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38" autoAdjust="0"/>
  </p:normalViewPr>
  <p:slideViewPr>
    <p:cSldViewPr>
      <p:cViewPr varScale="1">
        <p:scale>
          <a:sx n="112" d="100"/>
          <a:sy n="112" d="100"/>
        </p:scale>
        <p:origin x="-1376" y="-112"/>
      </p:cViewPr>
      <p:guideLst>
        <p:guide orient="horz" pos="2160"/>
        <p:guide pos="2880"/>
      </p:guideLst>
    </p:cSldViewPr>
  </p:slideViewPr>
  <p:notesTextViewPr>
    <p:cViewPr>
      <p:scale>
        <a:sx n="240" d="100"/>
        <a:sy n="24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5/22/14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44233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14</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The Agile Inception Deck </a:t>
            </a:r>
            <a:endParaRPr lang="en-CA" dirty="0"/>
          </a:p>
        </p:txBody>
      </p:sp>
      <p:sp>
        <p:nvSpPr>
          <p:cNvPr id="5" name="Subtitle 4"/>
          <p:cNvSpPr>
            <a:spLocks noGrp="1"/>
          </p:cNvSpPr>
          <p:nvPr>
            <p:ph type="subTitle" idx="1"/>
          </p:nvPr>
        </p:nvSpPr>
        <p:spPr/>
        <p:txBody>
          <a:bodyPr/>
          <a:lstStyle/>
          <a:p>
            <a:r>
              <a:rPr lang="en-CA" dirty="0" smtClean="0"/>
              <a:t>Template</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207591562"/>
              </p:ext>
            </p:extLst>
          </p:nvPr>
        </p:nvGraphicFramePr>
        <p:xfrm>
          <a:off x="685800" y="1397000"/>
          <a:ext cx="7924800" cy="4135119"/>
        </p:xfrm>
        <a:graphic>
          <a:graphicData uri="http://schemas.openxmlformats.org/drawingml/2006/table">
            <a:tbl>
              <a:tblPr firstRow="1" bandRow="1">
                <a:tableStyleId>{5C22544A-7EE6-4342-B048-85BDC9FD1C3A}</a:tableStyleId>
              </a:tblPr>
              <a:tblGrid>
                <a:gridCol w="1066800"/>
                <a:gridCol w="1752600"/>
                <a:gridCol w="5105400"/>
              </a:tblGrid>
              <a:tr h="370840">
                <a:tc>
                  <a:txBody>
                    <a:bodyPr/>
                    <a:lstStyle/>
                    <a:p>
                      <a:r>
                        <a:rPr lang="en-CA" sz="2400" dirty="0" smtClean="0"/>
                        <a:t>name</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a:t>
                      </a:r>
                      <a:r>
                        <a:rPr lang="en-CA" sz="2400" dirty="0" smtClean="0"/>
                        <a:t>Expectations/Interests</a:t>
                      </a:r>
                      <a:endParaRPr lang="en-CA" sz="2400" dirty="0"/>
                    </a:p>
                  </a:txBody>
                  <a:tcPr/>
                </a:tc>
              </a:tr>
              <a:tr h="370840">
                <a:tc>
                  <a:txBody>
                    <a:bodyPr/>
                    <a:lstStyle/>
                    <a:p>
                      <a:r>
                        <a:rPr lang="en-CA" dirty="0" smtClean="0"/>
                        <a:t>Clarence</a:t>
                      </a:r>
                      <a:endParaRPr lang="en-CA" dirty="0"/>
                    </a:p>
                  </a:txBody>
                  <a:tcPr/>
                </a:tc>
                <a:tc>
                  <a:txBody>
                    <a:bodyPr/>
                    <a:lstStyle/>
                    <a:p>
                      <a:r>
                        <a:rPr lang="en-CA" dirty="0" smtClean="0"/>
                        <a:t>Testing Leader</a:t>
                      </a:r>
                      <a:endParaRPr lang="en-CA" dirty="0"/>
                    </a:p>
                  </a:txBody>
                  <a:tcPr/>
                </a:tc>
                <a:tc>
                  <a:txBody>
                    <a:bodyPr/>
                    <a:lstStyle/>
                    <a:p>
                      <a:r>
                        <a:rPr lang="en-CA" dirty="0" smtClean="0"/>
                        <a:t>What needs to be tested?</a:t>
                      </a:r>
                      <a:endParaRPr lang="en-CA" dirty="0" smtClean="0"/>
                    </a:p>
                  </a:txBody>
                  <a:tcPr/>
                </a:tc>
              </a:tr>
              <a:tr h="370840">
                <a:tc>
                  <a:txBody>
                    <a:bodyPr/>
                    <a:lstStyle/>
                    <a:p>
                      <a:r>
                        <a:rPr lang="en-CA" dirty="0" smtClean="0"/>
                        <a:t>Callie</a:t>
                      </a:r>
                      <a:endParaRPr lang="en-CA" dirty="0"/>
                    </a:p>
                  </a:txBody>
                  <a:tcPr/>
                </a:tc>
                <a:tc>
                  <a:txBody>
                    <a:bodyPr/>
                    <a:lstStyle/>
                    <a:p>
                      <a:r>
                        <a:rPr lang="en-CA" dirty="0" smtClean="0"/>
                        <a:t>API</a:t>
                      </a:r>
                      <a:r>
                        <a:rPr lang="en-CA" baseline="0" dirty="0" smtClean="0"/>
                        <a:t> + Data Leader</a:t>
                      </a:r>
                      <a:endParaRPr lang="en-CA" dirty="0"/>
                    </a:p>
                  </a:txBody>
                  <a:tcPr/>
                </a:tc>
                <a:tc>
                  <a:txBody>
                    <a:bodyPr/>
                    <a:lstStyle/>
                    <a:p>
                      <a:r>
                        <a:rPr lang="en-CA" dirty="0" smtClean="0"/>
                        <a:t>Consume and creating</a:t>
                      </a:r>
                      <a:endParaRPr lang="en-CA" dirty="0"/>
                    </a:p>
                  </a:txBody>
                  <a:tcPr/>
                </a:tc>
              </a:tr>
              <a:tr h="370840">
                <a:tc>
                  <a:txBody>
                    <a:bodyPr/>
                    <a:lstStyle/>
                    <a:p>
                      <a:r>
                        <a:rPr lang="en-CA" dirty="0" smtClean="0"/>
                        <a:t>Melanie</a:t>
                      </a:r>
                      <a:endParaRPr lang="en-CA" dirty="0"/>
                    </a:p>
                  </a:txBody>
                  <a:tcPr/>
                </a:tc>
                <a:tc>
                  <a:txBody>
                    <a:bodyPr/>
                    <a:lstStyle/>
                    <a:p>
                      <a:r>
                        <a:rPr lang="en-CA" dirty="0" smtClean="0"/>
                        <a:t>CRUD</a:t>
                      </a:r>
                      <a:r>
                        <a:rPr lang="en-CA" baseline="0" dirty="0" smtClean="0"/>
                        <a:t> &amp; Authentication Leader</a:t>
                      </a:r>
                      <a:endParaRPr lang="en-CA" dirty="0"/>
                    </a:p>
                  </a:txBody>
                  <a:tcPr/>
                </a:tc>
                <a:tc>
                  <a:txBody>
                    <a:bodyPr/>
                    <a:lstStyle/>
                    <a:p>
                      <a:r>
                        <a:rPr lang="en-CA" dirty="0" smtClean="0"/>
                        <a:t>Login, User searches</a:t>
                      </a:r>
                      <a:endParaRPr lang="en-CA" dirty="0"/>
                    </a:p>
                  </a:txBody>
                  <a:tcPr/>
                </a:tc>
              </a:tr>
              <a:tr h="370840">
                <a:tc>
                  <a:txBody>
                    <a:bodyPr/>
                    <a:lstStyle/>
                    <a:p>
                      <a:r>
                        <a:rPr lang="en-CA" dirty="0" smtClean="0"/>
                        <a:t>TJ</a:t>
                      </a:r>
                      <a:endParaRPr lang="en-CA" dirty="0"/>
                    </a:p>
                  </a:txBody>
                  <a:tcPr/>
                </a:tc>
                <a:tc>
                  <a:txBody>
                    <a:bodyPr/>
                    <a:lstStyle/>
                    <a:p>
                      <a:r>
                        <a:rPr lang="en-CA" dirty="0" smtClean="0"/>
                        <a:t>Front End Leader</a:t>
                      </a:r>
                      <a:endParaRPr lang="en-CA" dirty="0"/>
                    </a:p>
                  </a:txBody>
                  <a:tcPr/>
                </a:tc>
                <a:tc>
                  <a:txBody>
                    <a:bodyPr/>
                    <a:lstStyle/>
                    <a:p>
                      <a:r>
                        <a:rPr lang="en-CA" dirty="0" err="1" smtClean="0"/>
                        <a:t>Wireframing</a:t>
                      </a:r>
                      <a:r>
                        <a:rPr lang="en-CA" dirty="0" smtClean="0"/>
                        <a:t>, CSS, Design</a:t>
                      </a:r>
                      <a:endParaRPr lang="en-CA" dirty="0"/>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dirty="0"/>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19"/>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nvGraphicFramePr>
        <p:xfrm>
          <a:off x="457200" y="4157880"/>
          <a:ext cx="8229600" cy="2471519"/>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&lt;insert yours&gt;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3622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192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4478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057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002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2098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1449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8" name="TextBox 17"/>
          <p:cNvSpPr txBox="1"/>
          <p:nvPr/>
        </p:nvSpPr>
        <p:spPr>
          <a:xfrm>
            <a:off x="1383190" y="4114800"/>
            <a:ext cx="6313010" cy="707886"/>
          </a:xfrm>
          <a:prstGeom prst="rect">
            <a:avLst/>
          </a:prstGeom>
          <a:noFill/>
        </p:spPr>
        <p:txBody>
          <a:bodyPr wrap="none" rtlCol="0">
            <a:spAutoFit/>
          </a:bodyPr>
          <a:lstStyle/>
          <a:p>
            <a:r>
              <a:rPr lang="en-CA" sz="4000" dirty="0" smtClean="0">
                <a:latin typeface="Calibri Bold" pitchFamily="34" charset="0"/>
                <a:cs typeface="Calibri Bold" pitchFamily="34" charset="0"/>
              </a:rPr>
              <a:t>3 people, 3 ½ months, $250K</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a:t>
            </a:r>
            <a:r>
              <a:rPr lang="en-CA" dirty="0" err="1" smtClean="0"/>
              <a:t>geotweep</a:t>
            </a:r>
            <a:r>
              <a:rPr lang="en-CA" dirty="0" smtClean="0"/>
              <a:t>”</a:t>
            </a:r>
            <a:endParaRPr lang="en-CA" dirty="0"/>
          </a:p>
        </p:txBody>
      </p:sp>
      <p:sp>
        <p:nvSpPr>
          <p:cNvPr id="3" name="Subtitle 2"/>
          <p:cNvSpPr>
            <a:spLocks noGrp="1"/>
          </p:cNvSpPr>
          <p:nvPr>
            <p:ph type="subTitle" idx="1"/>
          </p:nvPr>
        </p:nvSpPr>
        <p:spPr/>
        <p:txBody>
          <a:bodyPr/>
          <a:lstStyle/>
          <a:p>
            <a:r>
              <a:rPr lang="en-US" dirty="0" smtClean="0"/>
              <a:t>G</a:t>
            </a:r>
            <a:r>
              <a:rPr lang="en-CA" dirty="0" err="1" smtClean="0"/>
              <a:t>eneral</a:t>
            </a:r>
            <a:r>
              <a:rPr lang="en-CA" dirty="0" smtClean="0"/>
              <a:t> assembly, Acura, Nintendo</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We want to visualize a geographic comparison of tweets</a:t>
            </a:r>
            <a:endParaRPr lang="en-CA" dirty="0"/>
          </a:p>
        </p:txBody>
      </p:sp>
      <p:sp>
        <p:nvSpPr>
          <p:cNvPr id="3" name="Content Placeholder 2"/>
          <p:cNvSpPr>
            <a:spLocks noGrp="1"/>
          </p:cNvSpPr>
          <p:nvPr>
            <p:ph idx="1"/>
          </p:nvPr>
        </p:nvSpPr>
        <p:spPr/>
        <p:txBody>
          <a:bodyPr/>
          <a:lstStyle/>
          <a:p>
            <a:r>
              <a:rPr lang="en-CA" dirty="0" smtClean="0"/>
              <a:t>It’s important to see the location context</a:t>
            </a:r>
            <a:endParaRPr lang="en-CA" dirty="0" smtClean="0"/>
          </a:p>
          <a:p>
            <a:r>
              <a:rPr lang="en-CA" dirty="0" smtClean="0"/>
              <a:t>Value in </a:t>
            </a:r>
            <a:r>
              <a:rPr lang="en-CA" i="1" dirty="0" smtClean="0"/>
              <a:t>comparing</a:t>
            </a:r>
            <a:r>
              <a:rPr lang="en-CA" dirty="0" smtClean="0"/>
              <a:t> geographic twitter trends</a:t>
            </a:r>
            <a:endParaRPr lang="en-CA" dirty="0" smtClean="0"/>
          </a:p>
          <a:p>
            <a:r>
              <a:rPr lang="en-US" dirty="0" smtClean="0"/>
              <a:t>Can see when similar events happen around the world. </a:t>
            </a:r>
          </a:p>
          <a:p>
            <a:r>
              <a:rPr lang="en-US" dirty="0" smtClean="0"/>
              <a:t>Visualize the amplification of tweets on a given topic around the world</a:t>
            </a:r>
            <a:endParaRPr lang="en-CA" dirty="0" smtClean="0"/>
          </a:p>
        </p:txBody>
      </p:sp>
      <p:pic>
        <p:nvPicPr>
          <p:cNvPr id="5" name="Picture 4"/>
          <p:cNvPicPr>
            <a:picLocks noChangeAspect="1" noChangeArrowheads="1"/>
          </p:cNvPicPr>
          <p:nvPr/>
        </p:nvPicPr>
        <p:blipFill>
          <a:blip r:embed="rId3" cstate="print"/>
          <a:srcRect/>
          <a:stretch>
            <a:fillRect/>
          </a:stretch>
        </p:blipFill>
        <p:spPr bwMode="auto">
          <a:xfrm>
            <a:off x="1219200" y="4953000"/>
            <a:ext cx="7388225" cy="1512168"/>
          </a:xfrm>
          <a:prstGeom prst="rect">
            <a:avLst/>
          </a:prstGeom>
          <a:noFill/>
          <a:ln w="12700" cap="flat">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For social media users</a:t>
            </a:r>
          </a:p>
          <a:p>
            <a:r>
              <a:rPr lang="en-US" dirty="0" smtClean="0"/>
              <a:t>W</a:t>
            </a:r>
            <a:r>
              <a:rPr lang="en-CA" dirty="0" err="1" smtClean="0"/>
              <a:t>ho</a:t>
            </a:r>
            <a:r>
              <a:rPr lang="en-CA" dirty="0"/>
              <a:t> </a:t>
            </a:r>
            <a:r>
              <a:rPr lang="en-CA" dirty="0" smtClean="0"/>
              <a:t>want </a:t>
            </a:r>
            <a:r>
              <a:rPr lang="en-CA" dirty="0"/>
              <a:t>to see </a:t>
            </a:r>
            <a:r>
              <a:rPr lang="en-CA" dirty="0" smtClean="0"/>
              <a:t>geographic social media </a:t>
            </a:r>
            <a:r>
              <a:rPr lang="en-CA" dirty="0"/>
              <a:t>trends </a:t>
            </a:r>
            <a:endParaRPr lang="en-CA" dirty="0">
              <a:solidFill>
                <a:srgbClr val="008000"/>
              </a:solidFill>
            </a:endParaRPr>
          </a:p>
          <a:p>
            <a:r>
              <a:rPr lang="en-CA" dirty="0" smtClean="0"/>
              <a:t>the </a:t>
            </a:r>
            <a:r>
              <a:rPr lang="en-CA" dirty="0" err="1" smtClean="0">
                <a:solidFill>
                  <a:srgbClr val="008000"/>
                </a:solidFill>
              </a:rPr>
              <a:t>geotweeeep</a:t>
            </a:r>
            <a:endParaRPr lang="en-CA" dirty="0" smtClean="0">
              <a:solidFill>
                <a:srgbClr val="008000"/>
              </a:solidFill>
            </a:endParaRPr>
          </a:p>
          <a:p>
            <a:r>
              <a:rPr lang="en-CA" dirty="0" smtClean="0"/>
              <a:t>is a </a:t>
            </a:r>
            <a:r>
              <a:rPr lang="en-CA" dirty="0" err="1" smtClean="0">
                <a:solidFill>
                  <a:srgbClr val="008000"/>
                </a:solidFill>
              </a:rPr>
              <a:t>crowdmapping</a:t>
            </a:r>
            <a:r>
              <a:rPr lang="en-CA" dirty="0" smtClean="0">
                <a:solidFill>
                  <a:srgbClr val="008000"/>
                </a:solidFill>
              </a:rPr>
              <a:t> comparison</a:t>
            </a:r>
            <a:endParaRPr lang="en-CA" dirty="0" smtClean="0">
              <a:solidFill>
                <a:srgbClr val="008000"/>
              </a:solidFill>
            </a:endParaRPr>
          </a:p>
          <a:p>
            <a:r>
              <a:rPr lang="en-US" dirty="0" smtClean="0"/>
              <a:t>T</a:t>
            </a:r>
            <a:r>
              <a:rPr lang="en-CA" dirty="0" smtClean="0"/>
              <a:t>hat </a:t>
            </a:r>
            <a:r>
              <a:rPr lang="en-CA" dirty="0" smtClean="0">
                <a:solidFill>
                  <a:srgbClr val="008000"/>
                </a:solidFill>
              </a:rPr>
              <a:t>our map compares trends through color coded pinpoints</a:t>
            </a:r>
            <a:r>
              <a:rPr lang="en-CA" dirty="0" smtClean="0"/>
              <a:t>.</a:t>
            </a:r>
            <a:endParaRPr lang="en-CA" dirty="0" smtClean="0"/>
          </a:p>
          <a:p>
            <a:r>
              <a:rPr lang="en-CA" dirty="0" smtClean="0"/>
              <a:t>Unlike </a:t>
            </a:r>
            <a:r>
              <a:rPr lang="en-CA" dirty="0" err="1" smtClean="0"/>
              <a:t>trendsmap</a:t>
            </a:r>
            <a:endParaRPr lang="en-CA" dirty="0" smtClean="0">
              <a:solidFill>
                <a:srgbClr val="008000"/>
              </a:solidFill>
            </a:endParaRPr>
          </a:p>
          <a:p>
            <a:r>
              <a:rPr lang="en-CA" dirty="0" smtClean="0"/>
              <a:t>our project </a:t>
            </a:r>
            <a:r>
              <a:rPr lang="en-CA" dirty="0" smtClean="0">
                <a:solidFill>
                  <a:srgbClr val="008000"/>
                </a:solidFill>
              </a:rPr>
              <a:t>allows the comparison with multiple searches. </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524000"/>
            <a:ext cx="3810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3276600" y="1915180"/>
            <a:ext cx="2599430" cy="523220"/>
          </a:xfrm>
          <a:prstGeom prst="rect">
            <a:avLst/>
          </a:prstGeom>
          <a:noFill/>
        </p:spPr>
        <p:txBody>
          <a:bodyPr wrap="none" rtlCol="0">
            <a:spAutoFit/>
          </a:bodyPr>
          <a:lstStyle/>
          <a:p>
            <a:r>
              <a:rPr lang="en-CA" sz="2800" dirty="0" smtClean="0"/>
              <a:t>&lt;product name&gt;</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655988" y="3058180"/>
            <a:ext cx="1784527" cy="523220"/>
          </a:xfrm>
          <a:prstGeom prst="rect">
            <a:avLst/>
          </a:prstGeom>
          <a:noFill/>
        </p:spPr>
        <p:txBody>
          <a:bodyPr wrap="none" rtlCol="0">
            <a:spAutoFit/>
          </a:bodyPr>
          <a:lstStyle/>
          <a:p>
            <a:r>
              <a:rPr lang="en-CA" sz="2800" dirty="0" smtClean="0"/>
              <a:t>fun picture</a:t>
            </a:r>
            <a:endParaRPr lang="en-CA" sz="2800" dirty="0"/>
          </a:p>
        </p:txBody>
      </p:sp>
      <p:sp>
        <p:nvSpPr>
          <p:cNvPr id="6" name="TextBox 5"/>
          <p:cNvSpPr txBox="1"/>
          <p:nvPr/>
        </p:nvSpPr>
        <p:spPr>
          <a:xfrm>
            <a:off x="3855967" y="4048780"/>
            <a:ext cx="1478033" cy="523220"/>
          </a:xfrm>
          <a:prstGeom prst="rect">
            <a:avLst/>
          </a:prstGeom>
          <a:noFill/>
        </p:spPr>
        <p:txBody>
          <a:bodyPr wrap="none" rtlCol="0">
            <a:spAutoFit/>
          </a:bodyPr>
          <a:lstStyle/>
          <a:p>
            <a:r>
              <a:rPr lang="en-CA" sz="2800" dirty="0" smtClean="0"/>
              <a:t>&lt;slogan&gt;</a:t>
            </a:r>
            <a:endParaRPr lang="en-CA" sz="2800" dirty="0"/>
          </a:p>
        </p:txBody>
      </p:sp>
      <p:sp>
        <p:nvSpPr>
          <p:cNvPr id="7" name="TextBox 6"/>
          <p:cNvSpPr txBox="1"/>
          <p:nvPr/>
        </p:nvSpPr>
        <p:spPr>
          <a:xfrm>
            <a:off x="3561422" y="4658380"/>
            <a:ext cx="2029786" cy="523220"/>
          </a:xfrm>
          <a:prstGeom prst="rect">
            <a:avLst/>
          </a:prstGeom>
          <a:noFill/>
        </p:spPr>
        <p:txBody>
          <a:bodyPr wrap="none" rtlCol="0">
            <a:spAutoFit/>
          </a:bodyPr>
          <a:lstStyle/>
          <a:p>
            <a:r>
              <a:rPr lang="en-CA" sz="2800" dirty="0" smtClean="0"/>
              <a:t>&lt;benefit #1&gt;</a:t>
            </a:r>
            <a:endParaRPr lang="en-CA" sz="2800" dirty="0"/>
          </a:p>
        </p:txBody>
      </p:sp>
      <p:sp>
        <p:nvSpPr>
          <p:cNvPr id="8" name="TextBox 7"/>
          <p:cNvSpPr txBox="1"/>
          <p:nvPr/>
        </p:nvSpPr>
        <p:spPr>
          <a:xfrm>
            <a:off x="3561422" y="5115580"/>
            <a:ext cx="2029786" cy="523220"/>
          </a:xfrm>
          <a:prstGeom prst="rect">
            <a:avLst/>
          </a:prstGeom>
          <a:noFill/>
        </p:spPr>
        <p:txBody>
          <a:bodyPr wrap="none" rtlCol="0">
            <a:spAutoFit/>
          </a:bodyPr>
          <a:lstStyle/>
          <a:p>
            <a:r>
              <a:rPr lang="en-CA" sz="2800" dirty="0" smtClean="0"/>
              <a:t>&lt;benefit #2&gt;</a:t>
            </a:r>
            <a:endParaRPr lang="en-CA" sz="2800" dirty="0"/>
          </a:p>
        </p:txBody>
      </p:sp>
      <p:sp>
        <p:nvSpPr>
          <p:cNvPr id="9" name="TextBox 8"/>
          <p:cNvSpPr txBox="1"/>
          <p:nvPr/>
        </p:nvSpPr>
        <p:spPr>
          <a:xfrm>
            <a:off x="3561422" y="5572780"/>
            <a:ext cx="2029786" cy="523220"/>
          </a:xfrm>
          <a:prstGeom prst="rect">
            <a:avLst/>
          </a:prstGeom>
          <a:noFill/>
        </p:spPr>
        <p:txBody>
          <a:bodyPr wrap="none" rtlCol="0">
            <a:spAutoFit/>
          </a:bodyPr>
          <a:lstStyle/>
          <a:p>
            <a:r>
              <a:rPr lang="en-CA" sz="2800" dirty="0" smtClean="0"/>
              <a:t>&lt;benefit #3&gt;</a:t>
            </a:r>
            <a:endParaRPr lang="en-CA"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771444223"/>
              </p:ext>
            </p:extLst>
          </p:nvPr>
        </p:nvGraphicFramePr>
        <p:xfrm>
          <a:off x="381000" y="1397000"/>
          <a:ext cx="8458200" cy="307340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r>
                        <a:rPr lang="en-CA" dirty="0" smtClean="0"/>
                        <a:t>Overlay</a:t>
                      </a:r>
                      <a:r>
                        <a:rPr lang="en-CA" baseline="0" dirty="0" smtClean="0"/>
                        <a:t> multiple searches </a:t>
                      </a:r>
                    </a:p>
                  </a:txBody>
                  <a:tcPr/>
                </a:tc>
                <a:tc>
                  <a:txBody>
                    <a:bodyPr/>
                    <a:lstStyle/>
                    <a:p>
                      <a:r>
                        <a:rPr lang="en-CA" dirty="0" smtClean="0"/>
                        <a:t>Won’t include social networks</a:t>
                      </a:r>
                      <a:r>
                        <a:rPr lang="en-CA" baseline="0" dirty="0" smtClean="0"/>
                        <a:t> besides Twitter</a:t>
                      </a:r>
                      <a:endParaRPr lang="en-CA" dirty="0"/>
                    </a:p>
                  </a:txBody>
                  <a:tcPr/>
                </a:tc>
              </a:tr>
              <a:tr h="370840">
                <a:tc>
                  <a:txBody>
                    <a:bodyPr/>
                    <a:lstStyle/>
                    <a:p>
                      <a:r>
                        <a:rPr lang="en-CA" dirty="0" smtClean="0"/>
                        <a:t>Create</a:t>
                      </a:r>
                      <a:r>
                        <a:rPr lang="en-CA" baseline="0" dirty="0" smtClean="0"/>
                        <a:t> an account and save your searches</a:t>
                      </a:r>
                    </a:p>
                  </a:txBody>
                  <a:tcPr/>
                </a:tc>
                <a:tc>
                  <a:txBody>
                    <a:bodyPr/>
                    <a:lstStyle/>
                    <a:p>
                      <a:endParaRPr lang="en-CA" dirty="0"/>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79969386"/>
              </p:ext>
            </p:extLst>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r>
                        <a:rPr lang="en-CA" dirty="0" smtClean="0"/>
                        <a:t>Advanced search with multiple filters</a:t>
                      </a:r>
                      <a:endParaRPr lang="en-CA" dirty="0"/>
                    </a:p>
                  </a:txBody>
                  <a:tcPr/>
                </a:tc>
              </a:tr>
              <a:tr h="370840">
                <a:tc>
                  <a:txBody>
                    <a:bodyPr/>
                    <a:lstStyle/>
                    <a:p>
                      <a:r>
                        <a:rPr lang="en-CA" dirty="0" smtClean="0"/>
                        <a:t>Specific location search</a:t>
                      </a:r>
                      <a:endParaRPr lang="en-CA" dirty="0"/>
                    </a:p>
                  </a:txBody>
                  <a:tcPr/>
                </a:tc>
              </a:tr>
              <a:tr h="370840">
                <a:tc>
                  <a:txBody>
                    <a:bodyPr/>
                    <a:lstStyle/>
                    <a:p>
                      <a:r>
                        <a:rPr lang="en-CA" dirty="0" smtClean="0"/>
                        <a:t>Search specific</a:t>
                      </a:r>
                      <a:r>
                        <a:rPr lang="en-CA" baseline="0" dirty="0" smtClean="0"/>
                        <a:t> time frame that tweets were sent. </a:t>
                      </a:r>
                      <a:endParaRPr lang="en-CA" dirty="0"/>
                    </a:p>
                  </a:txBody>
                  <a:tcPr/>
                </a:tc>
              </a:tr>
              <a:tr h="370840">
                <a:tc>
                  <a:txBody>
                    <a:bodyPr/>
                    <a:lstStyle/>
                    <a:p>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137275" y="3911600"/>
            <a:ext cx="1756891"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Mike Wong</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838200" y="3276600"/>
            <a:ext cx="1756891"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Mike Wong</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3200400" y="1828800"/>
            <a:ext cx="2753859"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latin typeface="Calibri" charset="0"/>
                <a:cs typeface="Calibri" charset="0"/>
                <a:sym typeface="Calibri" charset="0"/>
              </a:rPr>
              <a:t>Instructional team</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2895600"/>
            <a:ext cx="3717215" cy="2677656"/>
          </a:xfrm>
          <a:prstGeom prst="rect">
            <a:avLst/>
          </a:prstGeom>
          <a:noFill/>
        </p:spPr>
        <p:txBody>
          <a:bodyPr wrap="square" rtlCol="0">
            <a:spAutoFit/>
          </a:bodyPr>
          <a:lstStyle/>
          <a:p>
            <a:r>
              <a:rPr lang="en-CA" sz="2400" b="1" dirty="0" smtClean="0"/>
              <a:t>Technologies:</a:t>
            </a:r>
          </a:p>
          <a:p>
            <a:pPr>
              <a:buFontTx/>
              <a:buChar char="-"/>
            </a:pPr>
            <a:r>
              <a:rPr lang="en-CA" sz="2400" dirty="0" smtClean="0"/>
              <a:t> </a:t>
            </a:r>
            <a:r>
              <a:rPr lang="en-CA" sz="2400" dirty="0" smtClean="0"/>
              <a:t>Twitter </a:t>
            </a:r>
            <a:r>
              <a:rPr lang="en-CA" sz="2400" dirty="0" err="1" smtClean="0"/>
              <a:t>APi</a:t>
            </a:r>
            <a:endParaRPr lang="en-CA" sz="2400" dirty="0" smtClean="0"/>
          </a:p>
          <a:p>
            <a:pPr>
              <a:buFontTx/>
              <a:buChar char="-"/>
            </a:pPr>
            <a:r>
              <a:rPr lang="en-CA" sz="2400" dirty="0" smtClean="0"/>
              <a:t> </a:t>
            </a:r>
            <a:r>
              <a:rPr lang="en-CA" sz="2400" dirty="0" smtClean="0"/>
              <a:t>Google Maps API</a:t>
            </a:r>
            <a:endParaRPr lang="en-CA" sz="2400" dirty="0" smtClean="0"/>
          </a:p>
          <a:p>
            <a:pPr>
              <a:buFontTx/>
              <a:buChar char="-"/>
            </a:pPr>
            <a:r>
              <a:rPr lang="en-CA" sz="2400" dirty="0" smtClean="0"/>
              <a:t> </a:t>
            </a:r>
            <a:r>
              <a:rPr lang="en-CA" sz="2400" dirty="0" err="1" smtClean="0"/>
              <a:t>Bcrypt</a:t>
            </a:r>
            <a:r>
              <a:rPr lang="en-CA" sz="2400" dirty="0"/>
              <a:t>?</a:t>
            </a:r>
            <a:endParaRPr lang="en-CA" sz="2400" dirty="0" smtClean="0"/>
          </a:p>
          <a:p>
            <a:pPr>
              <a:buFontTx/>
              <a:buChar char="-"/>
            </a:pPr>
            <a:r>
              <a:rPr lang="en-CA" sz="2400" dirty="0" smtClean="0"/>
              <a:t> </a:t>
            </a:r>
            <a:r>
              <a:rPr lang="en-CA" sz="2400" dirty="0" smtClean="0"/>
              <a:t>Social authentication </a:t>
            </a:r>
          </a:p>
          <a:p>
            <a:pPr>
              <a:buFontTx/>
              <a:buChar char="-"/>
            </a:pPr>
            <a:r>
              <a:rPr lang="en-CA" sz="2400" dirty="0"/>
              <a:t> </a:t>
            </a:r>
            <a:r>
              <a:rPr lang="en-CA" sz="2400" dirty="0" err="1" smtClean="0"/>
              <a:t>RoR</a:t>
            </a:r>
            <a:r>
              <a:rPr lang="en-CA" sz="2400" dirty="0" smtClean="0"/>
              <a:t>, </a:t>
            </a:r>
            <a:r>
              <a:rPr lang="en-CA" sz="2400" dirty="0" err="1" smtClean="0"/>
              <a:t>Postgresql</a:t>
            </a:r>
            <a:endParaRPr lang="en-CA" sz="2400" dirty="0" smtClean="0"/>
          </a:p>
          <a:p>
            <a:pPr>
              <a:buFontTx/>
              <a:buChar char="-"/>
            </a:pPr>
            <a:r>
              <a:rPr lang="en-CA" sz="2400" dirty="0"/>
              <a:t> </a:t>
            </a:r>
            <a:r>
              <a:rPr lang="en-CA" sz="2400" dirty="0" smtClean="0"/>
              <a:t>Authentication gem?</a:t>
            </a:r>
            <a:endParaRPr lang="en-CA"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Working with time stamps on the tweets</a:t>
            </a:r>
            <a:endParaRPr lang="en-CA" dirty="0" smtClean="0"/>
          </a:p>
          <a:p>
            <a:r>
              <a:rPr lang="en-CA" dirty="0" smtClean="0"/>
              <a:t>Mapping data points of millions of tweets</a:t>
            </a:r>
            <a:endParaRPr lang="en-CA" dirty="0" smtClean="0"/>
          </a:p>
          <a:p>
            <a:r>
              <a:rPr lang="en-CA" dirty="0" smtClean="0"/>
              <a:t>How will we save past searches and return to them to give the same data</a:t>
            </a:r>
          </a:p>
          <a:p>
            <a:r>
              <a:rPr lang="en-CA" dirty="0" smtClean="0"/>
              <a:t>Searching the past 24 hours </a:t>
            </a:r>
            <a:r>
              <a:rPr lang="en-CA" dirty="0" err="1" smtClean="0"/>
              <a:t>vs</a:t>
            </a:r>
            <a:r>
              <a:rPr lang="en-CA" dirty="0"/>
              <a:t> </a:t>
            </a:r>
            <a:r>
              <a:rPr lang="en-CA" dirty="0" smtClean="0"/>
              <a:t>specific time frame</a:t>
            </a:r>
          </a:p>
          <a:p>
            <a:r>
              <a:rPr lang="en-CA" dirty="0" smtClean="0"/>
              <a:t>API call limit? Server load?</a:t>
            </a:r>
          </a:p>
          <a:p>
            <a:r>
              <a:rPr lang="en-CA" dirty="0" smtClean="0"/>
              <a:t>What will be in the </a:t>
            </a:r>
            <a:r>
              <a:rPr lang="en-CA" dirty="0" err="1" smtClean="0"/>
              <a:t>infowindow</a:t>
            </a:r>
            <a:r>
              <a:rPr lang="en-CA" dirty="0" smtClean="0"/>
              <a:t>? What results are we showing and how can the user interact with it?</a:t>
            </a:r>
            <a:r>
              <a:rPr lang="en-CA" dirty="0" smtClean="0"/>
              <a:t> </a:t>
            </a:r>
          </a:p>
          <a:p>
            <a:r>
              <a:rPr lang="en-CA" dirty="0" smtClean="0"/>
              <a:t>Do we have the coding chops? </a:t>
            </a:r>
            <a:r>
              <a:rPr lang="en-CA" dirty="0" smtClean="0"/>
              <a:t>I really hope so!</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TotalTime>
  <Words>1126</Words>
  <Application>Microsoft Macintosh PowerPoint</Application>
  <PresentationFormat>On-screen Show (4:3)</PresentationFormat>
  <Paragraphs>180</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 Agile Inception Deck </vt:lpstr>
      <vt:lpstr>“geotweep”</vt:lpstr>
      <vt:lpstr>We want to visualize a geographic comparison of tweets</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TJ Thomander</cp:lastModifiedBy>
  <cp:revision>56</cp:revision>
  <dcterms:created xsi:type="dcterms:W3CDTF">2006-08-16T00:00:00Z</dcterms:created>
  <dcterms:modified xsi:type="dcterms:W3CDTF">2014-05-23T06:19:42Z</dcterms:modified>
</cp:coreProperties>
</file>