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226"/>
    <a:srgbClr val="FFF4E0"/>
    <a:srgbClr val="FFFFFB"/>
    <a:srgbClr val="F8B500"/>
    <a:srgbClr val="2E94B5"/>
    <a:srgbClr val="D62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4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2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9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7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4745-CA5A-4A53-AD7D-F79DBA096A2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15C5-78BA-4459-B5D3-76638229E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26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F3D49-743B-4BB3-9BB1-D77C7B5A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7772400" cy="1071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FFF4E0"/>
                </a:solidFill>
              </a:rPr>
              <a:t>제목을 입력하세요</a:t>
            </a:r>
            <a:r>
              <a:rPr lang="en-US" altLang="ko-KR" sz="4800" dirty="0">
                <a:solidFill>
                  <a:srgbClr val="FFF4E0"/>
                </a:solidFill>
              </a:rPr>
              <a:t>!</a:t>
            </a:r>
            <a:endParaRPr lang="ko-KR" altLang="en-US" sz="4800" dirty="0">
              <a:solidFill>
                <a:srgbClr val="FFF4E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E4BB7-B877-4A17-A61A-B45E4EAF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0" y="3801533"/>
            <a:ext cx="3302000" cy="382756"/>
          </a:xfrm>
          <a:prstGeom prst="roundRect">
            <a:avLst>
              <a:gd name="adj" fmla="val 43337"/>
            </a:avLst>
          </a:prstGeom>
          <a:solidFill>
            <a:srgbClr val="FFF4E0"/>
          </a:solidFill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err="1">
                <a:solidFill>
                  <a:srgbClr val="1F2226"/>
                </a:solidFill>
              </a:rPr>
              <a:t>부제목이라던지</a:t>
            </a:r>
            <a:r>
              <a:rPr lang="ko-KR" altLang="en-US" sz="1800" dirty="0">
                <a:solidFill>
                  <a:srgbClr val="1F2226"/>
                </a:solidFill>
              </a:rPr>
              <a:t> </a:t>
            </a:r>
            <a:r>
              <a:rPr lang="ko-KR" altLang="en-US" sz="1800" dirty="0" err="1">
                <a:solidFill>
                  <a:srgbClr val="1F2226"/>
                </a:solidFill>
              </a:rPr>
              <a:t>이름이라던지</a:t>
            </a:r>
            <a:endParaRPr lang="ko-KR" altLang="en-US" sz="1800" dirty="0">
              <a:solidFill>
                <a:srgbClr val="1F2226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711DF7-37D4-41BC-87F8-B25B0A8F09F3}"/>
              </a:ext>
            </a:extLst>
          </p:cNvPr>
          <p:cNvSpPr/>
          <p:nvPr/>
        </p:nvSpPr>
        <p:spPr>
          <a:xfrm>
            <a:off x="5071537" y="2065859"/>
            <a:ext cx="372540" cy="372540"/>
          </a:xfrm>
          <a:prstGeom prst="ellipse">
            <a:avLst/>
          </a:prstGeom>
          <a:solidFill>
            <a:srgbClr val="D62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320019-158B-4516-848D-4232385C44D1}"/>
              </a:ext>
            </a:extLst>
          </p:cNvPr>
          <p:cNvSpPr/>
          <p:nvPr/>
        </p:nvSpPr>
        <p:spPr>
          <a:xfrm>
            <a:off x="5630333" y="2065859"/>
            <a:ext cx="372540" cy="372540"/>
          </a:xfrm>
          <a:prstGeom prst="ellipse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183203-A075-45FF-BAC3-1DC7E37E685D}"/>
              </a:ext>
            </a:extLst>
          </p:cNvPr>
          <p:cNvSpPr/>
          <p:nvPr/>
        </p:nvSpPr>
        <p:spPr>
          <a:xfrm>
            <a:off x="6189129" y="2065859"/>
            <a:ext cx="372540" cy="372540"/>
          </a:xfrm>
          <a:prstGeom prst="ellipse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5FB1C2-2D89-4795-86C9-46D539E98073}"/>
              </a:ext>
            </a:extLst>
          </p:cNvPr>
          <p:cNvSpPr/>
          <p:nvPr/>
        </p:nvSpPr>
        <p:spPr>
          <a:xfrm>
            <a:off x="6747922" y="2065859"/>
            <a:ext cx="372540" cy="372540"/>
          </a:xfrm>
          <a:prstGeom prst="ellipse">
            <a:avLst/>
          </a:prstGeom>
          <a:solidFill>
            <a:srgbClr val="2E9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9505A62-2A69-45F7-9CA5-4DB540D913A5}"/>
              </a:ext>
            </a:extLst>
          </p:cNvPr>
          <p:cNvSpPr/>
          <p:nvPr/>
        </p:nvSpPr>
        <p:spPr>
          <a:xfrm>
            <a:off x="4804621" y="1007598"/>
            <a:ext cx="2582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F4E0"/>
                </a:solidFill>
                <a:latin typeface="+mn-ea"/>
              </a:rPr>
              <a:t>CONTENTS</a:t>
            </a:r>
            <a:endParaRPr lang="ko-KR" altLang="en-US" sz="3600" b="1" dirty="0">
              <a:solidFill>
                <a:srgbClr val="FFF4E0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FFC6FD-EFE0-476E-8E61-4246EBAF4662}"/>
              </a:ext>
            </a:extLst>
          </p:cNvPr>
          <p:cNvSpPr/>
          <p:nvPr/>
        </p:nvSpPr>
        <p:spPr>
          <a:xfrm>
            <a:off x="5071537" y="1876066"/>
            <a:ext cx="372540" cy="372540"/>
          </a:xfrm>
          <a:prstGeom prst="ellipse">
            <a:avLst/>
          </a:prstGeom>
          <a:solidFill>
            <a:srgbClr val="D62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680424-FAB1-4FB5-9847-54F99D4E9D62}"/>
              </a:ext>
            </a:extLst>
          </p:cNvPr>
          <p:cNvSpPr/>
          <p:nvPr/>
        </p:nvSpPr>
        <p:spPr>
          <a:xfrm>
            <a:off x="5630333" y="1876066"/>
            <a:ext cx="372540" cy="372540"/>
          </a:xfrm>
          <a:prstGeom prst="ellipse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0752F4-7400-4E61-8570-B9397D7200C4}"/>
              </a:ext>
            </a:extLst>
          </p:cNvPr>
          <p:cNvSpPr/>
          <p:nvPr/>
        </p:nvSpPr>
        <p:spPr>
          <a:xfrm>
            <a:off x="6189129" y="1876066"/>
            <a:ext cx="372540" cy="372540"/>
          </a:xfrm>
          <a:prstGeom prst="ellipse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F1B96C-AF99-4998-9D0E-53C02B980988}"/>
              </a:ext>
            </a:extLst>
          </p:cNvPr>
          <p:cNvSpPr/>
          <p:nvPr/>
        </p:nvSpPr>
        <p:spPr>
          <a:xfrm>
            <a:off x="6747922" y="1876066"/>
            <a:ext cx="372540" cy="372540"/>
          </a:xfrm>
          <a:prstGeom prst="ellipse">
            <a:avLst/>
          </a:prstGeom>
          <a:solidFill>
            <a:srgbClr val="2E9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FAEDB-6DEF-472B-BD3C-0E43BAA78CFF}"/>
              </a:ext>
            </a:extLst>
          </p:cNvPr>
          <p:cNvSpPr/>
          <p:nvPr/>
        </p:nvSpPr>
        <p:spPr>
          <a:xfrm>
            <a:off x="4919133" y="2675946"/>
            <a:ext cx="2353734" cy="294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b="1" dirty="0">
                <a:solidFill>
                  <a:srgbClr val="FFF4E0"/>
                </a:solidFill>
                <a:latin typeface="+mn-ea"/>
              </a:rPr>
              <a:t>LIKELION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b="1" dirty="0">
                <a:solidFill>
                  <a:srgbClr val="FFF4E0"/>
                </a:solidFill>
                <a:latin typeface="+mn-ea"/>
              </a:rPr>
              <a:t>HAKATHON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b="1" dirty="0">
                <a:solidFill>
                  <a:srgbClr val="FFF4E0"/>
                </a:solidFill>
                <a:latin typeface="+mn-ea"/>
              </a:rPr>
              <a:t>PAPORIKA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b="1" dirty="0">
                <a:solidFill>
                  <a:srgbClr val="FFF4E0"/>
                </a:solidFill>
                <a:latin typeface="+mn-ea"/>
              </a:rPr>
              <a:t>LULULALA</a:t>
            </a:r>
          </a:p>
        </p:txBody>
      </p:sp>
    </p:spTree>
    <p:extLst>
      <p:ext uri="{BB962C8B-B14F-4D97-AF65-F5344CB8AC3E}">
        <p14:creationId xmlns:p14="http://schemas.microsoft.com/office/powerpoint/2010/main" val="18946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CA0465-AF96-4FEF-A75E-8CD4DF941139}"/>
              </a:ext>
            </a:extLst>
          </p:cNvPr>
          <p:cNvSpPr/>
          <p:nvPr/>
        </p:nvSpPr>
        <p:spPr>
          <a:xfrm>
            <a:off x="672148" y="2166803"/>
            <a:ext cx="7654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F4E0"/>
                </a:solidFill>
                <a:latin typeface="+mn-ea"/>
              </a:rPr>
              <a:t>내용을 입력하세요</a:t>
            </a:r>
            <a:r>
              <a:rPr lang="en-US" altLang="ko-KR" sz="2000" b="1" dirty="0">
                <a:solidFill>
                  <a:srgbClr val="FFF4E0"/>
                </a:solidFill>
                <a:latin typeface="+mn-ea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902DB8-4A18-45C7-8D6E-4C1D48AAB02F}"/>
              </a:ext>
            </a:extLst>
          </p:cNvPr>
          <p:cNvSpPr/>
          <p:nvPr/>
        </p:nvSpPr>
        <p:spPr>
          <a:xfrm>
            <a:off x="673320" y="719801"/>
            <a:ext cx="2214279" cy="56563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BD732-FAC9-4EB4-AFCF-225DC5C60625}"/>
              </a:ext>
            </a:extLst>
          </p:cNvPr>
          <p:cNvSpPr txBox="1"/>
          <p:nvPr/>
        </p:nvSpPr>
        <p:spPr>
          <a:xfrm>
            <a:off x="672148" y="369948"/>
            <a:ext cx="7560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FFF4E0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rgbClr val="FFF4E0"/>
                </a:solidFill>
                <a:latin typeface="+mn-ea"/>
              </a:rPr>
              <a:t>어쩌고 저쩌고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505A62-2A69-45F7-9CA5-4DB540D913A5}"/>
              </a:ext>
            </a:extLst>
          </p:cNvPr>
          <p:cNvSpPr/>
          <p:nvPr/>
        </p:nvSpPr>
        <p:spPr>
          <a:xfrm>
            <a:off x="672148" y="948363"/>
            <a:ext cx="4176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FFF4E0"/>
                </a:solidFill>
                <a:latin typeface="+mn-ea"/>
              </a:rPr>
              <a:t>페이지 제목을 적어주세요</a:t>
            </a:r>
            <a:r>
              <a:rPr lang="en-US" altLang="ko-KR" sz="2800" b="1" dirty="0">
                <a:solidFill>
                  <a:srgbClr val="FFF4E0"/>
                </a:solidFill>
                <a:latin typeface="+mn-ea"/>
              </a:rPr>
              <a:t>~</a:t>
            </a:r>
            <a:endParaRPr lang="ko-KR" altLang="en-US" sz="2800" b="1" dirty="0">
              <a:solidFill>
                <a:srgbClr val="FFF4E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9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사용자 지정 12">
      <a:majorFont>
        <a:latin typeface="나눔스퀘어OTF ExtraBold"/>
        <a:ea typeface="나눔스퀘어OTF ExtraBold"/>
        <a:cs typeface=""/>
      </a:majorFont>
      <a:minorFont>
        <a:latin typeface="나눔스퀘어OTF ExtraBold"/>
        <a:ea typeface="나눔스퀘어OTF Extra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나눔스퀘어OTF ExtraBold</vt:lpstr>
      <vt:lpstr>Arial</vt:lpstr>
      <vt:lpstr>Office Theme</vt:lpstr>
      <vt:lpstr>제목을 입력하세요!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wanju Doe</dc:creator>
  <cp:lastModifiedBy>wanju Doe</cp:lastModifiedBy>
  <cp:revision>48</cp:revision>
  <dcterms:created xsi:type="dcterms:W3CDTF">2019-01-27T06:33:47Z</dcterms:created>
  <dcterms:modified xsi:type="dcterms:W3CDTF">2019-08-09T12:19:17Z</dcterms:modified>
</cp:coreProperties>
</file>