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3"/>
    <p:sldId id="295" r:id="rId4"/>
    <p:sldId id="294" r:id="rId5"/>
    <p:sldId id="281" r:id="rId6"/>
    <p:sldId id="282" r:id="rId7"/>
    <p:sldId id="284" r:id="rId8"/>
    <p:sldId id="285" r:id="rId9"/>
    <p:sldId id="293" r:id="rId10"/>
    <p:sldId id="28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zh-CN" altLang="en-US"/>
              <a:t>淘宝页面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6855" y="731520"/>
            <a:ext cx="3319145" cy="3319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6030" y="4422775"/>
            <a:ext cx="43561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添加微信号     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zuotian9652</a:t>
            </a: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405890"/>
            <a:ext cx="3585845" cy="4401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7175" y="2145665"/>
            <a:ext cx="56819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尹文松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渡一教育高级讲师，滴滴出行平台技术部高级前端工程师，深入研究javascript，掌握丰富的实战编程经验，对不断更新的前端技术有独到的见解。教学严谨，致力于成为最优秀的知识传播者。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05270" y="1815465"/>
            <a:ext cx="3987800" cy="576580"/>
          </a:xfrm>
        </p:spPr>
        <p:txBody>
          <a:bodyPr/>
          <a:p>
            <a:r>
              <a:rPr lang="zh-CN" altLang="en-US"/>
              <a:t>实现目的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60590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设计思想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4071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主要知识点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25515" y="3910965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6605905" y="38068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你的收获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实现目的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9965" y="1789430"/>
            <a:ext cx="6440170" cy="2602865"/>
          </a:xfrm>
        </p:spPr>
        <p:txBody>
          <a:bodyPr>
            <a:normAutofit fontScale="90000" lnSpcReduction="20000"/>
          </a:bodyPr>
          <a:p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利用模拟实现符合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w3c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标准的淘宝静态首页来练习并熟悉网页的基本布局及样式实现。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熟练掌握html+css必会知识点。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为接下来的js学习做良好的铺垫工作。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设计思想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5500" y="1842135"/>
            <a:ext cx="9144000" cy="2811780"/>
          </a:xfrm>
        </p:spPr>
        <p:txBody>
          <a:bodyPr>
            <a:normAutofit lnSpcReduction="10000"/>
          </a:bodyPr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首先确定页面布局，将整个页面区分成大的区域</a:t>
            </a:r>
            <a:r>
              <a:rPr 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确定大区域的范围尺寸，利用div布局并且设置固定宽高及边框</a:t>
            </a:r>
            <a:r>
              <a:rPr 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细分每个盒子中的子布局，实现具体样式</a:t>
            </a:r>
            <a:r>
              <a:rPr 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6550"/>
            <a:ext cx="9144000" cy="758825"/>
          </a:xfrm>
        </p:spPr>
        <p:txBody>
          <a:bodyPr/>
          <a:p>
            <a:r>
              <a:rPr lang="zh-CN" altLang="en-US"/>
              <a:t>主要知识点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67230" y="1230630"/>
            <a:ext cx="514032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盒模型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元素定位的用法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display元素框的类型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浮动及清除浮动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自适应布局、居中展示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html基础标签</a:t>
            </a:r>
            <a:r>
              <a:rPr 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css基础样式</a:t>
            </a:r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两栏与三栏布局</a:t>
            </a:r>
            <a:endParaRPr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aobao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434340"/>
            <a:ext cx="11031220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385435" y="2336800"/>
            <a:ext cx="6414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熟练使用htm基本标签和css基本样式，接下来对页面能进行合理构建及布局，而不是一头雾水盲目入手。对常用的css属性及方法进行强化加深记忆，掌握开发必备技巧。了解页面开发流程。同时标记着你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已经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正式入门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将要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成为一名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合格的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前端工程师。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685" y="1038225"/>
            <a:ext cx="451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完成此次课程学习，你的收获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Montserrat Light</vt:lpstr>
      <vt:lpstr>仿宋</vt:lpstr>
      <vt:lpstr>Verdana</vt:lpstr>
      <vt:lpstr>Arial Unicode MS</vt:lpstr>
      <vt:lpstr>Segoe Print</vt:lpstr>
      <vt:lpstr>Calibri</vt:lpstr>
      <vt:lpstr>Office 主题</vt:lpstr>
      <vt:lpstr>淘宝页面</vt:lpstr>
      <vt:lpstr>PowerPoint 演示文稿</vt:lpstr>
      <vt:lpstr>PowerPoint 演示文稿</vt:lpstr>
      <vt:lpstr>02</vt:lpstr>
      <vt:lpstr>实现目的</vt:lpstr>
      <vt:lpstr>设计思想</vt:lpstr>
      <vt:lpstr>主要知识点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尹小松</cp:lastModifiedBy>
  <cp:revision>31</cp:revision>
  <dcterms:created xsi:type="dcterms:W3CDTF">2018-08-14T06:54:00Z</dcterms:created>
  <dcterms:modified xsi:type="dcterms:W3CDTF">2018-10-30T02:36:38Z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