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332" r:id="rId4"/>
    <p:sldId id="333" r:id="rId5"/>
    <p:sldId id="307" r:id="rId6"/>
    <p:sldId id="335" r:id="rId7"/>
    <p:sldId id="336" r:id="rId8"/>
    <p:sldId id="337" r:id="rId9"/>
    <p:sldId id="33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1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滑动窗口是什么？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滑动窗口是一种想象出来的数据结构：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滑动窗口有左边界</a:t>
            </a:r>
            <a:r>
              <a:rPr lang="en-US" altLang="zh-CN" sz="2400" dirty="0"/>
              <a:t>L</a:t>
            </a:r>
            <a:r>
              <a:rPr lang="zh-CN" altLang="en-US" sz="2400" dirty="0"/>
              <a:t>和有边界</a:t>
            </a:r>
            <a:r>
              <a:rPr lang="en-US" altLang="zh-CN" sz="2400" dirty="0"/>
              <a:t>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在数组或者字符串或者一个序列上，记为</a:t>
            </a:r>
            <a:r>
              <a:rPr lang="en-US" altLang="zh-CN" sz="2400" dirty="0"/>
              <a:t>S</a:t>
            </a:r>
            <a:r>
              <a:rPr lang="zh-CN" altLang="en-US" sz="2400" dirty="0"/>
              <a:t>，窗口就是</a:t>
            </a:r>
            <a:r>
              <a:rPr lang="en-US" altLang="zh-CN" sz="2400" dirty="0"/>
              <a:t>S[L..R]</a:t>
            </a:r>
            <a:r>
              <a:rPr lang="zh-CN" altLang="en-US" sz="2400" dirty="0"/>
              <a:t>这一部分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L</a:t>
            </a:r>
            <a:r>
              <a:rPr lang="zh-CN" altLang="en-US" sz="2400" dirty="0"/>
              <a:t>往右滑意味着一个样本出了窗口，</a:t>
            </a:r>
            <a:r>
              <a:rPr lang="en-US" altLang="zh-CN" sz="2400" dirty="0"/>
              <a:t>R</a:t>
            </a:r>
            <a:r>
              <a:rPr lang="zh-CN" altLang="en-US" sz="2400" dirty="0"/>
              <a:t>往右滑意味着一个样本进了窗口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L</a:t>
            </a:r>
            <a:r>
              <a:rPr lang="zh-CN" altLang="en-US" sz="2400" dirty="0"/>
              <a:t>和</a:t>
            </a:r>
            <a:r>
              <a:rPr lang="en-US" altLang="zh-CN" sz="2400" dirty="0"/>
              <a:t>R</a:t>
            </a:r>
            <a:r>
              <a:rPr lang="zh-CN" altLang="en-US" sz="2400" dirty="0"/>
              <a:t>都只能往右滑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滑动窗口能做什么？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滑动窗口、首尾指针等技巧，说白了是一种求解问题的流程设计。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0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滑动内最大值和最小值的更新结构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窗口不管</a:t>
            </a:r>
            <a:r>
              <a:rPr lang="en-US" altLang="zh-CN" sz="2400" dirty="0"/>
              <a:t>L</a:t>
            </a:r>
            <a:r>
              <a:rPr lang="zh-CN" altLang="en-US" sz="2400" dirty="0"/>
              <a:t>还是</a:t>
            </a:r>
            <a:r>
              <a:rPr lang="en-US" altLang="zh-CN" sz="2400" dirty="0"/>
              <a:t>R</a:t>
            </a:r>
            <a:r>
              <a:rPr lang="zh-CN" altLang="en-US" sz="2400" dirty="0"/>
              <a:t>滑动之后，都会让窗口呈现新状况，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如何能够更快的得到窗口当前状况下的最大值和最小值？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最好平均下来复杂度能做到</a:t>
            </a:r>
            <a:r>
              <a:rPr lang="en-US" altLang="zh-CN" sz="2400" dirty="0"/>
              <a:t>O(1)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利用单调双端队列！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2022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假设一个固定大小为</a:t>
            </a:r>
            <a:r>
              <a:rPr lang="en-US" altLang="zh-CN" dirty="0"/>
              <a:t>W</a:t>
            </a:r>
            <a:r>
              <a:rPr lang="zh-CN" altLang="en-US" dirty="0"/>
              <a:t>的窗口，依次划过</a:t>
            </a:r>
            <a:r>
              <a:rPr lang="en-US" altLang="zh-CN" dirty="0" err="1"/>
              <a:t>arr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返回每一次滑出状况的最大值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</a:t>
            </a:r>
            <a:r>
              <a:rPr lang="en-US" altLang="zh-CN" dirty="0" err="1"/>
              <a:t>arr</a:t>
            </a:r>
            <a:r>
              <a:rPr lang="en-US" altLang="zh-CN" dirty="0"/>
              <a:t> = [4,3,5,4,3,3,6,7], W = 3</a:t>
            </a:r>
          </a:p>
          <a:p>
            <a:pPr marL="0" indent="0">
              <a:buNone/>
            </a:pPr>
            <a:r>
              <a:rPr lang="zh-CN" altLang="en-US" dirty="0"/>
              <a:t>返回：</a:t>
            </a:r>
            <a:r>
              <a:rPr lang="en-US" altLang="zh-CN" dirty="0"/>
              <a:t>[5,5,5,4,6,7]</a:t>
            </a:r>
          </a:p>
        </p:txBody>
      </p:sp>
    </p:spTree>
    <p:extLst>
      <p:ext uri="{BB962C8B-B14F-4D97-AF65-F5344CB8AC3E}">
        <p14:creationId xmlns:p14="http://schemas.microsoft.com/office/powerpoint/2010/main" val="7810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2022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给定一个整型数组</a:t>
            </a:r>
            <a:r>
              <a:rPr lang="en-US" altLang="zh-CN" dirty="0" err="1"/>
              <a:t>arr</a:t>
            </a:r>
            <a:r>
              <a:rPr lang="zh-CN" altLang="en-US" dirty="0"/>
              <a:t>，和一个整数</a:t>
            </a:r>
            <a:r>
              <a:rPr lang="en-US" altLang="zh-CN" dirty="0"/>
              <a:t>num</a:t>
            </a:r>
          </a:p>
          <a:p>
            <a:pPr marL="0" indent="0">
              <a:buNone/>
            </a:pPr>
            <a:r>
              <a:rPr lang="zh-CN" altLang="en-US" dirty="0"/>
              <a:t>某个</a:t>
            </a:r>
            <a:r>
              <a:rPr lang="en-US" altLang="zh-CN" dirty="0" err="1"/>
              <a:t>arr</a:t>
            </a:r>
            <a:r>
              <a:rPr lang="zh-CN" altLang="en-US" dirty="0"/>
              <a:t>中的子数组</a:t>
            </a:r>
            <a:r>
              <a:rPr lang="en-US" altLang="zh-CN" dirty="0"/>
              <a:t>sub</a:t>
            </a:r>
            <a:r>
              <a:rPr lang="zh-CN" altLang="en-US" dirty="0"/>
              <a:t>，如果想达标，必须满足：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sub</a:t>
            </a:r>
            <a:r>
              <a:rPr lang="zh-CN" altLang="en-US" dirty="0"/>
              <a:t>中最大值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中最小值 </a:t>
            </a:r>
            <a:r>
              <a:rPr lang="en-US" altLang="zh-CN" dirty="0"/>
              <a:t>&lt;= num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 err="1"/>
              <a:t>arr</a:t>
            </a:r>
            <a:r>
              <a:rPr lang="zh-CN" altLang="en-US" dirty="0"/>
              <a:t>中达标子数组的数量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10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单调栈是什么？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一种特别设计的栈结构，为了解决如下的问题：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给定一个可能含有重复值的数组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位置的数一定存在如下两个信息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的左侧离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最近并且小于</a:t>
            </a:r>
            <a:r>
              <a:rPr lang="en-US" altLang="zh-CN" sz="2400" dirty="0"/>
              <a:t>(</a:t>
            </a:r>
            <a:r>
              <a:rPr lang="zh-CN" altLang="en-US" sz="2400" dirty="0"/>
              <a:t>或者大于</a:t>
            </a:r>
            <a:r>
              <a:rPr lang="en-US" altLang="zh-CN" sz="2400" dirty="0"/>
              <a:t>)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的数在哪？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的右侧离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最近并且小于</a:t>
            </a:r>
            <a:r>
              <a:rPr lang="en-US" altLang="zh-CN" sz="2400" dirty="0"/>
              <a:t>(</a:t>
            </a:r>
            <a:r>
              <a:rPr lang="zh-CN" altLang="en-US" sz="2400" dirty="0"/>
              <a:t>或者大于</a:t>
            </a:r>
            <a:r>
              <a:rPr lang="en-US" altLang="zh-CN" sz="2400" dirty="0"/>
              <a:t>)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的数在哪？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如果想得到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中所有位置的两个信息，怎么能让得到信息的过程尽量快。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那么到底怎么设计呢？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4134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给定一个只包含正数的数组</a:t>
            </a:r>
            <a:r>
              <a:rPr lang="en-US" altLang="zh-CN" dirty="0" err="1"/>
              <a:t>arr</a:t>
            </a:r>
            <a:r>
              <a:rPr lang="zh-CN" altLang="en-US" dirty="0"/>
              <a:t>，</a:t>
            </a:r>
            <a:r>
              <a:rPr lang="en-US" altLang="zh-CN" dirty="0" err="1"/>
              <a:t>arr</a:t>
            </a:r>
            <a:r>
              <a:rPr lang="zh-CN" altLang="en-US" dirty="0"/>
              <a:t>中任何一个子数组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一定都可以算出</a:t>
            </a:r>
            <a:r>
              <a:rPr lang="en-US" altLang="zh-CN" dirty="0"/>
              <a:t>(sub</a:t>
            </a:r>
            <a:r>
              <a:rPr lang="zh-CN" altLang="en-US" dirty="0"/>
              <a:t>累加和 </a:t>
            </a:r>
            <a:r>
              <a:rPr lang="en-US" altLang="zh-CN" dirty="0"/>
              <a:t>)</a:t>
            </a:r>
            <a:r>
              <a:rPr lang="zh-CN" altLang="en-US" dirty="0"/>
              <a:t>* </a:t>
            </a:r>
            <a:r>
              <a:rPr lang="en-US" altLang="zh-CN" dirty="0"/>
              <a:t>(sub</a:t>
            </a:r>
            <a:r>
              <a:rPr lang="zh-CN" altLang="en-US" dirty="0"/>
              <a:t>中的最小值</a:t>
            </a:r>
            <a:r>
              <a:rPr lang="en-US" altLang="zh-CN" dirty="0"/>
              <a:t>)</a:t>
            </a:r>
            <a:r>
              <a:rPr lang="zh-CN" altLang="en-US" dirty="0"/>
              <a:t>是什么，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那么所有子数组中，这个值最大是多少？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6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滑动窗口、单调栈怎么用？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想用滑动窗口，要想办法把具体的问题转化为滑动窗口的处理流程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想用滑动窗口最值的更新结构，就看看处理流程下，是否需要最值这个信息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想用单调栈，要想办法把具体的问题转化为单调栈所解决的原问题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滑动窗口及其最大值和最小值的更新结构、单调栈，都是重要算法原型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19392</TotalTime>
  <Words>610</Words>
  <Application>Microsoft Macintosh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算法刷题训练营第1期</vt:lpstr>
      <vt:lpstr>滑动窗口是什么？</vt:lpstr>
      <vt:lpstr>滑动窗口能做什么？</vt:lpstr>
      <vt:lpstr>滑动内最大值和最小值的更新结构</vt:lpstr>
      <vt:lpstr>题目一</vt:lpstr>
      <vt:lpstr>题目二</vt:lpstr>
      <vt:lpstr>单调栈是什么？</vt:lpstr>
      <vt:lpstr>题目三</vt:lpstr>
      <vt:lpstr>滑动窗口、单调栈怎么用？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249</cp:revision>
  <dcterms:created xsi:type="dcterms:W3CDTF">2019-12-18T07:28:03Z</dcterms:created>
  <dcterms:modified xsi:type="dcterms:W3CDTF">2020-05-19T06:43:20Z</dcterms:modified>
</cp:coreProperties>
</file>