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33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1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在无序数组中求第</a:t>
            </a:r>
            <a:r>
              <a:rPr lang="en-US" altLang="zh-CN" sz="2400" dirty="0"/>
              <a:t>K</a:t>
            </a:r>
            <a:r>
              <a:rPr lang="zh-CN" altLang="en-US" sz="2400" dirty="0"/>
              <a:t>小的数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）改写快排的方法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bfprt</a:t>
            </a:r>
            <a:r>
              <a:rPr lang="zh-CN" altLang="en-US" sz="2400" dirty="0"/>
              <a:t>算法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蓄水池算法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解决的问题：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假设有一个源源吐出不同球的机器，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只有装下</a:t>
            </a:r>
            <a:r>
              <a:rPr lang="en-US" altLang="zh-CN" sz="2400" dirty="0"/>
              <a:t>10</a:t>
            </a:r>
            <a:r>
              <a:rPr lang="zh-CN" altLang="en-US" sz="2400" dirty="0"/>
              <a:t>个球的袋子，每一个吐出的球，要么放入袋子，要么永远扔掉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如何做到机器吐出每一个球之后，所有吐出的球都等概率被放进袋子里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19430</TotalTime>
  <Words>129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算法刷题训练营第1期</vt:lpstr>
      <vt:lpstr>题目</vt:lpstr>
      <vt:lpstr>蓄水池算法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264</cp:revision>
  <dcterms:created xsi:type="dcterms:W3CDTF">2019-12-18T07:28:03Z</dcterms:created>
  <dcterms:modified xsi:type="dcterms:W3CDTF">2020-05-19T07:22:37Z</dcterms:modified>
</cp:coreProperties>
</file>