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8" r:id="rId3"/>
    <p:sldId id="340" r:id="rId4"/>
    <p:sldId id="339" r:id="rId5"/>
    <p:sldId id="29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Morris</a:t>
            </a:r>
            <a:r>
              <a:rPr lang="zh-CN" altLang="en-US" sz="3200" dirty="0"/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一种遍历二叉树的方式，并且时间复杂度</a:t>
            </a:r>
            <a:r>
              <a:rPr lang="en-US" altLang="zh-CN" sz="2400" dirty="0"/>
              <a:t>O(N)</a:t>
            </a:r>
            <a:r>
              <a:rPr lang="zh-CN" altLang="zh-CN" sz="2400" dirty="0"/>
              <a:t>，额外空间复杂度</a:t>
            </a:r>
            <a:r>
              <a:rPr lang="en-US" altLang="zh-CN" sz="2400" dirty="0"/>
              <a:t>O(1)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通过利用原树中大量空闲指针的方式，达到节省空间的目的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Morris</a:t>
            </a:r>
            <a:r>
              <a:rPr lang="zh-CN" altLang="en-US" sz="3200" dirty="0"/>
              <a:t>遍历细节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sz="2400" dirty="0"/>
              <a:t>假设来到当前节点</a:t>
            </a:r>
            <a:r>
              <a:rPr lang="en-US" altLang="zh-CN" sz="2400" dirty="0"/>
              <a:t>cur</a:t>
            </a:r>
            <a:r>
              <a:rPr lang="zh-CN" altLang="zh-CN" sz="2400" dirty="0"/>
              <a:t>，开始时</a:t>
            </a:r>
            <a:r>
              <a:rPr lang="en-US" altLang="zh-CN" sz="2400" dirty="0"/>
              <a:t>cur</a:t>
            </a:r>
            <a:r>
              <a:rPr lang="zh-CN" altLang="zh-CN" sz="2400" dirty="0"/>
              <a:t>来到头节点位置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）如果</a:t>
            </a:r>
            <a:r>
              <a:rPr lang="en-US" altLang="zh-CN" sz="2400" dirty="0"/>
              <a:t>cur</a:t>
            </a:r>
            <a:r>
              <a:rPr lang="zh-CN" altLang="zh-CN" sz="2400" dirty="0"/>
              <a:t>没有左孩子，</a:t>
            </a:r>
            <a:r>
              <a:rPr lang="en-US" altLang="zh-CN" sz="2400" dirty="0"/>
              <a:t>cur</a:t>
            </a:r>
            <a:r>
              <a:rPr lang="zh-CN" altLang="zh-CN" sz="2400" dirty="0"/>
              <a:t>向右移动</a:t>
            </a:r>
            <a:r>
              <a:rPr lang="en-US" altLang="zh-CN" sz="2400" dirty="0"/>
              <a:t>(cur = </a:t>
            </a:r>
            <a:r>
              <a:rPr lang="en-US" altLang="zh-CN" sz="2400" dirty="0" err="1"/>
              <a:t>cur.right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）如果</a:t>
            </a:r>
            <a:r>
              <a:rPr lang="en-US" altLang="zh-CN" sz="2400" dirty="0"/>
              <a:t>cur</a:t>
            </a:r>
            <a:r>
              <a:rPr lang="zh-CN" altLang="zh-CN" sz="2400" dirty="0"/>
              <a:t>有左孩子，找到左子树上最右的节点</a:t>
            </a:r>
            <a:r>
              <a:rPr lang="en-US" altLang="zh-CN" sz="2400" dirty="0" err="1"/>
              <a:t>mostRight</a:t>
            </a:r>
            <a:r>
              <a:rPr lang="zh-CN" altLang="zh-CN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	a.</a:t>
            </a:r>
            <a:r>
              <a:rPr lang="zh-CN" altLang="zh-CN" sz="2400" dirty="0"/>
              <a:t>如果</a:t>
            </a:r>
            <a:r>
              <a:rPr lang="en-US" altLang="zh-CN" sz="2400" dirty="0" err="1"/>
              <a:t>mostRight</a:t>
            </a:r>
            <a:r>
              <a:rPr lang="zh-CN" altLang="zh-CN" sz="2400" dirty="0"/>
              <a:t>的右指针指向空，让其指向</a:t>
            </a:r>
            <a:r>
              <a:rPr lang="en-US" altLang="zh-CN" sz="2400" dirty="0"/>
              <a:t>cur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然后</a:t>
            </a:r>
            <a:r>
              <a:rPr lang="en-US" altLang="zh-CN" sz="2400" dirty="0"/>
              <a:t>cur</a:t>
            </a:r>
            <a:r>
              <a:rPr lang="zh-CN" altLang="zh-CN" sz="2400" dirty="0"/>
              <a:t>向左移动</a:t>
            </a:r>
            <a:r>
              <a:rPr lang="en-US" altLang="zh-CN" sz="2400" dirty="0"/>
              <a:t>(cur = </a:t>
            </a:r>
            <a:r>
              <a:rPr lang="en-US" altLang="zh-CN" sz="2400" dirty="0" err="1"/>
              <a:t>cur.left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b.</a:t>
            </a:r>
            <a:r>
              <a:rPr lang="zh-CN" altLang="zh-CN" sz="2400" dirty="0"/>
              <a:t>如果</a:t>
            </a:r>
            <a:r>
              <a:rPr lang="en-US" altLang="zh-CN" sz="2400" dirty="0" err="1"/>
              <a:t>mostRight</a:t>
            </a:r>
            <a:r>
              <a:rPr lang="zh-CN" altLang="zh-CN" sz="2400" dirty="0"/>
              <a:t>的右指针指向</a:t>
            </a:r>
            <a:r>
              <a:rPr lang="en-US" altLang="zh-CN" sz="2400" dirty="0"/>
              <a:t>cur</a:t>
            </a:r>
            <a:r>
              <a:rPr lang="zh-CN" altLang="zh-CN" sz="2400" dirty="0"/>
              <a:t>，让其指向</a:t>
            </a:r>
            <a:r>
              <a:rPr lang="en-US" altLang="zh-CN" sz="2400" dirty="0"/>
              <a:t>null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然后</a:t>
            </a:r>
            <a:r>
              <a:rPr lang="en-US" altLang="zh-CN" sz="2400" dirty="0"/>
              <a:t>cur</a:t>
            </a:r>
            <a:r>
              <a:rPr lang="zh-CN" altLang="zh-CN" sz="2400" dirty="0"/>
              <a:t>向右移动</a:t>
            </a:r>
            <a:r>
              <a:rPr lang="en-US" altLang="zh-CN" sz="2400" dirty="0"/>
              <a:t>(cur = </a:t>
            </a:r>
            <a:r>
              <a:rPr lang="en-US" altLang="zh-CN" sz="2400" dirty="0" err="1"/>
              <a:t>cur.right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cur</a:t>
            </a:r>
            <a:r>
              <a:rPr lang="zh-CN" altLang="zh-CN" sz="2400" dirty="0"/>
              <a:t>为空时遍历停止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Morris</a:t>
            </a:r>
            <a:r>
              <a:rPr lang="zh-CN" altLang="en-US" sz="3200" dirty="0"/>
              <a:t>遍历实质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建立一种机制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对于没有左子树的节点只到达一次，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对于有左子树的节点会到达两次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morris</a:t>
            </a:r>
            <a:r>
              <a:rPr lang="zh-CN" altLang="zh-CN" sz="2400" dirty="0"/>
              <a:t>遍历时间复杂度</a:t>
            </a:r>
            <a:r>
              <a:rPr lang="zh-CN" altLang="en-US" sz="2400" dirty="0"/>
              <a:t>依然是</a:t>
            </a:r>
            <a:r>
              <a:rPr lang="en-US" altLang="zh-CN" sz="2400" dirty="0"/>
              <a:t>O(N)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求以</a:t>
            </a:r>
            <a:r>
              <a:rPr lang="en-US" altLang="zh-CN" sz="2400" dirty="0"/>
              <a:t>head</a:t>
            </a:r>
            <a:r>
              <a:rPr lang="zh-CN" altLang="en-US" sz="2400" dirty="0"/>
              <a:t>为头的树中，最小深度是多少？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19434</TotalTime>
  <Words>283</Words>
  <Application>Microsoft Macintosh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算法刷题训练营第1期</vt:lpstr>
      <vt:lpstr>Morris遍历</vt:lpstr>
      <vt:lpstr>Morris遍历细节</vt:lpstr>
      <vt:lpstr>Morris遍历实质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275</cp:revision>
  <dcterms:created xsi:type="dcterms:W3CDTF">2019-12-18T07:28:03Z</dcterms:created>
  <dcterms:modified xsi:type="dcterms:W3CDTF">2020-05-19T07:28:01Z</dcterms:modified>
</cp:coreProperties>
</file>