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38" r:id="rId3"/>
    <p:sldId id="34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1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AC</a:t>
            </a:r>
            <a:r>
              <a:rPr lang="zh-CN" altLang="en-US" sz="3200" dirty="0"/>
              <a:t>自动机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解决在一个大字符串中，找到多个候选字符串的问题</a:t>
            </a:r>
            <a:endParaRPr lang="zh-CN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3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AC</a:t>
            </a:r>
            <a:r>
              <a:rPr lang="zh-CN" altLang="en-US" sz="3200" dirty="0"/>
              <a:t>自动机算法核心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）把所有匹配串生成一棵前缀树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）前缀树节点增加</a:t>
            </a:r>
            <a:r>
              <a:rPr lang="en-US" altLang="zh-CN" sz="2400" dirty="0"/>
              <a:t>fail</a:t>
            </a:r>
            <a:r>
              <a:rPr lang="zh-CN" altLang="en-US" sz="2400" dirty="0"/>
              <a:t>指针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fail</a:t>
            </a:r>
            <a:r>
              <a:rPr lang="zh-CN" altLang="en-US" sz="2400" dirty="0"/>
              <a:t>指针的含义：如果必须以当前字符结尾，当前形成的路径是</a:t>
            </a:r>
            <a:r>
              <a:rPr lang="en-US" altLang="zh-CN" sz="2400" dirty="0"/>
              <a:t>str</a:t>
            </a:r>
            <a:r>
              <a:rPr lang="zh-CN" altLang="en-US" sz="2400" dirty="0"/>
              <a:t>，剩下哪一个字符串的前缀和</a:t>
            </a:r>
            <a:r>
              <a:rPr lang="en-US" altLang="zh-CN" sz="2400" dirty="0"/>
              <a:t>str</a:t>
            </a:r>
            <a:r>
              <a:rPr lang="zh-CN" altLang="en-US" sz="2400" dirty="0"/>
              <a:t>的后缀，拥有最大的匹配长度。</a:t>
            </a:r>
            <a:r>
              <a:rPr lang="en-US" altLang="zh-CN" sz="2400" dirty="0"/>
              <a:t>fail</a:t>
            </a:r>
            <a:r>
              <a:rPr lang="zh-CN" altLang="en-US" sz="2400" dirty="0"/>
              <a:t>指针就指向那个字符串的最后一个字符所对应的节点。（迷不迷？听讲述！）</a:t>
            </a:r>
            <a:endParaRPr lang="zh-CN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9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19440</TotalTime>
  <Words>148</Words>
  <Application>Microsoft Macintosh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算法刷题训练营第1期</vt:lpstr>
      <vt:lpstr>AC自动机</vt:lpstr>
      <vt:lpstr>AC自动机算法核心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281</cp:revision>
  <dcterms:created xsi:type="dcterms:W3CDTF">2019-12-18T07:28:03Z</dcterms:created>
  <dcterms:modified xsi:type="dcterms:W3CDTF">2020-05-19T08:37:30Z</dcterms:modified>
</cp:coreProperties>
</file>