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32" r:id="rId4"/>
    <p:sldId id="333" r:id="rId5"/>
    <p:sldId id="307" r:id="rId6"/>
    <p:sldId id="335" r:id="rId7"/>
    <p:sldId id="33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2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打表法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）问题如果返回值不太多，可以用</a:t>
            </a:r>
            <a:r>
              <a:rPr lang="en-US" altLang="zh-CN" sz="2400" dirty="0"/>
              <a:t>hardcode</a:t>
            </a:r>
            <a:r>
              <a:rPr lang="zh-CN" altLang="en-US" sz="2400" dirty="0"/>
              <a:t>的方式列出，作为程序的一部分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）一个大问题解决时底层频繁使用规模不大的小问题的解，如果小问题的返回值满足条件</a:t>
            </a:r>
            <a:r>
              <a:rPr lang="en-US" altLang="zh-CN" sz="2400" dirty="0"/>
              <a:t>1</a:t>
            </a:r>
            <a:r>
              <a:rPr lang="zh-CN" altLang="en-US" sz="2400" dirty="0"/>
              <a:t>），可以把小问题的解列成一张表，作为程序的一部分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）打表找规律（本节课重点），有关</a:t>
            </a:r>
            <a:r>
              <a:rPr lang="en-US" altLang="zh-CN" sz="2400" dirty="0"/>
              <a:t>1</a:t>
            </a:r>
            <a:r>
              <a:rPr lang="zh-CN" altLang="en-US" sz="2400" dirty="0"/>
              <a:t>）和</a:t>
            </a:r>
            <a:r>
              <a:rPr lang="en-US" altLang="zh-CN" sz="2400" dirty="0"/>
              <a:t>2</a:t>
            </a:r>
            <a:r>
              <a:rPr lang="zh-CN" altLang="en-US" sz="2400" dirty="0"/>
              <a:t>）内容欢迎关注后序课程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打表找规律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）某个面试题，输入参数类型简单，并且只有一个实际参数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）要求的返回值类型也简单，并且只有一个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）用暴力方法，把输入参数对应的返回值，打印出来看看，进而优化</a:t>
            </a:r>
            <a:r>
              <a:rPr lang="en-US" altLang="zh-CN" sz="2400" dirty="0"/>
              <a:t>code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小虎去买苹果，商店只提供两种类型的塑料袋，每种类型都有任意数量。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）能装下</a:t>
            </a:r>
            <a:r>
              <a:rPr lang="en-US" altLang="zh-CN" sz="2400" dirty="0"/>
              <a:t>6</a:t>
            </a:r>
            <a:r>
              <a:rPr lang="zh-CN" altLang="en-US" sz="2400" dirty="0"/>
              <a:t>个苹果的袋子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）能装下</a:t>
            </a:r>
            <a:r>
              <a:rPr lang="en-US" altLang="zh-CN" sz="2400" dirty="0"/>
              <a:t>8</a:t>
            </a:r>
            <a:r>
              <a:rPr lang="zh-CN" altLang="en-US" sz="2400" dirty="0"/>
              <a:t>个苹果的袋子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小虎可以自由使用两种袋子来装苹果，但是小虎有强迫症，他要求自己使用的袋子数量必须最少，且使用的每个袋子必须装满。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给定一个正整数</a:t>
            </a:r>
            <a:r>
              <a:rPr lang="en-US" altLang="zh-CN" sz="2400" dirty="0"/>
              <a:t>N</a:t>
            </a:r>
            <a:r>
              <a:rPr lang="zh-CN" altLang="en-US" sz="2400" dirty="0"/>
              <a:t>，返回至少使用多少袋子。如果</a:t>
            </a:r>
            <a:r>
              <a:rPr lang="en-US" altLang="zh-CN" sz="2400" dirty="0"/>
              <a:t>N</a:t>
            </a:r>
            <a:r>
              <a:rPr lang="zh-CN" altLang="en-US" sz="2400" dirty="0"/>
              <a:t>无法让使用的每个袋子必须装满，返回</a:t>
            </a:r>
            <a:r>
              <a:rPr lang="en-US" altLang="zh-CN" sz="2400" dirty="0"/>
              <a:t>-1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5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7"/>
            <a:ext cx="10515600" cy="4134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给定一个正整数</a:t>
            </a:r>
            <a:r>
              <a:rPr lang="en-US" altLang="zh-CN" dirty="0"/>
              <a:t>N</a:t>
            </a:r>
            <a:r>
              <a:rPr lang="zh-CN" altLang="en-US" dirty="0"/>
              <a:t>，表示有</a:t>
            </a:r>
            <a:r>
              <a:rPr lang="en-US" altLang="zh-CN" dirty="0"/>
              <a:t>N</a:t>
            </a:r>
            <a:r>
              <a:rPr lang="zh-CN" altLang="en-US" dirty="0"/>
              <a:t>份青草统一堆放在仓库里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有一只牛和一只羊，牛先吃，羊后吃，它俩轮流吃草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不管是牛还是羊，每一轮能吃的草量必须是：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64…(4</a:t>
            </a:r>
            <a:r>
              <a:rPr lang="zh-CN" altLang="en-US" dirty="0"/>
              <a:t>的某次方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谁最先把草吃完，谁获胜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假设牛和羊都绝顶聪明，都想赢，都会做出理性的决定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根据唯一的参数</a:t>
            </a:r>
            <a:r>
              <a:rPr lang="en-US" altLang="zh-CN" dirty="0"/>
              <a:t>N</a:t>
            </a:r>
            <a:r>
              <a:rPr lang="zh-CN" altLang="en-US" dirty="0"/>
              <a:t>，返回谁会赢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102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5"/>
            <a:ext cx="10515600" cy="96645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166"/>
            <a:ext cx="10515600" cy="3999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定义一种数：可以表示成若干（数量</a:t>
            </a:r>
            <a:r>
              <a:rPr lang="en-US" altLang="zh-CN" dirty="0"/>
              <a:t>&gt;1</a:t>
            </a:r>
            <a:r>
              <a:rPr lang="zh-CN" altLang="en-US" dirty="0"/>
              <a:t>）连续正数和的数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2+3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就是这样的数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12 = 3+4+5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就是这样的数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不是这样的数，因为要求数量大于</a:t>
            </a:r>
            <a:r>
              <a:rPr lang="en-US" altLang="zh-CN" dirty="0"/>
              <a:t>1</a:t>
            </a:r>
            <a:r>
              <a:rPr lang="zh-CN" altLang="en-US" dirty="0"/>
              <a:t>个、连续正数和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也不是，因为等号右边不是连续正数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给定一个参数</a:t>
            </a:r>
            <a:r>
              <a:rPr lang="en-US" altLang="zh-CN" dirty="0"/>
              <a:t>N</a:t>
            </a:r>
            <a:r>
              <a:rPr lang="zh-CN" altLang="en-US" dirty="0"/>
              <a:t>，返回是不是可以表示成若干连续正数和的数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910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矩阵处理技巧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zigzag</a:t>
            </a:r>
            <a:r>
              <a:rPr lang="zh-CN" altLang="en-US" sz="2400" dirty="0"/>
              <a:t>打印矩阵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2</a:t>
            </a:r>
            <a:r>
              <a:rPr lang="zh-CN" altLang="en-US" sz="2400" dirty="0"/>
              <a:t>）转圈打印矩阵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3</a:t>
            </a:r>
            <a:r>
              <a:rPr lang="zh-CN" altLang="en-US" sz="2400" dirty="0"/>
              <a:t>）原地旋转正方形矩阵</a:t>
            </a: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核心技巧：找到</a:t>
            </a:r>
            <a:r>
              <a:rPr lang="en-US" altLang="zh-CN" sz="2400" dirty="0"/>
              <a:t>coding</a:t>
            </a:r>
            <a:r>
              <a:rPr lang="zh-CN" altLang="en-US" sz="2400" dirty="0"/>
              <a:t>上的宏观调度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19417</TotalTime>
  <Words>562</Words>
  <Application>Microsoft Macintosh PowerPoint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算法刷题训练营第2期</vt:lpstr>
      <vt:lpstr>打表法</vt:lpstr>
      <vt:lpstr>打表找规律</vt:lpstr>
      <vt:lpstr>题目一</vt:lpstr>
      <vt:lpstr>题目二</vt:lpstr>
      <vt:lpstr>题目三</vt:lpstr>
      <vt:lpstr>矩阵处理技巧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260</cp:revision>
  <dcterms:created xsi:type="dcterms:W3CDTF">2019-12-18T07:28:03Z</dcterms:created>
  <dcterms:modified xsi:type="dcterms:W3CDTF">2020-06-01T07:17:52Z</dcterms:modified>
</cp:coreProperties>
</file>