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40" r:id="rId3"/>
    <p:sldId id="350" r:id="rId4"/>
    <p:sldId id="35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需要改写有序表的题目一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，和两个整数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（</a:t>
            </a:r>
            <a:r>
              <a:rPr lang="en-US" altLang="zh-CN" sz="2400" dirty="0"/>
              <a:t>a&lt;=b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求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中有多少个子数组，累加和在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]</a:t>
            </a:r>
            <a:r>
              <a:rPr lang="zh-CN" altLang="en-US" sz="2400" dirty="0"/>
              <a:t>这个范围上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返回达标的子数组数量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需要改写有序表的题目二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有一个滑动窗口（讲过的）：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L</a:t>
            </a:r>
            <a:r>
              <a:rPr lang="zh-CN" altLang="en-US" sz="2400" dirty="0"/>
              <a:t>是滑动窗口最左位置、</a:t>
            </a:r>
            <a:r>
              <a:rPr lang="en-US" altLang="zh-CN" sz="2400" dirty="0"/>
              <a:t>R</a:t>
            </a:r>
            <a:r>
              <a:rPr lang="zh-CN" altLang="en-US" sz="2400" dirty="0"/>
              <a:t>是滑动窗口最右位置，一开始</a:t>
            </a:r>
            <a:r>
              <a:rPr lang="en-US" altLang="zh-CN" sz="2400" dirty="0"/>
              <a:t>LR</a:t>
            </a:r>
            <a:r>
              <a:rPr lang="zh-CN" altLang="en-US" sz="2400" dirty="0"/>
              <a:t>都在数组左侧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）任何一步都可能</a:t>
            </a:r>
            <a:r>
              <a:rPr lang="en-US" altLang="zh-CN" sz="2400" dirty="0"/>
              <a:t>R</a:t>
            </a:r>
            <a:r>
              <a:rPr lang="zh-CN" altLang="en-US" sz="2400" dirty="0"/>
              <a:t>往右动，表示某个数进了窗口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）任何一步都可能</a:t>
            </a:r>
            <a:r>
              <a:rPr lang="en-US" altLang="zh-CN" sz="2400" dirty="0"/>
              <a:t>L</a:t>
            </a:r>
            <a:r>
              <a:rPr lang="zh-CN" altLang="en-US" sz="2400" dirty="0"/>
              <a:t>往右动，表示某个数出了窗口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想知道每一个窗口状态的中位数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改写有序表的题目核心点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）分析增加什么数据项可以支持题目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）有序表一定要保持内部参与排序的</a:t>
            </a:r>
            <a:r>
              <a:rPr lang="en-US" altLang="zh-CN" sz="2400" dirty="0"/>
              <a:t>key</a:t>
            </a:r>
            <a:r>
              <a:rPr lang="zh-CN" altLang="en-US" sz="2400" dirty="0"/>
              <a:t>不重复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）增加这个数据项了，在平衡性调整时，保证这个数据项也能更新正确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）做到上面</a:t>
            </a:r>
            <a:r>
              <a:rPr lang="en-US" altLang="zh-CN" sz="2400" dirty="0"/>
              <a:t>3</a:t>
            </a:r>
            <a:r>
              <a:rPr lang="zh-CN" altLang="en-US" sz="2400" dirty="0"/>
              <a:t>点，剩下就是搜索二叉树怎么实现你想要的接口的问题了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19506</TotalTime>
  <Words>264</Words>
  <Application>Microsoft Macintosh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算法刷题训练营第2期</vt:lpstr>
      <vt:lpstr>需要改写有序表的题目一</vt:lpstr>
      <vt:lpstr>需要改写有序表的题目二</vt:lpstr>
      <vt:lpstr>改写有序表的题目核心点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301</cp:revision>
  <dcterms:created xsi:type="dcterms:W3CDTF">2019-12-18T07:28:03Z</dcterms:created>
  <dcterms:modified xsi:type="dcterms:W3CDTF">2020-06-03T07:06:40Z</dcterms:modified>
</cp:coreProperties>
</file>