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96" r:id="rId3"/>
    <p:sldId id="297" r:id="rId4"/>
    <p:sldId id="298" r:id="rId5"/>
    <p:sldId id="299" r:id="rId6"/>
    <p:sldId id="300" r:id="rId7"/>
    <p:sldId id="301" r:id="rId8"/>
    <p:sldId id="30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3" autoAdjust="0"/>
    <p:restoredTop sz="94694"/>
  </p:normalViewPr>
  <p:slideViewPr>
    <p:cSldViewPr snapToGrid="0">
      <p:cViewPr varScale="1">
        <p:scale>
          <a:sx n="121" d="100"/>
          <a:sy n="121"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028E9-46BA-4C86-9A29-AE961B0360E3}"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1295E-5950-443C-8D3C-0D5E857841B0}" type="slidenum">
              <a:rPr lang="zh-CN" altLang="en-US" smtClean="0"/>
              <a:t>‹#›</a:t>
            </a:fld>
            <a:endParaRPr lang="zh-CN" altLang="en-US"/>
          </a:p>
        </p:txBody>
      </p:sp>
    </p:spTree>
    <p:extLst>
      <p:ext uri="{BB962C8B-B14F-4D97-AF65-F5344CB8AC3E}">
        <p14:creationId xmlns:p14="http://schemas.microsoft.com/office/powerpoint/2010/main" val="368637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85F7D-2893-447E-A803-37D69B5796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DEF0265-F3CE-4110-9F97-CC81574D6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5A49BD-18C8-4427-884D-F19DADAC08C3}"/>
              </a:ext>
            </a:extLst>
          </p:cNvPr>
          <p:cNvSpPr>
            <a:spLocks noGrp="1"/>
          </p:cNvSpPr>
          <p:nvPr>
            <p:ph type="dt" sz="half" idx="10"/>
          </p:nvPr>
        </p:nvSpPr>
        <p:spPr/>
        <p:txBody>
          <a:bodyPr/>
          <a:lstStyle/>
          <a:p>
            <a:fld id="{CD197A10-BDA0-4058-9A33-0C5238F4F282}" type="datetime1">
              <a:rPr lang="zh-CN" altLang="en-US" smtClean="0"/>
              <a:t>2020/6/18</a:t>
            </a:fld>
            <a:endParaRPr lang="zh-CN" altLang="en-US"/>
          </a:p>
        </p:txBody>
      </p:sp>
      <p:sp>
        <p:nvSpPr>
          <p:cNvPr id="5" name="页脚占位符 4">
            <a:extLst>
              <a:ext uri="{FF2B5EF4-FFF2-40B4-BE49-F238E27FC236}">
                <a16:creationId xmlns:a16="http://schemas.microsoft.com/office/drawing/2014/main" id="{A3AFE9B6-9B0E-49D8-BA2A-22AFF1E6DF4C}"/>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4F82F10C-99BD-4234-8D28-A6000CA70129}"/>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71778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E198E-60A3-457E-AFEF-2DB2D7CBDD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68642D-4259-4A6C-BB57-63DC328C12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26CC1B-5EA9-4958-9F31-9D877FBC5C3E}"/>
              </a:ext>
            </a:extLst>
          </p:cNvPr>
          <p:cNvSpPr>
            <a:spLocks noGrp="1"/>
          </p:cNvSpPr>
          <p:nvPr>
            <p:ph type="dt" sz="half" idx="10"/>
          </p:nvPr>
        </p:nvSpPr>
        <p:spPr/>
        <p:txBody>
          <a:bodyPr/>
          <a:lstStyle/>
          <a:p>
            <a:fld id="{85AB0413-2FFF-46C2-98D1-488EA38DD690}" type="datetime1">
              <a:rPr lang="zh-CN" altLang="en-US" smtClean="0"/>
              <a:t>2020/6/18</a:t>
            </a:fld>
            <a:endParaRPr lang="zh-CN" altLang="en-US"/>
          </a:p>
        </p:txBody>
      </p:sp>
      <p:sp>
        <p:nvSpPr>
          <p:cNvPr id="5" name="页脚占位符 4">
            <a:extLst>
              <a:ext uri="{FF2B5EF4-FFF2-40B4-BE49-F238E27FC236}">
                <a16:creationId xmlns:a16="http://schemas.microsoft.com/office/drawing/2014/main" id="{C0E5E530-C9FF-495A-B56F-049EE0F4AF04}"/>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980B35E2-1912-488F-A213-51EF128C589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67715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93AF6D-FAEB-402B-A0CB-699197865C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A3EE20-D5DA-4B34-824F-1505E3A30A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4167FC-3FC0-4224-927E-9008133F6666}"/>
              </a:ext>
            </a:extLst>
          </p:cNvPr>
          <p:cNvSpPr>
            <a:spLocks noGrp="1"/>
          </p:cNvSpPr>
          <p:nvPr>
            <p:ph type="dt" sz="half" idx="10"/>
          </p:nvPr>
        </p:nvSpPr>
        <p:spPr/>
        <p:txBody>
          <a:bodyPr/>
          <a:lstStyle/>
          <a:p>
            <a:fld id="{50DA80E8-AB52-4369-B0E8-CCA8E04F18AF}" type="datetime1">
              <a:rPr lang="zh-CN" altLang="en-US" smtClean="0"/>
              <a:t>2020/6/18</a:t>
            </a:fld>
            <a:endParaRPr lang="zh-CN" altLang="en-US"/>
          </a:p>
        </p:txBody>
      </p:sp>
      <p:sp>
        <p:nvSpPr>
          <p:cNvPr id="5" name="页脚占位符 4">
            <a:extLst>
              <a:ext uri="{FF2B5EF4-FFF2-40B4-BE49-F238E27FC236}">
                <a16:creationId xmlns:a16="http://schemas.microsoft.com/office/drawing/2014/main" id="{2C5C027A-BD09-4FF2-8978-AFEFA1DCF7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3073BEDD-6DA7-45A3-8DC8-9F4175778560}"/>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2805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68A62-50E5-4801-96EE-88B65C7E5D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7954F8-CAA1-4080-AA73-CFE1E2940E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ACDC63-0F64-4E77-ABC6-6A859138EA23}"/>
              </a:ext>
            </a:extLst>
          </p:cNvPr>
          <p:cNvSpPr>
            <a:spLocks noGrp="1"/>
          </p:cNvSpPr>
          <p:nvPr>
            <p:ph type="dt" sz="half" idx="10"/>
          </p:nvPr>
        </p:nvSpPr>
        <p:spPr/>
        <p:txBody>
          <a:bodyPr/>
          <a:lstStyle/>
          <a:p>
            <a:fld id="{2750015E-B5F4-40FB-A420-771076B76725}" type="datetime1">
              <a:rPr lang="zh-CN" altLang="en-US" smtClean="0"/>
              <a:t>2020/6/18</a:t>
            </a:fld>
            <a:endParaRPr lang="zh-CN" altLang="en-US"/>
          </a:p>
        </p:txBody>
      </p:sp>
      <p:sp>
        <p:nvSpPr>
          <p:cNvPr id="5" name="页脚占位符 4">
            <a:extLst>
              <a:ext uri="{FF2B5EF4-FFF2-40B4-BE49-F238E27FC236}">
                <a16:creationId xmlns:a16="http://schemas.microsoft.com/office/drawing/2014/main" id="{F5C0D97E-B1B0-4293-A0C1-D5B4C97D80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83D1E97E-C471-40A5-A448-C1811406B4D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75091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444A1-B933-49F8-9548-FFB58E0A9A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368A91-AF8E-44A0-BDFB-1CF4F021C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8CC330-2829-4C37-8CC9-54FC8F992DEF}"/>
              </a:ext>
            </a:extLst>
          </p:cNvPr>
          <p:cNvSpPr>
            <a:spLocks noGrp="1"/>
          </p:cNvSpPr>
          <p:nvPr>
            <p:ph type="dt" sz="half" idx="10"/>
          </p:nvPr>
        </p:nvSpPr>
        <p:spPr/>
        <p:txBody>
          <a:bodyPr/>
          <a:lstStyle/>
          <a:p>
            <a:fld id="{D8D7F58D-6340-4258-84B2-51D872870289}" type="datetime1">
              <a:rPr lang="zh-CN" altLang="en-US" smtClean="0"/>
              <a:t>2020/6/18</a:t>
            </a:fld>
            <a:endParaRPr lang="zh-CN" altLang="en-US"/>
          </a:p>
        </p:txBody>
      </p:sp>
      <p:sp>
        <p:nvSpPr>
          <p:cNvPr id="5" name="页脚占位符 4">
            <a:extLst>
              <a:ext uri="{FF2B5EF4-FFF2-40B4-BE49-F238E27FC236}">
                <a16:creationId xmlns:a16="http://schemas.microsoft.com/office/drawing/2014/main" id="{013D81E6-3263-4E33-8310-A3025D46997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FA6271B3-5B98-4F0D-B983-392D5AE535C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4032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2E7CB-7152-42CE-8DDE-36996DFD16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299334-C9E2-48F9-A0EB-26EA23F9C3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19EA27-A615-470C-8D21-335F7B2DED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B4FAC3-BCF0-44D7-97D3-7FB28B3C7B5D}"/>
              </a:ext>
            </a:extLst>
          </p:cNvPr>
          <p:cNvSpPr>
            <a:spLocks noGrp="1"/>
          </p:cNvSpPr>
          <p:nvPr>
            <p:ph type="dt" sz="half" idx="10"/>
          </p:nvPr>
        </p:nvSpPr>
        <p:spPr/>
        <p:txBody>
          <a:bodyPr/>
          <a:lstStyle/>
          <a:p>
            <a:fld id="{CF95930F-BC8D-4291-A347-52EE457F28AC}" type="datetime1">
              <a:rPr lang="zh-CN" altLang="en-US" smtClean="0"/>
              <a:t>2020/6/18</a:t>
            </a:fld>
            <a:endParaRPr lang="zh-CN" altLang="en-US"/>
          </a:p>
        </p:txBody>
      </p:sp>
      <p:sp>
        <p:nvSpPr>
          <p:cNvPr id="6" name="页脚占位符 5">
            <a:extLst>
              <a:ext uri="{FF2B5EF4-FFF2-40B4-BE49-F238E27FC236}">
                <a16:creationId xmlns:a16="http://schemas.microsoft.com/office/drawing/2014/main" id="{5A4B0625-5622-47AD-9A83-E6CB50B75E5A}"/>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9AF2C089-4A90-43BD-AA78-81013F726D78}"/>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5790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9F70C-9D8B-4EC1-B84B-BB5D0BA673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CAED0E-72B7-4745-89AB-2F7CAF27F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3C16B5-FEB9-4527-B672-0FE8A535D1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1BF883-558A-4A38-85EF-3A4189BF6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C4BD9-C08F-4FE4-B845-30E8FDFCF2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73016-63EE-4F9A-860D-567206C842D4}"/>
              </a:ext>
            </a:extLst>
          </p:cNvPr>
          <p:cNvSpPr>
            <a:spLocks noGrp="1"/>
          </p:cNvSpPr>
          <p:nvPr>
            <p:ph type="dt" sz="half" idx="10"/>
          </p:nvPr>
        </p:nvSpPr>
        <p:spPr/>
        <p:txBody>
          <a:bodyPr/>
          <a:lstStyle/>
          <a:p>
            <a:fld id="{A0144562-18EF-4804-B489-529351FE0EFB}" type="datetime1">
              <a:rPr lang="zh-CN" altLang="en-US" smtClean="0"/>
              <a:t>2020/6/18</a:t>
            </a:fld>
            <a:endParaRPr lang="zh-CN" altLang="en-US"/>
          </a:p>
        </p:txBody>
      </p:sp>
      <p:sp>
        <p:nvSpPr>
          <p:cNvPr id="8" name="页脚占位符 7">
            <a:extLst>
              <a:ext uri="{FF2B5EF4-FFF2-40B4-BE49-F238E27FC236}">
                <a16:creationId xmlns:a16="http://schemas.microsoft.com/office/drawing/2014/main" id="{CD702712-1F22-4431-9A09-50D22073370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9" name="灯片编号占位符 8">
            <a:extLst>
              <a:ext uri="{FF2B5EF4-FFF2-40B4-BE49-F238E27FC236}">
                <a16:creationId xmlns:a16="http://schemas.microsoft.com/office/drawing/2014/main" id="{D83CD357-8C95-4204-B9D0-CA421830F08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11606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77FBC-BE73-4B5E-A31E-6B4228A07E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D740E6-DE39-4140-9E0A-7EBB73F0A733}"/>
              </a:ext>
            </a:extLst>
          </p:cNvPr>
          <p:cNvSpPr>
            <a:spLocks noGrp="1"/>
          </p:cNvSpPr>
          <p:nvPr>
            <p:ph type="dt" sz="half" idx="10"/>
          </p:nvPr>
        </p:nvSpPr>
        <p:spPr/>
        <p:txBody>
          <a:bodyPr/>
          <a:lstStyle/>
          <a:p>
            <a:fld id="{87AACDD8-1178-4728-8218-7551296B221B}" type="datetime1">
              <a:rPr lang="zh-CN" altLang="en-US" smtClean="0"/>
              <a:t>2020/6/18</a:t>
            </a:fld>
            <a:endParaRPr lang="zh-CN" altLang="en-US"/>
          </a:p>
        </p:txBody>
      </p:sp>
      <p:sp>
        <p:nvSpPr>
          <p:cNvPr id="4" name="页脚占位符 3">
            <a:extLst>
              <a:ext uri="{FF2B5EF4-FFF2-40B4-BE49-F238E27FC236}">
                <a16:creationId xmlns:a16="http://schemas.microsoft.com/office/drawing/2014/main" id="{F654A8AE-11AF-4B22-BFC3-BAE8DA932948}"/>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5" name="灯片编号占位符 4">
            <a:extLst>
              <a:ext uri="{FF2B5EF4-FFF2-40B4-BE49-F238E27FC236}">
                <a16:creationId xmlns:a16="http://schemas.microsoft.com/office/drawing/2014/main" id="{30F52CEC-DCB0-4377-9888-4B2E5482C63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76218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284870-2FB6-4A8E-839C-D1FD68F0FEDF}"/>
              </a:ext>
            </a:extLst>
          </p:cNvPr>
          <p:cNvSpPr>
            <a:spLocks noGrp="1"/>
          </p:cNvSpPr>
          <p:nvPr>
            <p:ph type="dt" sz="half" idx="10"/>
          </p:nvPr>
        </p:nvSpPr>
        <p:spPr/>
        <p:txBody>
          <a:bodyPr/>
          <a:lstStyle/>
          <a:p>
            <a:fld id="{03893235-274C-41AC-BC84-3C7717B495DB}" type="datetime1">
              <a:rPr lang="zh-CN" altLang="en-US" smtClean="0"/>
              <a:t>2020/6/18</a:t>
            </a:fld>
            <a:endParaRPr lang="zh-CN" altLang="en-US"/>
          </a:p>
        </p:txBody>
      </p:sp>
      <p:sp>
        <p:nvSpPr>
          <p:cNvPr id="3" name="页脚占位符 2">
            <a:extLst>
              <a:ext uri="{FF2B5EF4-FFF2-40B4-BE49-F238E27FC236}">
                <a16:creationId xmlns:a16="http://schemas.microsoft.com/office/drawing/2014/main" id="{AA7C1F53-65BA-4057-8EF4-7248DF94AC33}"/>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4" name="灯片编号占位符 3">
            <a:extLst>
              <a:ext uri="{FF2B5EF4-FFF2-40B4-BE49-F238E27FC236}">
                <a16:creationId xmlns:a16="http://schemas.microsoft.com/office/drawing/2014/main" id="{030E1724-C93D-4E99-86F8-E7DDFAE05FD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8264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09701-44F4-46DB-85BA-1D8D940641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44BFB0-4943-4FD2-8944-FA24FCE89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FEB8B8-6405-4448-9400-5BBF14317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B6CC54-4FA4-45FF-84EE-9E3E87892071}"/>
              </a:ext>
            </a:extLst>
          </p:cNvPr>
          <p:cNvSpPr>
            <a:spLocks noGrp="1"/>
          </p:cNvSpPr>
          <p:nvPr>
            <p:ph type="dt" sz="half" idx="10"/>
          </p:nvPr>
        </p:nvSpPr>
        <p:spPr/>
        <p:txBody>
          <a:bodyPr/>
          <a:lstStyle/>
          <a:p>
            <a:fld id="{B9E0922B-B69D-4DE3-9B28-B7CBDD995048}" type="datetime1">
              <a:rPr lang="zh-CN" altLang="en-US" smtClean="0"/>
              <a:t>2020/6/18</a:t>
            </a:fld>
            <a:endParaRPr lang="zh-CN" altLang="en-US"/>
          </a:p>
        </p:txBody>
      </p:sp>
      <p:sp>
        <p:nvSpPr>
          <p:cNvPr id="6" name="页脚占位符 5">
            <a:extLst>
              <a:ext uri="{FF2B5EF4-FFF2-40B4-BE49-F238E27FC236}">
                <a16:creationId xmlns:a16="http://schemas.microsoft.com/office/drawing/2014/main" id="{F48067A4-FC00-4D40-9FB0-2482836E119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ED57E447-20EB-4FF5-818E-0B9FC65740EE}"/>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84020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0D426-CA14-43D9-8576-D7DF0E000C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3853B4-38C5-4FA9-878A-709043469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18FA53-03A0-40A6-954D-497446328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55D181-696C-4F3C-B56E-F444FD5A226E}"/>
              </a:ext>
            </a:extLst>
          </p:cNvPr>
          <p:cNvSpPr>
            <a:spLocks noGrp="1"/>
          </p:cNvSpPr>
          <p:nvPr>
            <p:ph type="dt" sz="half" idx="10"/>
          </p:nvPr>
        </p:nvSpPr>
        <p:spPr/>
        <p:txBody>
          <a:bodyPr/>
          <a:lstStyle/>
          <a:p>
            <a:fld id="{42048F93-B386-48E1-A4A4-90C957DCE639}" type="datetime1">
              <a:rPr lang="zh-CN" altLang="en-US" smtClean="0"/>
              <a:t>2020/6/18</a:t>
            </a:fld>
            <a:endParaRPr lang="zh-CN" altLang="en-US"/>
          </a:p>
        </p:txBody>
      </p:sp>
      <p:sp>
        <p:nvSpPr>
          <p:cNvPr id="6" name="页脚占位符 5">
            <a:extLst>
              <a:ext uri="{FF2B5EF4-FFF2-40B4-BE49-F238E27FC236}">
                <a16:creationId xmlns:a16="http://schemas.microsoft.com/office/drawing/2014/main" id="{D08F06DC-94D8-4112-8B68-2EF21DCF8396}"/>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7F435961-5D76-457F-A41E-22EAB725127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38563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DA9E1F-80C0-49AB-A996-3BDAA7A26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C74AEC-7596-4377-B478-42E118D6F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0F9C65-6A19-4E0A-B187-50E5D262C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D3690-DEAE-4EF6-9EC5-36B2D000055D}" type="datetime1">
              <a:rPr lang="zh-CN" altLang="en-US" smtClean="0"/>
              <a:t>2020/6/18</a:t>
            </a:fld>
            <a:endParaRPr lang="zh-CN" altLang="en-US"/>
          </a:p>
        </p:txBody>
      </p:sp>
      <p:sp>
        <p:nvSpPr>
          <p:cNvPr id="5" name="页脚占位符 4">
            <a:extLst>
              <a:ext uri="{FF2B5EF4-FFF2-40B4-BE49-F238E27FC236}">
                <a16:creationId xmlns:a16="http://schemas.microsoft.com/office/drawing/2014/main" id="{0E0127EF-D0C3-4E8D-9299-E86FBA9C4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82EF01A5-4F7D-4244-B1F9-39D91D618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383777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3E5AB-5160-402A-83EF-743608F607A1}"/>
              </a:ext>
            </a:extLst>
          </p:cNvPr>
          <p:cNvSpPr>
            <a:spLocks noGrp="1"/>
          </p:cNvSpPr>
          <p:nvPr>
            <p:ph type="ctrTitle"/>
          </p:nvPr>
        </p:nvSpPr>
        <p:spPr/>
        <p:txBody>
          <a:bodyPr>
            <a:normAutofit/>
          </a:bodyPr>
          <a:lstStyle/>
          <a:p>
            <a:r>
              <a:rPr lang="zh-CN" altLang="en-US" dirty="0"/>
              <a:t>算法刷题训练营第</a:t>
            </a:r>
            <a:r>
              <a:rPr lang="en-US" altLang="zh-CN" dirty="0"/>
              <a:t>3</a:t>
            </a:r>
            <a:r>
              <a:rPr lang="zh-CN" altLang="en-US" dirty="0"/>
              <a:t>期</a:t>
            </a:r>
          </a:p>
        </p:txBody>
      </p:sp>
      <p:sp>
        <p:nvSpPr>
          <p:cNvPr id="3" name="副标题 2">
            <a:extLst>
              <a:ext uri="{FF2B5EF4-FFF2-40B4-BE49-F238E27FC236}">
                <a16:creationId xmlns:a16="http://schemas.microsoft.com/office/drawing/2014/main" id="{539BDA33-83B0-4C19-ACDC-A94DBCA00549}"/>
              </a:ext>
            </a:extLst>
          </p:cNvPr>
          <p:cNvSpPr>
            <a:spLocks noGrp="1"/>
          </p:cNvSpPr>
          <p:nvPr>
            <p:ph type="subTitle" idx="1"/>
          </p:nvPr>
        </p:nvSpPr>
        <p:spPr>
          <a:xfrm>
            <a:off x="1466594" y="4299114"/>
            <a:ext cx="9144000" cy="1655762"/>
          </a:xfrm>
        </p:spPr>
        <p:txBody>
          <a:bodyPr/>
          <a:lstStyle/>
          <a:p>
            <a:r>
              <a:rPr lang="zh-CN" altLang="en-US" dirty="0"/>
              <a:t>第</a:t>
            </a:r>
            <a:r>
              <a:rPr lang="en-US" altLang="zh-CN" dirty="0"/>
              <a:t>1</a:t>
            </a:r>
            <a:r>
              <a:rPr lang="zh-CN" altLang="en-US" dirty="0"/>
              <a:t>节</a:t>
            </a:r>
            <a:endParaRPr lang="en-US" altLang="zh-CN" dirty="0"/>
          </a:p>
          <a:p>
            <a:endParaRPr lang="en-US" altLang="zh-CN" dirty="0"/>
          </a:p>
          <a:p>
            <a:r>
              <a:rPr lang="zh-CN" altLang="en-US" dirty="0"/>
              <a:t>左程云</a:t>
            </a:r>
            <a:endParaRPr lang="en-US" altLang="zh-CN" dirty="0"/>
          </a:p>
        </p:txBody>
      </p:sp>
      <p:sp>
        <p:nvSpPr>
          <p:cNvPr id="4" name="页脚占位符 3">
            <a:extLst>
              <a:ext uri="{FF2B5EF4-FFF2-40B4-BE49-F238E27FC236}">
                <a16:creationId xmlns:a16="http://schemas.microsoft.com/office/drawing/2014/main" id="{2BC83350-A18E-4706-8212-C2CC3C560195}"/>
              </a:ext>
            </a:extLst>
          </p:cNvPr>
          <p:cNvSpPr>
            <a:spLocks noGrp="1"/>
          </p:cNvSpPr>
          <p:nvPr>
            <p:ph type="ftr" sz="quarter" idx="11"/>
          </p:nvPr>
        </p:nvSpPr>
        <p:spPr/>
        <p:txBody>
          <a:bodyPr/>
          <a:lstStyle/>
          <a:p>
            <a:r>
              <a:rPr lang="zh-CN" altLang="en-US" dirty="0"/>
              <a:t>马士兵教育 </a:t>
            </a:r>
            <a:r>
              <a:rPr lang="en-US" altLang="zh-CN" dirty="0"/>
              <a:t>http://</a:t>
            </a:r>
            <a:r>
              <a:rPr lang="en-US" altLang="zh-CN" dirty="0" err="1"/>
              <a:t>mashibing.com</a:t>
            </a:r>
            <a:endParaRPr lang="zh-CN" altLang="en-US" dirty="0"/>
          </a:p>
        </p:txBody>
      </p:sp>
      <p:pic>
        <p:nvPicPr>
          <p:cNvPr id="5" name="图片 4">
            <a:extLst>
              <a:ext uri="{FF2B5EF4-FFF2-40B4-BE49-F238E27FC236}">
                <a16:creationId xmlns:a16="http://schemas.microsoft.com/office/drawing/2014/main" id="{558D48C9-EE5A-455D-909A-98B6ED11C025}"/>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66325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题目一</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给定一个有序数组</a:t>
            </a:r>
            <a:r>
              <a:rPr lang="en-US" altLang="zh-CN" sz="2400" dirty="0" err="1"/>
              <a:t>arr</a:t>
            </a:r>
            <a:r>
              <a:rPr lang="zh-CN" altLang="en-US" sz="2400" dirty="0"/>
              <a:t>，从左到右依次表示</a:t>
            </a:r>
            <a:r>
              <a:rPr lang="en-US" altLang="zh-CN" sz="2400" dirty="0"/>
              <a:t>X</a:t>
            </a:r>
            <a:r>
              <a:rPr lang="zh-CN" altLang="en-US" sz="2400" dirty="0"/>
              <a:t>轴上从左往右点的位置</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给定一个正整数</a:t>
            </a:r>
            <a:r>
              <a:rPr lang="en-US" altLang="zh-CN" sz="2400" dirty="0"/>
              <a:t>K</a:t>
            </a:r>
            <a:r>
              <a:rPr lang="zh-CN" altLang="en-US" sz="2400" dirty="0"/>
              <a:t>，返回如果有一根长度为</a:t>
            </a:r>
            <a:r>
              <a:rPr lang="en-US" altLang="zh-CN" sz="2400" dirty="0"/>
              <a:t>K</a:t>
            </a:r>
            <a:r>
              <a:rPr lang="zh-CN" altLang="en-US" sz="2400" dirty="0"/>
              <a:t>的绳子，最多能盖住几个点</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绳子的边缘点碰到</a:t>
            </a:r>
            <a:r>
              <a:rPr lang="en-US" altLang="zh-CN" sz="2400" dirty="0"/>
              <a:t>X</a:t>
            </a:r>
            <a:r>
              <a:rPr lang="zh-CN" altLang="en-US" sz="2400" dirty="0"/>
              <a:t>轴上的点，也算盖住</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376619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题目二</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括号有效配对是指：</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t>1</a:t>
            </a:r>
            <a:r>
              <a:rPr lang="zh-CN" altLang="en-US" sz="2400" dirty="0"/>
              <a:t>）任何一个左括号都能找到和其正确配对的右括号</a:t>
            </a:r>
            <a:endParaRPr lang="en-US" altLang="zh-CN" sz="2400" dirty="0"/>
          </a:p>
          <a:p>
            <a:pPr marL="0" lvl="0" indent="0">
              <a:lnSpc>
                <a:spcPct val="100000"/>
              </a:lnSpc>
              <a:spcBef>
                <a:spcPts val="0"/>
              </a:spcBef>
              <a:buNone/>
              <a:defRPr/>
            </a:pPr>
            <a:r>
              <a:rPr lang="en-US" altLang="zh-CN" sz="2400" dirty="0"/>
              <a:t>2</a:t>
            </a:r>
            <a:r>
              <a:rPr lang="zh-CN" altLang="en-US" sz="2400" dirty="0"/>
              <a:t>）任何一个右括号都能找到和其正确配对的左括号</a:t>
            </a:r>
            <a:endParaRPr lang="en-US" altLang="zh-CN" sz="2400" dirty="0"/>
          </a:p>
          <a:p>
            <a:pPr marL="0" lvl="0" indent="0">
              <a:lnSpc>
                <a:spcPct val="100000"/>
              </a:lnSpc>
              <a:spcBef>
                <a:spcPts val="0"/>
              </a:spcBef>
              <a:buNone/>
              <a:defRPr/>
            </a:pPr>
            <a:r>
              <a:rPr lang="zh-CN" altLang="en-US" sz="2400" dirty="0">
                <a:sym typeface="Wingdings" pitchFamily="2" charset="2"/>
              </a:rPr>
              <a:t>有效的：    </a:t>
            </a:r>
            <a:r>
              <a:rPr lang="en-US" altLang="zh-CN" sz="2400" dirty="0">
                <a:sym typeface="Wingdings" pitchFamily="2" charset="2"/>
              </a:rPr>
              <a:t>(())  ()()   (()())</a:t>
            </a:r>
            <a:r>
              <a:rPr lang="zh-CN" altLang="en-US" sz="2400" dirty="0">
                <a:sym typeface="Wingdings" pitchFamily="2" charset="2"/>
              </a:rPr>
              <a:t>  等</a:t>
            </a:r>
            <a:endParaRPr lang="en-US" altLang="zh-CN" sz="2400" dirty="0">
              <a:sym typeface="Wingdings" pitchFamily="2" charset="2"/>
            </a:endParaRPr>
          </a:p>
          <a:p>
            <a:pPr marL="0" lvl="0" indent="0">
              <a:lnSpc>
                <a:spcPct val="100000"/>
              </a:lnSpc>
              <a:spcBef>
                <a:spcPts val="0"/>
              </a:spcBef>
              <a:buNone/>
              <a:defRPr/>
            </a:pPr>
            <a:r>
              <a:rPr lang="zh-CN" altLang="en-US" sz="2400" dirty="0"/>
              <a:t>无效的</a:t>
            </a:r>
            <a:r>
              <a:rPr lang="zh-CN" altLang="en-US" sz="2400" dirty="0">
                <a:sym typeface="Wingdings" pitchFamily="2" charset="2"/>
              </a:rPr>
              <a:t>：     </a:t>
            </a:r>
            <a:r>
              <a:rPr lang="en-US" altLang="zh-CN" sz="2400" dirty="0">
                <a:sym typeface="Wingdings" pitchFamily="2" charset="2"/>
              </a:rPr>
              <a:t>(()   )(   </a:t>
            </a:r>
            <a:r>
              <a:rPr lang="zh-CN" altLang="en-US" sz="2400" dirty="0">
                <a:sym typeface="Wingdings" pitchFamily="2" charset="2"/>
              </a:rPr>
              <a:t>  等</a:t>
            </a:r>
            <a:endParaRPr lang="en-US" altLang="zh-CN" sz="2400" dirty="0">
              <a:sym typeface="Wingdings" pitchFamily="2" charset="2"/>
            </a:endParaRPr>
          </a:p>
          <a:p>
            <a:pPr marL="0" lvl="0" indent="0">
              <a:lnSpc>
                <a:spcPct val="100000"/>
              </a:lnSpc>
              <a:spcBef>
                <a:spcPts val="0"/>
              </a:spcBef>
              <a:buNone/>
              <a:defRPr/>
            </a:pPr>
            <a:r>
              <a:rPr lang="zh-CN" altLang="en-US" sz="2400" dirty="0">
                <a:sym typeface="Wingdings" pitchFamily="2" charset="2"/>
              </a:rPr>
              <a:t>问题一：怎么判断一个括号字符串有效？</a:t>
            </a:r>
            <a:endParaRPr lang="en-US" altLang="zh-CN" sz="2400" dirty="0">
              <a:sym typeface="Wingdings" pitchFamily="2" charset="2"/>
            </a:endParaRPr>
          </a:p>
          <a:p>
            <a:pPr marL="0" indent="0">
              <a:lnSpc>
                <a:spcPct val="100000"/>
              </a:lnSpc>
              <a:spcBef>
                <a:spcPts val="0"/>
              </a:spcBef>
              <a:buNone/>
              <a:defRPr/>
            </a:pPr>
            <a:r>
              <a:rPr lang="zh-CN" altLang="en-US" sz="2400" dirty="0">
                <a:sym typeface="Wingdings" pitchFamily="2" charset="2"/>
              </a:rPr>
              <a:t>问题二：如果一个括号字符串无效，返回至少填几个字符能让其整体有效</a:t>
            </a:r>
            <a:endParaRPr lang="en-US" altLang="zh-CN" sz="2400" dirty="0">
              <a:sym typeface="Wingdings" pitchFamily="2" charset="2"/>
            </a:endParaRPr>
          </a:p>
          <a:p>
            <a:pPr marL="0" lvl="0" indent="0">
              <a:lnSpc>
                <a:spcPct val="100000"/>
              </a:lnSpc>
              <a:spcBef>
                <a:spcPts val="0"/>
              </a:spcBef>
              <a:buNone/>
              <a:defRPr/>
            </a:pP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287221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题目三</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括号有效配对是指：</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t>1</a:t>
            </a:r>
            <a:r>
              <a:rPr lang="zh-CN" altLang="en-US" sz="2400" dirty="0"/>
              <a:t>）任何一个左括号都能找到和其正确配对的右括号</a:t>
            </a:r>
            <a:endParaRPr lang="en-US" altLang="zh-CN" sz="2400" dirty="0"/>
          </a:p>
          <a:p>
            <a:pPr marL="0" lvl="0" indent="0">
              <a:lnSpc>
                <a:spcPct val="100000"/>
              </a:lnSpc>
              <a:spcBef>
                <a:spcPts val="0"/>
              </a:spcBef>
              <a:buNone/>
              <a:defRPr/>
            </a:pPr>
            <a:r>
              <a:rPr lang="en-US" altLang="zh-CN" sz="2400" dirty="0"/>
              <a:t>2</a:t>
            </a:r>
            <a:r>
              <a:rPr lang="zh-CN" altLang="en-US" sz="2400" dirty="0"/>
              <a:t>）任何一个右括号都能找到和其正确配对的左括号</a:t>
            </a:r>
            <a:endParaRPr lang="en-US" altLang="zh-CN" sz="2400" dirty="0"/>
          </a:p>
          <a:p>
            <a:pPr marL="0" lvl="0" indent="0">
              <a:lnSpc>
                <a:spcPct val="100000"/>
              </a:lnSpc>
              <a:spcBef>
                <a:spcPts val="0"/>
              </a:spcBef>
              <a:buNone/>
              <a:defRPr/>
            </a:pPr>
            <a:r>
              <a:rPr lang="zh-CN" altLang="en-US" sz="2400" dirty="0"/>
              <a:t>返回一个括号字符串中，最长的括号有效子串的长度</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387374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题目四</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lvl="0" indent="0">
              <a:lnSpc>
                <a:spcPct val="100000"/>
              </a:lnSpc>
              <a:spcBef>
                <a:spcPts val="0"/>
              </a:spcBef>
              <a:buNone/>
              <a:defRPr/>
            </a:pPr>
            <a:r>
              <a:rPr lang="zh-CN" altLang="en-US" sz="2400" dirty="0"/>
              <a:t>有一些排成一行的正方形。每个正方形已经被染成红色或者绿色。现在可以选择任意一个正方形然后用这两种颜色的任意一种进行染色</a:t>
            </a:r>
            <a:r>
              <a:rPr lang="en-US" altLang="zh-CN" sz="2400" dirty="0"/>
              <a:t>,</a:t>
            </a:r>
            <a:r>
              <a:rPr lang="zh-CN" altLang="en-US" sz="2400" dirty="0"/>
              <a:t>这个正方形的颜色将 会被覆盖。目标是在完成染色之后</a:t>
            </a:r>
            <a:r>
              <a:rPr lang="en-US" altLang="zh-CN" sz="2400" dirty="0"/>
              <a:t>,</a:t>
            </a:r>
            <a:r>
              <a:rPr lang="zh-CN" altLang="en-US" sz="2400" dirty="0"/>
              <a:t>每个红色</a:t>
            </a:r>
            <a:r>
              <a:rPr lang="en-US" altLang="zh-CN" sz="2400" dirty="0"/>
              <a:t>R</a:t>
            </a:r>
            <a:r>
              <a:rPr lang="zh-CN" altLang="en-US" sz="2400" dirty="0"/>
              <a:t>都比每个绿色</a:t>
            </a:r>
            <a:r>
              <a:rPr lang="en-US" altLang="zh-CN" sz="2400" dirty="0"/>
              <a:t>G</a:t>
            </a:r>
            <a:r>
              <a:rPr lang="zh-CN" altLang="en-US" sz="2400" dirty="0"/>
              <a:t>距离最左侧近。 返回最少需要涂染几个正方形。</a:t>
            </a:r>
          </a:p>
          <a:p>
            <a:pPr marL="0" lvl="0" indent="0">
              <a:lnSpc>
                <a:spcPct val="100000"/>
              </a:lnSpc>
              <a:spcBef>
                <a:spcPts val="0"/>
              </a:spcBef>
              <a:buNone/>
              <a:defRPr/>
            </a:pPr>
            <a:r>
              <a:rPr lang="zh-CN" altLang="en-US" sz="2400" dirty="0"/>
              <a:t>如样例所示</a:t>
            </a:r>
            <a:r>
              <a:rPr lang="en-US" altLang="zh-CN" sz="2400" dirty="0"/>
              <a:t>: s = RGRGR </a:t>
            </a:r>
            <a:r>
              <a:rPr lang="zh-CN" altLang="en-US" sz="2400" dirty="0"/>
              <a:t>我们涂染之后变成</a:t>
            </a:r>
            <a:r>
              <a:rPr lang="en-US" altLang="zh-CN" sz="2400" dirty="0"/>
              <a:t>RRRGG</a:t>
            </a:r>
            <a:r>
              <a:rPr lang="zh-CN" altLang="en-US" sz="2400" dirty="0"/>
              <a:t>满足要求了</a:t>
            </a:r>
            <a:r>
              <a:rPr lang="en-US" altLang="zh-CN" sz="2400" dirty="0"/>
              <a:t>,</a:t>
            </a:r>
            <a:r>
              <a:rPr lang="zh-CN" altLang="en-US" sz="2400" dirty="0"/>
              <a:t>涂染的个数为</a:t>
            </a:r>
            <a:r>
              <a:rPr lang="en-US" altLang="zh-CN" sz="2400" dirty="0"/>
              <a:t>2,</a:t>
            </a:r>
            <a:r>
              <a:rPr lang="zh-CN" altLang="en-US" sz="2400" dirty="0"/>
              <a:t>没有比这个更好的涂染方案。</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04799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题目五</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fontScale="92500" lnSpcReduction="10000"/>
          </a:bodyPr>
          <a:lstStyle/>
          <a:p>
            <a:pPr marL="0" lvl="0" indent="0">
              <a:lnSpc>
                <a:spcPct val="100000"/>
              </a:lnSpc>
              <a:spcBef>
                <a:spcPts val="0"/>
              </a:spcBef>
              <a:buNone/>
              <a:defRPr/>
            </a:pPr>
            <a:r>
              <a:rPr lang="zh-CN" altLang="en-US" sz="2400" dirty="0"/>
              <a:t>给定一个</a:t>
            </a:r>
            <a:r>
              <a:rPr lang="en" altLang="zh-CN" sz="2400" dirty="0"/>
              <a:t>N*N</a:t>
            </a:r>
            <a:r>
              <a:rPr lang="zh-CN" altLang="en-US" sz="2400" dirty="0"/>
              <a:t>的矩阵</a:t>
            </a:r>
            <a:r>
              <a:rPr lang="en" altLang="zh-CN" sz="2400" dirty="0"/>
              <a:t>matrix</a:t>
            </a:r>
            <a:r>
              <a:rPr lang="zh-CN" altLang="en" sz="2400" dirty="0"/>
              <a:t>，</a:t>
            </a:r>
            <a:r>
              <a:rPr lang="zh-CN" altLang="en-US" sz="2400" dirty="0"/>
              <a:t>只有</a:t>
            </a:r>
            <a:r>
              <a:rPr lang="en-US" altLang="zh-CN" sz="2400" dirty="0"/>
              <a:t>0</a:t>
            </a:r>
            <a:r>
              <a:rPr lang="zh-CN" altLang="en-US" sz="2400" dirty="0"/>
              <a:t>和</a:t>
            </a:r>
            <a:r>
              <a:rPr lang="en-US" altLang="zh-CN" sz="2400" dirty="0"/>
              <a:t>1</a:t>
            </a:r>
            <a:r>
              <a:rPr lang="zh-CN" altLang="en-US" sz="2400" dirty="0"/>
              <a:t>两种值，返回边框全是</a:t>
            </a:r>
            <a:r>
              <a:rPr lang="en-US" altLang="zh-CN" sz="2400" dirty="0"/>
              <a:t>1</a:t>
            </a:r>
            <a:r>
              <a:rPr lang="zh-CN" altLang="en-US" sz="2400" dirty="0"/>
              <a:t>的最大正方形的边长长度。</a:t>
            </a:r>
          </a:p>
          <a:p>
            <a:pPr marL="0" lvl="0" indent="0">
              <a:lnSpc>
                <a:spcPct val="100000"/>
              </a:lnSpc>
              <a:spcBef>
                <a:spcPts val="0"/>
              </a:spcBef>
              <a:buNone/>
              <a:defRPr/>
            </a:pPr>
            <a:r>
              <a:rPr lang="zh-CN" altLang="en-US" sz="2400" dirty="0"/>
              <a:t>例如</a:t>
            </a:r>
            <a:r>
              <a:rPr lang="en-US" altLang="zh-CN" sz="2400" dirty="0"/>
              <a:t>:</a:t>
            </a:r>
          </a:p>
          <a:p>
            <a:pPr marL="0" lvl="0" indent="0">
              <a:lnSpc>
                <a:spcPct val="100000"/>
              </a:lnSpc>
              <a:spcBef>
                <a:spcPts val="0"/>
              </a:spcBef>
              <a:buNone/>
              <a:defRPr/>
            </a:pPr>
            <a:r>
              <a:rPr lang="en-US" altLang="zh-CN" sz="2400" dirty="0"/>
              <a:t>01111</a:t>
            </a:r>
          </a:p>
          <a:p>
            <a:pPr marL="0" lvl="0" indent="0">
              <a:lnSpc>
                <a:spcPct val="100000"/>
              </a:lnSpc>
              <a:spcBef>
                <a:spcPts val="0"/>
              </a:spcBef>
              <a:buNone/>
              <a:defRPr/>
            </a:pPr>
            <a:r>
              <a:rPr lang="en-US" altLang="zh-CN" sz="2400" dirty="0"/>
              <a:t>01001</a:t>
            </a:r>
          </a:p>
          <a:p>
            <a:pPr marL="0" lvl="0" indent="0">
              <a:lnSpc>
                <a:spcPct val="100000"/>
              </a:lnSpc>
              <a:spcBef>
                <a:spcPts val="0"/>
              </a:spcBef>
              <a:buNone/>
              <a:defRPr/>
            </a:pPr>
            <a:r>
              <a:rPr lang="en-US" altLang="zh-CN" sz="2400" dirty="0"/>
              <a:t>01001</a:t>
            </a:r>
          </a:p>
          <a:p>
            <a:pPr marL="0" lvl="0" indent="0">
              <a:lnSpc>
                <a:spcPct val="100000"/>
              </a:lnSpc>
              <a:spcBef>
                <a:spcPts val="0"/>
              </a:spcBef>
              <a:buNone/>
              <a:defRPr/>
            </a:pPr>
            <a:r>
              <a:rPr lang="en-US" altLang="zh-CN" sz="2400" dirty="0"/>
              <a:t>01111</a:t>
            </a:r>
          </a:p>
          <a:p>
            <a:pPr marL="0" lvl="0" indent="0">
              <a:lnSpc>
                <a:spcPct val="100000"/>
              </a:lnSpc>
              <a:spcBef>
                <a:spcPts val="0"/>
              </a:spcBef>
              <a:buNone/>
              <a:defRPr/>
            </a:pPr>
            <a:r>
              <a:rPr lang="en-US" altLang="zh-CN" sz="2400" dirty="0"/>
              <a:t>01011 </a:t>
            </a:r>
          </a:p>
          <a:p>
            <a:pPr marL="0" lvl="0" indent="0">
              <a:lnSpc>
                <a:spcPct val="100000"/>
              </a:lnSpc>
              <a:spcBef>
                <a:spcPts val="0"/>
              </a:spcBef>
              <a:buNone/>
              <a:defRPr/>
            </a:pPr>
            <a:r>
              <a:rPr lang="zh-CN" altLang="en-US" sz="2400" dirty="0"/>
              <a:t>其中边框全是</a:t>
            </a:r>
            <a:r>
              <a:rPr lang="en-US" altLang="zh-CN" sz="2400" dirty="0"/>
              <a:t>1</a:t>
            </a:r>
            <a:r>
              <a:rPr lang="zh-CN" altLang="en-US" sz="2400" dirty="0"/>
              <a:t>的最大正方形的大小为</a:t>
            </a:r>
            <a:r>
              <a:rPr lang="en-US" altLang="zh-CN" sz="2400" dirty="0"/>
              <a:t>4*4</a:t>
            </a:r>
            <a:r>
              <a:rPr lang="zh-CN" altLang="en-US" sz="2400" dirty="0"/>
              <a:t>，所以返回</a:t>
            </a:r>
            <a:r>
              <a:rPr lang="en-US" altLang="zh-CN" sz="2400" dirty="0"/>
              <a:t>4</a:t>
            </a:r>
            <a:r>
              <a:rPr lang="zh-CN" altLang="en-US" sz="2400" dirty="0"/>
              <a:t>。</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56660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题目六</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lvl="0" indent="0">
              <a:lnSpc>
                <a:spcPct val="100000"/>
              </a:lnSpc>
              <a:spcBef>
                <a:spcPts val="0"/>
              </a:spcBef>
              <a:buNone/>
              <a:defRPr/>
            </a:pPr>
            <a:r>
              <a:rPr lang="zh-CN" altLang="en-US" sz="2400" dirty="0"/>
              <a:t>给定一个正整数</a:t>
            </a:r>
            <a:r>
              <a:rPr lang="en-US" altLang="zh-CN" sz="2400" dirty="0"/>
              <a:t>M</a:t>
            </a:r>
            <a:r>
              <a:rPr lang="zh-CN" altLang="en-US" sz="2400" dirty="0"/>
              <a:t>，请构造出一个长度为</a:t>
            </a:r>
            <a:r>
              <a:rPr lang="en-US" altLang="zh-CN" sz="2400" dirty="0"/>
              <a:t>M</a:t>
            </a:r>
            <a:r>
              <a:rPr lang="zh-CN" altLang="en-US" sz="2400" dirty="0"/>
              <a:t>的数组</a:t>
            </a:r>
            <a:r>
              <a:rPr lang="en-US" altLang="zh-CN" sz="2400" dirty="0" err="1"/>
              <a:t>arr</a:t>
            </a:r>
            <a:r>
              <a:rPr lang="zh-CN" altLang="en-US" sz="2400" dirty="0"/>
              <a:t>，要求</a:t>
            </a:r>
            <a:endParaRPr lang="en-US" altLang="zh-CN" sz="2400" dirty="0"/>
          </a:p>
          <a:p>
            <a:pPr marL="0" lvl="0" indent="0">
              <a:lnSpc>
                <a:spcPct val="100000"/>
              </a:lnSpc>
              <a:spcBef>
                <a:spcPts val="0"/>
              </a:spcBef>
              <a:buNone/>
              <a:defRPr/>
            </a:pPr>
            <a:r>
              <a:rPr lang="zh-CN" altLang="en-US" sz="2400" dirty="0"/>
              <a:t>对任意的</a:t>
            </a:r>
            <a:r>
              <a:rPr lang="en-US" altLang="zh-CN" sz="2400" dirty="0" err="1"/>
              <a:t>i</a:t>
            </a:r>
            <a:r>
              <a:rPr lang="zh-CN" altLang="en-US" sz="2400" dirty="0"/>
              <a:t>、</a:t>
            </a:r>
            <a:r>
              <a:rPr lang="en-US" altLang="zh-CN" sz="2400" dirty="0"/>
              <a:t>j</a:t>
            </a:r>
            <a:r>
              <a:rPr lang="zh-CN" altLang="en-US" sz="2400" dirty="0"/>
              <a:t>、</a:t>
            </a:r>
            <a:r>
              <a:rPr lang="en-US" altLang="zh-CN" sz="2400" dirty="0"/>
              <a:t>k</a:t>
            </a:r>
            <a:r>
              <a:rPr lang="zh-CN" altLang="en-US" sz="2400" dirty="0"/>
              <a:t>三个位置，如果</a:t>
            </a:r>
            <a:r>
              <a:rPr lang="en-US" altLang="zh-CN" sz="2400" dirty="0" err="1"/>
              <a:t>i</a:t>
            </a:r>
            <a:r>
              <a:rPr lang="en-US" altLang="zh-CN" sz="2400" dirty="0"/>
              <a:t>&lt;j&lt;k</a:t>
            </a:r>
            <a:r>
              <a:rPr lang="zh-CN" altLang="en-US" sz="2400" dirty="0"/>
              <a:t>，都有</a:t>
            </a:r>
            <a:r>
              <a:rPr lang="en-US" altLang="zh-CN" sz="2400" dirty="0" err="1"/>
              <a:t>arr</a:t>
            </a:r>
            <a:r>
              <a:rPr lang="en-US" altLang="zh-CN" sz="2400" dirty="0"/>
              <a:t>[</a:t>
            </a:r>
            <a:r>
              <a:rPr lang="en-US" altLang="zh-CN" sz="2400" dirty="0" err="1"/>
              <a:t>i</a:t>
            </a:r>
            <a:r>
              <a:rPr lang="en-US" altLang="zh-CN" sz="2400" dirty="0"/>
              <a:t>] + </a:t>
            </a:r>
            <a:r>
              <a:rPr lang="en-US" altLang="zh-CN" sz="2400" dirty="0" err="1"/>
              <a:t>arr</a:t>
            </a:r>
            <a:r>
              <a:rPr lang="en-US" altLang="zh-CN" sz="2400" dirty="0"/>
              <a:t>[k] != 2*</a:t>
            </a:r>
            <a:r>
              <a:rPr lang="en-US" altLang="zh-CN" sz="2400" dirty="0" err="1"/>
              <a:t>arr</a:t>
            </a:r>
            <a:r>
              <a:rPr lang="en-US" altLang="zh-CN" sz="2400" dirty="0"/>
              <a:t>[j]</a:t>
            </a:r>
          </a:p>
          <a:p>
            <a:pPr marL="0" lvl="0" indent="0">
              <a:lnSpc>
                <a:spcPct val="100000"/>
              </a:lnSpc>
              <a:spcBef>
                <a:spcPts val="0"/>
              </a:spcBef>
              <a:buNone/>
              <a:defRPr/>
            </a:pPr>
            <a:r>
              <a:rPr lang="zh-CN" altLang="en-US" sz="2400" dirty="0"/>
              <a:t>返回构造出的</a:t>
            </a:r>
            <a:r>
              <a:rPr lang="en-US" altLang="zh-CN" sz="2400" dirty="0" err="1"/>
              <a:t>arr</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376797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题目七</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lvl="0" indent="0">
              <a:lnSpc>
                <a:spcPct val="100000"/>
              </a:lnSpc>
              <a:spcBef>
                <a:spcPts val="0"/>
              </a:spcBef>
              <a:buNone/>
              <a:defRPr/>
            </a:pPr>
            <a:r>
              <a:rPr lang="zh-CN" altLang="en-US" sz="2400" dirty="0"/>
              <a:t>给定一个二叉树的头节点</a:t>
            </a:r>
            <a:r>
              <a:rPr lang="en-US" altLang="zh-CN" sz="2400" dirty="0"/>
              <a:t>head</a:t>
            </a:r>
            <a:r>
              <a:rPr lang="zh-CN" altLang="en-US" sz="2400" dirty="0"/>
              <a:t>，路径的规定有以下三种不同的规定：</a:t>
            </a:r>
            <a:endParaRPr lang="en-US" altLang="zh-CN" sz="2400" dirty="0"/>
          </a:p>
          <a:p>
            <a:pPr marL="0" lvl="0" indent="0">
              <a:lnSpc>
                <a:spcPct val="100000"/>
              </a:lnSpc>
              <a:spcBef>
                <a:spcPts val="0"/>
              </a:spcBef>
              <a:buNone/>
              <a:defRPr/>
            </a:pPr>
            <a:endParaRPr lang="en-US" altLang="zh-CN" sz="2400" dirty="0"/>
          </a:p>
          <a:p>
            <a:pPr marL="0" lvl="0" indent="0">
              <a:lnSpc>
                <a:spcPct val="100000"/>
              </a:lnSpc>
              <a:spcBef>
                <a:spcPts val="0"/>
              </a:spcBef>
              <a:buNone/>
              <a:defRPr/>
            </a:pPr>
            <a:r>
              <a:rPr lang="en-US" altLang="zh-CN" sz="2400" dirty="0"/>
              <a:t>1</a:t>
            </a:r>
            <a:r>
              <a:rPr lang="zh-CN" altLang="en-US" sz="2400" dirty="0"/>
              <a:t>）路径必须是头节点出发，到叶节点为止，返回最大路径和</a:t>
            </a:r>
            <a:endParaRPr lang="en-US" altLang="zh-CN" sz="2400" dirty="0"/>
          </a:p>
          <a:p>
            <a:pPr marL="0" lvl="0" indent="0">
              <a:lnSpc>
                <a:spcPct val="100000"/>
              </a:lnSpc>
              <a:spcBef>
                <a:spcPts val="0"/>
              </a:spcBef>
              <a:buNone/>
              <a:defRPr/>
            </a:pPr>
            <a:endParaRPr lang="en-US" altLang="zh-CN" sz="2400" dirty="0"/>
          </a:p>
          <a:p>
            <a:pPr marL="0" indent="0">
              <a:lnSpc>
                <a:spcPct val="100000"/>
              </a:lnSpc>
              <a:spcBef>
                <a:spcPts val="0"/>
              </a:spcBef>
              <a:buNone/>
              <a:defRPr/>
            </a:pPr>
            <a:r>
              <a:rPr lang="en-US" altLang="zh-CN" sz="2400" dirty="0"/>
              <a:t>2</a:t>
            </a:r>
            <a:r>
              <a:rPr lang="zh-CN" altLang="en-US" sz="2400" dirty="0"/>
              <a:t>）路径可以从任何节点出发，但必须往下走到达任何节点，返回最大路径和</a:t>
            </a:r>
            <a:endParaRPr lang="en-US" altLang="zh-CN" sz="2400" dirty="0"/>
          </a:p>
          <a:p>
            <a:pPr marL="0" indent="0">
              <a:lnSpc>
                <a:spcPct val="100000"/>
              </a:lnSpc>
              <a:spcBef>
                <a:spcPts val="0"/>
              </a:spcBef>
              <a:buNone/>
              <a:defRPr/>
            </a:pPr>
            <a:endParaRPr lang="en-US" altLang="zh-CN" sz="2400" dirty="0"/>
          </a:p>
          <a:p>
            <a:pPr marL="0" indent="0">
              <a:lnSpc>
                <a:spcPct val="100000"/>
              </a:lnSpc>
              <a:spcBef>
                <a:spcPts val="0"/>
              </a:spcBef>
              <a:buNone/>
              <a:defRPr/>
            </a:pPr>
            <a:r>
              <a:rPr lang="en-US" altLang="zh-CN" sz="2400" dirty="0"/>
              <a:t>3</a:t>
            </a:r>
            <a:r>
              <a:rPr lang="zh-CN" altLang="en-US" sz="2400" dirty="0"/>
              <a:t>）路径可以从任何节点出发，到任何节点，返回最大路径和</a:t>
            </a:r>
            <a:endParaRPr lang="en-US" altLang="zh-CN" sz="2400" dirty="0"/>
          </a:p>
          <a:p>
            <a:pPr marL="0" lvl="0" indent="0">
              <a:lnSpc>
                <a:spcPct val="100000"/>
              </a:lnSpc>
              <a:spcBef>
                <a:spcPts val="0"/>
              </a:spcBef>
              <a:buNone/>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2123124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19442</TotalTime>
  <Words>613</Words>
  <Application>Microsoft Macintosh PowerPoint</Application>
  <PresentationFormat>宽屏</PresentationFormat>
  <Paragraphs>53</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算法刷题训练营第3期</vt:lpstr>
      <vt:lpstr>题目一</vt:lpstr>
      <vt:lpstr>题目二</vt:lpstr>
      <vt:lpstr>题目三</vt:lpstr>
      <vt:lpstr>题目四</vt:lpstr>
      <vt:lpstr>题目五</vt:lpstr>
      <vt:lpstr>题目六</vt:lpstr>
      <vt:lpstr>题目七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synchronized 你以为你真的懂？</dc:title>
  <dc:creator>ma shibing</dc:creator>
  <cp:lastModifiedBy>A2372</cp:lastModifiedBy>
  <cp:revision>271</cp:revision>
  <dcterms:created xsi:type="dcterms:W3CDTF">2019-12-18T07:28:03Z</dcterms:created>
  <dcterms:modified xsi:type="dcterms:W3CDTF">2020-06-18T04:51:45Z</dcterms:modified>
</cp:coreProperties>
</file>