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96" r:id="rId3"/>
    <p:sldId id="297" r:id="rId4"/>
    <p:sldId id="298" r:id="rId5"/>
    <p:sldId id="299" r:id="rId6"/>
    <p:sldId id="300" r:id="rId7"/>
    <p:sldId id="301" r:id="rId8"/>
    <p:sldId id="302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93" autoAdjust="0"/>
    <p:restoredTop sz="94694"/>
  </p:normalViewPr>
  <p:slideViewPr>
    <p:cSldViewPr snapToGrid="0">
      <p:cViewPr varScale="1">
        <p:scale>
          <a:sx n="121" d="100"/>
          <a:sy n="121" d="100"/>
        </p:scale>
        <p:origin x="7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028E9-46BA-4C86-9A29-AE961B0360E3}" type="datetimeFigureOut">
              <a:rPr lang="zh-CN" altLang="en-US" smtClean="0"/>
              <a:t>2020/6/18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71295E-5950-443C-8D3C-0D5E857841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6372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985F7D-2893-447E-A803-37D69B5796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DEF0265-F3CE-4110-9F97-CC81574D65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5A49BD-18C8-4427-884D-F19DADAC0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97A10-BDA0-4058-9A33-0C5238F4F282}" type="datetime1">
              <a:rPr lang="zh-CN" altLang="en-US" smtClean="0"/>
              <a:t>2020/6/18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AFE9B6-9B0E-49D8-BA2A-22AFF1E6D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82F10C-99BD-4234-8D28-A6000CA70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7781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EE198E-60A3-457E-AFEF-2DB2D7CBD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468642D-4259-4A6C-BB57-63DC328C12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26CC1B-5EA9-4958-9F31-9D877FBC5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B0413-2FFF-46C2-98D1-488EA38DD690}" type="datetime1">
              <a:rPr lang="zh-CN" altLang="en-US" smtClean="0"/>
              <a:t>2020/6/18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E5E530-C9FF-495A-B56F-049EE0F4A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0B35E2-1912-488F-A213-51EF128C5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7156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893AF6D-FAEB-402B-A0CB-699197865C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EA3EE20-D5DA-4B34-824F-1505E3A30A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4167FC-3FC0-4224-927E-9008133F6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A80E8-AB52-4369-B0E8-CCA8E04F18AF}" type="datetime1">
              <a:rPr lang="zh-CN" altLang="en-US" smtClean="0"/>
              <a:t>2020/6/18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5C027A-BD09-4FF2-8978-AFEFA1DCF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73BEDD-6DA7-45A3-8DC8-9F4175778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0576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768A62-50E5-4801-96EE-88B65C7E5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7954F8-CAA1-4080-AA73-CFE1E2940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ACDC63-0F64-4E77-ABC6-6A859138E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0015E-B5F4-40FB-A420-771076B76725}" type="datetime1">
              <a:rPr lang="zh-CN" altLang="en-US" smtClean="0"/>
              <a:t>2020/6/18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C0D97E-B1B0-4293-A0C1-D5B4C97D8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D1E97E-C471-40A5-A448-C1811406B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0919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8444A1-B933-49F8-9548-FFB58E0A9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368A91-AF8E-44A0-BDFB-1CF4F021C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8CC330-2829-4C37-8CC9-54FC8F992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F58D-6340-4258-84B2-51D872870289}" type="datetime1">
              <a:rPr lang="zh-CN" altLang="en-US" smtClean="0"/>
              <a:t>2020/6/18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3D81E6-3263-4E33-8310-A3025D469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6271B3-5B98-4F0D-B983-392D5AE53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3252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42E7CB-7152-42CE-8DDE-36996DFD1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299334-C9E2-48F9-A0EB-26EA23F9C3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C19EA27-A615-470C-8D21-335F7B2DED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B4FAC3-BCF0-44D7-97D3-7FB28B3C7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5930F-BC8D-4291-A347-52EE457F28AC}" type="datetime1">
              <a:rPr lang="zh-CN" altLang="en-US" smtClean="0"/>
              <a:t>2020/6/18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4B0625-5622-47AD-9A83-E6CB50B75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F2C089-4A90-43BD-AA78-81013F726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909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99F70C-9D8B-4EC1-B84B-BB5D0BA67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CAED0E-72B7-4745-89AB-2F7CAF27FB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83C16B5-FEB9-4527-B672-0FE8A535D1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C1BF883-558A-4A38-85EF-3A4189BF6C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ACC4BD9-C08F-4FE4-B845-30E8FDFCF2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1273016-63EE-4F9A-860D-567206C84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44562-18EF-4804-B489-529351FE0EFB}" type="datetime1">
              <a:rPr lang="zh-CN" altLang="en-US" smtClean="0"/>
              <a:t>2020/6/18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D702712-1F22-4431-9A09-50D220733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83CD357-8C95-4204-B9D0-CA421830F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063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F77FBC-BE73-4B5E-A31E-6B4228A07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DD740E6-DE39-4140-9E0A-7EBB73F0A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ACDD8-1178-4728-8218-7551296B221B}" type="datetime1">
              <a:rPr lang="zh-CN" altLang="en-US" smtClean="0"/>
              <a:t>2020/6/18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654A8AE-11AF-4B22-BFC3-BAE8DA932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0F52CEC-DCB0-4377-9888-4B2E5482C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2185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6284870-2FB6-4A8E-839C-D1FD68F0F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93235-274C-41AC-BC84-3C7717B495DB}" type="datetime1">
              <a:rPr lang="zh-CN" altLang="en-US" smtClean="0"/>
              <a:t>2020/6/18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7C1F53-65BA-4057-8EF4-7248DF94A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30E1724-C93D-4E99-86F8-E7DDFAE05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2645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009701-44F4-46DB-85BA-1D8D94064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44BFB0-4943-4FD2-8944-FA24FCE89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9FEB8B8-6405-4448-9400-5BBF143175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3B6CC54-4FA4-45FF-84EE-9E3E87892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0922B-B69D-4DE3-9B28-B7CBDD995048}" type="datetime1">
              <a:rPr lang="zh-CN" altLang="en-US" smtClean="0"/>
              <a:t>2020/6/18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8067A4-FC00-4D40-9FB0-2482836E1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57E447-20EB-4FF5-818E-0B9FC6574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0207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90D426-CA14-43D9-8576-D7DF0E000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53853B4-38C5-4FA9-878A-709043469C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918FA53-03A0-40A6-954D-4974463281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55D181-696C-4F3C-B56E-F444FD5A2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8F93-B386-48E1-A4A4-90C957DCE639}" type="datetime1">
              <a:rPr lang="zh-CN" altLang="en-US" smtClean="0"/>
              <a:t>2020/6/18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08F06DC-94D8-4112-8B68-2EF21DCF8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F435961-5D76-457F-A41E-22EAB725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5631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0DA9E1F-80C0-49AB-A996-3BDAA7A26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C74AEC-7596-4377-B478-42E118D6FF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0F9C65-6A19-4E0A-B187-50E5D262C9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D3690-DEAE-4EF6-9EC5-36B2D000055D}" type="datetime1">
              <a:rPr lang="zh-CN" altLang="en-US" smtClean="0"/>
              <a:t>2020/6/18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0127EF-D0C3-4E8D-9299-E86FBA9C4A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EF01A5-4F7D-4244-B1F9-39D91D6184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3777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73E5AB-5160-402A-83EF-743608F607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算法刷题训练营第</a:t>
            </a:r>
            <a:r>
              <a:rPr lang="en-US" altLang="zh-CN" dirty="0"/>
              <a:t>3</a:t>
            </a:r>
            <a:r>
              <a:rPr lang="zh-CN" altLang="en-US" dirty="0"/>
              <a:t>期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39BDA33-83B0-4C19-ACDC-A94DBCA005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6594" y="4299114"/>
            <a:ext cx="9144000" cy="1655762"/>
          </a:xfrm>
        </p:spPr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左程云</a:t>
            </a:r>
            <a:endParaRPr lang="en-US" altLang="zh-CN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BC83350-A18E-4706-8212-C2CC3C560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马士兵教育 </a:t>
            </a:r>
            <a:r>
              <a:rPr lang="en-US" altLang="zh-CN" dirty="0"/>
              <a:t>http://</a:t>
            </a:r>
            <a:r>
              <a:rPr lang="en-US" altLang="zh-CN" dirty="0" err="1"/>
              <a:t>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58D48C9-EE5A-455D-909A-98B6ED11C02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256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dirty="0"/>
              <a:t>在行也有序、列也有序的二维数组中，找</a:t>
            </a:r>
            <a:r>
              <a:rPr lang="en-US" altLang="zh-CN" sz="2400" dirty="0"/>
              <a:t>num</a:t>
            </a:r>
            <a:r>
              <a:rPr lang="zh-CN" altLang="en-US" sz="2400" dirty="0"/>
              <a:t>，找到返回</a:t>
            </a:r>
            <a:r>
              <a:rPr lang="en-US" altLang="zh-CN" sz="2400" dirty="0"/>
              <a:t>true</a:t>
            </a:r>
            <a:r>
              <a:rPr lang="zh-CN" altLang="en-US" sz="2400" dirty="0"/>
              <a:t>，否则</a:t>
            </a:r>
            <a:r>
              <a:rPr lang="en-US" altLang="zh-CN" sz="2400" dirty="0"/>
              <a:t>false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dirty="0"/>
              <a:t>如果讲过，本题快速跳过</a:t>
            </a:r>
            <a:endParaRPr lang="en-US" altLang="zh-CN" sz="24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198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 fontScale="85000" lnSpcReduction="10000"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sz="2400" dirty="0"/>
              <a:t>有</a:t>
            </a:r>
            <a:r>
              <a:rPr lang="en" altLang="zh-CN" sz="2400" dirty="0"/>
              <a:t>n</a:t>
            </a:r>
            <a:r>
              <a:rPr lang="zh-CN" altLang="en-US" sz="2400" dirty="0"/>
              <a:t>个打包机器从左到右一字排开，上方有一个自动装置会抓取一批放物品到每个打 包机上，放到每个机器上的这些物品数量有多有少，由于物品数量不相同，需要工人 将每个机器上的物品进行移动从而到达物品数量相等才能打包。每个物品重量太大、 每次只能搬一个物品进行移动，为了省力，只在相邻的机器上移动。请计算在搬动最 小轮数的前提下，使每个机器上的物品数量相等。如果不能使每个机器上的物品相同， 返回</a:t>
            </a:r>
            <a:r>
              <a:rPr lang="en-US" altLang="zh-CN" sz="2400" dirty="0"/>
              <a:t>-1</a:t>
            </a:r>
            <a:r>
              <a:rPr lang="zh-CN" altLang="en-US" sz="2400" dirty="0"/>
              <a:t>。 例如</a:t>
            </a:r>
            <a:r>
              <a:rPr lang="en-US" altLang="zh-CN" sz="2400" dirty="0"/>
              <a:t>[1,0,5]</a:t>
            </a:r>
            <a:r>
              <a:rPr lang="zh-CN" altLang="en-US" sz="2400" dirty="0"/>
              <a:t>表示有</a:t>
            </a:r>
            <a:r>
              <a:rPr lang="en-US" altLang="zh-CN" sz="2400" dirty="0"/>
              <a:t>3</a:t>
            </a:r>
            <a:r>
              <a:rPr lang="zh-CN" altLang="en-US" sz="2400" dirty="0"/>
              <a:t>个机器，每个机器上分别有</a:t>
            </a:r>
            <a:r>
              <a:rPr lang="en-US" altLang="zh-CN" sz="2400" dirty="0"/>
              <a:t>1</a:t>
            </a:r>
            <a:r>
              <a:rPr lang="zh-CN" altLang="en-US" sz="2400" dirty="0"/>
              <a:t>、</a:t>
            </a:r>
            <a:r>
              <a:rPr lang="en-US" altLang="zh-CN" sz="2400" dirty="0"/>
              <a:t>0</a:t>
            </a:r>
            <a:r>
              <a:rPr lang="zh-CN" altLang="en-US" sz="2400" dirty="0"/>
              <a:t>、</a:t>
            </a:r>
            <a:r>
              <a:rPr lang="en-US" altLang="zh-CN" sz="2400" dirty="0"/>
              <a:t>5</a:t>
            </a:r>
            <a:r>
              <a:rPr lang="zh-CN" altLang="en-US" sz="2400" dirty="0"/>
              <a:t>个物品，经过这些轮后</a:t>
            </a:r>
            <a:r>
              <a:rPr lang="en-US" altLang="zh-CN" sz="2400" dirty="0"/>
              <a:t>: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sz="2400" dirty="0"/>
              <a:t>第一轮</a:t>
            </a:r>
            <a:r>
              <a:rPr lang="en-US" altLang="zh-CN" sz="2400" dirty="0"/>
              <a:t>:1    0 &lt;- 5 =&gt; 1 1 4 </a:t>
            </a:r>
            <a:r>
              <a:rPr lang="zh-CN" altLang="en-US" sz="2400" dirty="0"/>
              <a:t>第二轮</a:t>
            </a:r>
            <a:r>
              <a:rPr lang="en-US" altLang="zh-CN" sz="2400" dirty="0"/>
              <a:t>:1 &lt;- 1 &lt;- 4 =&gt; 2 1 3 </a:t>
            </a:r>
            <a:r>
              <a:rPr lang="zh-CN" altLang="en-US" sz="2400" dirty="0"/>
              <a:t>第三轮</a:t>
            </a:r>
            <a:r>
              <a:rPr lang="en-US" altLang="zh-CN" sz="2400" dirty="0"/>
              <a:t>:2    1 &lt;- 3 =&gt; 2 2 2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sz="2400" dirty="0"/>
              <a:t>移动了</a:t>
            </a:r>
            <a:r>
              <a:rPr lang="en-US" altLang="zh-CN" sz="2400" dirty="0"/>
              <a:t>3</a:t>
            </a:r>
            <a:r>
              <a:rPr lang="zh-CN" altLang="en-US" sz="2400" dirty="0"/>
              <a:t>轮，每个机器上的物品相等，所以返回</a:t>
            </a:r>
            <a:r>
              <a:rPr lang="en-US" altLang="zh-CN" sz="2400" dirty="0"/>
              <a:t>3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sz="2400" dirty="0"/>
              <a:t>例如</a:t>
            </a:r>
            <a:r>
              <a:rPr lang="en-US" altLang="zh-CN" sz="2400" dirty="0"/>
              <a:t>[2,2,3]</a:t>
            </a:r>
            <a:r>
              <a:rPr lang="zh-CN" altLang="en-US" sz="2400" dirty="0"/>
              <a:t>表示有</a:t>
            </a:r>
            <a:r>
              <a:rPr lang="en-US" altLang="zh-CN" sz="2400" dirty="0"/>
              <a:t>3</a:t>
            </a:r>
            <a:r>
              <a:rPr lang="zh-CN" altLang="en-US" sz="2400" dirty="0"/>
              <a:t>个机器，每个机器上分别有</a:t>
            </a:r>
            <a:r>
              <a:rPr lang="en-US" altLang="zh-CN" sz="2400" dirty="0"/>
              <a:t>2</a:t>
            </a:r>
            <a:r>
              <a:rPr lang="zh-CN" altLang="en-US" sz="2400" dirty="0"/>
              <a:t>、</a:t>
            </a:r>
            <a:r>
              <a:rPr lang="en-US" altLang="zh-CN" sz="2400" dirty="0"/>
              <a:t>2</a:t>
            </a:r>
            <a:r>
              <a:rPr lang="zh-CN" altLang="en-US" sz="2400" dirty="0"/>
              <a:t>、</a:t>
            </a:r>
            <a:r>
              <a:rPr lang="en-US" altLang="zh-CN" sz="2400" dirty="0"/>
              <a:t>3</a:t>
            </a:r>
            <a:r>
              <a:rPr lang="zh-CN" altLang="en-US" sz="2400" dirty="0"/>
              <a:t>个物品， 这些物品不管怎么移动，都不能使三个机器上物品数量相等，返回</a:t>
            </a:r>
            <a:r>
              <a:rPr lang="en-US" altLang="zh-CN" sz="2400" dirty="0"/>
              <a:t>-1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4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210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sz="2400" dirty="0"/>
              <a:t>给定一个数组</a:t>
            </a:r>
            <a:r>
              <a:rPr lang="en-US" altLang="zh-CN" sz="2400" dirty="0" err="1"/>
              <a:t>arr</a:t>
            </a:r>
            <a:r>
              <a:rPr lang="zh-CN" altLang="en-US" sz="2400" dirty="0"/>
              <a:t>长度为</a:t>
            </a:r>
            <a:r>
              <a:rPr lang="en-US" altLang="zh-CN" sz="2400" dirty="0"/>
              <a:t>N</a:t>
            </a:r>
            <a:r>
              <a:rPr lang="zh-CN" altLang="en-US" sz="2400" dirty="0"/>
              <a:t>，你可以把任意长度大于</a:t>
            </a:r>
            <a:r>
              <a:rPr lang="en-US" altLang="zh-CN" sz="2400" dirty="0"/>
              <a:t>0</a:t>
            </a:r>
            <a:r>
              <a:rPr lang="zh-CN" altLang="en-US" sz="2400" dirty="0"/>
              <a:t>且小于</a:t>
            </a:r>
            <a:r>
              <a:rPr lang="en-US" altLang="zh-CN" sz="2400" dirty="0"/>
              <a:t>N</a:t>
            </a:r>
            <a:r>
              <a:rPr lang="zh-CN" altLang="en-US" sz="2400" dirty="0"/>
              <a:t>的前缀作为左部分，剩下的 作为右部分。</a:t>
            </a:r>
            <a:endParaRPr lang="en-US" altLang="zh-CN" sz="2400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altLang="zh-CN" sz="2400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sz="2400" dirty="0"/>
              <a:t>但是每种划分下都有左部分的最大值和右部分的最大值，请返回最大的， 左部分最大值减去右部分最大值的绝对值。</a:t>
            </a:r>
            <a:endParaRPr lang="en-US" altLang="zh-CN" sz="24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746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题目四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sz="2400" dirty="0"/>
              <a:t>给定一个数组</a:t>
            </a:r>
            <a:r>
              <a:rPr lang="en" altLang="zh-CN" sz="2400" dirty="0" err="1"/>
              <a:t>arr</a:t>
            </a:r>
            <a:r>
              <a:rPr lang="zh-CN" altLang="en" sz="2400" dirty="0"/>
              <a:t>，</a:t>
            </a:r>
            <a:r>
              <a:rPr lang="zh-CN" altLang="en-US" sz="2400" dirty="0"/>
              <a:t>已知其中所有的值都是非负的，将这个数组看作一个容器， 请返回容器能装多少水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sz="2400" dirty="0"/>
              <a:t>比如，</a:t>
            </a:r>
            <a:r>
              <a:rPr lang="en" altLang="zh-CN" sz="2400" dirty="0" err="1"/>
              <a:t>arr</a:t>
            </a:r>
            <a:r>
              <a:rPr lang="en" altLang="zh-CN" sz="2400" dirty="0"/>
              <a:t> = {3</a:t>
            </a:r>
            <a:r>
              <a:rPr lang="zh-CN" altLang="en" sz="2400" dirty="0"/>
              <a:t>，</a:t>
            </a:r>
            <a:r>
              <a:rPr lang="en" altLang="zh-CN" sz="2400" dirty="0"/>
              <a:t>1</a:t>
            </a:r>
            <a:r>
              <a:rPr lang="zh-CN" altLang="en" sz="2400" dirty="0"/>
              <a:t>，</a:t>
            </a:r>
            <a:r>
              <a:rPr lang="en" altLang="zh-CN" sz="2400" dirty="0"/>
              <a:t>2</a:t>
            </a:r>
            <a:r>
              <a:rPr lang="zh-CN" altLang="en" sz="2400" dirty="0"/>
              <a:t>，</a:t>
            </a:r>
            <a:r>
              <a:rPr lang="en" altLang="zh-CN" sz="2400" dirty="0"/>
              <a:t>5</a:t>
            </a:r>
            <a:r>
              <a:rPr lang="zh-CN" altLang="en" sz="2400" dirty="0"/>
              <a:t>，</a:t>
            </a:r>
            <a:r>
              <a:rPr lang="en" altLang="zh-CN" sz="2400" dirty="0"/>
              <a:t>2</a:t>
            </a:r>
            <a:r>
              <a:rPr lang="zh-CN" altLang="en" sz="2400" dirty="0"/>
              <a:t>，</a:t>
            </a:r>
            <a:r>
              <a:rPr lang="en" altLang="zh-CN" sz="2400" dirty="0"/>
              <a:t>4}</a:t>
            </a:r>
            <a:r>
              <a:rPr lang="zh-CN" altLang="en" sz="2400" dirty="0"/>
              <a:t>，</a:t>
            </a:r>
            <a:r>
              <a:rPr lang="zh-CN" altLang="en-US" sz="2400" dirty="0"/>
              <a:t>根据值画出的直方图就是容器形状，该容 器可以装下</a:t>
            </a:r>
            <a:r>
              <a:rPr lang="en-US" altLang="zh-CN" sz="2400" dirty="0"/>
              <a:t>5</a:t>
            </a:r>
            <a:r>
              <a:rPr lang="zh-CN" altLang="en-US" sz="2400" dirty="0"/>
              <a:t>格水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sz="2400" dirty="0"/>
              <a:t>再比如，</a:t>
            </a:r>
            <a:r>
              <a:rPr lang="en" altLang="zh-CN" sz="2400" dirty="0" err="1"/>
              <a:t>arr</a:t>
            </a:r>
            <a:r>
              <a:rPr lang="en" altLang="zh-CN" sz="2400" dirty="0"/>
              <a:t> = {4</a:t>
            </a:r>
            <a:r>
              <a:rPr lang="zh-CN" altLang="en" sz="2400" dirty="0"/>
              <a:t>，</a:t>
            </a:r>
            <a:r>
              <a:rPr lang="en" altLang="zh-CN" sz="2400" dirty="0"/>
              <a:t>5</a:t>
            </a:r>
            <a:r>
              <a:rPr lang="zh-CN" altLang="en" sz="2400" dirty="0"/>
              <a:t>，</a:t>
            </a:r>
            <a:r>
              <a:rPr lang="en" altLang="zh-CN" sz="2400" dirty="0"/>
              <a:t>1</a:t>
            </a:r>
            <a:r>
              <a:rPr lang="zh-CN" altLang="en" sz="2400" dirty="0"/>
              <a:t>，</a:t>
            </a:r>
            <a:r>
              <a:rPr lang="en" altLang="zh-CN" sz="2400" dirty="0"/>
              <a:t>3</a:t>
            </a:r>
            <a:r>
              <a:rPr lang="zh-CN" altLang="en" sz="2400" dirty="0"/>
              <a:t>，</a:t>
            </a:r>
            <a:r>
              <a:rPr lang="en" altLang="zh-CN" sz="2400" dirty="0"/>
              <a:t>2}</a:t>
            </a:r>
            <a:r>
              <a:rPr lang="zh-CN" altLang="en" sz="2400" dirty="0"/>
              <a:t>，</a:t>
            </a:r>
            <a:r>
              <a:rPr lang="zh-CN" altLang="en-US" sz="2400" dirty="0"/>
              <a:t>该容器可以装下</a:t>
            </a:r>
            <a:r>
              <a:rPr lang="en-US" altLang="zh-CN" sz="2400" dirty="0"/>
              <a:t>2</a:t>
            </a:r>
            <a:r>
              <a:rPr lang="zh-CN" altLang="en-US" sz="2400" dirty="0"/>
              <a:t>格水</a:t>
            </a:r>
            <a:endParaRPr lang="en-US" altLang="zh-CN" sz="24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997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题目五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sz="2400" dirty="0"/>
              <a:t>如果给你一个二维数组，每一个值表示这一块地形的高度，</a:t>
            </a:r>
            <a:endParaRPr lang="en-US" altLang="zh-CN" sz="2400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sz="2400" dirty="0"/>
              <a:t>求整块地形能装下多少水。</a:t>
            </a:r>
            <a:endParaRPr lang="en-US" altLang="zh-CN" sz="24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607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题目六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sz="2400" dirty="0"/>
              <a:t>给定一个有序数组</a:t>
            </a:r>
            <a:r>
              <a:rPr lang="en-US" altLang="zh-CN" sz="2400" dirty="0" err="1"/>
              <a:t>arr</a:t>
            </a:r>
            <a:r>
              <a:rPr lang="zh-CN" altLang="en-US" sz="2400" dirty="0"/>
              <a:t>，给定一个正数</a:t>
            </a:r>
            <a:r>
              <a:rPr lang="en-US" altLang="zh-CN" sz="2400" dirty="0"/>
              <a:t>aim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altLang="zh-CN" sz="2400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400" dirty="0"/>
              <a:t>1</a:t>
            </a:r>
            <a:r>
              <a:rPr lang="zh-CN" altLang="en-US" sz="2400" dirty="0"/>
              <a:t>）返回累加和为</a:t>
            </a:r>
            <a:r>
              <a:rPr lang="en-US" altLang="zh-CN" sz="2400" dirty="0"/>
              <a:t>aim</a:t>
            </a:r>
            <a:r>
              <a:rPr lang="zh-CN" altLang="en-US" sz="2400" dirty="0"/>
              <a:t>的，所有不同二元组</a:t>
            </a:r>
            <a:endParaRPr lang="en-US" altLang="zh-CN" sz="2400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altLang="zh-CN" sz="2400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400" dirty="0"/>
              <a:t>2</a:t>
            </a:r>
            <a:r>
              <a:rPr lang="zh-CN" altLang="en-US" sz="2400" dirty="0"/>
              <a:t>）返回累加和为</a:t>
            </a:r>
            <a:r>
              <a:rPr lang="en-US" altLang="zh-CN" sz="2400" dirty="0"/>
              <a:t>aim</a:t>
            </a:r>
            <a:r>
              <a:rPr lang="zh-CN" altLang="en-US" sz="2400" dirty="0"/>
              <a:t>的，所有不同三元组</a:t>
            </a:r>
            <a:endParaRPr lang="en-US" altLang="zh-CN" sz="24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9712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 lnSpcReduction="10000"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sz="2200" dirty="0"/>
              <a:t>长度为</a:t>
            </a:r>
            <a:r>
              <a:rPr lang="en-US" altLang="zh-CN" sz="2200" dirty="0"/>
              <a:t>N</a:t>
            </a:r>
            <a:r>
              <a:rPr lang="zh-CN" altLang="en-US" sz="2200" dirty="0"/>
              <a:t>的数组</a:t>
            </a:r>
            <a:r>
              <a:rPr lang="en-US" altLang="zh-CN" sz="2200" dirty="0" err="1"/>
              <a:t>arr</a:t>
            </a:r>
            <a:r>
              <a:rPr lang="zh-CN" altLang="en-US" sz="2200" dirty="0"/>
              <a:t>，一定可以组成</a:t>
            </a:r>
            <a:r>
              <a:rPr lang="en-US" altLang="zh-CN" sz="2200" dirty="0"/>
              <a:t>N^2</a:t>
            </a:r>
            <a:r>
              <a:rPr lang="zh-CN" altLang="en-US" sz="2200" dirty="0"/>
              <a:t>个数值对。</a:t>
            </a:r>
            <a:endParaRPr lang="en-US" altLang="zh-CN" sz="2200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sz="2200" dirty="0"/>
              <a:t>例如</a:t>
            </a:r>
            <a:r>
              <a:rPr lang="en-US" altLang="zh-CN" sz="2200" dirty="0" err="1"/>
              <a:t>arr</a:t>
            </a:r>
            <a:r>
              <a:rPr lang="en-US" altLang="zh-CN" sz="2200" dirty="0"/>
              <a:t> = [3,1,2]</a:t>
            </a:r>
            <a:r>
              <a:rPr lang="zh-CN" altLang="en-US" sz="2200" dirty="0"/>
              <a:t>，</a:t>
            </a:r>
            <a:endParaRPr lang="en-US" altLang="zh-CN" sz="2200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sz="2200" dirty="0"/>
              <a:t>数值对有</a:t>
            </a:r>
            <a:r>
              <a:rPr lang="en-US" altLang="zh-CN" sz="2200" dirty="0"/>
              <a:t>(3,3) (3,1) (3,2) (1,3) (1,1) (1,2) (2,3) (2,1) (2,2)</a:t>
            </a:r>
            <a:r>
              <a:rPr lang="zh-CN" altLang="en-US" sz="2200" dirty="0"/>
              <a:t>，</a:t>
            </a:r>
            <a:endParaRPr lang="en-US" altLang="zh-CN" sz="2200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sz="2200" dirty="0"/>
              <a:t>也就是任意两个数都有数值对，而且自己和自己也算数值对。</a:t>
            </a:r>
            <a:endParaRPr lang="en-US" altLang="zh-CN" sz="2200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sz="2200" dirty="0"/>
              <a:t>数值对怎么排序？规定，第一维数据从小到大，第一维数据一样的，第二维数组也从小到大。所以上面的数值对排序的结果为：</a:t>
            </a:r>
            <a:endParaRPr lang="en-US" altLang="zh-CN" sz="2200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200" dirty="0"/>
              <a:t>(1,1)(1,2)(1,3)(2,1)(2,2)(2,3)(3,1)(3,2)(3,3)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altLang="zh-CN" sz="2200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sz="2200" dirty="0"/>
              <a:t>给定一个数组</a:t>
            </a:r>
            <a:r>
              <a:rPr lang="en-US" altLang="zh-CN" sz="2200" dirty="0" err="1"/>
              <a:t>arr</a:t>
            </a:r>
            <a:r>
              <a:rPr lang="zh-CN" altLang="en-US" sz="2200" dirty="0"/>
              <a:t>，和整数</a:t>
            </a:r>
            <a:r>
              <a:rPr lang="en-US" altLang="zh-CN" sz="2200" dirty="0"/>
              <a:t>k</a:t>
            </a:r>
            <a:r>
              <a:rPr lang="zh-CN" altLang="en-US" sz="2200" dirty="0"/>
              <a:t>，返回第</a:t>
            </a:r>
            <a:r>
              <a:rPr lang="en-US" altLang="zh-CN" sz="2200" dirty="0"/>
              <a:t>k</a:t>
            </a:r>
            <a:r>
              <a:rPr lang="zh-CN" altLang="en-US" sz="2200" dirty="0"/>
              <a:t>小的数值对。</a:t>
            </a:r>
            <a:endParaRPr lang="en-US" altLang="zh-CN" sz="2200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altLang="zh-CN" sz="24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1241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19449</TotalTime>
  <Words>761</Words>
  <Application>Microsoft Macintosh PowerPoint</Application>
  <PresentationFormat>宽屏</PresentationFormat>
  <Paragraphs>48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等线</vt:lpstr>
      <vt:lpstr>等线 Light</vt:lpstr>
      <vt:lpstr>Arial</vt:lpstr>
      <vt:lpstr>Office 主题​​</vt:lpstr>
      <vt:lpstr>算法刷题训练营第3期</vt:lpstr>
      <vt:lpstr>题目一</vt:lpstr>
      <vt:lpstr>题目二</vt:lpstr>
      <vt:lpstr>题目三</vt:lpstr>
      <vt:lpstr>题目四</vt:lpstr>
      <vt:lpstr>题目五</vt:lpstr>
      <vt:lpstr>题目六</vt:lpstr>
      <vt:lpstr>题目七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synchronized 你以为你真的懂？</dc:title>
  <dc:creator>ma shibing</dc:creator>
  <cp:lastModifiedBy>A2372</cp:lastModifiedBy>
  <cp:revision>276</cp:revision>
  <dcterms:created xsi:type="dcterms:W3CDTF">2019-12-18T07:28:03Z</dcterms:created>
  <dcterms:modified xsi:type="dcterms:W3CDTF">2020-06-18T04:59:57Z</dcterms:modified>
</cp:coreProperties>
</file>