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3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给定两个字符串</a:t>
            </a:r>
            <a:r>
              <a:rPr lang="en-US" altLang="zh-CN" sz="2400" dirty="0"/>
              <a:t>str1</a:t>
            </a:r>
            <a:r>
              <a:rPr lang="zh-CN" altLang="en-US" sz="2400" dirty="0"/>
              <a:t>和</a:t>
            </a:r>
            <a:r>
              <a:rPr lang="en-US" altLang="zh-CN" sz="2400" dirty="0"/>
              <a:t>str2</a:t>
            </a:r>
            <a:r>
              <a:rPr lang="zh-CN" altLang="en-US" sz="2400" dirty="0"/>
              <a:t>，再给定三个整数</a:t>
            </a:r>
            <a:r>
              <a:rPr lang="en-US" altLang="zh-CN" sz="2400" dirty="0" err="1"/>
              <a:t>ic</a:t>
            </a:r>
            <a:r>
              <a:rPr lang="zh-CN" altLang="en-US" sz="2400" dirty="0"/>
              <a:t>、</a:t>
            </a:r>
            <a:r>
              <a:rPr lang="en-US" altLang="zh-CN" sz="2400" dirty="0"/>
              <a:t>dc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rc</a:t>
            </a:r>
            <a:r>
              <a:rPr lang="zh-CN" altLang="en-US" sz="2400" dirty="0"/>
              <a:t>，分别代表插入、删 除和替换一个字符的代价，返回将</a:t>
            </a:r>
            <a:r>
              <a:rPr lang="en-US" altLang="zh-CN" sz="2400" dirty="0"/>
              <a:t>str1</a:t>
            </a:r>
            <a:r>
              <a:rPr lang="zh-CN" altLang="en-US" sz="2400" dirty="0"/>
              <a:t>编辑成</a:t>
            </a:r>
            <a:r>
              <a:rPr lang="en-US" altLang="zh-CN" sz="2400" dirty="0"/>
              <a:t>str2</a:t>
            </a:r>
            <a:r>
              <a:rPr lang="zh-CN" altLang="en-US" sz="2400" dirty="0"/>
              <a:t>的最小代价。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str1="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/>
              <a:t>str2="</a:t>
            </a:r>
            <a:r>
              <a:rPr lang="en-US" altLang="zh-CN" sz="2400" dirty="0" err="1"/>
              <a:t>adc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ic</a:t>
            </a:r>
            <a:r>
              <a:rPr lang="en-US" altLang="zh-CN" sz="2400" dirty="0"/>
              <a:t>=5</a:t>
            </a:r>
            <a:r>
              <a:rPr lang="zh-CN" altLang="en-US" sz="2400" dirty="0"/>
              <a:t>，</a:t>
            </a:r>
            <a:r>
              <a:rPr lang="en-US" altLang="zh-CN" sz="2400" dirty="0"/>
              <a:t>dc=3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rc</a:t>
            </a:r>
            <a:r>
              <a:rPr lang="en-US" altLang="zh-CN" sz="2400" dirty="0"/>
              <a:t>=2 </a:t>
            </a:r>
            <a:r>
              <a:rPr lang="zh-CN" altLang="en-US" sz="2400" dirty="0"/>
              <a:t>从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编辑成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adc</a:t>
            </a:r>
            <a:r>
              <a:rPr lang="en-US" altLang="zh-CN" sz="2400" dirty="0"/>
              <a:t>"</a:t>
            </a:r>
            <a:r>
              <a:rPr lang="zh-CN" altLang="en-US" sz="2400" dirty="0"/>
              <a:t>，把</a:t>
            </a:r>
            <a:r>
              <a:rPr lang="en-US" altLang="zh-CN" sz="2400" dirty="0"/>
              <a:t>'b'</a:t>
            </a:r>
            <a:r>
              <a:rPr lang="zh-CN" altLang="en-US" sz="2400" dirty="0"/>
              <a:t>替换成</a:t>
            </a:r>
            <a:r>
              <a:rPr lang="en-US" altLang="zh-CN" sz="2400" dirty="0"/>
              <a:t>'d'</a:t>
            </a:r>
            <a:r>
              <a:rPr lang="zh-CN" altLang="en-US" sz="2400" dirty="0"/>
              <a:t>是代价最小的，所以返回</a:t>
            </a:r>
            <a:r>
              <a:rPr lang="en-US" altLang="zh-CN" sz="2400" dirty="0"/>
              <a:t>2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str1="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/>
              <a:t>str2="</a:t>
            </a:r>
            <a:r>
              <a:rPr lang="en-US" altLang="zh-CN" sz="2400" dirty="0" err="1"/>
              <a:t>adc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ic</a:t>
            </a:r>
            <a:r>
              <a:rPr lang="en-US" altLang="zh-CN" sz="2400" dirty="0"/>
              <a:t>=5</a:t>
            </a:r>
            <a:r>
              <a:rPr lang="zh-CN" altLang="en-US" sz="2400" dirty="0"/>
              <a:t>，</a:t>
            </a:r>
            <a:r>
              <a:rPr lang="en-US" altLang="zh-CN" sz="2400" dirty="0"/>
              <a:t>dc=3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rc</a:t>
            </a:r>
            <a:r>
              <a:rPr lang="en-US" altLang="zh-CN" sz="2400" dirty="0"/>
              <a:t>=100 </a:t>
            </a:r>
            <a:r>
              <a:rPr lang="zh-CN" altLang="en-US" sz="2400" dirty="0"/>
              <a:t>从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编辑成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adc</a:t>
            </a:r>
            <a:r>
              <a:rPr lang="en-US" altLang="zh-CN" sz="2400" dirty="0"/>
              <a:t>"</a:t>
            </a:r>
            <a:r>
              <a:rPr lang="zh-CN" altLang="en-US" sz="2400" dirty="0"/>
              <a:t>，先删除</a:t>
            </a:r>
            <a:r>
              <a:rPr lang="en-US" altLang="zh-CN" sz="2400" dirty="0"/>
              <a:t>'b'</a:t>
            </a:r>
            <a:r>
              <a:rPr lang="zh-CN" altLang="en-US" sz="2400" dirty="0"/>
              <a:t>，然后插入</a:t>
            </a:r>
            <a:r>
              <a:rPr lang="en-US" altLang="zh-CN" sz="2400" dirty="0"/>
              <a:t>'d'</a:t>
            </a:r>
            <a:r>
              <a:rPr lang="zh-CN" altLang="en-US" sz="2400" dirty="0"/>
              <a:t>是代价最小的，所以返回</a:t>
            </a:r>
            <a:r>
              <a:rPr lang="en-US" altLang="zh-CN" sz="2400" dirty="0"/>
              <a:t>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str1="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/>
              <a:t>str2="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ic</a:t>
            </a:r>
            <a:r>
              <a:rPr lang="en-US" altLang="zh-CN" sz="2400" dirty="0"/>
              <a:t>=5</a:t>
            </a:r>
            <a:r>
              <a:rPr lang="zh-CN" altLang="en-US" sz="2400" dirty="0"/>
              <a:t>，</a:t>
            </a:r>
            <a:r>
              <a:rPr lang="en-US" altLang="zh-CN" sz="2400" dirty="0"/>
              <a:t>dc=3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rc</a:t>
            </a:r>
            <a:r>
              <a:rPr lang="en-US" altLang="zh-CN" sz="2400" dirty="0"/>
              <a:t>=2 </a:t>
            </a:r>
            <a:r>
              <a:rPr lang="zh-CN" altLang="en-US" sz="2400" dirty="0"/>
              <a:t>不用编辑了，本来就是一样的字符串，所以返回</a:t>
            </a:r>
            <a:r>
              <a:rPr lang="en-US" altLang="zh-CN" sz="2400" dirty="0"/>
              <a:t>0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给定两个字符串</a:t>
            </a:r>
            <a:r>
              <a:rPr lang="en-US" altLang="zh-CN" sz="2400" dirty="0"/>
              <a:t>s1</a:t>
            </a:r>
            <a:r>
              <a:rPr lang="zh-CN" altLang="en-US" sz="2400" dirty="0"/>
              <a:t>和</a:t>
            </a:r>
            <a:r>
              <a:rPr lang="en-US" altLang="zh-CN" sz="2400" dirty="0"/>
              <a:t>s2</a:t>
            </a:r>
            <a:r>
              <a:rPr lang="zh-CN" altLang="en-US" sz="2400" dirty="0"/>
              <a:t>，问</a:t>
            </a:r>
            <a:r>
              <a:rPr lang="en-US" altLang="zh-CN" sz="2400" dirty="0"/>
              <a:t>s2</a:t>
            </a:r>
            <a:r>
              <a:rPr lang="zh-CN" altLang="en-US" sz="2400" dirty="0"/>
              <a:t>最少删除多少字符可以成为</a:t>
            </a:r>
            <a:r>
              <a:rPr lang="en-US" altLang="zh-CN" sz="2400" dirty="0"/>
              <a:t>s1</a:t>
            </a:r>
            <a:r>
              <a:rPr lang="zh-CN" altLang="en-US" sz="2400" dirty="0"/>
              <a:t>的子串？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比如 </a:t>
            </a:r>
            <a:r>
              <a:rPr lang="en-US" altLang="zh-CN" sz="2400" dirty="0"/>
              <a:t>s1 = "</a:t>
            </a:r>
            <a:r>
              <a:rPr lang="en-US" altLang="zh-CN" sz="2400" dirty="0" err="1"/>
              <a:t>abcde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/>
              <a:t>s2 = "</a:t>
            </a:r>
            <a:r>
              <a:rPr lang="en-US" altLang="zh-CN" sz="2400" dirty="0" err="1"/>
              <a:t>axbc</a:t>
            </a:r>
            <a:r>
              <a:rPr lang="en-US" altLang="zh-CN" sz="2400" dirty="0"/>
              <a:t>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r>
              <a:rPr lang="en-US" altLang="zh-CN" sz="2400" dirty="0"/>
              <a:t>s2</a:t>
            </a:r>
            <a:r>
              <a:rPr lang="zh-CN" altLang="en-US" sz="2400" dirty="0"/>
              <a:t>删掉</a:t>
            </a:r>
            <a:r>
              <a:rPr lang="en-US" altLang="zh-CN" sz="2400" dirty="0"/>
              <a:t>'x'</a:t>
            </a:r>
            <a:r>
              <a:rPr lang="zh-CN" altLang="en-US" sz="2400" dirty="0"/>
              <a:t>就是</a:t>
            </a:r>
            <a:r>
              <a:rPr lang="en-US" altLang="zh-CN" sz="2400" dirty="0"/>
              <a:t>s1</a:t>
            </a:r>
            <a:r>
              <a:rPr lang="zh-CN" altLang="en-US" sz="2400" dirty="0"/>
              <a:t>的子串了。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求完全二叉树节点的个数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要求时间复杂度低于</a:t>
            </a:r>
            <a:r>
              <a:rPr lang="en-US" altLang="zh-CN" sz="2400" dirty="0"/>
              <a:t>O(N)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LRU</a:t>
            </a:r>
            <a:r>
              <a:rPr lang="zh-CN" altLang="en-US" sz="2400" dirty="0"/>
              <a:t>内存替换算法的实现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给定两个字符串，记为</a:t>
            </a:r>
            <a:r>
              <a:rPr lang="en" altLang="zh-CN" sz="2400" dirty="0"/>
              <a:t>start</a:t>
            </a:r>
            <a:r>
              <a:rPr lang="zh-CN" altLang="en-US" sz="2400" dirty="0"/>
              <a:t>和</a:t>
            </a:r>
            <a:r>
              <a:rPr lang="en" altLang="zh-CN" sz="2400" dirty="0"/>
              <a:t>to</a:t>
            </a:r>
            <a:r>
              <a:rPr lang="zh-CN" altLang="en" sz="2400" dirty="0"/>
              <a:t>，</a:t>
            </a:r>
            <a:r>
              <a:rPr lang="zh-CN" altLang="en-US" sz="2400" dirty="0"/>
              <a:t>再给定一个字符串列表</a:t>
            </a:r>
            <a:r>
              <a:rPr lang="en" altLang="zh-CN" sz="2400" dirty="0"/>
              <a:t>list</a:t>
            </a:r>
            <a:r>
              <a:rPr lang="zh-CN" altLang="en" sz="2400" dirty="0"/>
              <a:t>，</a:t>
            </a:r>
            <a:r>
              <a:rPr lang="en" altLang="zh-CN" sz="2400" dirty="0"/>
              <a:t>list</a:t>
            </a:r>
            <a:r>
              <a:rPr lang="zh-CN" altLang="en-US" sz="2400" dirty="0"/>
              <a:t>中一定包含</a:t>
            </a:r>
            <a:r>
              <a:rPr lang="en" altLang="zh-CN" sz="2400" dirty="0"/>
              <a:t>to list</a:t>
            </a:r>
            <a:r>
              <a:rPr lang="zh-CN" altLang="en-US" sz="2400" dirty="0"/>
              <a:t>中没有重复字符串，所有的字符串都是小写的。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规定</a:t>
            </a:r>
            <a:r>
              <a:rPr lang="en-US" altLang="zh-CN" sz="2400" dirty="0"/>
              <a:t>: </a:t>
            </a:r>
            <a:r>
              <a:rPr lang="en" altLang="zh-CN" sz="2400" dirty="0"/>
              <a:t>start</a:t>
            </a:r>
            <a:r>
              <a:rPr lang="zh-CN" altLang="en-US" sz="2400" dirty="0"/>
              <a:t>每次只能改变一个字符，最终的目标是彻底变成</a:t>
            </a:r>
            <a:r>
              <a:rPr lang="en" altLang="zh-CN" sz="2400" dirty="0"/>
              <a:t>to</a:t>
            </a:r>
            <a:r>
              <a:rPr lang="zh-CN" altLang="en" sz="2400" dirty="0"/>
              <a:t>，</a:t>
            </a:r>
            <a:r>
              <a:rPr lang="zh-CN" altLang="en-US" sz="2400" dirty="0"/>
              <a:t>但是每次变成的新字符串必须在</a:t>
            </a:r>
            <a:r>
              <a:rPr lang="en" altLang="zh-CN" sz="2400" dirty="0"/>
              <a:t>list </a:t>
            </a:r>
            <a:r>
              <a:rPr lang="zh-CN" altLang="en-US" sz="2400" dirty="0"/>
              <a:t>中存在。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请返回所有最短的变换路径。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start="</a:t>
            </a:r>
            <a:r>
              <a:rPr lang="en" altLang="zh-CN" sz="2400" dirty="0" err="1"/>
              <a:t>abc</a:t>
            </a:r>
            <a:r>
              <a:rPr lang="en" altLang="zh-CN" sz="2400" dirty="0"/>
              <a:t>",end="</a:t>
            </a:r>
            <a:r>
              <a:rPr lang="en" altLang="zh-CN" sz="2400" dirty="0" err="1"/>
              <a:t>cab",list</a:t>
            </a:r>
            <a:r>
              <a:rPr lang="en" altLang="zh-CN" sz="2400" dirty="0"/>
              <a:t>={"cab","acc","</a:t>
            </a:r>
            <a:r>
              <a:rPr lang="en" altLang="zh-CN" sz="2400" dirty="0" err="1"/>
              <a:t>cbc</a:t>
            </a:r>
            <a:r>
              <a:rPr lang="en" altLang="zh-CN" sz="2400" dirty="0"/>
              <a:t>","ccc","</a:t>
            </a:r>
            <a:r>
              <a:rPr lang="en" altLang="zh-CN" sz="2400" dirty="0" err="1"/>
              <a:t>cac</a:t>
            </a:r>
            <a:r>
              <a:rPr lang="en" altLang="zh-CN" sz="2400" dirty="0"/>
              <a:t>","</a:t>
            </a:r>
            <a:r>
              <a:rPr lang="en" altLang="zh-CN" sz="2400" dirty="0" err="1"/>
              <a:t>cbb</a:t>
            </a:r>
            <a:r>
              <a:rPr lang="en" altLang="zh-CN" sz="2400" dirty="0"/>
              <a:t>","</a:t>
            </a:r>
            <a:r>
              <a:rPr lang="en" altLang="zh-CN" sz="2400" dirty="0" err="1"/>
              <a:t>aab</a:t>
            </a:r>
            <a:r>
              <a:rPr lang="en" altLang="zh-CN" sz="2400" dirty="0"/>
              <a:t>","</a:t>
            </a:r>
            <a:r>
              <a:rPr lang="en" altLang="zh-CN" sz="2400" dirty="0" err="1"/>
              <a:t>abb</a:t>
            </a:r>
            <a:r>
              <a:rPr lang="en" altLang="zh-CN" sz="2400" dirty="0"/>
              <a:t>"}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转换路径的方法有很多种，但所有最短的转换路径如下</a:t>
            </a:r>
            <a:r>
              <a:rPr lang="en-US" altLang="zh-CN" sz="2400" dirty="0"/>
              <a:t>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abc</a:t>
            </a:r>
            <a:r>
              <a:rPr lang="en" altLang="zh-CN" sz="2400" dirty="0"/>
              <a:t> -&gt; </a:t>
            </a:r>
            <a:r>
              <a:rPr lang="en" altLang="zh-CN" sz="2400" dirty="0" err="1"/>
              <a:t>abb</a:t>
            </a:r>
            <a:r>
              <a:rPr lang="en" altLang="zh-CN" sz="2400" dirty="0"/>
              <a:t> -&gt; </a:t>
            </a:r>
            <a:r>
              <a:rPr lang="en" altLang="zh-CN" sz="2400" dirty="0" err="1"/>
              <a:t>aab</a:t>
            </a:r>
            <a:r>
              <a:rPr lang="en" altLang="zh-CN" sz="2400" dirty="0"/>
              <a:t> -&gt; cab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abc</a:t>
            </a:r>
            <a:r>
              <a:rPr lang="en" altLang="zh-CN" sz="2400" dirty="0"/>
              <a:t> -&gt; </a:t>
            </a:r>
            <a:r>
              <a:rPr lang="en" altLang="zh-CN" sz="2400" dirty="0" err="1"/>
              <a:t>abb</a:t>
            </a:r>
            <a:r>
              <a:rPr lang="en" altLang="zh-CN" sz="2400" dirty="0"/>
              <a:t> -&gt; </a:t>
            </a:r>
            <a:r>
              <a:rPr lang="en" altLang="zh-CN" sz="2400" dirty="0" err="1"/>
              <a:t>cbb</a:t>
            </a:r>
            <a:r>
              <a:rPr lang="en" altLang="zh-CN" sz="2400" dirty="0"/>
              <a:t> -&gt; cab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abc</a:t>
            </a:r>
            <a:r>
              <a:rPr lang="en" altLang="zh-CN" sz="2400" dirty="0"/>
              <a:t> -&gt; </a:t>
            </a:r>
            <a:r>
              <a:rPr lang="en" altLang="zh-CN" sz="2400" dirty="0" err="1"/>
              <a:t>cbc</a:t>
            </a:r>
            <a:r>
              <a:rPr lang="en" altLang="zh-CN" sz="2400" dirty="0"/>
              <a:t> -&gt; </a:t>
            </a:r>
            <a:r>
              <a:rPr lang="en" altLang="zh-CN" sz="2400" dirty="0" err="1"/>
              <a:t>cac</a:t>
            </a:r>
            <a:r>
              <a:rPr lang="en" altLang="zh-CN" sz="2400" dirty="0"/>
              <a:t> -&gt; cab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abc</a:t>
            </a:r>
            <a:r>
              <a:rPr lang="en" altLang="zh-CN" sz="2400" dirty="0"/>
              <a:t> -&gt; </a:t>
            </a:r>
            <a:r>
              <a:rPr lang="en" altLang="zh-CN" sz="2400" dirty="0" err="1"/>
              <a:t>cbc</a:t>
            </a:r>
            <a:r>
              <a:rPr lang="en" altLang="zh-CN" sz="2400" dirty="0"/>
              <a:t> -&gt; </a:t>
            </a:r>
            <a:r>
              <a:rPr lang="en" altLang="zh-CN" sz="2400" dirty="0" err="1"/>
              <a:t>cbb</a:t>
            </a:r>
            <a:r>
              <a:rPr lang="en" altLang="zh-CN" sz="2400" dirty="0"/>
              <a:t> -&gt; cab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pic>
        <p:nvPicPr>
          <p:cNvPr id="7" name="图片 6" descr="图片包含 游戏机, 电脑, 桌子, 钟表&#10;&#10;描述已自动生成">
            <a:extLst>
              <a:ext uri="{FF2B5EF4-FFF2-40B4-BE49-F238E27FC236}">
                <a16:creationId xmlns:a16="http://schemas.microsoft.com/office/drawing/2014/main" id="{1C9FCA30-6E2F-3840-B333-94C672CE1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4254500" cy="1981200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66F09516-FC46-E441-88BD-6F61C46E9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23" y="2254250"/>
            <a:ext cx="3213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7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输入参数：活动之间的依赖图，每个活动花费的天数、收益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规定：如果选择参加某个活动，必须要根据依赖图做到最后一个活动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再给定一个</a:t>
            </a:r>
            <a:r>
              <a:rPr lang="en-US" altLang="zh-CN" sz="2400" dirty="0"/>
              <a:t>int[]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，表示主播们依次拥有的天数，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返回一个</a:t>
            </a:r>
            <a:r>
              <a:rPr lang="en-US" altLang="zh-CN" sz="2400" dirty="0"/>
              <a:t>int[] </a:t>
            </a:r>
            <a:r>
              <a:rPr lang="en-US" altLang="zh-CN" sz="2400" dirty="0" err="1"/>
              <a:t>ans</a:t>
            </a:r>
            <a:r>
              <a:rPr lang="zh-CN" altLang="en-US" sz="2400" dirty="0"/>
              <a:t>，表示主播们能获得的最大收益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19463</TotalTime>
  <Words>562</Words>
  <Application>Microsoft Macintosh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算法刷题训练营第3期</vt:lpstr>
      <vt:lpstr>题目一</vt:lpstr>
      <vt:lpstr>题目二</vt:lpstr>
      <vt:lpstr>题目三</vt:lpstr>
      <vt:lpstr>题目四</vt:lpstr>
      <vt:lpstr>题目五</vt:lpstr>
      <vt:lpstr>题目六</vt:lpstr>
      <vt:lpstr>题目六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287</cp:revision>
  <dcterms:created xsi:type="dcterms:W3CDTF">2019-12-18T07:28:03Z</dcterms:created>
  <dcterms:modified xsi:type="dcterms:W3CDTF">2020-06-18T05:39:48Z</dcterms:modified>
</cp:coreProperties>
</file>