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3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一个数组的异或和是指数组中所有的数异或在一起的结果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，求最大子数组异或和。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给定一个只由 </a:t>
            </a:r>
            <a:r>
              <a:rPr lang="en-US" altLang="zh-CN" sz="2400" dirty="0"/>
              <a:t>0(</a:t>
            </a:r>
            <a:r>
              <a:rPr lang="zh-CN" altLang="en-US" sz="2400" dirty="0"/>
              <a:t>假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1(</a:t>
            </a:r>
            <a:r>
              <a:rPr lang="zh-CN" altLang="en-US" sz="2400" dirty="0"/>
              <a:t>真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&amp;(</a:t>
            </a:r>
            <a:r>
              <a:rPr lang="zh-CN" altLang="en-US" sz="2400" dirty="0"/>
              <a:t>逻辑与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|(</a:t>
            </a:r>
            <a:r>
              <a:rPr lang="zh-CN" altLang="en-US" sz="2400" dirty="0"/>
              <a:t>逻辑或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^(</a:t>
            </a:r>
            <a:r>
              <a:rPr lang="zh-CN" altLang="en-US" sz="2400" dirty="0"/>
              <a:t>异或</a:t>
            </a:r>
            <a:r>
              <a:rPr lang="en-US" altLang="zh-CN" sz="2400" dirty="0"/>
              <a:t>)</a:t>
            </a:r>
            <a:r>
              <a:rPr lang="zh-CN" altLang="en-US" sz="2400" dirty="0"/>
              <a:t>五种字符组成 的字符串</a:t>
            </a:r>
            <a:r>
              <a:rPr lang="en-US" altLang="zh-CN" sz="2400" dirty="0"/>
              <a:t>express</a:t>
            </a:r>
            <a:r>
              <a:rPr lang="zh-CN" altLang="en-US" sz="2400" dirty="0"/>
              <a:t>，再给定一个布尔值 </a:t>
            </a:r>
            <a:r>
              <a:rPr lang="en-US" altLang="zh-CN" sz="2400" dirty="0"/>
              <a:t>desired</a:t>
            </a:r>
            <a:r>
              <a:rPr lang="zh-CN" altLang="en-US" sz="2400" dirty="0"/>
              <a:t>。返回</a:t>
            </a:r>
            <a:r>
              <a:rPr lang="en-US" altLang="zh-CN" sz="2400" dirty="0"/>
              <a:t>express</a:t>
            </a:r>
            <a:r>
              <a:rPr lang="zh-CN" altLang="en-US" sz="2400" dirty="0"/>
              <a:t>能有多少种组合 方式，可以达到</a:t>
            </a:r>
            <a:r>
              <a:rPr lang="en-US" altLang="zh-CN" sz="2400" dirty="0"/>
              <a:t>desired</a:t>
            </a:r>
            <a:r>
              <a:rPr lang="zh-CN" altLang="en-US" sz="2400" dirty="0"/>
              <a:t>的结果。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express="1^0|0|1"</a:t>
            </a:r>
            <a:r>
              <a:rPr lang="zh-CN" altLang="en-US" sz="2400" dirty="0"/>
              <a:t>，</a:t>
            </a:r>
            <a:r>
              <a:rPr lang="en-US" altLang="zh-CN" sz="2400" dirty="0"/>
              <a:t>desired=false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只有 </a:t>
            </a:r>
            <a:r>
              <a:rPr lang="en-US" altLang="zh-CN" sz="2400" dirty="0"/>
              <a:t>1^((0|0)|1)</a:t>
            </a:r>
            <a:r>
              <a:rPr lang="zh-CN" altLang="en-US" sz="2400" dirty="0"/>
              <a:t>和 </a:t>
            </a:r>
            <a:r>
              <a:rPr lang="en-US" altLang="zh-CN" sz="2400" dirty="0"/>
              <a:t>1^(0|(0|1))</a:t>
            </a:r>
            <a:r>
              <a:rPr lang="zh-CN" altLang="en-US" sz="2400" dirty="0"/>
              <a:t>的组合可以得到 </a:t>
            </a:r>
            <a:r>
              <a:rPr lang="en-US" altLang="zh-CN" sz="2400" dirty="0"/>
              <a:t>false</a:t>
            </a:r>
            <a:r>
              <a:rPr lang="zh-CN" altLang="en-US" sz="2400" dirty="0"/>
              <a:t>，返回 </a:t>
            </a:r>
            <a:r>
              <a:rPr lang="en-US" altLang="zh-CN" sz="2400" dirty="0"/>
              <a:t>2</a:t>
            </a:r>
            <a:r>
              <a:rPr lang="zh-CN" altLang="en-US" sz="2400" dirty="0"/>
              <a:t>。 </a:t>
            </a:r>
            <a:r>
              <a:rPr lang="en-US" altLang="zh-CN" sz="2400" dirty="0"/>
              <a:t>express="1"</a:t>
            </a:r>
            <a:r>
              <a:rPr lang="zh-CN" altLang="en-US" sz="2400" dirty="0"/>
              <a:t>，</a:t>
            </a:r>
            <a:r>
              <a:rPr lang="en-US" altLang="zh-CN" sz="2400" dirty="0"/>
              <a:t>desired=false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无组合则可以得到</a:t>
            </a:r>
            <a:r>
              <a:rPr lang="en-US" altLang="zh-CN" sz="2400" dirty="0"/>
              <a:t>false</a:t>
            </a:r>
            <a:r>
              <a:rPr lang="zh-CN" altLang="en-US" sz="2400" dirty="0"/>
              <a:t>，返回</a:t>
            </a:r>
            <a:r>
              <a:rPr lang="en-US" altLang="zh-CN" sz="2400" dirty="0"/>
              <a:t>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给出一组正整数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，你从第</a:t>
            </a:r>
            <a:r>
              <a:rPr lang="en-US" altLang="zh-CN" sz="2400" dirty="0"/>
              <a:t>0</a:t>
            </a:r>
            <a:r>
              <a:rPr lang="zh-CN" altLang="en-US" sz="2400" dirty="0"/>
              <a:t>个数向最后一个数，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每个数的值表示你从这个位置可以向右跳跃的最大长度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计算如何以最少的跳跃次数跳到最后一个数。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给定两个有序数组</a:t>
            </a:r>
            <a:r>
              <a:rPr lang="en-US" altLang="zh-CN" sz="2400" dirty="0"/>
              <a:t>arr1</a:t>
            </a:r>
            <a:r>
              <a:rPr lang="zh-CN" altLang="en-US" sz="2400" dirty="0"/>
              <a:t>和</a:t>
            </a:r>
            <a:r>
              <a:rPr lang="en-US" altLang="zh-CN" sz="2400" dirty="0"/>
              <a:t>arr2</a:t>
            </a:r>
            <a:r>
              <a:rPr lang="zh-CN" altLang="en-US" sz="2400" dirty="0"/>
              <a:t>，再给定一个正数</a:t>
            </a:r>
            <a:r>
              <a:rPr lang="en-US" altLang="zh-CN" sz="2400" dirty="0"/>
              <a:t>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求两个数累加和最大的前</a:t>
            </a:r>
            <a:r>
              <a:rPr lang="en-US" altLang="zh-CN" sz="2400" dirty="0"/>
              <a:t>K</a:t>
            </a:r>
            <a:r>
              <a:rPr lang="zh-CN" altLang="en-US" sz="2400" dirty="0"/>
              <a:t>个，两个数必须分别来自</a:t>
            </a:r>
            <a:r>
              <a:rPr lang="en-US" altLang="zh-CN" sz="2400" dirty="0"/>
              <a:t>arr1</a:t>
            </a:r>
            <a:r>
              <a:rPr lang="zh-CN" altLang="en-US" sz="2400" dirty="0"/>
              <a:t>和</a:t>
            </a:r>
            <a:r>
              <a:rPr lang="en-US" altLang="zh-CN" sz="2400" dirty="0"/>
              <a:t>arr2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给定一个正数数组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，返回该数组能不能分成</a:t>
            </a:r>
            <a:r>
              <a:rPr lang="en-US" altLang="zh-CN" sz="2400" dirty="0"/>
              <a:t>4</a:t>
            </a:r>
            <a:r>
              <a:rPr lang="zh-CN" altLang="en-US" sz="2400" dirty="0"/>
              <a:t>个部分，并且每个部分的累加和相等，切分位置的数不要。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=[3, 2, 4, 1, 4, 9, 5, 10, 1, 2, 2] </a:t>
            </a:r>
            <a:r>
              <a:rPr lang="zh-CN" altLang="en-US" sz="2400" dirty="0"/>
              <a:t>返回</a:t>
            </a:r>
            <a:r>
              <a:rPr lang="en-US" altLang="zh-CN" sz="2400" dirty="0"/>
              <a:t>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三个切割点下标为</a:t>
            </a:r>
            <a:r>
              <a:rPr lang="en-US" altLang="zh-CN" sz="2400" dirty="0"/>
              <a:t>2, 5, 7. </a:t>
            </a:r>
            <a:r>
              <a:rPr lang="zh-CN" altLang="en-US" sz="2400" dirty="0"/>
              <a:t>切出的四个子数组为</a:t>
            </a:r>
            <a:r>
              <a:rPr lang="en-US" altLang="zh-CN" sz="2400" dirty="0"/>
              <a:t>[3,2], [1,4], [5], [1,2,2]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累加和都是</a:t>
            </a:r>
            <a:r>
              <a:rPr lang="en-US" altLang="zh-CN" sz="2400" dirty="0"/>
              <a:t>5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给定三个字符串</a:t>
            </a:r>
            <a:r>
              <a:rPr lang="en-US" altLang="zh-CN" sz="2400" dirty="0"/>
              <a:t>str1</a:t>
            </a:r>
            <a:r>
              <a:rPr lang="zh-CN" altLang="en-US" sz="2400" dirty="0"/>
              <a:t>、</a:t>
            </a:r>
            <a:r>
              <a:rPr lang="en-US" altLang="zh-CN" sz="2400" dirty="0"/>
              <a:t>str2</a:t>
            </a:r>
            <a:r>
              <a:rPr lang="zh-CN" altLang="en-US" sz="2400" dirty="0"/>
              <a:t>和</a:t>
            </a:r>
            <a:r>
              <a:rPr lang="en-US" altLang="zh-CN" sz="2400" dirty="0"/>
              <a:t>aim</a:t>
            </a:r>
            <a:r>
              <a:rPr lang="zh-CN" altLang="en-US" sz="2400" dirty="0"/>
              <a:t>，如果</a:t>
            </a:r>
            <a:r>
              <a:rPr lang="en-US" altLang="zh-CN" sz="2400" dirty="0"/>
              <a:t>aim</a:t>
            </a:r>
            <a:r>
              <a:rPr lang="zh-CN" altLang="en-US" sz="2400" dirty="0"/>
              <a:t>包含且仅包含来自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的所有字符， 而且在</a:t>
            </a:r>
            <a:r>
              <a:rPr lang="en-US" altLang="zh-CN" sz="2400" dirty="0"/>
              <a:t>aim</a:t>
            </a:r>
            <a:r>
              <a:rPr lang="zh-CN" altLang="en-US" sz="2400" dirty="0"/>
              <a:t>中属于</a:t>
            </a:r>
            <a:r>
              <a:rPr lang="en-US" altLang="zh-CN" sz="2400" dirty="0"/>
              <a:t>str1</a:t>
            </a:r>
            <a:r>
              <a:rPr lang="zh-CN" altLang="en-US" sz="2400" dirty="0"/>
              <a:t>的字符之间保持原来在</a:t>
            </a:r>
            <a:r>
              <a:rPr lang="en-US" altLang="zh-CN" sz="2400" dirty="0"/>
              <a:t>str1</a:t>
            </a:r>
            <a:r>
              <a:rPr lang="zh-CN" altLang="en-US" sz="2400" dirty="0"/>
              <a:t>中的顺序，属于</a:t>
            </a:r>
            <a:r>
              <a:rPr lang="en-US" altLang="zh-CN" sz="2400" dirty="0"/>
              <a:t>str2</a:t>
            </a:r>
            <a:r>
              <a:rPr lang="zh-CN" altLang="en-US" sz="2400" dirty="0"/>
              <a:t>的字符之间保持 原来在</a:t>
            </a:r>
            <a:r>
              <a:rPr lang="en-US" altLang="zh-CN" sz="2400" dirty="0"/>
              <a:t>str2</a:t>
            </a:r>
            <a:r>
              <a:rPr lang="zh-CN" altLang="en-US" sz="2400" dirty="0"/>
              <a:t>中的顺序，那么称</a:t>
            </a:r>
            <a:r>
              <a:rPr lang="en-US" altLang="zh-CN" sz="2400" dirty="0"/>
              <a:t>aim</a:t>
            </a:r>
            <a:r>
              <a:rPr lang="zh-CN" altLang="en-US" sz="2400" dirty="0"/>
              <a:t>是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的交错组成。实现一个函数，判断</a:t>
            </a:r>
            <a:r>
              <a:rPr lang="en-US" altLang="zh-CN" sz="2400" dirty="0"/>
              <a:t>aim</a:t>
            </a:r>
            <a:r>
              <a:rPr lang="zh-CN" altLang="en-US" sz="2400" dirty="0"/>
              <a:t>是 否是</a:t>
            </a:r>
            <a:r>
              <a:rPr lang="en-US" altLang="zh-CN" sz="2400" dirty="0"/>
              <a:t>str1</a:t>
            </a:r>
            <a:r>
              <a:rPr lang="zh-CN" altLang="en-US" sz="2400" dirty="0"/>
              <a:t>和</a:t>
            </a:r>
            <a:r>
              <a:rPr lang="en-US" altLang="zh-CN" sz="2400" dirty="0"/>
              <a:t>str2</a:t>
            </a:r>
            <a:r>
              <a:rPr lang="zh-CN" altLang="en-US" sz="2400" dirty="0"/>
              <a:t>交错组成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 str1="AB"</a:t>
            </a:r>
            <a:r>
              <a:rPr lang="zh-CN" altLang="en-US" sz="2400" dirty="0"/>
              <a:t>，</a:t>
            </a:r>
            <a:r>
              <a:rPr lang="en-US" altLang="zh-CN" sz="2400" dirty="0"/>
              <a:t>str2="12"</a:t>
            </a:r>
            <a:r>
              <a:rPr lang="zh-CN" altLang="en-US" sz="2400" dirty="0"/>
              <a:t>。那么</a:t>
            </a:r>
            <a:r>
              <a:rPr lang="en-US" altLang="zh-CN" sz="2400" dirty="0"/>
              <a:t>"AB12"</a:t>
            </a:r>
            <a:r>
              <a:rPr lang="zh-CN" altLang="en-US" sz="2400" dirty="0"/>
              <a:t>、</a:t>
            </a:r>
            <a:r>
              <a:rPr lang="en-US" altLang="zh-CN" sz="2400" dirty="0"/>
              <a:t>"A1B2"</a:t>
            </a:r>
            <a:r>
              <a:rPr lang="zh-CN" altLang="en-US" sz="2400" dirty="0"/>
              <a:t>、</a:t>
            </a:r>
            <a:r>
              <a:rPr lang="en-US" altLang="zh-CN" sz="2400" dirty="0"/>
              <a:t>"A12B"</a:t>
            </a:r>
            <a:r>
              <a:rPr lang="zh-CN" altLang="en-US" sz="2400" dirty="0"/>
              <a:t>、</a:t>
            </a:r>
            <a:r>
              <a:rPr lang="en-US" altLang="zh-CN" sz="2400" dirty="0"/>
              <a:t>"1A2B"</a:t>
            </a:r>
            <a:r>
              <a:rPr lang="zh-CN" altLang="en-US" sz="2400" dirty="0"/>
              <a:t>和</a:t>
            </a:r>
            <a:r>
              <a:rPr lang="en-US" altLang="zh-CN" sz="2400" dirty="0"/>
              <a:t>"1AB2"</a:t>
            </a:r>
            <a:r>
              <a:rPr lang="zh-CN" altLang="en-US" sz="2400" dirty="0"/>
              <a:t>等都是 </a:t>
            </a:r>
            <a:r>
              <a:rPr lang="en-US" altLang="zh-CN" sz="2400" dirty="0"/>
              <a:t>str1 </a:t>
            </a:r>
            <a:r>
              <a:rPr lang="zh-CN" altLang="en-US" sz="2400" dirty="0"/>
              <a:t>和 </a:t>
            </a:r>
            <a:r>
              <a:rPr lang="en-US" altLang="zh-CN" sz="2400" dirty="0"/>
              <a:t>str2 </a:t>
            </a:r>
            <a:r>
              <a:rPr lang="zh-CN" altLang="en-US" sz="2400" dirty="0"/>
              <a:t>的 交错组成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19454</TotalTime>
  <Words>540</Words>
  <Application>Microsoft Macintosh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算法刷题训练营第3期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283</cp:revision>
  <dcterms:created xsi:type="dcterms:W3CDTF">2019-12-18T07:28:03Z</dcterms:created>
  <dcterms:modified xsi:type="dcterms:W3CDTF">2020-06-18T05:44:34Z</dcterms:modified>
</cp:coreProperties>
</file>