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，如果只能再一个子数组上排序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返回如果让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整体有序，需要排序的最短子数组长度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，其中所有的值都为整数，以下是最小不可组成和的概念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把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每个子集内的所有元素加起来会出现很多值，其中最小的记为 </a:t>
            </a:r>
            <a:r>
              <a:rPr lang="en-US" altLang="zh-CN" sz="2400" dirty="0"/>
              <a:t>min</a:t>
            </a:r>
            <a:r>
              <a:rPr lang="zh-CN" altLang="en-US" sz="2400" dirty="0"/>
              <a:t>，最大的记为</a:t>
            </a:r>
            <a:r>
              <a:rPr lang="en-US" altLang="zh-CN" sz="2400" dirty="0"/>
              <a:t>max </a:t>
            </a:r>
            <a:r>
              <a:rPr lang="zh-CN" altLang="en-US" sz="2400" dirty="0"/>
              <a:t>在区间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min,max</a:t>
            </a:r>
            <a:r>
              <a:rPr lang="en-US" altLang="zh-CN" sz="2400" dirty="0"/>
              <a:t>]</a:t>
            </a:r>
            <a:r>
              <a:rPr lang="zh-CN" altLang="en-US" sz="2400" dirty="0"/>
              <a:t>上，如果有数不可以被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某一个子集相加得到，那么其中最小的那个数是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的最小不可组成和 在区间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min,max</a:t>
            </a:r>
            <a:r>
              <a:rPr lang="en-US" altLang="zh-CN" sz="2400" dirty="0"/>
              <a:t>]</a:t>
            </a:r>
            <a:r>
              <a:rPr lang="zh-CN" altLang="en-US" sz="2400" dirty="0"/>
              <a:t>上，如果所有的数都可以被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的某一个子集相加得到，那么</a:t>
            </a:r>
            <a:r>
              <a:rPr lang="en-US" altLang="zh-CN" sz="2400" dirty="0"/>
              <a:t>max+1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的最 小不可组成和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请写函数返回正数数组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的最小不可组成和。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=[3,2,5]</a:t>
            </a:r>
            <a:r>
              <a:rPr lang="zh-CN" altLang="en-US" sz="2400" dirty="0"/>
              <a:t>。子集</a:t>
            </a:r>
            <a:r>
              <a:rPr lang="en-US" altLang="zh-CN" sz="2400" dirty="0"/>
              <a:t>{2}</a:t>
            </a:r>
            <a:r>
              <a:rPr lang="zh-CN" altLang="en-US" sz="2400" dirty="0"/>
              <a:t>相加产生 </a:t>
            </a:r>
            <a:r>
              <a:rPr lang="en-US" altLang="zh-CN" sz="2400" dirty="0"/>
              <a:t>2 </a:t>
            </a:r>
            <a:r>
              <a:rPr lang="zh-CN" altLang="en-US" sz="2400" dirty="0"/>
              <a:t>为 </a:t>
            </a:r>
            <a:r>
              <a:rPr lang="en-US" altLang="zh-CN" sz="2400" dirty="0"/>
              <a:t>min</a:t>
            </a:r>
            <a:r>
              <a:rPr lang="zh-CN" altLang="en-US" sz="2400" dirty="0"/>
              <a:t>，子集</a:t>
            </a:r>
            <a:r>
              <a:rPr lang="en-US" altLang="zh-CN" sz="2400" dirty="0"/>
              <a:t>{3,2,5}</a:t>
            </a:r>
            <a:r>
              <a:rPr lang="zh-CN" altLang="en-US" sz="2400" dirty="0"/>
              <a:t>相加产生 </a:t>
            </a:r>
            <a:r>
              <a:rPr lang="en-US" altLang="zh-CN" sz="2400" dirty="0"/>
              <a:t>10 </a:t>
            </a:r>
            <a:r>
              <a:rPr lang="zh-CN" altLang="en-US" sz="2400" dirty="0"/>
              <a:t>为 </a:t>
            </a:r>
            <a:r>
              <a:rPr lang="en-US" altLang="zh-CN" sz="2400" dirty="0"/>
              <a:t>max</a:t>
            </a:r>
            <a:r>
              <a:rPr lang="zh-CN" altLang="en-US" sz="2400" dirty="0"/>
              <a:t>。在区间</a:t>
            </a:r>
            <a:r>
              <a:rPr lang="en-US" altLang="zh-CN" sz="2400" dirty="0"/>
              <a:t>[2,10] </a:t>
            </a:r>
            <a:r>
              <a:rPr lang="zh-CN" altLang="en-US" sz="2400" dirty="0"/>
              <a:t>上，</a:t>
            </a:r>
            <a:r>
              <a:rPr lang="en-US" altLang="zh-CN" sz="2400" dirty="0"/>
              <a:t>4</a:t>
            </a:r>
            <a:r>
              <a:rPr lang="zh-CN" altLang="en-US" sz="2400" dirty="0"/>
              <a:t>、 </a:t>
            </a:r>
            <a:r>
              <a:rPr lang="en-US" altLang="zh-CN" sz="2400" dirty="0"/>
              <a:t>6 </a:t>
            </a:r>
            <a:r>
              <a:rPr lang="zh-CN" altLang="en-US" sz="2400" dirty="0"/>
              <a:t>和 </a:t>
            </a:r>
            <a:r>
              <a:rPr lang="en-US" altLang="zh-CN" sz="2400" dirty="0"/>
              <a:t>9 </a:t>
            </a:r>
            <a:r>
              <a:rPr lang="zh-CN" altLang="en-US" sz="2400" dirty="0"/>
              <a:t>不能被任何子集相加得到，其中 </a:t>
            </a:r>
            <a:r>
              <a:rPr lang="en-US" altLang="zh-CN" sz="2400" dirty="0"/>
              <a:t>4 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的最小不可组成和。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=[1,2,4]</a:t>
            </a:r>
            <a:r>
              <a:rPr lang="zh-CN" altLang="en-US" sz="2400" dirty="0"/>
              <a:t>。子集</a:t>
            </a:r>
            <a:r>
              <a:rPr lang="en-US" altLang="zh-CN" sz="2400" dirty="0"/>
              <a:t>{1}</a:t>
            </a:r>
            <a:r>
              <a:rPr lang="zh-CN" altLang="en-US" sz="2400" dirty="0"/>
              <a:t>相加产生 </a:t>
            </a:r>
            <a:r>
              <a:rPr lang="en-US" altLang="zh-CN" sz="2400" dirty="0"/>
              <a:t>1 </a:t>
            </a:r>
            <a:r>
              <a:rPr lang="zh-CN" altLang="en-US" sz="2400" dirty="0"/>
              <a:t>为 </a:t>
            </a:r>
            <a:r>
              <a:rPr lang="en-US" altLang="zh-CN" sz="2400" dirty="0"/>
              <a:t>min</a:t>
            </a:r>
            <a:r>
              <a:rPr lang="zh-CN" altLang="en-US" sz="2400" dirty="0"/>
              <a:t>，子集</a:t>
            </a:r>
            <a:r>
              <a:rPr lang="en-US" altLang="zh-CN" sz="2400" dirty="0"/>
              <a:t>{1,2,4}</a:t>
            </a:r>
            <a:r>
              <a:rPr lang="zh-CN" altLang="en-US" sz="2400" dirty="0"/>
              <a:t>相加产生 </a:t>
            </a:r>
            <a:r>
              <a:rPr lang="en-US" altLang="zh-CN" sz="2400" dirty="0"/>
              <a:t>7 </a:t>
            </a:r>
            <a:r>
              <a:rPr lang="zh-CN" altLang="en-US" sz="2400" dirty="0"/>
              <a:t>为 </a:t>
            </a:r>
            <a:r>
              <a:rPr lang="en-US" altLang="zh-CN" sz="2400" dirty="0"/>
              <a:t>max</a:t>
            </a:r>
            <a:r>
              <a:rPr lang="zh-CN" altLang="en-US" sz="2400" dirty="0"/>
              <a:t>。在区间</a:t>
            </a:r>
            <a:r>
              <a:rPr lang="en-US" altLang="zh-CN" sz="2400" dirty="0"/>
              <a:t>[1,7]</a:t>
            </a:r>
            <a:r>
              <a:rPr lang="zh-CN" altLang="en-US" sz="2400" dirty="0"/>
              <a:t>上， 任何 数都可以被子集相加得到，所以 </a:t>
            </a:r>
            <a:r>
              <a:rPr lang="en-US" altLang="zh-CN" sz="2400" dirty="0"/>
              <a:t>8 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的最小不可组成和。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进阶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如果已知正数数组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中肯定有 </a:t>
            </a:r>
            <a:r>
              <a:rPr lang="en-US" altLang="zh-CN" sz="2400" dirty="0"/>
              <a:t>1 </a:t>
            </a:r>
            <a:r>
              <a:rPr lang="zh-CN" altLang="en-US" sz="2400" dirty="0"/>
              <a:t>这个数，是否能更快地得到最小不可组成和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给定一个有序的正数数组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和一个正数</a:t>
            </a:r>
            <a:r>
              <a:rPr lang="en-US" altLang="zh-CN" sz="2400" dirty="0"/>
              <a:t>range</a:t>
            </a:r>
            <a:r>
              <a:rPr lang="zh-CN" altLang="en-US" sz="2400" dirty="0"/>
              <a:t>，如果可以自由选择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中的数字，想累加得 到 </a:t>
            </a:r>
            <a:r>
              <a:rPr lang="en-US" altLang="zh-CN" sz="2400" dirty="0"/>
              <a:t>1~range </a:t>
            </a:r>
            <a:r>
              <a:rPr lang="zh-CN" altLang="en-US" sz="2400" dirty="0"/>
              <a:t>范围上所有的数，返回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最少还缺几个数。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{1,2,3,7}</a:t>
            </a:r>
            <a:r>
              <a:rPr lang="zh-CN" altLang="en-US" sz="2400" dirty="0"/>
              <a:t>，</a:t>
            </a:r>
            <a:r>
              <a:rPr lang="en-US" altLang="zh-CN" sz="2400" dirty="0"/>
              <a:t>range = 15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想累加得到 </a:t>
            </a:r>
            <a:r>
              <a:rPr lang="en-US" altLang="zh-CN" sz="2400" dirty="0"/>
              <a:t>1~15 </a:t>
            </a:r>
            <a:r>
              <a:rPr lang="zh-CN" altLang="en-US" sz="2400" dirty="0"/>
              <a:t>范围上所有的数，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还缺 </a:t>
            </a:r>
            <a:r>
              <a:rPr lang="en-US" altLang="zh-CN" sz="2400" dirty="0"/>
              <a:t>14 </a:t>
            </a:r>
            <a:r>
              <a:rPr lang="zh-CN" altLang="en-US" sz="2400" dirty="0"/>
              <a:t>这个数，所以返回</a:t>
            </a:r>
            <a:r>
              <a:rPr lang="en-US" altLang="zh-CN" sz="2400" dirty="0"/>
              <a:t>1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{1,5,7}</a:t>
            </a:r>
            <a:r>
              <a:rPr lang="zh-CN" altLang="en-US" sz="2400" dirty="0"/>
              <a:t>，</a:t>
            </a:r>
            <a:r>
              <a:rPr lang="en-US" altLang="zh-CN" sz="2400" dirty="0"/>
              <a:t>range = 15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想累加得到 </a:t>
            </a:r>
            <a:r>
              <a:rPr lang="en-US" altLang="zh-CN" sz="2400" dirty="0"/>
              <a:t>1~15 </a:t>
            </a:r>
            <a:r>
              <a:rPr lang="zh-CN" altLang="en-US" sz="2400" dirty="0"/>
              <a:t>范围上所有的数，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还缺 </a:t>
            </a:r>
            <a:r>
              <a:rPr lang="en-US" altLang="zh-CN" sz="2400" dirty="0"/>
              <a:t>2 </a:t>
            </a:r>
            <a:r>
              <a:rPr lang="zh-CN" altLang="en-US" sz="2400" dirty="0"/>
              <a:t>和 </a:t>
            </a:r>
            <a:r>
              <a:rPr lang="en-US" altLang="zh-CN" sz="2400" dirty="0"/>
              <a:t>4</a:t>
            </a:r>
            <a:r>
              <a:rPr lang="zh-CN" altLang="en-US" sz="2400" dirty="0"/>
              <a:t>，所以返回</a:t>
            </a:r>
            <a:r>
              <a:rPr lang="en-US" altLang="zh-CN" sz="2400" dirty="0"/>
              <a:t>2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一个数组中，如果两个数的最小公共因子大于</a:t>
            </a:r>
            <a:r>
              <a:rPr lang="en-US" altLang="zh-CN" sz="2400" dirty="0"/>
              <a:t>1</a:t>
            </a:r>
            <a:r>
              <a:rPr lang="zh-CN" altLang="en-US" sz="2400" dirty="0"/>
              <a:t>，则认为这两个数之间有通路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返回数组中，有多少个独立的域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给定一个全是小写字母的字符串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，删除多余字符，使得每种字符只保留一个，并让 最终结果字符串的字典序最小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 = "</a:t>
            </a:r>
            <a:r>
              <a:rPr lang="en-US" altLang="zh-CN" sz="2400" dirty="0" err="1"/>
              <a:t>acbc</a:t>
            </a:r>
            <a:r>
              <a:rPr lang="en-US" altLang="zh-CN" sz="2400" dirty="0"/>
              <a:t>"</a:t>
            </a:r>
            <a:r>
              <a:rPr lang="zh-CN" altLang="en-US" sz="2400" dirty="0"/>
              <a:t>，删掉第一个</a:t>
            </a:r>
            <a:r>
              <a:rPr lang="en-US" altLang="zh-CN" sz="2400" dirty="0"/>
              <a:t>'c'</a:t>
            </a:r>
            <a:r>
              <a:rPr lang="zh-CN" altLang="en-US" sz="2400" dirty="0"/>
              <a:t>，得到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，是所有结果字符串中字典序最小的。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 = "</a:t>
            </a:r>
            <a:r>
              <a:rPr lang="en-US" altLang="zh-CN" sz="2400" dirty="0" err="1"/>
              <a:t>dbcacbca</a:t>
            </a:r>
            <a:r>
              <a:rPr lang="en-US" altLang="zh-CN" sz="2400" dirty="0"/>
              <a:t>"</a:t>
            </a:r>
            <a:r>
              <a:rPr lang="zh-CN" altLang="en-US" sz="2400" dirty="0"/>
              <a:t>，删掉第一个</a:t>
            </a:r>
            <a:r>
              <a:rPr lang="en-US" altLang="zh-CN" sz="2400" dirty="0"/>
              <a:t>'b'</a:t>
            </a:r>
            <a:r>
              <a:rPr lang="zh-CN" altLang="en-US" sz="2400" dirty="0"/>
              <a:t>、第一个</a:t>
            </a:r>
            <a:r>
              <a:rPr lang="en-US" altLang="zh-CN" sz="2400" dirty="0"/>
              <a:t>'c'</a:t>
            </a:r>
            <a:r>
              <a:rPr lang="zh-CN" altLang="en-US" sz="2400" dirty="0"/>
              <a:t>、第二个</a:t>
            </a:r>
            <a:r>
              <a:rPr lang="en-US" altLang="zh-CN" sz="2400" dirty="0"/>
              <a:t>'c'</a:t>
            </a:r>
            <a:r>
              <a:rPr lang="zh-CN" altLang="en-US" sz="2400" dirty="0"/>
              <a:t>、第二个</a:t>
            </a:r>
            <a:r>
              <a:rPr lang="en-US" altLang="zh-CN" sz="2400" dirty="0"/>
              <a:t>'a'</a:t>
            </a:r>
            <a:r>
              <a:rPr lang="zh-CN" altLang="en-US" sz="2400" dirty="0"/>
              <a:t>，得到</a:t>
            </a:r>
            <a:r>
              <a:rPr lang="en-US" altLang="zh-CN" sz="2400" dirty="0"/>
              <a:t>"</a:t>
            </a:r>
            <a:r>
              <a:rPr lang="en-US" altLang="zh-CN" sz="2400" dirty="0" err="1"/>
              <a:t>dabc</a:t>
            </a:r>
            <a:r>
              <a:rPr lang="en-US" altLang="zh-CN" sz="2400" dirty="0"/>
              <a:t>"</a:t>
            </a:r>
            <a:r>
              <a:rPr lang="zh-CN" altLang="en-US" sz="2400" dirty="0"/>
              <a:t>， 是所有结 果字符串中字典序最小的。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在一个字符串中找到没有重复字符子串中最长的长度。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abcabcbb</a:t>
            </a:r>
            <a:r>
              <a:rPr lang="zh-CN" altLang="en-US" sz="2400" dirty="0"/>
              <a:t>没有重复字符的最长子串是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，长度为</a:t>
            </a:r>
            <a:r>
              <a:rPr lang="en-US" altLang="zh-CN" sz="2400" dirty="0"/>
              <a:t>3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bbbbb</a:t>
            </a:r>
            <a:r>
              <a:rPr lang="zh-CN" altLang="en-US" sz="2400" dirty="0"/>
              <a:t>，答案是</a:t>
            </a:r>
            <a:r>
              <a:rPr lang="en-US" altLang="zh-CN" sz="2400" dirty="0"/>
              <a:t>b</a:t>
            </a:r>
            <a:r>
              <a:rPr lang="zh-CN" altLang="en-US" sz="2400" dirty="0"/>
              <a:t>，长度为</a:t>
            </a:r>
            <a:r>
              <a:rPr lang="en-US" altLang="zh-CN" sz="2400" dirty="0"/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pwwkew</a:t>
            </a:r>
            <a:r>
              <a:rPr lang="zh-CN" altLang="en-US" sz="2400" dirty="0"/>
              <a:t>，答案是</a:t>
            </a:r>
            <a:r>
              <a:rPr lang="en-US" altLang="zh-CN" sz="2400" dirty="0" err="1"/>
              <a:t>wke</a:t>
            </a:r>
            <a:r>
              <a:rPr lang="zh-CN" altLang="en-US" sz="2400" dirty="0"/>
              <a:t>，长度是</a:t>
            </a:r>
            <a:r>
              <a:rPr lang="en-US" altLang="zh-CN" sz="2400" dirty="0"/>
              <a:t>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要求</a:t>
            </a:r>
            <a:r>
              <a:rPr lang="en-US" altLang="zh-CN" sz="2400" dirty="0"/>
              <a:t>:</a:t>
            </a:r>
            <a:r>
              <a:rPr lang="zh-CN" altLang="en-US" sz="2400" dirty="0"/>
              <a:t>答案必须是子串，</a:t>
            </a:r>
            <a:r>
              <a:rPr lang="en-US" altLang="zh-CN" sz="2400" dirty="0"/>
              <a:t>"</a:t>
            </a:r>
            <a:r>
              <a:rPr lang="en-US" altLang="zh-CN" sz="2400" dirty="0" err="1"/>
              <a:t>pwke</a:t>
            </a:r>
            <a:r>
              <a:rPr lang="en-US" altLang="zh-CN" sz="2400" dirty="0"/>
              <a:t>" </a:t>
            </a:r>
            <a:r>
              <a:rPr lang="zh-CN" altLang="en-US" sz="2400" dirty="0"/>
              <a:t>是一个子字符序列但不是一个子字符串。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给定两个数组</a:t>
            </a:r>
            <a:r>
              <a:rPr lang="en-US" altLang="zh-CN" sz="2400" dirty="0" err="1"/>
              <a:t>arrx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arry</a:t>
            </a:r>
            <a:r>
              <a:rPr lang="zh-CN" altLang="en-US" sz="2400" dirty="0"/>
              <a:t>，长度都为</a:t>
            </a:r>
            <a:r>
              <a:rPr lang="en-US" altLang="zh-CN" sz="2400" dirty="0"/>
              <a:t>N</a:t>
            </a:r>
            <a:r>
              <a:rPr lang="zh-CN" altLang="en-US" sz="2400" dirty="0"/>
              <a:t>。代表二维平面上有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个点的</a:t>
            </a:r>
            <a:r>
              <a:rPr lang="en-US" altLang="zh-CN" sz="2400" dirty="0"/>
              <a:t>x </a:t>
            </a:r>
            <a:r>
              <a:rPr lang="zh-CN" altLang="en-US" sz="2400" dirty="0"/>
              <a:t>坐标和</a:t>
            </a:r>
            <a:r>
              <a:rPr lang="en-US" altLang="zh-CN" sz="2400" dirty="0"/>
              <a:t>y</a:t>
            </a:r>
            <a:r>
              <a:rPr lang="zh-CN" altLang="en-US" sz="2400" dirty="0"/>
              <a:t>坐标分别为</a:t>
            </a:r>
            <a:r>
              <a:rPr lang="en-US" altLang="zh-CN" sz="2400" dirty="0" err="1"/>
              <a:t>arrx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arry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，返回求一条直线最多能穿过多少个点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19453</TotalTime>
  <Words>787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  <vt:lpstr>题目七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282</cp:revision>
  <dcterms:created xsi:type="dcterms:W3CDTF">2019-12-18T07:28:03Z</dcterms:created>
  <dcterms:modified xsi:type="dcterms:W3CDTF">2020-06-18T05:49:44Z</dcterms:modified>
</cp:coreProperties>
</file>