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一种消息接收并打印的结构设计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已知一个消息流会不断地吐出整数 </a:t>
            </a:r>
            <a:r>
              <a:rPr lang="en-US" altLang="zh-CN" sz="2400" dirty="0"/>
              <a:t>1~N</a:t>
            </a:r>
            <a:r>
              <a:rPr lang="zh-CN" altLang="en-US" sz="2400" dirty="0"/>
              <a:t>，但不一定按照顺序吐出。如果上次打印的数为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 那么当 </a:t>
            </a:r>
            <a:r>
              <a:rPr lang="en-US" altLang="zh-CN" sz="2400" dirty="0"/>
              <a:t>i+1 </a:t>
            </a:r>
            <a:r>
              <a:rPr lang="zh-CN" altLang="en-US" sz="2400" dirty="0"/>
              <a:t>出现时，请打印 </a:t>
            </a:r>
            <a:r>
              <a:rPr lang="en-US" altLang="zh-CN" sz="2400" dirty="0"/>
              <a:t>i+1 </a:t>
            </a:r>
            <a:r>
              <a:rPr lang="zh-CN" altLang="en-US" sz="2400" dirty="0"/>
              <a:t>及其之后接收过的并且连续的所有数，直到 </a:t>
            </a:r>
            <a:r>
              <a:rPr lang="en-US" altLang="zh-CN" sz="2400" dirty="0"/>
              <a:t>1~N </a:t>
            </a:r>
            <a:r>
              <a:rPr lang="zh-CN" altLang="en-US" sz="2400" dirty="0"/>
              <a:t>全部接收 并打印完，请设计这种接收并打印的结构。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初始时默认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现有</a:t>
            </a:r>
            <a:r>
              <a:rPr lang="en-US" altLang="zh-CN" sz="2400" dirty="0"/>
              <a:t>n1+n2</a:t>
            </a:r>
            <a:r>
              <a:rPr lang="zh-CN" altLang="en-US" sz="2400" dirty="0"/>
              <a:t>种面值的硬币，其中前</a:t>
            </a:r>
            <a:r>
              <a:rPr lang="en-US" altLang="zh-CN" sz="2400" dirty="0"/>
              <a:t>n1</a:t>
            </a:r>
            <a:r>
              <a:rPr lang="zh-CN" altLang="en-US" sz="2400" dirty="0"/>
              <a:t>种为普通币，可以取任意枚，后</a:t>
            </a:r>
            <a:r>
              <a:rPr lang="en-US" altLang="zh-CN" sz="2400" dirty="0"/>
              <a:t>n2</a:t>
            </a:r>
            <a:r>
              <a:rPr lang="zh-CN" altLang="en-US" sz="2400" dirty="0"/>
              <a:t>种为纪念币， 每种最多只能取一枚，每种硬币有一个面值，问能用多少种方法拼出</a:t>
            </a:r>
            <a:r>
              <a:rPr lang="en-US" altLang="zh-CN" sz="2400" dirty="0"/>
              <a:t>m</a:t>
            </a:r>
            <a:r>
              <a:rPr lang="zh-CN" altLang="en-US" sz="2400" dirty="0"/>
              <a:t>的面值</a:t>
            </a:r>
            <a:r>
              <a:rPr lang="en-US" altLang="zh-CN" sz="2400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给定一个正数</a:t>
            </a:r>
            <a:r>
              <a:rPr lang="en-US" altLang="zh-CN" sz="2400" dirty="0"/>
              <a:t>N</a:t>
            </a:r>
            <a:r>
              <a:rPr lang="zh-CN" altLang="en-US" sz="2400" dirty="0"/>
              <a:t>，表示你在纸上写下</a:t>
            </a:r>
            <a:r>
              <a:rPr lang="en-US" altLang="zh-CN" sz="2400" dirty="0"/>
              <a:t>1~N</a:t>
            </a:r>
            <a:r>
              <a:rPr lang="zh-CN" altLang="en-US" sz="2400" dirty="0"/>
              <a:t>所有的数字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返回在书写的过程中，一共写下了多少个</a:t>
            </a:r>
            <a:r>
              <a:rPr lang="en-US" altLang="zh-CN" sz="2400" dirty="0"/>
              <a:t>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d</a:t>
            </a:r>
            <a:r>
              <a:rPr lang="zh-CN" altLang="en-US" sz="2400" dirty="0"/>
              <a:t>，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p</a:t>
            </a:r>
            <a:r>
              <a:rPr lang="zh-CN" altLang="en-US" sz="2400" dirty="0"/>
              <a:t>，</a:t>
            </a:r>
            <a:r>
              <a:rPr lang="en-US" altLang="zh-CN" sz="2400" dirty="0"/>
              <a:t>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号怪兽要求的钱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开始时你的能力是</a:t>
            </a:r>
            <a:r>
              <a:rPr lang="en-US" altLang="zh-CN" sz="2400" dirty="0"/>
              <a:t>0</a:t>
            </a:r>
            <a:r>
              <a:rPr lang="zh-CN" altLang="en-US" sz="2400" dirty="0"/>
              <a:t>，你的目标是从</a:t>
            </a:r>
            <a:r>
              <a:rPr lang="en-US" altLang="zh-CN" sz="2400" dirty="0"/>
              <a:t>0</a:t>
            </a:r>
            <a:r>
              <a:rPr lang="zh-CN" altLang="en-US" sz="2400" dirty="0"/>
              <a:t>号怪兽开始，通过所有的怪兽。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如果你当前的能力，小于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号怪兽的能力，你必须付出</a:t>
            </a:r>
            <a:r>
              <a:rPr lang="en-US" altLang="zh-CN" sz="2400" dirty="0"/>
              <a:t>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的钱，贿赂这个怪兽，然后怪兽就会加入你，他的能力直接累加到你的能力上；如果你当前的能力，大于等于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号怪兽的能力，你可以选择直接通过，你的能力并不会下降，你也可以选择贿赂这个怪兽，然后怪兽就会加入你，他的能力直接累加到你的能力上。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返回通过所有的怪兽，需要花的最小钱数。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先给出可整合数组的定义</a:t>
            </a:r>
            <a:r>
              <a:rPr lang="en-US" altLang="zh-CN" sz="2400" dirty="0"/>
              <a:t>:</a:t>
            </a:r>
            <a:r>
              <a:rPr lang="zh-CN" altLang="en-US" sz="2400" dirty="0"/>
              <a:t>如果一个数组在排序之后，每相邻两个数差的绝对值 都为 </a:t>
            </a:r>
            <a:r>
              <a:rPr lang="en-US" altLang="zh-CN" sz="2400" dirty="0"/>
              <a:t>1</a:t>
            </a:r>
            <a:r>
              <a:rPr lang="zh-CN" altLang="en-US" sz="2400" dirty="0"/>
              <a:t>， 则该数组为可整合数组。例如，</a:t>
            </a:r>
            <a:r>
              <a:rPr lang="en-US" altLang="zh-CN" sz="2400" dirty="0"/>
              <a:t>[5,3,4,6,2]</a:t>
            </a:r>
            <a:r>
              <a:rPr lang="zh-CN" altLang="en-US" sz="2400" dirty="0"/>
              <a:t>排序之后为</a:t>
            </a:r>
            <a:r>
              <a:rPr lang="en-US" altLang="zh-CN" sz="2400" dirty="0"/>
              <a:t>[2,3,4,5,6]</a:t>
            </a:r>
            <a:r>
              <a:rPr lang="zh-CN" altLang="en-US" sz="2400" dirty="0"/>
              <a:t>， 符合每相邻两个数差的绝对值 都为 </a:t>
            </a:r>
            <a:r>
              <a:rPr lang="en-US" altLang="zh-CN" sz="2400" dirty="0"/>
              <a:t>1</a:t>
            </a:r>
            <a:r>
              <a:rPr lang="zh-CN" altLang="en-US" sz="2400" dirty="0"/>
              <a:t>，所以这个数组为可整合数组。 给定一个整型数组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，请返回其中最大可整合子数组的长度。例如， </a:t>
            </a:r>
            <a:r>
              <a:rPr lang="en-US" altLang="zh-CN" sz="2400" dirty="0"/>
              <a:t>[5,5,3,2,6,4,3]</a:t>
            </a:r>
            <a:r>
              <a:rPr lang="zh-CN" altLang="en-US" sz="2400" dirty="0"/>
              <a:t>的最大 可整合子数组为</a:t>
            </a:r>
            <a:r>
              <a:rPr lang="en-US" altLang="zh-CN" sz="2400" dirty="0"/>
              <a:t>[5,3,2,6,4]</a:t>
            </a:r>
            <a:r>
              <a:rPr lang="zh-CN" altLang="en-US" sz="2400" dirty="0"/>
              <a:t>，所以返回 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给定一个字符串，如果只能在后面添加字符，最少添加几个能让字符串整体都是回文串。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19453</TotalTime>
  <Words>578</Words>
  <Application>Microsoft Macintosh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  <vt:lpstr>题目七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281</cp:revision>
  <dcterms:created xsi:type="dcterms:W3CDTF">2019-12-18T07:28:03Z</dcterms:created>
  <dcterms:modified xsi:type="dcterms:W3CDTF">2020-06-18T05:54:40Z</dcterms:modified>
</cp:coreProperties>
</file>