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>
        <p:scale>
          <a:sx n="150" d="100"/>
          <a:sy n="150" d="100"/>
        </p:scale>
        <p:origin x="-368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，从左到右表示昨天从早到晚股票的价格。作为一个事后诸葛亮，你想</a:t>
            </a:r>
            <a:r>
              <a:rPr lang="zh-CN" altLang="en-US" sz="2400"/>
              <a:t>知道如果</a:t>
            </a:r>
            <a:r>
              <a:rPr lang="zh-CN" altLang="en-US" sz="2400" dirty="0"/>
              <a:t>只做一次交易，且每次交易只买卖一股，返回能挣到的最大钱数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，从左到右表示昨天从早到晚股票的价格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作为一个事后诸葛亮，你想知道如果随便交易，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且每次交易只买卖一股，返回能挣到的最大钱数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，从左到右表示昨天从早到晚股票的价格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作为一个事后诸葛亮，你想知 道如果交易次数不超过</a:t>
            </a:r>
            <a:r>
              <a:rPr lang="en-US" altLang="zh-CN" sz="2400" dirty="0"/>
              <a:t>K</a:t>
            </a:r>
            <a:r>
              <a:rPr lang="zh-CN" altLang="en-US" sz="2400" dirty="0"/>
              <a:t>次，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且每次交易只买卖一股，返回能挣到的最大钱数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给定两个字符串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，返回</a:t>
            </a:r>
            <a:r>
              <a:rPr lang="en-US" altLang="zh-CN" sz="2400" dirty="0"/>
              <a:t>S</a:t>
            </a:r>
            <a:r>
              <a:rPr lang="zh-CN" altLang="en-US" sz="2400" dirty="0"/>
              <a:t>子序列等于</a:t>
            </a:r>
            <a:r>
              <a:rPr lang="en-US" altLang="zh-CN" sz="2400" dirty="0"/>
              <a:t>T</a:t>
            </a:r>
            <a:r>
              <a:rPr lang="zh-CN" altLang="en-US" sz="2400" dirty="0"/>
              <a:t>的不同子序列个数有多少个</a:t>
            </a:r>
            <a:r>
              <a:rPr lang="en-US" altLang="zh-CN" sz="2400" dirty="0"/>
              <a:t>? </a:t>
            </a:r>
            <a:r>
              <a:rPr lang="zh-CN" altLang="en-US" sz="2400" dirty="0"/>
              <a:t>如果得到子序列</a:t>
            </a:r>
            <a:r>
              <a:rPr lang="en-US" altLang="zh-CN" sz="2400" dirty="0"/>
              <a:t>A</a:t>
            </a:r>
            <a:r>
              <a:rPr lang="zh-CN" altLang="en-US" sz="2400" dirty="0"/>
              <a:t>删除的位置与得到子序列</a:t>
            </a:r>
            <a:r>
              <a:rPr lang="en-US" altLang="zh-CN" sz="2400" dirty="0"/>
              <a:t>B</a:t>
            </a:r>
            <a:r>
              <a:rPr lang="zh-CN" altLang="en-US" sz="2400" dirty="0"/>
              <a:t>删除的位置不同，那么认为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就是不同的。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例子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S = "</a:t>
            </a:r>
            <a:r>
              <a:rPr lang="en-US" altLang="zh-CN" sz="2400" dirty="0" err="1"/>
              <a:t>rabbbit</a:t>
            </a:r>
            <a:r>
              <a:rPr lang="en-US" altLang="zh-CN" sz="2400" dirty="0"/>
              <a:t>", T = "rabbit"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: 3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是以下三个</a:t>
            </a:r>
            <a:r>
              <a:rPr lang="en-US" altLang="zh-CN" sz="2400" dirty="0"/>
              <a:t>S</a:t>
            </a:r>
            <a:r>
              <a:rPr lang="zh-CN" altLang="en-US" sz="2400" dirty="0"/>
              <a:t>的不同子序列，没有</a:t>
            </a:r>
            <a:r>
              <a:rPr lang="en-US" altLang="zh-CN" sz="2400" dirty="0"/>
              <a:t>^</a:t>
            </a:r>
            <a:r>
              <a:rPr lang="zh-CN" altLang="en-US" sz="2400" dirty="0"/>
              <a:t>的位置表示删除的位置，因为删除的位置不同，所以这三 个子序列是不一样的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rabbbit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 I   I I II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rabbbit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 I I   I II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rabbbit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 I I I   II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/>
              <a:t>题目五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给定一个二维数组 </a:t>
            </a:r>
            <a:r>
              <a:rPr lang="en-US" altLang="zh-CN" sz="2400" dirty="0"/>
              <a:t>map</a:t>
            </a:r>
            <a:r>
              <a:rPr lang="zh-CN" altLang="en-US" sz="2400" dirty="0"/>
              <a:t>，含义是一张地图，例如，如下矩阵</a:t>
            </a:r>
            <a:r>
              <a:rPr lang="en-US" altLang="zh-CN" sz="2400" dirty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-2 -3  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-5 -10 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0  30 -5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游戏的规则如下</a:t>
            </a:r>
            <a:r>
              <a:rPr lang="en-US" altLang="zh-CN" sz="2400" dirty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骑士从左上角出发，每次只能向右或向下走，最后到达右下角见到公主。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地图中每个位置的值代表骑士要遭遇的事情。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如果是负数，说明此处有怪兽，要让骑士损失血量。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如果是非负数，代表此处有血瓶，能让骑士回血。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骑士从左上角到右下角的过程中，走到任何一个位置时，血量都不能少于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为了保证骑士能见到公主，初始血量至少是多少</a:t>
            </a:r>
            <a:r>
              <a:rPr lang="en-US" altLang="zh-CN" sz="2400" dirty="0"/>
              <a:t>?</a:t>
            </a:r>
            <a:r>
              <a:rPr lang="zh-CN" altLang="en-US" sz="2400" dirty="0"/>
              <a:t>根据</a:t>
            </a:r>
            <a:r>
              <a:rPr lang="en-US" altLang="zh-CN" sz="2400" dirty="0"/>
              <a:t>map</a:t>
            </a:r>
            <a:r>
              <a:rPr lang="zh-CN" altLang="en-US" sz="2400" dirty="0"/>
              <a:t>，返回至少的初始血量。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给定一个矩阵</a:t>
            </a:r>
            <a:r>
              <a:rPr lang="en-US" altLang="zh-CN" sz="2400" dirty="0"/>
              <a:t>matrix</a:t>
            </a:r>
            <a:r>
              <a:rPr lang="zh-CN" altLang="en-US" sz="2400" dirty="0"/>
              <a:t>，先从左上角开始，每一步只能往右或者往下走，走到右下角。然后从右下角出发，每一步只能往上或者往左走，再回到左上角。任何一个位置的数字，只能获得一遍。返回最大路径和。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19641</TotalTime>
  <Words>565</Words>
  <Application>Microsoft Macintosh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  <vt:lpstr>题目五</vt:lpstr>
      <vt:lpstr>题目六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286</cp:revision>
  <dcterms:created xsi:type="dcterms:W3CDTF">2019-12-18T07:28:03Z</dcterms:created>
  <dcterms:modified xsi:type="dcterms:W3CDTF">2020-07-12T06:03:52Z</dcterms:modified>
</cp:coreProperties>
</file>