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cramble-str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5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https://leetcode.com/problems/scramble-string/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，求</a:t>
            </a:r>
            <a:r>
              <a:rPr lang="en-US" altLang="zh-CN" sz="2400" dirty="0"/>
              <a:t>str1</a:t>
            </a:r>
            <a:r>
              <a:rPr lang="zh-CN" altLang="en-US" sz="2400" dirty="0"/>
              <a:t>的子串中含有</a:t>
            </a:r>
            <a:r>
              <a:rPr lang="en-US" altLang="zh-CN" sz="2400" dirty="0"/>
              <a:t>str2</a:t>
            </a:r>
            <a:r>
              <a:rPr lang="zh-CN" altLang="en-US" sz="2400" dirty="0"/>
              <a:t>所有字符的最小子串长度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abcde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str2="ac"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因为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包含 </a:t>
            </a:r>
            <a:r>
              <a:rPr lang="en-US" altLang="zh-CN" sz="2400" dirty="0"/>
              <a:t>str2 </a:t>
            </a:r>
            <a:r>
              <a:rPr lang="zh-CN" altLang="en-US" sz="2400" dirty="0"/>
              <a:t>所有的字符，并且在满足这一条件的</a:t>
            </a:r>
            <a:r>
              <a:rPr lang="en-US" altLang="zh-CN" sz="2400" dirty="0"/>
              <a:t>str1</a:t>
            </a:r>
            <a:r>
              <a:rPr lang="zh-CN" altLang="en-US" sz="2400" dirty="0"/>
              <a:t>的所有子串中，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是 最短的，返回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str1="12345"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str2="344" </a:t>
            </a:r>
            <a:r>
              <a:rPr lang="zh-CN" altLang="en-US" sz="2400" dirty="0"/>
              <a:t>最小包含子串不存在，返回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一个缓存结构需要实现如下功能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void set(int key, int value):</a:t>
            </a:r>
            <a:r>
              <a:rPr lang="zh-CN" altLang="en-US" sz="2400" dirty="0"/>
              <a:t>加入或修改</a:t>
            </a:r>
            <a:r>
              <a:rPr lang="en" altLang="zh-CN" sz="2400" dirty="0"/>
              <a:t>key</a:t>
            </a:r>
            <a:r>
              <a:rPr lang="zh-CN" altLang="en-US" sz="2400" dirty="0"/>
              <a:t>对应的</a:t>
            </a:r>
            <a:r>
              <a:rPr lang="en" altLang="zh-CN" sz="2400" dirty="0"/>
              <a:t>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int get(int key):</a:t>
            </a:r>
            <a:r>
              <a:rPr lang="zh-CN" altLang="en-US" sz="2400" dirty="0"/>
              <a:t>查询</a:t>
            </a:r>
            <a:r>
              <a:rPr lang="en" altLang="zh-CN" sz="2400" dirty="0"/>
              <a:t>key</a:t>
            </a:r>
            <a:r>
              <a:rPr lang="zh-CN" altLang="en-US" sz="2400" dirty="0"/>
              <a:t>对应的</a:t>
            </a:r>
            <a:r>
              <a:rPr lang="en" altLang="zh-CN" sz="2400" dirty="0"/>
              <a:t>value</a:t>
            </a:r>
            <a:r>
              <a:rPr lang="zh-CN" altLang="en-US" sz="2400" dirty="0"/>
              <a:t>值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但是缓存中最多放</a:t>
            </a:r>
            <a:r>
              <a:rPr lang="en" altLang="zh-CN" sz="2400" dirty="0"/>
              <a:t>K</a:t>
            </a:r>
            <a:r>
              <a:rPr lang="zh-CN" altLang="en-US" sz="2400" dirty="0"/>
              <a:t>条记录，如果新的第</a:t>
            </a:r>
            <a:r>
              <a:rPr lang="en" altLang="zh-CN" sz="2400" dirty="0"/>
              <a:t>K+1</a:t>
            </a:r>
            <a:r>
              <a:rPr lang="zh-CN" altLang="en-US" sz="2400" dirty="0"/>
              <a:t>条记录要加入，就需要根据策略删掉一条记录，然后才能把新记录加入。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这个策略为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在缓存结构的</a:t>
            </a:r>
            <a:r>
              <a:rPr lang="en" altLang="zh-CN" sz="2400" dirty="0"/>
              <a:t>K</a:t>
            </a:r>
            <a:r>
              <a:rPr lang="zh-CN" altLang="en-US" sz="2400" dirty="0"/>
              <a:t>条记录中，哪一个</a:t>
            </a:r>
            <a:r>
              <a:rPr lang="en" altLang="zh-CN" sz="2400" dirty="0"/>
              <a:t>key</a:t>
            </a:r>
            <a:r>
              <a:rPr lang="zh-CN" altLang="en-US" sz="2400" dirty="0"/>
              <a:t>从进入缓存结构的时刻开始，被调用</a:t>
            </a:r>
            <a:r>
              <a:rPr lang="en" altLang="zh-CN" sz="2400" dirty="0"/>
              <a:t>set</a:t>
            </a:r>
            <a:r>
              <a:rPr lang="zh-CN" altLang="en-US" sz="2400" dirty="0"/>
              <a:t>或者</a:t>
            </a:r>
            <a:r>
              <a:rPr lang="en" altLang="zh-CN" sz="2400" dirty="0"/>
              <a:t>get</a:t>
            </a:r>
            <a:r>
              <a:rPr lang="zh-CN" altLang="en-US" sz="2400" dirty="0"/>
              <a:t>的次数最少，就删掉这个</a:t>
            </a:r>
            <a:r>
              <a:rPr lang="en" altLang="zh-CN" sz="2400" dirty="0"/>
              <a:t>key</a:t>
            </a:r>
            <a:r>
              <a:rPr lang="zh-CN" altLang="en-US" sz="2400" dirty="0"/>
              <a:t>的记录</a:t>
            </a:r>
            <a:r>
              <a:rPr lang="en-US" altLang="zh-CN" sz="24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如果调用次数最少的</a:t>
            </a:r>
            <a:r>
              <a:rPr lang="en" altLang="zh-CN" sz="2400" dirty="0"/>
              <a:t>key</a:t>
            </a:r>
            <a:r>
              <a:rPr lang="zh-CN" altLang="en-US" sz="2400" dirty="0"/>
              <a:t>有多个，上次调用发生最早的</a:t>
            </a:r>
            <a:r>
              <a:rPr lang="en" altLang="zh-CN" sz="2400" dirty="0"/>
              <a:t>key</a:t>
            </a:r>
            <a:r>
              <a:rPr lang="zh-CN" altLang="en-US" sz="2400" dirty="0"/>
              <a:t>被删除。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这就是</a:t>
            </a:r>
            <a:r>
              <a:rPr lang="en" altLang="zh-CN" sz="2400" dirty="0"/>
              <a:t>LFU</a:t>
            </a:r>
            <a:r>
              <a:rPr lang="zh-CN" altLang="en-US" sz="2400" dirty="0"/>
              <a:t>缓存替换算法。实现这个结构，</a:t>
            </a:r>
            <a:r>
              <a:rPr lang="en" altLang="zh-CN" sz="2400" dirty="0"/>
              <a:t>K</a:t>
            </a:r>
            <a:r>
              <a:rPr lang="zh-CN" altLang="en-US" sz="2400" dirty="0"/>
              <a:t>作为参数给出。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N</a:t>
            </a:r>
            <a:r>
              <a:rPr lang="zh-CN" altLang="en-US" sz="2400" dirty="0"/>
              <a:t>个加油站组成一个环形，给定两个长度都是</a:t>
            </a:r>
            <a:r>
              <a:rPr lang="en" altLang="zh-CN" sz="2400" dirty="0"/>
              <a:t>N</a:t>
            </a:r>
            <a:r>
              <a:rPr lang="zh-CN" altLang="en-US" sz="2400" dirty="0"/>
              <a:t>的非负数组 </a:t>
            </a:r>
            <a:r>
              <a:rPr lang="en" altLang="zh-CN" sz="2400" dirty="0"/>
              <a:t>oil</a:t>
            </a:r>
            <a:r>
              <a:rPr lang="zh-CN" altLang="en-US" sz="2400" dirty="0"/>
              <a:t>和</a:t>
            </a:r>
            <a:r>
              <a:rPr lang="en" altLang="zh-CN" sz="2400" dirty="0"/>
              <a:t>dis(N&gt;1)</a:t>
            </a:r>
            <a:r>
              <a:rPr lang="zh-CN" altLang="en" sz="2400" dirty="0"/>
              <a:t>，</a:t>
            </a:r>
            <a:r>
              <a:rPr lang="en" altLang="zh-CN" sz="2400" dirty="0"/>
              <a:t>oil[</a:t>
            </a:r>
            <a:r>
              <a:rPr lang="en" altLang="zh-CN" sz="2400" dirty="0" err="1"/>
              <a:t>i</a:t>
            </a:r>
            <a:r>
              <a:rPr lang="en" altLang="zh-CN" sz="2400" dirty="0"/>
              <a:t>]</a:t>
            </a:r>
            <a:r>
              <a:rPr lang="zh-CN" altLang="en-US" sz="2400" dirty="0"/>
              <a:t>代表 第</a:t>
            </a:r>
            <a:r>
              <a:rPr lang="en" altLang="zh-CN" sz="2400" dirty="0" err="1"/>
              <a:t>i</a:t>
            </a:r>
            <a:r>
              <a:rPr lang="zh-CN" altLang="en-US" sz="2400" dirty="0"/>
              <a:t>个加油站存的油可以跑多少千米，</a:t>
            </a:r>
            <a:r>
              <a:rPr lang="en" altLang="zh-CN" sz="2400" dirty="0"/>
              <a:t>dis[</a:t>
            </a:r>
            <a:r>
              <a:rPr lang="en" altLang="zh-CN" sz="2400" dirty="0" err="1"/>
              <a:t>i</a:t>
            </a:r>
            <a:r>
              <a:rPr lang="en" altLang="zh-CN" sz="2400" dirty="0"/>
              <a:t>]</a:t>
            </a:r>
            <a:r>
              <a:rPr lang="zh-CN" altLang="en-US" sz="2400" dirty="0"/>
              <a:t>代表第</a:t>
            </a:r>
            <a:r>
              <a:rPr lang="en" altLang="zh-CN" sz="2400" dirty="0" err="1"/>
              <a:t>i</a:t>
            </a:r>
            <a:r>
              <a:rPr lang="zh-CN" altLang="en-US" sz="2400" dirty="0"/>
              <a:t>个加油站到环中下一个加油站相隔 多少千米。 假设你有一辆油箱足够大的车，初始时车里没有油。如果车从第</a:t>
            </a:r>
            <a:r>
              <a:rPr lang="en" altLang="zh-CN" sz="2400" dirty="0" err="1"/>
              <a:t>i</a:t>
            </a:r>
            <a:r>
              <a:rPr lang="zh-CN" altLang="en-US" sz="2400" dirty="0"/>
              <a:t>个加油站出发，最终 可以回到这个加油站，那么第</a:t>
            </a:r>
            <a:r>
              <a:rPr lang="en" altLang="zh-CN" sz="2400" dirty="0" err="1"/>
              <a:t>i</a:t>
            </a:r>
            <a:r>
              <a:rPr lang="zh-CN" altLang="en-US" sz="2400" dirty="0"/>
              <a:t>个加油站就算良好出发点，否则就不算。 请返回长度为</a:t>
            </a:r>
            <a:r>
              <a:rPr lang="en" altLang="zh-CN" sz="2400" dirty="0"/>
              <a:t>N</a:t>
            </a:r>
            <a:r>
              <a:rPr lang="zh-CN" altLang="en-US" sz="2400" dirty="0"/>
              <a:t>的</a:t>
            </a:r>
            <a:r>
              <a:rPr lang="en" altLang="zh-CN" sz="2400" dirty="0" err="1"/>
              <a:t>boolean</a:t>
            </a:r>
            <a:r>
              <a:rPr lang="zh-CN" altLang="en-US" sz="2400" dirty="0"/>
              <a:t>型数组</a:t>
            </a:r>
            <a:r>
              <a:rPr lang="en" altLang="zh-CN" sz="2400" dirty="0"/>
              <a:t>res</a:t>
            </a:r>
            <a:r>
              <a:rPr lang="zh-CN" altLang="en" sz="2400" dirty="0"/>
              <a:t>，</a:t>
            </a:r>
            <a:r>
              <a:rPr lang="en" altLang="zh-CN" sz="2400" dirty="0"/>
              <a:t>res[</a:t>
            </a:r>
            <a:r>
              <a:rPr lang="en" altLang="zh-CN" sz="2400" dirty="0" err="1"/>
              <a:t>i</a:t>
            </a:r>
            <a:r>
              <a:rPr lang="en" altLang="zh-CN" sz="2400" dirty="0"/>
              <a:t>]</a:t>
            </a:r>
            <a:r>
              <a:rPr lang="zh-CN" altLang="en-US" sz="2400" dirty="0"/>
              <a:t>代表第 </a:t>
            </a:r>
            <a:r>
              <a:rPr lang="en" altLang="zh-CN" sz="2400" dirty="0" err="1"/>
              <a:t>i</a:t>
            </a:r>
            <a:r>
              <a:rPr lang="en" altLang="zh-CN" sz="2400" dirty="0"/>
              <a:t> </a:t>
            </a:r>
            <a:r>
              <a:rPr lang="zh-CN" altLang="en-US" sz="2400" dirty="0"/>
              <a:t>个加油站是不是良好出发点。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19543</TotalTime>
  <Words>455</Words>
  <Application>Microsoft Macintosh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算法刷题训练营第5期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292</cp:revision>
  <dcterms:created xsi:type="dcterms:W3CDTF">2019-12-18T07:28:03Z</dcterms:created>
  <dcterms:modified xsi:type="dcterms:W3CDTF">2020-07-27T10:59:28Z</dcterms:modified>
</cp:coreProperties>
</file>