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6" r:id="rId3"/>
    <p:sldId id="297" r:id="rId4"/>
    <p:sldId id="298" r:id="rId5"/>
    <p:sldId id="29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算法刷题训练营第</a:t>
            </a:r>
            <a:r>
              <a:rPr lang="en-US" altLang="zh-CN" dirty="0"/>
              <a:t>5</a:t>
            </a:r>
            <a:r>
              <a:rPr lang="zh-CN" altLang="en-US" dirty="0"/>
              <a:t>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6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牛牛和</a:t>
            </a:r>
            <a:r>
              <a:rPr lang="en-US" altLang="zh-CN" sz="2400" dirty="0"/>
              <a:t>15</a:t>
            </a:r>
            <a:r>
              <a:rPr lang="zh-CN" altLang="en-US" sz="2400" dirty="0"/>
              <a:t>个朋友来玩打土豪分田地的游戏，牛牛决定让你来分田地，地主的田地可以看成是一个矩形，每个位置有一个价值。分割田地的方法是横竖各切三刀，分成 </a:t>
            </a:r>
            <a:r>
              <a:rPr lang="en-US" altLang="zh-CN" sz="2400" dirty="0"/>
              <a:t>16 </a:t>
            </a:r>
            <a:r>
              <a:rPr lang="zh-CN" altLang="en-US" sz="2400" dirty="0"/>
              <a:t>份，作为领导干部，牛牛总是会选择其中总 价值最小的一份田地， 作为牛牛最好的朋友，你希望牛牛取得的田地的价值和尽可能大，你知道这个值最大 可以是多少吗</a:t>
            </a:r>
            <a:r>
              <a:rPr lang="en-US" altLang="zh-CN" sz="2400" dirty="0"/>
              <a:t>?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输入描述</a:t>
            </a:r>
            <a:r>
              <a:rPr lang="en-US" altLang="zh-CN" sz="2400" dirty="0"/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每个输入包含 </a:t>
            </a:r>
            <a:r>
              <a:rPr lang="en-US" altLang="zh-CN" sz="2400" dirty="0"/>
              <a:t>1 </a:t>
            </a:r>
            <a:r>
              <a:rPr lang="zh-CN" altLang="en-US" sz="2400" dirty="0"/>
              <a:t>个测试用例。每个测试用例的第一行包含两个整数 </a:t>
            </a:r>
            <a:r>
              <a:rPr lang="en-US" altLang="zh-CN" sz="2400" dirty="0"/>
              <a:t>n </a:t>
            </a:r>
            <a:r>
              <a:rPr lang="zh-CN" altLang="en-US" sz="2400" dirty="0"/>
              <a:t>和 </a:t>
            </a:r>
            <a:r>
              <a:rPr lang="en-US" altLang="zh-CN" sz="2400" dirty="0"/>
              <a:t>m(1 &lt;= n, m &lt;= 75)</a:t>
            </a:r>
            <a:r>
              <a:rPr lang="zh-CN" altLang="en-US" sz="2400" dirty="0"/>
              <a:t>，表示田地 的大小，接下来的 </a:t>
            </a:r>
            <a:r>
              <a:rPr lang="en-US" altLang="zh-CN" sz="2400" dirty="0"/>
              <a:t>n </a:t>
            </a:r>
            <a:r>
              <a:rPr lang="zh-CN" altLang="en-US" sz="2400" dirty="0"/>
              <a:t>行，每行包含 </a:t>
            </a:r>
            <a:r>
              <a:rPr lang="en-US" altLang="zh-CN" sz="2400" dirty="0"/>
              <a:t>m </a:t>
            </a:r>
            <a:r>
              <a:rPr lang="zh-CN" altLang="en-US" sz="2400" dirty="0"/>
              <a:t>个 </a:t>
            </a:r>
            <a:r>
              <a:rPr lang="en-US" altLang="zh-CN" sz="2400" dirty="0"/>
              <a:t>0-9 </a:t>
            </a:r>
            <a:r>
              <a:rPr lang="zh-CN" altLang="en-US" sz="2400" dirty="0"/>
              <a:t>之间的数字，表示每块位置的价值。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输出描述</a:t>
            </a:r>
            <a:r>
              <a:rPr lang="en-US" altLang="zh-CN" sz="2400" dirty="0"/>
              <a:t>: </a:t>
            </a:r>
            <a:r>
              <a:rPr lang="zh-CN" altLang="en-US" sz="2400" dirty="0"/>
              <a:t>输出一行表示牛牛所能取得的最大的价值。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输入例子</a:t>
            </a:r>
            <a:r>
              <a:rPr lang="en-US" altLang="zh-CN" sz="2400" dirty="0"/>
              <a:t>: 4 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3 3 3 2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3 2 3 3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3 3 3 2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2 3 2 3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输出例子</a:t>
            </a:r>
            <a:r>
              <a:rPr lang="en-US" altLang="zh-CN" sz="2400" dirty="0"/>
              <a:t>: 2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9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47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给定一个只含</a:t>
            </a:r>
            <a:r>
              <a:rPr lang="en-US" altLang="zh-CN" sz="2400" dirty="0"/>
              <a:t>0</a:t>
            </a:r>
            <a:r>
              <a:rPr lang="zh-CN" altLang="en-US" sz="2400" dirty="0"/>
              <a:t>和</a:t>
            </a:r>
            <a:r>
              <a:rPr lang="en-US" altLang="zh-CN" sz="2400" dirty="0"/>
              <a:t>1</a:t>
            </a:r>
            <a:r>
              <a:rPr lang="zh-CN" altLang="en-US" sz="2400" dirty="0"/>
              <a:t>二维数组</a:t>
            </a:r>
            <a:r>
              <a:rPr lang="en-US" altLang="zh-CN" sz="2400" dirty="0"/>
              <a:t>matrix</a:t>
            </a:r>
            <a:r>
              <a:rPr lang="zh-CN" altLang="en-US" sz="2400" dirty="0"/>
              <a:t>，第</a:t>
            </a:r>
            <a:r>
              <a:rPr lang="en-US" altLang="zh-CN" sz="2400" dirty="0"/>
              <a:t>0</a:t>
            </a:r>
            <a:r>
              <a:rPr lang="zh-CN" altLang="en-US" sz="2400" dirty="0"/>
              <a:t>行表示天花板。每个位置认为与上、下、左、右四个方向有粘性，比如：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matrix =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1 0 0 1 0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1 0 0 1 1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1 1 0 1 1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1 0 0 0 0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0 0 1 1 0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注意到</a:t>
            </a:r>
            <a:r>
              <a:rPr lang="en-US" altLang="zh-CN" sz="2400" dirty="0"/>
              <a:t>0</a:t>
            </a:r>
            <a:r>
              <a:rPr lang="zh-CN" altLang="en-US" sz="2400" dirty="0"/>
              <a:t>行</a:t>
            </a:r>
            <a:r>
              <a:rPr lang="en-US" altLang="zh-CN" sz="2400" dirty="0"/>
              <a:t>0</a:t>
            </a:r>
            <a:r>
              <a:rPr lang="zh-CN" altLang="en-US" sz="2400" dirty="0"/>
              <a:t>列是</a:t>
            </a:r>
            <a:r>
              <a:rPr lang="en-US" altLang="zh-CN" sz="2400" dirty="0"/>
              <a:t>1</a:t>
            </a:r>
            <a:r>
              <a:rPr lang="zh-CN" altLang="en-US" sz="2400" dirty="0"/>
              <a:t>，然后能延伸出</a:t>
            </a:r>
            <a:r>
              <a:rPr lang="en-US" altLang="zh-CN" sz="2400" dirty="0"/>
              <a:t>5</a:t>
            </a:r>
            <a:r>
              <a:rPr lang="zh-CN" altLang="en-US" sz="2400" dirty="0"/>
              <a:t>个</a:t>
            </a:r>
            <a:r>
              <a:rPr lang="en-US" altLang="zh-CN" sz="2400" dirty="0"/>
              <a:t>1</a:t>
            </a:r>
            <a:r>
              <a:rPr lang="zh-CN" altLang="en-US" sz="2400" dirty="0"/>
              <a:t>的一片。同理</a:t>
            </a:r>
            <a:r>
              <a:rPr lang="en-US" altLang="zh-CN" sz="2400" dirty="0"/>
              <a:t>0</a:t>
            </a:r>
            <a:r>
              <a:rPr lang="zh-CN" altLang="en-US" sz="2400" dirty="0"/>
              <a:t>行</a:t>
            </a:r>
            <a:r>
              <a:rPr lang="en-US" altLang="zh-CN" sz="2400" dirty="0"/>
              <a:t>3</a:t>
            </a:r>
            <a:r>
              <a:rPr lang="zh-CN" altLang="en-US" sz="2400" dirty="0"/>
              <a:t>列也是</a:t>
            </a:r>
            <a:r>
              <a:rPr lang="en-US" altLang="zh-CN" sz="2400" dirty="0"/>
              <a:t>1</a:t>
            </a:r>
            <a:r>
              <a:rPr lang="zh-CN" altLang="en-US" sz="2400" dirty="0"/>
              <a:t>，也能延伸出</a:t>
            </a:r>
            <a:r>
              <a:rPr lang="en-US" altLang="zh-CN" sz="2400" dirty="0"/>
              <a:t>5</a:t>
            </a:r>
            <a:r>
              <a:rPr lang="zh-CN" altLang="en-US" sz="2400" dirty="0"/>
              <a:t>个</a:t>
            </a:r>
            <a:r>
              <a:rPr lang="en-US" altLang="zh-CN" sz="2400" dirty="0"/>
              <a:t>1</a:t>
            </a:r>
            <a:r>
              <a:rPr lang="zh-CN" altLang="en-US" sz="2400" dirty="0"/>
              <a:t>的一片。注意到</a:t>
            </a:r>
            <a:r>
              <a:rPr lang="en-US" altLang="zh-CN" sz="2400" dirty="0"/>
              <a:t>4</a:t>
            </a:r>
            <a:r>
              <a:rPr lang="zh-CN" altLang="en-US" sz="2400" dirty="0"/>
              <a:t>行</a:t>
            </a:r>
            <a:r>
              <a:rPr lang="en-US" altLang="zh-CN" sz="2400" dirty="0"/>
              <a:t>2</a:t>
            </a:r>
            <a:r>
              <a:rPr lang="zh-CN" altLang="en-US" sz="2400" dirty="0"/>
              <a:t>列是</a:t>
            </a:r>
            <a:r>
              <a:rPr lang="en-US" altLang="zh-CN" sz="2400" dirty="0"/>
              <a:t>1</a:t>
            </a:r>
            <a:r>
              <a:rPr lang="zh-CN" altLang="en-US" sz="2400" dirty="0"/>
              <a:t>，然后能延伸出</a:t>
            </a:r>
            <a:r>
              <a:rPr lang="en-US" altLang="zh-CN" sz="2400" dirty="0"/>
              <a:t>2</a:t>
            </a:r>
            <a:r>
              <a:rPr lang="zh-CN" altLang="en-US" sz="2400" dirty="0"/>
              <a:t>个</a:t>
            </a:r>
            <a:r>
              <a:rPr lang="en-US" altLang="zh-CN" sz="2400" dirty="0"/>
              <a:t>1</a:t>
            </a:r>
            <a:r>
              <a:rPr lang="zh-CN" altLang="en-US" sz="2400" dirty="0"/>
              <a:t>的一片。其中有两片</a:t>
            </a:r>
            <a:r>
              <a:rPr lang="en-US" altLang="zh-CN" sz="2400" dirty="0"/>
              <a:t>1</a:t>
            </a:r>
            <a:r>
              <a:rPr lang="zh-CN" altLang="en-US" sz="2400" dirty="0"/>
              <a:t>是粘在天花板上的，而</a:t>
            </a:r>
            <a:r>
              <a:rPr lang="en-US" altLang="zh-CN" sz="2400" dirty="0"/>
              <a:t>4</a:t>
            </a:r>
            <a:r>
              <a:rPr lang="zh-CN" altLang="en-US" sz="2400" dirty="0"/>
              <a:t>行</a:t>
            </a:r>
            <a:r>
              <a:rPr lang="en-US" altLang="zh-CN" sz="2400" dirty="0"/>
              <a:t>2</a:t>
            </a:r>
            <a:r>
              <a:rPr lang="zh-CN" altLang="en-US" sz="2400" dirty="0"/>
              <a:t>列延伸出来的这片，认为粘不住就掉下来了。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在给定一个二维数组</a:t>
            </a:r>
            <a:r>
              <a:rPr lang="en-US" altLang="zh-CN" sz="2400" dirty="0"/>
              <a:t>bomb</a:t>
            </a:r>
            <a:r>
              <a:rPr lang="zh-CN" altLang="en-US" sz="2400" dirty="0"/>
              <a:t>，表示炸弹的位置，比如：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bomb =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2 0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1 3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1 4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0 3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第一枚炮弹在</a:t>
            </a:r>
            <a:r>
              <a:rPr lang="en-US" altLang="zh-CN" sz="2400" dirty="0"/>
              <a:t>2</a:t>
            </a:r>
            <a:r>
              <a:rPr lang="zh-CN" altLang="en-US" sz="2400" dirty="0"/>
              <a:t>行</a:t>
            </a:r>
            <a:r>
              <a:rPr lang="en-US" altLang="zh-CN" sz="2400" dirty="0"/>
              <a:t>0</a:t>
            </a:r>
            <a:r>
              <a:rPr lang="zh-CN" altLang="en-US" sz="2400" dirty="0"/>
              <a:t>列，该处的</a:t>
            </a:r>
            <a:r>
              <a:rPr lang="en-US" altLang="zh-CN" sz="2400" dirty="0"/>
              <a:t>1</a:t>
            </a:r>
            <a:r>
              <a:rPr lang="zh-CN" altLang="en-US" sz="2400" dirty="0"/>
              <a:t>直接被打碎，然后会有</a:t>
            </a:r>
            <a:r>
              <a:rPr lang="en-US" altLang="zh-CN" sz="2400" dirty="0"/>
              <a:t>2</a:t>
            </a:r>
            <a:r>
              <a:rPr lang="zh-CN" altLang="en-US" sz="2400" dirty="0"/>
              <a:t>个</a:t>
            </a:r>
            <a:r>
              <a:rPr lang="en-US" altLang="zh-CN" sz="2400" dirty="0"/>
              <a:t>1</a:t>
            </a:r>
            <a:r>
              <a:rPr lang="zh-CN" altLang="en-US" sz="2400" dirty="0"/>
              <a:t>掉下来。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第二枚炮弹在</a:t>
            </a:r>
            <a:r>
              <a:rPr lang="en-US" altLang="zh-CN" sz="2400" dirty="0"/>
              <a:t>1</a:t>
            </a:r>
            <a:r>
              <a:rPr lang="zh-CN" altLang="en-US" sz="2400" dirty="0"/>
              <a:t>行</a:t>
            </a:r>
            <a:r>
              <a:rPr lang="en-US" altLang="zh-CN" sz="2400" dirty="0"/>
              <a:t>3</a:t>
            </a:r>
            <a:r>
              <a:rPr lang="zh-CN" altLang="en-US" sz="2400" dirty="0"/>
              <a:t>列，该处的</a:t>
            </a:r>
            <a:r>
              <a:rPr lang="en-US" altLang="zh-CN" sz="2400" dirty="0"/>
              <a:t>1</a:t>
            </a:r>
            <a:r>
              <a:rPr lang="zh-CN" altLang="en-US" sz="2400" dirty="0"/>
              <a:t>直接被打碎，不会有</a:t>
            </a:r>
            <a:r>
              <a:rPr lang="en-US" altLang="zh-CN" sz="2400" dirty="0"/>
              <a:t>1</a:t>
            </a:r>
            <a:r>
              <a:rPr lang="zh-CN" altLang="en-US" sz="2400" dirty="0"/>
              <a:t>掉下来，因为这一片</a:t>
            </a:r>
            <a:r>
              <a:rPr lang="en-US" altLang="zh-CN" sz="2400" dirty="0"/>
              <a:t>1</a:t>
            </a:r>
            <a:r>
              <a:rPr lang="zh-CN" altLang="en-US" sz="2400" dirty="0"/>
              <a:t>还能粘在一起。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第三枚炮弹在</a:t>
            </a:r>
            <a:r>
              <a:rPr lang="en-US" altLang="zh-CN" sz="2400" dirty="0"/>
              <a:t>1</a:t>
            </a:r>
            <a:r>
              <a:rPr lang="zh-CN" altLang="en-US" sz="2400" dirty="0"/>
              <a:t>行</a:t>
            </a:r>
            <a:r>
              <a:rPr lang="en-US" altLang="zh-CN" sz="2400" dirty="0"/>
              <a:t>4</a:t>
            </a:r>
            <a:r>
              <a:rPr lang="zh-CN" altLang="en-US" sz="2400" dirty="0"/>
              <a:t>列，该处的</a:t>
            </a:r>
            <a:r>
              <a:rPr lang="en-US" altLang="zh-CN" sz="2400" dirty="0"/>
              <a:t>1</a:t>
            </a:r>
            <a:r>
              <a:rPr lang="zh-CN" altLang="en-US" sz="2400" dirty="0"/>
              <a:t>直接被打碎，然后会有</a:t>
            </a:r>
            <a:r>
              <a:rPr lang="en-US" altLang="zh-CN" sz="2400" dirty="0"/>
              <a:t>2</a:t>
            </a:r>
            <a:r>
              <a:rPr lang="zh-CN" altLang="en-US" sz="2400" dirty="0"/>
              <a:t>个</a:t>
            </a:r>
            <a:r>
              <a:rPr lang="en-US" altLang="zh-CN" sz="2400" dirty="0"/>
              <a:t>1</a:t>
            </a:r>
            <a:r>
              <a:rPr lang="zh-CN" altLang="en-US" sz="2400" dirty="0"/>
              <a:t>掉下来。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第四枚炮弹在</a:t>
            </a:r>
            <a:r>
              <a:rPr lang="en-US" altLang="zh-CN" sz="2400" dirty="0"/>
              <a:t>0</a:t>
            </a:r>
            <a:r>
              <a:rPr lang="zh-CN" altLang="en-US" sz="2400" dirty="0"/>
              <a:t>行</a:t>
            </a:r>
            <a:r>
              <a:rPr lang="en-US" altLang="zh-CN" sz="2400" dirty="0"/>
              <a:t>3</a:t>
            </a:r>
            <a:r>
              <a:rPr lang="zh-CN" altLang="en-US" sz="2400" dirty="0"/>
              <a:t>列，该处的</a:t>
            </a:r>
            <a:r>
              <a:rPr lang="en-US" altLang="zh-CN" sz="2400" dirty="0"/>
              <a:t>1</a:t>
            </a:r>
            <a:r>
              <a:rPr lang="zh-CN" altLang="en-US" sz="2400" dirty="0"/>
              <a:t>直接被打碎，不会有</a:t>
            </a:r>
            <a:r>
              <a:rPr lang="en-US" altLang="zh-CN" sz="2400" dirty="0"/>
              <a:t>1</a:t>
            </a:r>
            <a:r>
              <a:rPr lang="zh-CN" altLang="en-US" sz="2400" dirty="0"/>
              <a:t>掉下来，因为这一片</a:t>
            </a:r>
            <a:r>
              <a:rPr lang="en-US" altLang="zh-CN" sz="2400" dirty="0"/>
              <a:t>1</a:t>
            </a:r>
            <a:r>
              <a:rPr lang="zh-CN" altLang="en-US" sz="2400" dirty="0"/>
              <a:t>只剩这一个了。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根据</a:t>
            </a:r>
            <a:r>
              <a:rPr lang="en-US" altLang="zh-CN" sz="2400" dirty="0"/>
              <a:t>matrix</a:t>
            </a:r>
            <a:r>
              <a:rPr lang="zh-CN" altLang="en-US" sz="2400" dirty="0"/>
              <a:t>和</a:t>
            </a:r>
            <a:r>
              <a:rPr lang="en-US" altLang="zh-CN" sz="2400" dirty="0"/>
              <a:t>bomb</a:t>
            </a:r>
            <a:r>
              <a:rPr lang="zh-CN" altLang="en-US" sz="2400" dirty="0"/>
              <a:t>，返回结果</a:t>
            </a:r>
            <a:r>
              <a:rPr lang="en-US" altLang="zh-CN" sz="2400" dirty="0"/>
              <a:t>[2,0,2,0]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1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，如果其中有两个集合的累加和相等，并且两个集合使用的数没有相容 的部分</a:t>
            </a:r>
            <a:r>
              <a:rPr lang="en-US" altLang="zh-CN" sz="2400" dirty="0"/>
              <a:t>(</a:t>
            </a:r>
            <a:r>
              <a:rPr lang="zh-CN" altLang="en-US" sz="2400" dirty="0"/>
              <a:t>也就是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中某数不能同时进这个两个集合</a:t>
            </a:r>
            <a:r>
              <a:rPr lang="en-US" altLang="zh-CN" sz="2400" dirty="0"/>
              <a:t>)</a:t>
            </a:r>
            <a:r>
              <a:rPr lang="zh-CN" altLang="en-US" sz="2400" dirty="0"/>
              <a:t>，那么这两个集合叫作等累加和集 合对。返回等累加和集合对中，最大的累加和。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举例</a:t>
            </a:r>
            <a:r>
              <a:rPr lang="en-US" altLang="zh-CN" sz="2400" dirty="0"/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err="1"/>
              <a:t>arr</a:t>
            </a:r>
            <a:r>
              <a:rPr lang="en-US" altLang="zh-CN" sz="2400" dirty="0"/>
              <a:t>={1,2,3,6} {1,2}</a:t>
            </a:r>
            <a:r>
              <a:rPr lang="zh-CN" altLang="en-US" sz="2400" dirty="0"/>
              <a:t>和</a:t>
            </a:r>
            <a:r>
              <a:rPr lang="en-US" altLang="zh-CN" sz="2400" dirty="0"/>
              <a:t>{3}</a:t>
            </a:r>
            <a:r>
              <a:rPr lang="zh-CN" altLang="en-US" sz="2400" dirty="0"/>
              <a:t>，是等累加和集合对 </a:t>
            </a:r>
            <a:r>
              <a:rPr lang="en-US" altLang="zh-CN" sz="2400" dirty="0"/>
              <a:t>{1,2,3}</a:t>
            </a:r>
            <a:r>
              <a:rPr lang="zh-CN" altLang="en-US" sz="2400" dirty="0"/>
              <a:t>和</a:t>
            </a:r>
            <a:r>
              <a:rPr lang="en-US" altLang="zh-CN" sz="2400" dirty="0"/>
              <a:t>{6}</a:t>
            </a:r>
            <a:r>
              <a:rPr lang="zh-CN" altLang="en-US" sz="2400" dirty="0"/>
              <a:t>，也是等累加和集合对 返回</a:t>
            </a:r>
            <a:r>
              <a:rPr lang="en-US" altLang="zh-CN" sz="2400" dirty="0"/>
              <a:t>6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4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给定一个字符串</a:t>
            </a:r>
            <a:r>
              <a:rPr lang="en" altLang="zh-CN" sz="2400" dirty="0"/>
              <a:t>s</a:t>
            </a:r>
            <a:r>
              <a:rPr lang="zh-CN" altLang="en" sz="2400" dirty="0"/>
              <a:t>，</a:t>
            </a:r>
            <a:r>
              <a:rPr lang="zh-CN" altLang="en-US" sz="2400" dirty="0"/>
              <a:t>求</a:t>
            </a:r>
            <a:r>
              <a:rPr lang="en" altLang="zh-CN" sz="2400" dirty="0"/>
              <a:t>s</a:t>
            </a:r>
            <a:r>
              <a:rPr lang="zh-CN" altLang="en-US" sz="2400" dirty="0"/>
              <a:t>中有多少个字面值不相同的子序列。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97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19689</TotalTime>
  <Words>715</Words>
  <Application>Microsoft Macintosh PowerPoint</Application>
  <PresentationFormat>宽屏</PresentationFormat>
  <Paragraphs>46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算法刷题训练营第5期</vt:lpstr>
      <vt:lpstr>题目一</vt:lpstr>
      <vt:lpstr>题目二</vt:lpstr>
      <vt:lpstr>题目三</vt:lpstr>
      <vt:lpstr>题目四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295</cp:revision>
  <dcterms:created xsi:type="dcterms:W3CDTF">2019-12-18T07:28:03Z</dcterms:created>
  <dcterms:modified xsi:type="dcterms:W3CDTF">2020-07-27T11:09:19Z</dcterms:modified>
</cp:coreProperties>
</file>