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5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给定一个整型数组 </a:t>
            </a:r>
            <a:r>
              <a:rPr lang="en" altLang="zh-CN" sz="2400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数组中的每个值都为正数，表示完成一幅画作需要的时间，再 给定 一个整数 </a:t>
            </a:r>
            <a:r>
              <a:rPr lang="en" altLang="zh-CN" sz="2400" dirty="0"/>
              <a:t>num</a:t>
            </a:r>
            <a:r>
              <a:rPr lang="zh-CN" altLang="en" sz="2400" dirty="0"/>
              <a:t>，</a:t>
            </a:r>
            <a:r>
              <a:rPr lang="zh-CN" altLang="en-US" sz="2400" dirty="0"/>
              <a:t>表示画匠的数量，每个画匠只能画连在一起的画作。所有的画家 并行工作，请 返回完成所有的画作需要的最少时间。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=[3,1,4]</a:t>
            </a:r>
            <a:r>
              <a:rPr lang="zh-CN" altLang="en" sz="2400" dirty="0"/>
              <a:t>，</a:t>
            </a:r>
            <a:r>
              <a:rPr lang="en" altLang="zh-CN" sz="2400" dirty="0"/>
              <a:t>num=2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 </a:t>
            </a:r>
            <a:r>
              <a:rPr lang="en-US" altLang="zh-CN" sz="2400" dirty="0"/>
              <a:t>3 </a:t>
            </a:r>
            <a:r>
              <a:rPr lang="zh-CN" altLang="en-US" sz="2400" dirty="0"/>
              <a:t>和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因为并行工作，所以最少时间为 </a:t>
            </a:r>
            <a:r>
              <a:rPr lang="en-US" altLang="zh-CN" sz="2400" dirty="0"/>
              <a:t>4</a:t>
            </a:r>
            <a:r>
              <a:rPr lang="zh-CN" altLang="en-US" sz="2400" dirty="0"/>
              <a:t>。如果分配方式为第一个画匠画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 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 匠画 </a:t>
            </a:r>
            <a:r>
              <a:rPr lang="en-US" altLang="zh-CN" sz="2400" dirty="0"/>
              <a:t>1 </a:t>
            </a:r>
            <a:r>
              <a:rPr lang="zh-CN" altLang="en-US" sz="2400" dirty="0"/>
              <a:t>和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，所需的时间为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。那么最少时间为 </a:t>
            </a:r>
            <a:r>
              <a:rPr lang="en-US" altLang="zh-CN" sz="2400" dirty="0"/>
              <a:t>5</a:t>
            </a:r>
            <a:r>
              <a:rPr lang="zh-CN" altLang="en-US" sz="2400" dirty="0"/>
              <a:t>，显然没有第一 种分配方式好。所以返回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arr</a:t>
            </a:r>
            <a:r>
              <a:rPr lang="en" altLang="zh-CN" sz="2400" dirty="0"/>
              <a:t>=[1,1,1,4,3]</a:t>
            </a:r>
            <a:r>
              <a:rPr lang="zh-CN" altLang="en" sz="2400" dirty="0"/>
              <a:t>，</a:t>
            </a:r>
            <a:r>
              <a:rPr lang="en" altLang="zh-CN" sz="2400" dirty="0"/>
              <a:t>num=3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最好的分配方式为第一个画匠画前三个 </a:t>
            </a:r>
            <a:r>
              <a:rPr lang="en-US" altLang="zh-CN" sz="2400" dirty="0"/>
              <a:t>1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。第二个画匠画 </a:t>
            </a:r>
            <a:r>
              <a:rPr lang="en-US" altLang="zh-CN" sz="2400" dirty="0"/>
              <a:t>4</a:t>
            </a:r>
            <a:r>
              <a:rPr lang="zh-CN" altLang="en-US" sz="2400" dirty="0"/>
              <a:t>，所需时间 为 </a:t>
            </a:r>
            <a:r>
              <a:rPr lang="en-US" altLang="zh-CN" sz="2400" dirty="0"/>
              <a:t>4</a:t>
            </a:r>
            <a:r>
              <a:rPr lang="zh-CN" altLang="en-US" sz="2400" dirty="0"/>
              <a:t>。 第三个画匠画 </a:t>
            </a:r>
            <a:r>
              <a:rPr lang="en-US" altLang="zh-CN" sz="2400" dirty="0"/>
              <a:t>3</a:t>
            </a:r>
            <a:r>
              <a:rPr lang="zh-CN" altLang="en-US" sz="2400" dirty="0"/>
              <a:t>，所需时间为 </a:t>
            </a:r>
            <a:r>
              <a:rPr lang="en-US" altLang="zh-CN" sz="2400" dirty="0"/>
              <a:t>3</a:t>
            </a:r>
            <a:r>
              <a:rPr lang="zh-CN" altLang="en-US" sz="2400" dirty="0"/>
              <a:t>。返回 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一座大楼有 </a:t>
            </a:r>
            <a:r>
              <a:rPr lang="en-US" altLang="zh-CN" sz="2400" dirty="0"/>
              <a:t>0~</a:t>
            </a:r>
            <a:r>
              <a:rPr lang="en" altLang="zh-CN" sz="2400" dirty="0"/>
              <a:t>N </a:t>
            </a:r>
            <a:r>
              <a:rPr lang="zh-CN" altLang="en-US" sz="2400" dirty="0"/>
              <a:t>层，地面算作第 </a:t>
            </a:r>
            <a:r>
              <a:rPr lang="en-US" altLang="zh-CN" sz="2400" dirty="0"/>
              <a:t>0 </a:t>
            </a:r>
            <a:r>
              <a:rPr lang="zh-CN" altLang="en-US" sz="2400" dirty="0"/>
              <a:t>层，最高的一层为第 </a:t>
            </a:r>
            <a:r>
              <a:rPr lang="en" altLang="zh-CN" sz="2400" dirty="0"/>
              <a:t>N </a:t>
            </a:r>
            <a:r>
              <a:rPr lang="zh-CN" altLang="en-US" sz="2400" dirty="0"/>
              <a:t>层。已知棋子从第 </a:t>
            </a:r>
            <a:r>
              <a:rPr lang="en-US" altLang="zh-CN" sz="2400" dirty="0"/>
              <a:t>0 </a:t>
            </a:r>
            <a:r>
              <a:rPr lang="zh-CN" altLang="en-US" sz="2400" dirty="0"/>
              <a:t>层掉落肯定 不会摔碎，从第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层掉落可能会摔碎，也可能不会摔碎</a:t>
            </a:r>
            <a:r>
              <a:rPr lang="en-US" altLang="zh-CN" sz="2400" dirty="0"/>
              <a:t>(1≤</a:t>
            </a:r>
            <a:r>
              <a:rPr lang="en" altLang="zh-CN" sz="2400" dirty="0" err="1"/>
              <a:t>i≤N</a:t>
            </a:r>
            <a:r>
              <a:rPr lang="en" altLang="zh-CN" sz="2400" dirty="0"/>
              <a:t>)</a:t>
            </a:r>
            <a:r>
              <a:rPr lang="zh-CN" altLang="en" sz="2400" dirty="0"/>
              <a:t>。</a:t>
            </a:r>
            <a:r>
              <a:rPr lang="zh-CN" altLang="en-US" sz="2400" dirty="0"/>
              <a:t>给定整数 </a:t>
            </a:r>
            <a:r>
              <a:rPr lang="en" altLang="zh-CN" sz="2400" dirty="0"/>
              <a:t>N </a:t>
            </a:r>
            <a:r>
              <a:rPr lang="zh-CN" altLang="en-US" sz="2400" dirty="0"/>
              <a:t>作为楼层数， 再给定整数 </a:t>
            </a:r>
            <a:r>
              <a:rPr lang="en" altLang="zh-CN" sz="2400" dirty="0"/>
              <a:t>K </a:t>
            </a:r>
            <a:r>
              <a:rPr lang="zh-CN" altLang="en-US" sz="2400" dirty="0"/>
              <a:t>作为棋子数，返 回如果想找到棋子不会摔碎的最高层数，即使在最差的情况下扔 的最少次数。一次只能扔一个棋子。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N=10</a:t>
            </a:r>
            <a:r>
              <a:rPr lang="zh-CN" altLang="en" sz="2400" dirty="0"/>
              <a:t>，</a:t>
            </a:r>
            <a:r>
              <a:rPr lang="en" altLang="zh-CN" sz="2400" dirty="0"/>
              <a:t>K=1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10</a:t>
            </a:r>
            <a:r>
              <a:rPr lang="zh-CN" altLang="en-US" sz="2400" dirty="0"/>
              <a:t>。因为只有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棵棋子，所以不得不从第 </a:t>
            </a:r>
            <a:r>
              <a:rPr lang="en-US" altLang="zh-CN" sz="2400" dirty="0"/>
              <a:t>1 </a:t>
            </a:r>
            <a:r>
              <a:rPr lang="zh-CN" altLang="en-US" sz="2400" dirty="0"/>
              <a:t>层开始一直试到第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层，在最差的情况 下，即第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 是不会摔坏的最高层，最少也要扔 </a:t>
            </a:r>
            <a:r>
              <a:rPr lang="en-US" altLang="zh-CN" sz="2400" dirty="0"/>
              <a:t>10 </a:t>
            </a:r>
            <a:r>
              <a:rPr lang="zh-CN" altLang="en-US" sz="2400" dirty="0"/>
              <a:t>次。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N=3</a:t>
            </a:r>
            <a:r>
              <a:rPr lang="zh-CN" altLang="en" sz="2400" dirty="0"/>
              <a:t>，</a:t>
            </a:r>
            <a:r>
              <a:rPr lang="en" altLang="zh-CN" sz="2400" dirty="0"/>
              <a:t>K=2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2</a:t>
            </a:r>
            <a:r>
              <a:rPr lang="zh-CN" altLang="en-US" sz="2400" dirty="0"/>
              <a:t>。先在 </a:t>
            </a:r>
            <a:r>
              <a:rPr lang="en-US" altLang="zh-CN" sz="2400" dirty="0"/>
              <a:t>2 </a:t>
            </a:r>
            <a:r>
              <a:rPr lang="zh-CN" altLang="en-US" sz="2400" dirty="0"/>
              <a:t>层扔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棵棋子，如果碎了，试第 </a:t>
            </a:r>
            <a:r>
              <a:rPr lang="en-US" altLang="zh-CN" sz="2400" dirty="0"/>
              <a:t>1 </a:t>
            </a:r>
            <a:r>
              <a:rPr lang="zh-CN" altLang="en-US" sz="2400" dirty="0"/>
              <a:t>层，如果没碎，试第 </a:t>
            </a:r>
            <a:r>
              <a:rPr lang="en-US" altLang="zh-CN" sz="2400" dirty="0"/>
              <a:t>3 </a:t>
            </a:r>
            <a:r>
              <a:rPr lang="zh-CN" altLang="en-US" sz="2400" dirty="0"/>
              <a:t>层。 </a:t>
            </a:r>
            <a:r>
              <a:rPr lang="en" altLang="zh-CN" sz="2400" dirty="0"/>
              <a:t>N=105</a:t>
            </a:r>
            <a:r>
              <a:rPr lang="zh-CN" altLang="en" sz="2400" dirty="0"/>
              <a:t>，</a:t>
            </a:r>
            <a:r>
              <a:rPr lang="en" altLang="zh-CN" sz="2400" dirty="0"/>
              <a:t>K=2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14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第一个棋子先在 </a:t>
            </a:r>
            <a:r>
              <a:rPr lang="en-US" altLang="zh-CN" sz="2400" dirty="0"/>
              <a:t>14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1~13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27 </a:t>
            </a:r>
            <a:r>
              <a:rPr lang="zh-CN" altLang="en-US" sz="2400" dirty="0"/>
              <a:t>层扔，碎了则 用仅存的一个棋子试 </a:t>
            </a:r>
            <a:r>
              <a:rPr lang="en-US" altLang="zh-CN" sz="2400" dirty="0"/>
              <a:t>15~26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39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28~38</a:t>
            </a:r>
            <a:r>
              <a:rPr lang="zh-CN" altLang="en-US" sz="2400" dirty="0"/>
              <a:t>。 若 没碎，第一个棋子继续在 </a:t>
            </a:r>
            <a:r>
              <a:rPr lang="en-US" altLang="zh-CN" sz="2400" dirty="0"/>
              <a:t>50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40~49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60 </a:t>
            </a:r>
            <a:r>
              <a:rPr lang="zh-CN" altLang="en-US" sz="2400" dirty="0"/>
              <a:t>层扔， 碎了则用仅存的一个棋子试 </a:t>
            </a:r>
            <a:r>
              <a:rPr lang="en-US" altLang="zh-CN" sz="2400" dirty="0"/>
              <a:t>51~59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61~68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77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70~76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84 </a:t>
            </a:r>
            <a:r>
              <a:rPr lang="zh-CN" altLang="en-US" sz="2400" dirty="0"/>
              <a:t>层 扔，碎了则用仅存的一个棋子试 </a:t>
            </a:r>
            <a:r>
              <a:rPr lang="en-US" altLang="zh-CN" sz="2400" dirty="0"/>
              <a:t>78~83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85~89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95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91~94</a:t>
            </a:r>
            <a:r>
              <a:rPr lang="zh-CN" altLang="en-US" sz="2400" dirty="0"/>
              <a:t>。 若没碎，第一个棋子继续 在 </a:t>
            </a:r>
            <a:r>
              <a:rPr lang="en-US" altLang="zh-CN" sz="2400" dirty="0"/>
              <a:t>99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96~98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102 </a:t>
            </a:r>
            <a:r>
              <a:rPr lang="zh-CN" altLang="en-US" sz="2400" dirty="0"/>
              <a:t>层扔，碎了则用仅存的一 个棋子试 </a:t>
            </a:r>
            <a:r>
              <a:rPr lang="en-US" altLang="zh-CN" sz="2400" dirty="0"/>
              <a:t>100</a:t>
            </a:r>
            <a:r>
              <a:rPr lang="zh-CN" altLang="en-US" sz="2400" dirty="0"/>
              <a:t>、</a:t>
            </a:r>
            <a:r>
              <a:rPr lang="en-US" altLang="zh-CN" sz="2400" dirty="0"/>
              <a:t>101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103</a:t>
            </a:r>
            <a:r>
              <a:rPr lang="zh-CN" altLang="en-US" sz="2400" dirty="0"/>
              <a:t>。 若没碎，第 一个棋子继续在 </a:t>
            </a:r>
            <a:r>
              <a:rPr lang="en-US" altLang="zh-CN" sz="2400" dirty="0"/>
              <a:t>105 </a:t>
            </a:r>
            <a:r>
              <a:rPr lang="zh-CN" altLang="en-US" sz="2400" dirty="0"/>
              <a:t>层扔，若到这一步还没碎，那么 </a:t>
            </a:r>
            <a:r>
              <a:rPr lang="en-US" altLang="zh-CN" sz="2400" dirty="0"/>
              <a:t>105 </a:t>
            </a:r>
            <a:r>
              <a:rPr lang="zh-CN" altLang="en-US" sz="2400" dirty="0"/>
              <a:t>便是结果。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一条直线上有居民点，邮局只能建在居民点上。给定一个有序正数数组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，每个值表示 居民点的一维坐标，再给定一个正数 </a:t>
            </a:r>
            <a:r>
              <a:rPr lang="en-US" altLang="zh-CN" sz="2400" dirty="0"/>
              <a:t>num</a:t>
            </a:r>
            <a:r>
              <a:rPr lang="zh-CN" altLang="en-US" sz="2400" dirty="0"/>
              <a:t>，表示邮局数量。选择</a:t>
            </a:r>
            <a:r>
              <a:rPr lang="en-US" altLang="zh-CN" sz="2400" dirty="0"/>
              <a:t>num</a:t>
            </a:r>
            <a:r>
              <a:rPr lang="zh-CN" altLang="en-US" sz="2400" dirty="0"/>
              <a:t>个居民点建立</a:t>
            </a:r>
            <a:r>
              <a:rPr lang="en-US" altLang="zh-CN" sz="2400" dirty="0"/>
              <a:t>num</a:t>
            </a:r>
            <a:r>
              <a:rPr lang="zh-CN" altLang="en-US" sz="2400" dirty="0"/>
              <a:t>个 邮局，使所有的居民点到最近邮局的总距离最短，返回最短的总距离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=[1,2,3,4,5,1000]</a:t>
            </a:r>
            <a:r>
              <a:rPr lang="zh-CN" altLang="en-US" sz="2400" dirty="0"/>
              <a:t>，</a:t>
            </a:r>
            <a:r>
              <a:rPr lang="en-US" altLang="zh-CN" sz="2400" dirty="0"/>
              <a:t>num=2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第一个邮局建立在 </a:t>
            </a:r>
            <a:r>
              <a:rPr lang="en-US" altLang="zh-CN" sz="2400" dirty="0"/>
              <a:t>3 </a:t>
            </a:r>
            <a:r>
              <a:rPr lang="zh-CN" altLang="en-US" sz="2400" dirty="0"/>
              <a:t>位置，第二个邮局建立在 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位置。那么 </a:t>
            </a:r>
            <a:r>
              <a:rPr lang="en-US" altLang="zh-CN" sz="2400" dirty="0"/>
              <a:t>1 </a:t>
            </a:r>
            <a:r>
              <a:rPr lang="zh-CN" altLang="en-US" sz="2400" dirty="0"/>
              <a:t>位置到邮局的距离 为 </a:t>
            </a:r>
            <a:r>
              <a:rPr lang="en-US" altLang="zh-CN" sz="2400" dirty="0"/>
              <a:t>2</a:t>
            </a:r>
            <a:r>
              <a:rPr lang="zh-CN" altLang="en-US" sz="2400" dirty="0"/>
              <a:t>， </a:t>
            </a:r>
            <a:r>
              <a:rPr lang="en-US" altLang="zh-CN" sz="2400" dirty="0"/>
              <a:t>2 </a:t>
            </a:r>
            <a:r>
              <a:rPr lang="zh-CN" altLang="en-US" sz="2400" dirty="0"/>
              <a:t>位置到邮局距离为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3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4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5 </a:t>
            </a:r>
            <a:r>
              <a:rPr lang="zh-CN" altLang="en-US" sz="2400" dirty="0"/>
              <a:t>位置到邮局的距 离为 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。这种方案下的总距离为 </a:t>
            </a:r>
            <a:r>
              <a:rPr lang="en-US" altLang="zh-CN" sz="2400" dirty="0"/>
              <a:t>6</a:t>
            </a:r>
            <a:r>
              <a:rPr lang="zh-CN" altLang="en-US" sz="2400" dirty="0"/>
              <a:t>， 其他任何方案的总距离都不会 比该方案的总距离更短，所以返回</a:t>
            </a:r>
            <a:r>
              <a:rPr lang="en-US" altLang="zh-CN" sz="2400" dirty="0"/>
              <a:t>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次方，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个。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个逆序对。</a:t>
            </a:r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个逆序对。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19564</TotalTime>
  <Words>1445</Words>
  <Application>Microsoft Macintosh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算法刷题训练营第5期</vt:lpstr>
      <vt:lpstr>题目一</vt:lpstr>
      <vt:lpstr>题目二</vt:lpstr>
      <vt:lpstr>题目三</vt:lpstr>
      <vt:lpstr>题目四</vt:lpstr>
      <vt:lpstr>题目四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293</cp:revision>
  <dcterms:created xsi:type="dcterms:W3CDTF">2019-12-18T07:28:03Z</dcterms:created>
  <dcterms:modified xsi:type="dcterms:W3CDTF">2020-07-27T11:16:09Z</dcterms:modified>
</cp:coreProperties>
</file>