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6" r:id="rId3"/>
    <p:sldId id="297" r:id="rId4"/>
    <p:sldId id="298" r:id="rId5"/>
    <p:sldId id="29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8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remove-box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strange-print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smallest-range-covering-elements-from-k-lis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4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>
                <a:hlinkClick r:id="rId2"/>
              </a:rPr>
              <a:t>https://leetcode.com/problems/remove-boxes/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>
                <a:hlinkClick r:id="rId2"/>
              </a:rPr>
              <a:t>https://leetcode.com/problems/strange-printer/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sz="2400" dirty="0">
                <a:hlinkClick r:id="rId2"/>
              </a:rPr>
              <a:t>https://leetcode.com/problems/smallest-range-covering-elements-from-k-lists/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整型数组</a:t>
            </a:r>
            <a:r>
              <a:rPr lang="en" altLang="zh-CN" u="sng" dirty="0" err="1"/>
              <a:t>arr</a:t>
            </a:r>
            <a:r>
              <a:rPr lang="zh-CN" altLang="en-US" dirty="0"/>
              <a:t>长度为</a:t>
            </a:r>
            <a:r>
              <a:rPr lang="en" altLang="zh-CN" dirty="0"/>
              <a:t>n(3 &lt;= n &lt;= 10^4)</a:t>
            </a:r>
            <a:r>
              <a:rPr lang="zh-CN" altLang="en" dirty="0"/>
              <a:t>，</a:t>
            </a:r>
            <a:r>
              <a:rPr lang="zh-CN" altLang="en-US" dirty="0"/>
              <a:t>最初每个数字是</a:t>
            </a:r>
            <a:r>
              <a:rPr lang="en-US" altLang="zh-CN" dirty="0"/>
              <a:t>&lt;=200</a:t>
            </a:r>
            <a:r>
              <a:rPr lang="zh-CN" altLang="en-US" dirty="0"/>
              <a:t>的正数且满足如下条件：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en" altLang="zh-CN" u="sng" dirty="0" err="1"/>
              <a:t>arr</a:t>
            </a:r>
            <a:r>
              <a:rPr lang="en" altLang="zh-CN" dirty="0"/>
              <a:t>[0] &lt;= </a:t>
            </a:r>
            <a:r>
              <a:rPr lang="en" altLang="zh-CN" u="sng" dirty="0" err="1"/>
              <a:t>arr</a:t>
            </a:r>
            <a:r>
              <a:rPr lang="en" altLang="zh-CN" dirty="0"/>
              <a:t>[1]</a:t>
            </a:r>
          </a:p>
          <a:p>
            <a:pPr marL="0" indent="0">
              <a:buNone/>
            </a:pPr>
            <a:r>
              <a:rPr lang="en" altLang="zh-CN" dirty="0"/>
              <a:t>2.</a:t>
            </a:r>
            <a:r>
              <a:rPr lang="en" altLang="zh-CN" u="sng" dirty="0"/>
              <a:t>arr</a:t>
            </a:r>
            <a:r>
              <a:rPr lang="en" altLang="zh-CN" dirty="0"/>
              <a:t>[n-1] &lt;= </a:t>
            </a:r>
            <a:r>
              <a:rPr lang="en" altLang="zh-CN" u="sng" dirty="0" err="1"/>
              <a:t>arr</a:t>
            </a:r>
            <a:r>
              <a:rPr lang="en" altLang="zh-CN" dirty="0"/>
              <a:t>[n-2]</a:t>
            </a:r>
          </a:p>
          <a:p>
            <a:pPr marL="0" indent="0">
              <a:buNone/>
            </a:pPr>
            <a:r>
              <a:rPr lang="en" altLang="zh-CN" dirty="0"/>
              <a:t>3. </a:t>
            </a:r>
            <a:r>
              <a:rPr lang="en" altLang="zh-CN" u="sng" dirty="0" err="1"/>
              <a:t>arr</a:t>
            </a:r>
            <a:r>
              <a:rPr lang="en" altLang="zh-CN" dirty="0"/>
              <a:t>[</a:t>
            </a:r>
            <a:r>
              <a:rPr lang="en" altLang="zh-CN" dirty="0" err="1"/>
              <a:t>i</a:t>
            </a:r>
            <a:r>
              <a:rPr lang="en" altLang="zh-CN" dirty="0"/>
              <a:t>] &lt;= max(</a:t>
            </a:r>
            <a:r>
              <a:rPr lang="en" altLang="zh-CN" u="sng" dirty="0" err="1"/>
              <a:t>arr</a:t>
            </a:r>
            <a:r>
              <a:rPr lang="en" altLang="zh-CN" dirty="0"/>
              <a:t>[i-1], </a:t>
            </a:r>
            <a:r>
              <a:rPr lang="en" altLang="zh-CN" u="sng" dirty="0" err="1"/>
              <a:t>arr</a:t>
            </a:r>
            <a:r>
              <a:rPr lang="en" altLang="zh-CN" dirty="0"/>
              <a:t>[i+1])</a:t>
            </a:r>
          </a:p>
          <a:p>
            <a:pPr marL="0" indent="0">
              <a:buNone/>
            </a:pPr>
            <a:r>
              <a:rPr lang="zh-CN" altLang="en-US" dirty="0"/>
              <a:t>但是在</a:t>
            </a:r>
            <a:r>
              <a:rPr lang="en" altLang="zh-CN" u="sng" dirty="0" err="1"/>
              <a:t>arr</a:t>
            </a:r>
            <a:r>
              <a:rPr lang="zh-CN" altLang="en-US" dirty="0"/>
              <a:t>有些数字丢失了，比如</a:t>
            </a:r>
            <a:r>
              <a:rPr lang="en" altLang="zh-CN" dirty="0"/>
              <a:t>k</a:t>
            </a:r>
            <a:r>
              <a:rPr lang="zh-CN" altLang="en-US" dirty="0"/>
              <a:t>位置的数字之前是正数，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丢失之后</a:t>
            </a:r>
            <a:r>
              <a:rPr lang="en" altLang="zh-CN" dirty="0"/>
              <a:t>k</a:t>
            </a:r>
            <a:r>
              <a:rPr lang="zh-CN" altLang="en-US" dirty="0"/>
              <a:t>位置的数字为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请你根据上述条件， 计算可能有多少种不同的</a:t>
            </a:r>
            <a:r>
              <a:rPr lang="en" altLang="zh-CN" u="sng" dirty="0" err="1"/>
              <a:t>arr</a:t>
            </a:r>
            <a:r>
              <a:rPr lang="zh-CN" altLang="en-US" dirty="0"/>
              <a:t>可以满足以上条件。</a:t>
            </a:r>
          </a:p>
          <a:p>
            <a:pPr marL="0" indent="0">
              <a:buNone/>
            </a:pPr>
            <a:r>
              <a:rPr lang="zh-CN" altLang="en-US" dirty="0"/>
              <a:t>比如 </a:t>
            </a:r>
            <a:r>
              <a:rPr lang="en-US" altLang="zh-CN" dirty="0"/>
              <a:t>[6,0,9] </a:t>
            </a:r>
            <a:r>
              <a:rPr lang="zh-CN" altLang="en-US" dirty="0"/>
              <a:t>只有还原成 </a:t>
            </a:r>
            <a:r>
              <a:rPr lang="en-US" altLang="zh-CN" dirty="0"/>
              <a:t>[6,9,9]</a:t>
            </a:r>
            <a:r>
              <a:rPr lang="zh-CN" altLang="en-US" dirty="0"/>
              <a:t>满足全部三个条件，所以返回</a:t>
            </a:r>
            <a:r>
              <a:rPr lang="en-US" altLang="zh-CN" dirty="0"/>
              <a:t>1</a:t>
            </a:r>
            <a:r>
              <a:rPr lang="zh-CN" altLang="en-US" dirty="0"/>
              <a:t>种。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19528</TotalTime>
  <Words>228</Words>
  <Application>Microsoft Macintosh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算法刷题训练营第4期</vt:lpstr>
      <vt:lpstr>题目一</vt:lpstr>
      <vt:lpstr>题目二</vt:lpstr>
      <vt:lpstr>题目三</vt:lpstr>
      <vt:lpstr>题目四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285</cp:revision>
  <dcterms:created xsi:type="dcterms:W3CDTF">2019-12-18T07:28:03Z</dcterms:created>
  <dcterms:modified xsi:type="dcterms:W3CDTF">2020-07-27T11:47:53Z</dcterms:modified>
</cp:coreProperties>
</file>