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3"/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56b3adcf4_0_18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56b3adcf4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756b3adcf4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56b3adcf4_0_25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56b3adcf4_0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756b3adcf4_0_2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56b3adcf4_0_15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56b3adcf4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756b3adcf4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56b3adcf4_0_19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56b3adcf4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756b3adcf4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56b3adcf4_0_27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56b3adcf4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756b3adcf4_0_2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756b3adcf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756b3adcf4_0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6b04e28f_0_1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6b04e28f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356b04e28f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56b3adcf4_0_1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56b3adcf4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756b3adcf4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56b3adcf4_0_14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56b3adcf4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756b3adcf4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56b3adcf4_0_15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56b3adcf4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756b3adcf4_0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756b3adcf4_0_16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756b3adcf4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756b3adcf4_0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57aa20fd5_0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57aa20fd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757aa20fd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56b3adcf4_0_17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56b3adcf4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756b3adcf4_0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56b3adcf4_0_23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56b3adcf4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756b3adcf4_0_2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ith picture">
  <p:cSld name="Cover with pictur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ctrTitle"/>
          </p:nvPr>
        </p:nvSpPr>
        <p:spPr>
          <a:xfrm>
            <a:off x="429000" y="4486707"/>
            <a:ext cx="5964158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8" name="Google Shape;48;p2"/>
          <p:cNvSpPr txBox="1"/>
          <p:nvPr>
            <p:ph idx="1" type="subTitle"/>
          </p:nvPr>
        </p:nvSpPr>
        <p:spPr>
          <a:xfrm>
            <a:off x="429000" y="4165407"/>
            <a:ext cx="5964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0" type="dt"/>
          </p:nvPr>
        </p:nvSpPr>
        <p:spPr>
          <a:xfrm>
            <a:off x="1281600" y="6463085"/>
            <a:ext cx="243656" cy="174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"/>
          <p:cNvSpPr/>
          <p:nvPr>
            <p:ph idx="2" type="pic"/>
          </p:nvPr>
        </p:nvSpPr>
        <p:spPr>
          <a:xfrm>
            <a:off x="428229" y="548679"/>
            <a:ext cx="5964931" cy="352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7150" lvl="1" marL="6032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50" lvl="3" marL="12128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050" lvl="4" marL="155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9050" lvl="5" marL="189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9050" lvl="6" marL="22415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9050" lvl="7" marL="2584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9050" lvl="8" marL="29273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or chapter">
  <p:cSld name="Section or chapt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213974" y="980728"/>
            <a:ext cx="9477900" cy="2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9975" lIns="80000" spcFirstLastPara="1" rIns="80000" wrap="square" tIns="39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>
            <p:ph type="ctrTitle"/>
          </p:nvPr>
        </p:nvSpPr>
        <p:spPr>
          <a:xfrm>
            <a:off x="2269151" y="3844324"/>
            <a:ext cx="37371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262" name="Google Shape;262;p12"/>
          <p:cNvSpPr txBox="1"/>
          <p:nvPr>
            <p:ph idx="1" type="subTitle"/>
          </p:nvPr>
        </p:nvSpPr>
        <p:spPr>
          <a:xfrm>
            <a:off x="2269152" y="3406133"/>
            <a:ext cx="373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ctr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0960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90170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93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986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034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1082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4003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12"/>
          <p:cNvSpPr/>
          <p:nvPr>
            <p:ph idx="2" type="pic"/>
          </p:nvPr>
        </p:nvSpPr>
        <p:spPr>
          <a:xfrm>
            <a:off x="2269152" y="836712"/>
            <a:ext cx="3475800" cy="2448300"/>
          </a:xfrm>
          <a:prstGeom prst="rect">
            <a:avLst/>
          </a:prstGeom>
          <a:solidFill>
            <a:srgbClr val="E9EBEC"/>
          </a:solidFill>
          <a:ln>
            <a:noFill/>
          </a:ln>
        </p:spPr>
        <p:txBody>
          <a:bodyPr anchorCtr="0" anchor="ctr" bIns="80000" lIns="80000" spcFirstLastPara="1" rIns="80000" wrap="square" tIns="80000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1" i="0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4699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▶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7493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▶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054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6050" lvl="4" marL="1346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16383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8750" lvl="6" marL="1955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8750" lvl="7" marL="22479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6050" lvl="8" marL="25527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12" type="sldNum"/>
          </p:nvPr>
        </p:nvSpPr>
        <p:spPr>
          <a:xfrm>
            <a:off x="292500" y="6516000"/>
            <a:ext cx="1680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5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 txBox="1"/>
          <p:nvPr>
            <p:ph type="title"/>
          </p:nvPr>
        </p:nvSpPr>
        <p:spPr>
          <a:xfrm>
            <a:off x="292500" y="761684"/>
            <a:ext cx="5316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80000" lIns="80000" spcFirstLastPara="1" rIns="80000" wrap="square" tIns="800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267" name="Google Shape;267;p13"/>
          <p:cNvSpPr txBox="1"/>
          <p:nvPr>
            <p:ph idx="1" type="body"/>
          </p:nvPr>
        </p:nvSpPr>
        <p:spPr>
          <a:xfrm>
            <a:off x="1208584" y="1858409"/>
            <a:ext cx="6480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-311150" lvl="0" marL="457200" marR="0" rtl="0" algn="l"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▶"/>
              <a:defRPr b="1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None/>
              <a:defRPr b="0" i="1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▶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13"/>
          <p:cNvSpPr txBox="1"/>
          <p:nvPr>
            <p:ph idx="12" type="sldNum"/>
          </p:nvPr>
        </p:nvSpPr>
        <p:spPr>
          <a:xfrm>
            <a:off x="292500" y="6516000"/>
            <a:ext cx="1680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5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>
            <p:ph type="title"/>
          </p:nvPr>
        </p:nvSpPr>
        <p:spPr>
          <a:xfrm>
            <a:off x="292500" y="456986"/>
            <a:ext cx="5316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80000" lIns="80000" spcFirstLastPara="1" rIns="80000" wrap="square" tIns="800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271" name="Google Shape;271;p14"/>
          <p:cNvSpPr txBox="1"/>
          <p:nvPr>
            <p:ph idx="1" type="body"/>
          </p:nvPr>
        </p:nvSpPr>
        <p:spPr>
          <a:xfrm>
            <a:off x="292500" y="1858409"/>
            <a:ext cx="9321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-31115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➢"/>
              <a:defRPr b="1" i="0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▶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▶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14"/>
          <p:cNvSpPr txBox="1"/>
          <p:nvPr>
            <p:ph idx="12" type="sldNum"/>
          </p:nvPr>
        </p:nvSpPr>
        <p:spPr>
          <a:xfrm>
            <a:off x="292500" y="6516000"/>
            <a:ext cx="1680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5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 the left + picture on the right">
  <p:cSld name="Text on the left + picture on the righ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>
            <p:ph type="title"/>
          </p:nvPr>
        </p:nvSpPr>
        <p:spPr>
          <a:xfrm>
            <a:off x="292500" y="456986"/>
            <a:ext cx="5316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80000" lIns="80000" spcFirstLastPara="1" rIns="80000" wrap="square" tIns="800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275" name="Google Shape;275;p15"/>
          <p:cNvSpPr txBox="1"/>
          <p:nvPr>
            <p:ph idx="1" type="body"/>
          </p:nvPr>
        </p:nvSpPr>
        <p:spPr>
          <a:xfrm>
            <a:off x="292500" y="1858408"/>
            <a:ext cx="5316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1" i="0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▶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▶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15"/>
          <p:cNvSpPr txBox="1"/>
          <p:nvPr>
            <p:ph idx="12" type="sldNum"/>
          </p:nvPr>
        </p:nvSpPr>
        <p:spPr>
          <a:xfrm>
            <a:off x="292500" y="6516000"/>
            <a:ext cx="1680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5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7" name="Google Shape;277;p15"/>
          <p:cNvSpPr/>
          <p:nvPr>
            <p:ph idx="2" type="pic"/>
          </p:nvPr>
        </p:nvSpPr>
        <p:spPr>
          <a:xfrm>
            <a:off x="6033120" y="1412776"/>
            <a:ext cx="3580200" cy="3221100"/>
          </a:xfrm>
          <a:prstGeom prst="rect">
            <a:avLst/>
          </a:prstGeom>
          <a:solidFill>
            <a:srgbClr val="E9EBEC"/>
          </a:solidFill>
          <a:ln>
            <a:noFill/>
          </a:ln>
        </p:spPr>
        <p:txBody>
          <a:bodyPr anchorCtr="0" anchor="ctr" bIns="80000" lIns="80000" spcFirstLastPara="1" rIns="80000" wrap="square" tIns="80000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1" i="0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4699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▶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7493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▶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054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6050" lvl="4" marL="1346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16383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8750" lvl="6" marL="1955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8750" lvl="7" marL="22479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6050" lvl="8" marL="25527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 showMasterSp="0">
  <p:cSld name="end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6"/>
          <p:cNvGrpSpPr/>
          <p:nvPr/>
        </p:nvGrpSpPr>
        <p:grpSpPr>
          <a:xfrm>
            <a:off x="3674964" y="2368053"/>
            <a:ext cx="2168280" cy="1800204"/>
            <a:chOff x="6819181" y="3305673"/>
            <a:chExt cx="1588600" cy="1071614"/>
          </a:xfrm>
        </p:grpSpPr>
        <p:sp>
          <p:nvSpPr>
            <p:cNvPr id="280" name="Google Shape;280;p16"/>
            <p:cNvSpPr/>
            <p:nvPr/>
          </p:nvSpPr>
          <p:spPr>
            <a:xfrm>
              <a:off x="6819181" y="3725285"/>
              <a:ext cx="1545000" cy="269100"/>
            </a:xfrm>
            <a:custGeom>
              <a:rect b="b" l="l" r="r" t="t"/>
              <a:pathLst>
                <a:path extrusionOk="0" h="120000" w="120000">
                  <a:moveTo>
                    <a:pt x="120000" y="37846"/>
                  </a:moveTo>
                  <a:cubicBezTo>
                    <a:pt x="109732" y="33230"/>
                    <a:pt x="96898" y="29538"/>
                    <a:pt x="82941" y="29538"/>
                  </a:cubicBezTo>
                  <a:cubicBezTo>
                    <a:pt x="61443" y="29538"/>
                    <a:pt x="37219" y="38769"/>
                    <a:pt x="15240" y="64615"/>
                  </a:cubicBezTo>
                  <a:cubicBezTo>
                    <a:pt x="11550" y="37846"/>
                    <a:pt x="7058" y="16615"/>
                    <a:pt x="0" y="0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6096" y="39692"/>
                    <a:pt x="9946" y="72000"/>
                    <a:pt x="12673" y="120000"/>
                  </a:cubicBezTo>
                  <a:cubicBezTo>
                    <a:pt x="43636" y="53538"/>
                    <a:pt x="82620" y="40615"/>
                    <a:pt x="111818" y="40615"/>
                  </a:cubicBezTo>
                  <a:cubicBezTo>
                    <a:pt x="114705" y="40615"/>
                    <a:pt x="117433" y="41538"/>
                    <a:pt x="120000" y="41538"/>
                  </a:cubicBezTo>
                  <a:lnTo>
                    <a:pt x="120000" y="37846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6951808" y="3305673"/>
              <a:ext cx="1453800" cy="448800"/>
            </a:xfrm>
            <a:custGeom>
              <a:rect b="b" l="l" r="r" t="t"/>
              <a:pathLst>
                <a:path extrusionOk="0" h="120000" w="120000">
                  <a:moveTo>
                    <a:pt x="82329" y="62488"/>
                  </a:moveTo>
                  <a:cubicBezTo>
                    <a:pt x="82500" y="59723"/>
                    <a:pt x="82670" y="57511"/>
                    <a:pt x="82670" y="54193"/>
                  </a:cubicBezTo>
                  <a:cubicBezTo>
                    <a:pt x="82670" y="48110"/>
                    <a:pt x="81477" y="45898"/>
                    <a:pt x="80284" y="45898"/>
                  </a:cubicBezTo>
                  <a:cubicBezTo>
                    <a:pt x="78068" y="45898"/>
                    <a:pt x="77045" y="49769"/>
                    <a:pt x="76534" y="62488"/>
                  </a:cubicBezTo>
                  <a:lnTo>
                    <a:pt x="82329" y="62488"/>
                  </a:lnTo>
                  <a:close/>
                  <a:moveTo>
                    <a:pt x="40909" y="94009"/>
                  </a:moveTo>
                  <a:cubicBezTo>
                    <a:pt x="40227" y="95668"/>
                    <a:pt x="39375" y="97327"/>
                    <a:pt x="38181" y="97327"/>
                  </a:cubicBezTo>
                  <a:cubicBezTo>
                    <a:pt x="36306" y="97327"/>
                    <a:pt x="35965" y="91797"/>
                    <a:pt x="35965" y="85161"/>
                  </a:cubicBezTo>
                  <a:cubicBezTo>
                    <a:pt x="35965" y="77419"/>
                    <a:pt x="36647" y="63594"/>
                    <a:pt x="37329" y="58617"/>
                  </a:cubicBezTo>
                  <a:cubicBezTo>
                    <a:pt x="38352" y="50322"/>
                    <a:pt x="39715" y="47557"/>
                    <a:pt x="42102" y="47557"/>
                  </a:cubicBezTo>
                  <a:cubicBezTo>
                    <a:pt x="42272" y="47557"/>
                    <a:pt x="42443" y="47557"/>
                    <a:pt x="42613" y="48110"/>
                  </a:cubicBezTo>
                  <a:lnTo>
                    <a:pt x="40909" y="94009"/>
                  </a:lnTo>
                  <a:close/>
                  <a:moveTo>
                    <a:pt x="109602" y="75207"/>
                  </a:moveTo>
                  <a:cubicBezTo>
                    <a:pt x="108750" y="97327"/>
                    <a:pt x="107727" y="102304"/>
                    <a:pt x="105852" y="102304"/>
                  </a:cubicBezTo>
                  <a:cubicBezTo>
                    <a:pt x="103977" y="102304"/>
                    <a:pt x="103295" y="97880"/>
                    <a:pt x="103295" y="88479"/>
                  </a:cubicBezTo>
                  <a:cubicBezTo>
                    <a:pt x="103295" y="84608"/>
                    <a:pt x="103465" y="79078"/>
                    <a:pt x="103636" y="72995"/>
                  </a:cubicBezTo>
                  <a:cubicBezTo>
                    <a:pt x="104318" y="50875"/>
                    <a:pt x="105340" y="45898"/>
                    <a:pt x="107386" y="45898"/>
                  </a:cubicBezTo>
                  <a:cubicBezTo>
                    <a:pt x="109261" y="45898"/>
                    <a:pt x="109943" y="50322"/>
                    <a:pt x="109943" y="59723"/>
                  </a:cubicBezTo>
                  <a:cubicBezTo>
                    <a:pt x="109943" y="63594"/>
                    <a:pt x="109772" y="69124"/>
                    <a:pt x="109602" y="75207"/>
                  </a:cubicBezTo>
                  <a:moveTo>
                    <a:pt x="62556" y="117235"/>
                  </a:moveTo>
                  <a:cubicBezTo>
                    <a:pt x="52670" y="117235"/>
                    <a:pt x="52670" y="117235"/>
                    <a:pt x="52670" y="117235"/>
                  </a:cubicBezTo>
                  <a:cubicBezTo>
                    <a:pt x="57102" y="0"/>
                    <a:pt x="57102" y="0"/>
                    <a:pt x="57102" y="0"/>
                  </a:cubicBezTo>
                  <a:cubicBezTo>
                    <a:pt x="66988" y="0"/>
                    <a:pt x="66988" y="0"/>
                    <a:pt x="66988" y="0"/>
                  </a:cubicBezTo>
                  <a:lnTo>
                    <a:pt x="62556" y="117235"/>
                  </a:lnTo>
                  <a:close/>
                  <a:moveTo>
                    <a:pt x="82500" y="96774"/>
                  </a:moveTo>
                  <a:cubicBezTo>
                    <a:pt x="84545" y="96774"/>
                    <a:pt x="87102" y="95668"/>
                    <a:pt x="89318" y="93456"/>
                  </a:cubicBezTo>
                  <a:cubicBezTo>
                    <a:pt x="88125" y="115023"/>
                    <a:pt x="88125" y="115023"/>
                    <a:pt x="88125" y="115023"/>
                  </a:cubicBezTo>
                  <a:cubicBezTo>
                    <a:pt x="85568" y="117235"/>
                    <a:pt x="81988" y="118341"/>
                    <a:pt x="78920" y="118341"/>
                  </a:cubicBezTo>
                  <a:cubicBezTo>
                    <a:pt x="69034" y="118341"/>
                    <a:pt x="66306" y="103963"/>
                    <a:pt x="66306" y="85714"/>
                  </a:cubicBezTo>
                  <a:cubicBezTo>
                    <a:pt x="66306" y="38709"/>
                    <a:pt x="72443" y="28202"/>
                    <a:pt x="80965" y="28202"/>
                  </a:cubicBezTo>
                  <a:cubicBezTo>
                    <a:pt x="87784" y="28202"/>
                    <a:pt x="91875" y="38709"/>
                    <a:pt x="91875" y="58617"/>
                  </a:cubicBezTo>
                  <a:cubicBezTo>
                    <a:pt x="91875" y="67465"/>
                    <a:pt x="91363" y="75760"/>
                    <a:pt x="91022" y="81290"/>
                  </a:cubicBezTo>
                  <a:cubicBezTo>
                    <a:pt x="76193" y="81290"/>
                    <a:pt x="76193" y="81290"/>
                    <a:pt x="76193" y="81290"/>
                  </a:cubicBezTo>
                  <a:cubicBezTo>
                    <a:pt x="76193" y="91244"/>
                    <a:pt x="77215" y="96774"/>
                    <a:pt x="82500" y="96774"/>
                  </a:cubicBezTo>
                  <a:moveTo>
                    <a:pt x="43806" y="28755"/>
                  </a:moveTo>
                  <a:cubicBezTo>
                    <a:pt x="36988" y="28755"/>
                    <a:pt x="33238" y="33179"/>
                    <a:pt x="30170" y="43686"/>
                  </a:cubicBezTo>
                  <a:cubicBezTo>
                    <a:pt x="27272" y="53087"/>
                    <a:pt x="25738" y="70783"/>
                    <a:pt x="25738" y="89032"/>
                  </a:cubicBezTo>
                  <a:cubicBezTo>
                    <a:pt x="25738" y="105622"/>
                    <a:pt x="27102" y="118894"/>
                    <a:pt x="33238" y="118894"/>
                  </a:cubicBezTo>
                  <a:cubicBezTo>
                    <a:pt x="35965" y="118894"/>
                    <a:pt x="38352" y="115023"/>
                    <a:pt x="40738" y="111152"/>
                  </a:cubicBezTo>
                  <a:cubicBezTo>
                    <a:pt x="40738" y="111152"/>
                    <a:pt x="40738" y="111152"/>
                    <a:pt x="40738" y="111152"/>
                  </a:cubicBezTo>
                  <a:cubicBezTo>
                    <a:pt x="40568" y="117235"/>
                    <a:pt x="40568" y="117235"/>
                    <a:pt x="40568" y="117235"/>
                  </a:cubicBezTo>
                  <a:cubicBezTo>
                    <a:pt x="49943" y="117235"/>
                    <a:pt x="49943" y="117235"/>
                    <a:pt x="49943" y="117235"/>
                  </a:cubicBezTo>
                  <a:cubicBezTo>
                    <a:pt x="53181" y="29308"/>
                    <a:pt x="53181" y="29308"/>
                    <a:pt x="53181" y="29308"/>
                  </a:cubicBezTo>
                  <a:cubicBezTo>
                    <a:pt x="50454" y="28755"/>
                    <a:pt x="47386" y="28755"/>
                    <a:pt x="43806" y="28755"/>
                  </a:cubicBezTo>
                  <a:moveTo>
                    <a:pt x="120000" y="59723"/>
                  </a:moveTo>
                  <a:cubicBezTo>
                    <a:pt x="120000" y="37050"/>
                    <a:pt x="115568" y="28202"/>
                    <a:pt x="107897" y="28202"/>
                  </a:cubicBezTo>
                  <a:cubicBezTo>
                    <a:pt x="98693" y="28202"/>
                    <a:pt x="93068" y="41474"/>
                    <a:pt x="93068" y="87926"/>
                  </a:cubicBezTo>
                  <a:cubicBezTo>
                    <a:pt x="93068" y="111152"/>
                    <a:pt x="97670" y="120000"/>
                    <a:pt x="105340" y="120000"/>
                  </a:cubicBezTo>
                  <a:cubicBezTo>
                    <a:pt x="114545" y="120000"/>
                    <a:pt x="120000" y="106728"/>
                    <a:pt x="120000" y="59723"/>
                  </a:cubicBezTo>
                  <a:moveTo>
                    <a:pt x="22329" y="0"/>
                  </a:moveTo>
                  <a:cubicBezTo>
                    <a:pt x="20113" y="27096"/>
                    <a:pt x="17045" y="54746"/>
                    <a:pt x="12954" y="82396"/>
                  </a:cubicBezTo>
                  <a:cubicBezTo>
                    <a:pt x="12954" y="82396"/>
                    <a:pt x="12954" y="82396"/>
                    <a:pt x="12954" y="82396"/>
                  </a:cubicBezTo>
                  <a:cubicBezTo>
                    <a:pt x="11931" y="60276"/>
                    <a:pt x="11420" y="27649"/>
                    <a:pt x="114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" y="43686"/>
                    <a:pt x="2727" y="82949"/>
                    <a:pt x="5284" y="117235"/>
                  </a:cubicBezTo>
                  <a:cubicBezTo>
                    <a:pt x="16363" y="117235"/>
                    <a:pt x="16363" y="117235"/>
                    <a:pt x="16363" y="117235"/>
                  </a:cubicBezTo>
                  <a:cubicBezTo>
                    <a:pt x="22500" y="81290"/>
                    <a:pt x="28295" y="42027"/>
                    <a:pt x="32897" y="0"/>
                  </a:cubicBezTo>
                  <a:lnTo>
                    <a:pt x="22329" y="0"/>
                  </a:lnTo>
                  <a:close/>
                </a:path>
              </a:pathLst>
            </a:custGeom>
            <a:solidFill>
              <a:srgbClr val="82E600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957803" y="4105933"/>
              <a:ext cx="60000" cy="114000"/>
            </a:xfrm>
            <a:custGeom>
              <a:rect b="b" l="l" r="r" t="t"/>
              <a:pathLst>
                <a:path extrusionOk="0" h="120000" w="120000">
                  <a:moveTo>
                    <a:pt x="49655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0" y="43636"/>
                    <a:pt x="0" y="32727"/>
                  </a:cubicBezTo>
                  <a:cubicBezTo>
                    <a:pt x="0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66206" y="8727"/>
                  </a:cubicBezTo>
                  <a:cubicBezTo>
                    <a:pt x="45517" y="8727"/>
                    <a:pt x="28965" y="17454"/>
                    <a:pt x="28965" y="30545"/>
                  </a:cubicBezTo>
                  <a:cubicBezTo>
                    <a:pt x="28965" y="41454"/>
                    <a:pt x="49655" y="48000"/>
                    <a:pt x="66206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49655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7042474" y="4105933"/>
              <a:ext cx="109500" cy="111600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170606" y="4105933"/>
              <a:ext cx="88500" cy="111600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282252" y="4105933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368423" y="4105933"/>
              <a:ext cx="58500" cy="111600"/>
            </a:xfrm>
            <a:custGeom>
              <a:rect b="b" l="l" r="r" t="t"/>
              <a:pathLst>
                <a:path extrusionOk="0" h="120000" w="120000">
                  <a:moveTo>
                    <a:pt x="76923" y="11275"/>
                  </a:moveTo>
                  <a:lnTo>
                    <a:pt x="76923" y="120000"/>
                  </a:lnTo>
                  <a:lnTo>
                    <a:pt x="47692" y="120000"/>
                  </a:lnTo>
                  <a:lnTo>
                    <a:pt x="47692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6923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7496554" y="4105933"/>
              <a:ext cx="60000" cy="111600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6500" y="120000"/>
                  </a:lnTo>
                  <a:lnTo>
                    <a:pt x="465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7581226" y="4105933"/>
              <a:ext cx="516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782" y="11275"/>
                  </a:lnTo>
                  <a:lnTo>
                    <a:pt x="34782" y="53154"/>
                  </a:lnTo>
                  <a:lnTo>
                    <a:pt x="111304" y="53154"/>
                  </a:lnTo>
                  <a:lnTo>
                    <a:pt x="111304" y="64429"/>
                  </a:lnTo>
                  <a:lnTo>
                    <a:pt x="34782" y="64429"/>
                  </a:lnTo>
                  <a:lnTo>
                    <a:pt x="34782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7656156" y="4105933"/>
              <a:ext cx="63600" cy="114000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7744574" y="4105933"/>
              <a:ext cx="70500" cy="111600"/>
            </a:xfrm>
            <a:custGeom>
              <a:rect b="b" l="l" r="r" t="t"/>
              <a:pathLst>
                <a:path extrusionOk="0" h="120000" w="120000">
                  <a:moveTo>
                    <a:pt x="95744" y="120000"/>
                  </a:moveTo>
                  <a:lnTo>
                    <a:pt x="95744" y="64429"/>
                  </a:lnTo>
                  <a:lnTo>
                    <a:pt x="24255" y="64429"/>
                  </a:lnTo>
                  <a:lnTo>
                    <a:pt x="2425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4255" y="0"/>
                  </a:lnTo>
                  <a:lnTo>
                    <a:pt x="24255" y="53154"/>
                  </a:lnTo>
                  <a:lnTo>
                    <a:pt x="95744" y="53154"/>
                  </a:lnTo>
                  <a:lnTo>
                    <a:pt x="9574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5744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7847979" y="4105933"/>
              <a:ext cx="80100" cy="111600"/>
            </a:xfrm>
            <a:custGeom>
              <a:rect b="b" l="l" r="r" t="t"/>
              <a:pathLst>
                <a:path extrusionOk="0" h="120000" w="120000">
                  <a:moveTo>
                    <a:pt x="101538" y="120000"/>
                  </a:moveTo>
                  <a:cubicBezTo>
                    <a:pt x="30769" y="33333"/>
                    <a:pt x="30769" y="33333"/>
                    <a:pt x="30769" y="33333"/>
                  </a:cubicBezTo>
                  <a:cubicBezTo>
                    <a:pt x="24615" y="24444"/>
                    <a:pt x="18461" y="17777"/>
                    <a:pt x="18461" y="17777"/>
                  </a:cubicBezTo>
                  <a:cubicBezTo>
                    <a:pt x="18461" y="17777"/>
                    <a:pt x="18461" y="17777"/>
                    <a:pt x="18461" y="17777"/>
                  </a:cubicBezTo>
                  <a:cubicBezTo>
                    <a:pt x="18461" y="17777"/>
                    <a:pt x="18461" y="26666"/>
                    <a:pt x="18461" y="33333"/>
                  </a:cubicBezTo>
                  <a:cubicBezTo>
                    <a:pt x="18461" y="120000"/>
                    <a:pt x="18461" y="120000"/>
                    <a:pt x="18461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615" y="0"/>
                    <a:pt x="24615" y="0"/>
                    <a:pt x="24615" y="0"/>
                  </a:cubicBezTo>
                  <a:cubicBezTo>
                    <a:pt x="92307" y="84444"/>
                    <a:pt x="92307" y="84444"/>
                    <a:pt x="92307" y="84444"/>
                  </a:cubicBezTo>
                  <a:cubicBezTo>
                    <a:pt x="98461" y="91111"/>
                    <a:pt x="101538" y="97777"/>
                    <a:pt x="101538" y="97777"/>
                  </a:cubicBezTo>
                  <a:cubicBezTo>
                    <a:pt x="101538" y="97777"/>
                    <a:pt x="101538" y="97777"/>
                    <a:pt x="101538" y="97777"/>
                  </a:cubicBezTo>
                  <a:cubicBezTo>
                    <a:pt x="101538" y="97777"/>
                    <a:pt x="101538" y="91111"/>
                    <a:pt x="101538" y="84444"/>
                  </a:cubicBezTo>
                  <a:cubicBezTo>
                    <a:pt x="101538" y="0"/>
                    <a:pt x="101538" y="0"/>
                    <a:pt x="101538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1538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7957377" y="4105933"/>
              <a:ext cx="81000" cy="114000"/>
            </a:xfrm>
            <a:custGeom>
              <a:rect b="b" l="l" r="r" t="t"/>
              <a:pathLst>
                <a:path extrusionOk="0" h="120000" w="120000">
                  <a:moveTo>
                    <a:pt x="58461" y="120000"/>
                  </a:moveTo>
                  <a:cubicBezTo>
                    <a:pt x="15384" y="120000"/>
                    <a:pt x="0" y="93818"/>
                    <a:pt x="0" y="58909"/>
                  </a:cubicBezTo>
                  <a:cubicBezTo>
                    <a:pt x="0" y="26181"/>
                    <a:pt x="15384" y="0"/>
                    <a:pt x="58461" y="0"/>
                  </a:cubicBezTo>
                  <a:cubicBezTo>
                    <a:pt x="101538" y="0"/>
                    <a:pt x="120000" y="26181"/>
                    <a:pt x="120000" y="58909"/>
                  </a:cubicBezTo>
                  <a:cubicBezTo>
                    <a:pt x="120000" y="93818"/>
                    <a:pt x="101538" y="120000"/>
                    <a:pt x="58461" y="120000"/>
                  </a:cubicBezTo>
                  <a:close/>
                  <a:moveTo>
                    <a:pt x="58461" y="8727"/>
                  </a:moveTo>
                  <a:cubicBezTo>
                    <a:pt x="27692" y="8727"/>
                    <a:pt x="21538" y="34909"/>
                    <a:pt x="21538" y="58909"/>
                  </a:cubicBezTo>
                  <a:cubicBezTo>
                    <a:pt x="21538" y="82909"/>
                    <a:pt x="27692" y="106909"/>
                    <a:pt x="58461" y="106909"/>
                  </a:cubicBezTo>
                  <a:cubicBezTo>
                    <a:pt x="89230" y="106909"/>
                    <a:pt x="95384" y="82909"/>
                    <a:pt x="95384" y="58909"/>
                  </a:cubicBezTo>
                  <a:cubicBezTo>
                    <a:pt x="95384" y="34909"/>
                    <a:pt x="89230" y="8727"/>
                    <a:pt x="58461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8066776" y="4105933"/>
              <a:ext cx="480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35625" y="0"/>
                  </a:lnTo>
                  <a:lnTo>
                    <a:pt x="35625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8132715" y="4105933"/>
              <a:ext cx="78600" cy="1140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8238367" y="4105933"/>
              <a:ext cx="74100" cy="114000"/>
            </a:xfrm>
            <a:custGeom>
              <a:rect b="b" l="l" r="r" t="t"/>
              <a:pathLst>
                <a:path extrusionOk="0" h="120000" w="120000">
                  <a:moveTo>
                    <a:pt x="73333" y="120000"/>
                  </a:moveTo>
                  <a:cubicBezTo>
                    <a:pt x="33333" y="120000"/>
                    <a:pt x="0" y="100363"/>
                    <a:pt x="0" y="58909"/>
                  </a:cubicBezTo>
                  <a:cubicBezTo>
                    <a:pt x="0" y="19636"/>
                    <a:pt x="33333" y="0"/>
                    <a:pt x="73333" y="0"/>
                  </a:cubicBezTo>
                  <a:cubicBezTo>
                    <a:pt x="93333" y="0"/>
                    <a:pt x="106666" y="2181"/>
                    <a:pt x="116666" y="4363"/>
                  </a:cubicBezTo>
                  <a:cubicBezTo>
                    <a:pt x="110000" y="15272"/>
                    <a:pt x="110000" y="15272"/>
                    <a:pt x="110000" y="15272"/>
                  </a:cubicBezTo>
                  <a:cubicBezTo>
                    <a:pt x="103333" y="13090"/>
                    <a:pt x="93333" y="10909"/>
                    <a:pt x="76666" y="10909"/>
                  </a:cubicBezTo>
                  <a:cubicBezTo>
                    <a:pt x="43333" y="10909"/>
                    <a:pt x="23333" y="26181"/>
                    <a:pt x="23333" y="58909"/>
                  </a:cubicBezTo>
                  <a:cubicBezTo>
                    <a:pt x="23333" y="91636"/>
                    <a:pt x="46666" y="109090"/>
                    <a:pt x="73333" y="109090"/>
                  </a:cubicBezTo>
                  <a:cubicBezTo>
                    <a:pt x="86666" y="109090"/>
                    <a:pt x="93333" y="106909"/>
                    <a:pt x="96666" y="106909"/>
                  </a:cubicBezTo>
                  <a:cubicBezTo>
                    <a:pt x="96666" y="61090"/>
                    <a:pt x="96666" y="61090"/>
                    <a:pt x="96666" y="61090"/>
                  </a:cubicBezTo>
                  <a:cubicBezTo>
                    <a:pt x="66666" y="61090"/>
                    <a:pt x="66666" y="61090"/>
                    <a:pt x="66666" y="61090"/>
                  </a:cubicBezTo>
                  <a:cubicBezTo>
                    <a:pt x="66666" y="52363"/>
                    <a:pt x="66666" y="52363"/>
                    <a:pt x="66666" y="52363"/>
                  </a:cubicBezTo>
                  <a:cubicBezTo>
                    <a:pt x="120000" y="52363"/>
                    <a:pt x="120000" y="52363"/>
                    <a:pt x="120000" y="52363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10000" y="117818"/>
                    <a:pt x="96666" y="120000"/>
                    <a:pt x="7333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8331281" y="4105933"/>
              <a:ext cx="76500" cy="111600"/>
            </a:xfrm>
            <a:custGeom>
              <a:rect b="b" l="l" r="r" t="t"/>
              <a:pathLst>
                <a:path extrusionOk="0" h="120000" w="120000">
                  <a:moveTo>
                    <a:pt x="71764" y="66845"/>
                  </a:moveTo>
                  <a:lnTo>
                    <a:pt x="71764" y="120000"/>
                  </a:lnTo>
                  <a:lnTo>
                    <a:pt x="48235" y="120000"/>
                  </a:lnTo>
                  <a:lnTo>
                    <a:pt x="48235" y="66845"/>
                  </a:lnTo>
                  <a:lnTo>
                    <a:pt x="0" y="0"/>
                  </a:lnTo>
                  <a:lnTo>
                    <a:pt x="25882" y="0"/>
                  </a:lnTo>
                  <a:lnTo>
                    <a:pt x="61176" y="55570"/>
                  </a:lnTo>
                  <a:lnTo>
                    <a:pt x="61176" y="55570"/>
                  </a:lnTo>
                  <a:lnTo>
                    <a:pt x="97647" y="0"/>
                  </a:lnTo>
                  <a:lnTo>
                    <a:pt x="120000" y="0"/>
                  </a:lnTo>
                  <a:lnTo>
                    <a:pt x="71764" y="6684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6963797" y="4263287"/>
              <a:ext cx="49500" cy="111600"/>
            </a:xfrm>
            <a:custGeom>
              <a:rect b="b" l="l" r="r" t="t"/>
              <a:pathLst>
                <a:path extrusionOk="0" h="120000" w="120000">
                  <a:moveTo>
                    <a:pt x="34545" y="11275"/>
                  </a:moveTo>
                  <a:lnTo>
                    <a:pt x="34545" y="53154"/>
                  </a:lnTo>
                  <a:lnTo>
                    <a:pt x="116363" y="53154"/>
                  </a:lnTo>
                  <a:lnTo>
                    <a:pt x="116363" y="64429"/>
                  </a:lnTo>
                  <a:lnTo>
                    <a:pt x="34545" y="64429"/>
                  </a:lnTo>
                  <a:lnTo>
                    <a:pt x="3454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545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7040226" y="4263287"/>
              <a:ext cx="78600" cy="1140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7154121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7302484" y="4263287"/>
              <a:ext cx="60000" cy="114000"/>
            </a:xfrm>
            <a:custGeom>
              <a:rect b="b" l="l" r="r" t="t"/>
              <a:pathLst>
                <a:path extrusionOk="0" h="120000" w="120000">
                  <a:moveTo>
                    <a:pt x="53793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4137" y="43636"/>
                    <a:pt x="4137" y="32727"/>
                  </a:cubicBezTo>
                  <a:cubicBezTo>
                    <a:pt x="4137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70344" y="8727"/>
                  </a:cubicBezTo>
                  <a:cubicBezTo>
                    <a:pt x="45517" y="8727"/>
                    <a:pt x="33103" y="17454"/>
                    <a:pt x="33103" y="30545"/>
                  </a:cubicBezTo>
                  <a:cubicBezTo>
                    <a:pt x="33103" y="41454"/>
                    <a:pt x="49655" y="48000"/>
                    <a:pt x="70344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5379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7391651" y="4263287"/>
              <a:ext cx="109500" cy="111600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7523529" y="4263287"/>
              <a:ext cx="89100" cy="111600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58604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302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7639671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47272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0909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47272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7728090" y="4263287"/>
              <a:ext cx="60000" cy="111600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5000" y="120000"/>
                  </a:lnTo>
                  <a:lnTo>
                    <a:pt x="450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7817257" y="4263287"/>
              <a:ext cx="516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3043" y="11275"/>
                  </a:lnTo>
                  <a:lnTo>
                    <a:pt x="33043" y="53154"/>
                  </a:lnTo>
                  <a:lnTo>
                    <a:pt x="109565" y="53154"/>
                  </a:lnTo>
                  <a:lnTo>
                    <a:pt x="109565" y="64429"/>
                  </a:lnTo>
                  <a:lnTo>
                    <a:pt x="33043" y="64429"/>
                  </a:lnTo>
                  <a:lnTo>
                    <a:pt x="33043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7901929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8052539" y="4263287"/>
              <a:ext cx="63600" cy="114000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8134963" y="4263287"/>
              <a:ext cx="89100" cy="111600"/>
            </a:xfrm>
            <a:custGeom>
              <a:rect b="b" l="l" r="r" t="t"/>
              <a:pathLst>
                <a:path extrusionOk="0" h="120000" w="120000">
                  <a:moveTo>
                    <a:pt x="100465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0465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8250356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8345518" y="4263287"/>
              <a:ext cx="57600" cy="114000"/>
            </a:xfrm>
            <a:custGeom>
              <a:rect b="b" l="l" r="r" t="t"/>
              <a:pathLst>
                <a:path extrusionOk="0" h="120000" w="120000">
                  <a:moveTo>
                    <a:pt x="51428" y="120000"/>
                  </a:moveTo>
                  <a:cubicBezTo>
                    <a:pt x="25714" y="120000"/>
                    <a:pt x="8571" y="117818"/>
                    <a:pt x="0" y="113454"/>
                  </a:cubicBezTo>
                  <a:cubicBezTo>
                    <a:pt x="4285" y="102545"/>
                    <a:pt x="4285" y="102545"/>
                    <a:pt x="4285" y="102545"/>
                  </a:cubicBezTo>
                  <a:cubicBezTo>
                    <a:pt x="12857" y="104727"/>
                    <a:pt x="29999" y="106909"/>
                    <a:pt x="47142" y="106909"/>
                  </a:cubicBezTo>
                  <a:cubicBezTo>
                    <a:pt x="72857" y="106909"/>
                    <a:pt x="89999" y="98181"/>
                    <a:pt x="89999" y="85090"/>
                  </a:cubicBezTo>
                  <a:cubicBezTo>
                    <a:pt x="89999" y="74181"/>
                    <a:pt x="77142" y="69818"/>
                    <a:pt x="47142" y="63272"/>
                  </a:cubicBezTo>
                  <a:cubicBezTo>
                    <a:pt x="12857" y="54545"/>
                    <a:pt x="0" y="43636"/>
                    <a:pt x="0" y="32727"/>
                  </a:cubicBezTo>
                  <a:cubicBezTo>
                    <a:pt x="0" y="13090"/>
                    <a:pt x="25714" y="0"/>
                    <a:pt x="64285" y="0"/>
                  </a:cubicBezTo>
                  <a:cubicBezTo>
                    <a:pt x="85714" y="0"/>
                    <a:pt x="102857" y="2181"/>
                    <a:pt x="111428" y="4363"/>
                  </a:cubicBezTo>
                  <a:cubicBezTo>
                    <a:pt x="107142" y="15272"/>
                    <a:pt x="107142" y="15272"/>
                    <a:pt x="107142" y="15272"/>
                  </a:cubicBezTo>
                  <a:cubicBezTo>
                    <a:pt x="98571" y="13090"/>
                    <a:pt x="85714" y="8727"/>
                    <a:pt x="68571" y="8727"/>
                  </a:cubicBezTo>
                  <a:cubicBezTo>
                    <a:pt x="42857" y="8727"/>
                    <a:pt x="29999" y="17454"/>
                    <a:pt x="29999" y="30545"/>
                  </a:cubicBezTo>
                  <a:cubicBezTo>
                    <a:pt x="29999" y="41454"/>
                    <a:pt x="47142" y="48000"/>
                    <a:pt x="68571" y="52363"/>
                  </a:cubicBezTo>
                  <a:cubicBezTo>
                    <a:pt x="115714" y="61090"/>
                    <a:pt x="119999" y="74181"/>
                    <a:pt x="119999" y="85090"/>
                  </a:cubicBezTo>
                  <a:cubicBezTo>
                    <a:pt x="119999" y="104727"/>
                    <a:pt x="89999" y="120000"/>
                    <a:pt x="51428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n the middle + graph on the left + picture on the right">
  <p:cSld name="Text in the middle + graph on the left + picture on the righ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292500" y="456986"/>
            <a:ext cx="5316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80000" lIns="80000" spcFirstLastPara="1" rIns="80000" wrap="square" tIns="800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3080792" y="1858408"/>
            <a:ext cx="43923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-31115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➢"/>
              <a:defRPr b="1" i="0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▶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▶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17"/>
          <p:cNvSpPr/>
          <p:nvPr>
            <p:ph idx="2" type="pic"/>
          </p:nvPr>
        </p:nvSpPr>
        <p:spPr>
          <a:xfrm>
            <a:off x="7617297" y="1863876"/>
            <a:ext cx="1996200" cy="3509100"/>
          </a:xfrm>
          <a:prstGeom prst="rect">
            <a:avLst/>
          </a:prstGeom>
          <a:solidFill>
            <a:srgbClr val="E9EBEC"/>
          </a:solidFill>
          <a:ln>
            <a:noFill/>
          </a:ln>
        </p:spPr>
        <p:txBody>
          <a:bodyPr anchorCtr="0" anchor="ctr" bIns="80000" lIns="80000" spcFirstLastPara="1" rIns="80000" wrap="square" tIns="80000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1" i="0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4699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▶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7493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▶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054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6050" lvl="4" marL="1346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16383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8750" lvl="6" marL="1955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8750" lvl="7" marL="22479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6050" lvl="8" marL="25527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17"/>
          <p:cNvSpPr txBox="1"/>
          <p:nvPr>
            <p:ph idx="12" type="sldNum"/>
          </p:nvPr>
        </p:nvSpPr>
        <p:spPr>
          <a:xfrm>
            <a:off x="292500" y="6516000"/>
            <a:ext cx="1680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5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292500" y="456986"/>
            <a:ext cx="5316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80000" lIns="80000" spcFirstLastPara="1" rIns="80000" wrap="square" tIns="800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318" name="Google Shape;318;p18"/>
          <p:cNvSpPr txBox="1"/>
          <p:nvPr>
            <p:ph idx="12" type="sldNum"/>
          </p:nvPr>
        </p:nvSpPr>
        <p:spPr>
          <a:xfrm>
            <a:off x="292500" y="6516000"/>
            <a:ext cx="1680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5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/>
          <p:nvPr/>
        </p:nvSpPr>
        <p:spPr>
          <a:xfrm>
            <a:off x="213974" y="980728"/>
            <a:ext cx="9477900" cy="2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9975" lIns="80000" spcFirstLastPara="1" rIns="80000" wrap="square" tIns="39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 txBox="1"/>
          <p:nvPr>
            <p:ph idx="12" type="sldNum"/>
          </p:nvPr>
        </p:nvSpPr>
        <p:spPr>
          <a:xfrm>
            <a:off x="292500" y="6516000"/>
            <a:ext cx="1680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5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2086182" y="1858409"/>
            <a:ext cx="75282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►"/>
              <a:defRPr/>
            </a:lvl2pPr>
            <a:lvl3pPr indent="-311150" lvl="2" marL="1371600" rtl="0" algn="l">
              <a:spcBef>
                <a:spcPts val="600"/>
              </a:spcBef>
              <a:spcAft>
                <a:spcPts val="0"/>
              </a:spcAft>
              <a:buSzPts val="1300"/>
              <a:buChar char="►"/>
              <a:defRPr/>
            </a:lvl3pPr>
            <a:lvl4pPr indent="-3302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337" name="Google Shape;337;p21"/>
          <p:cNvSpPr txBox="1"/>
          <p:nvPr>
            <p:ph type="title"/>
          </p:nvPr>
        </p:nvSpPr>
        <p:spPr>
          <a:xfrm>
            <a:off x="292500" y="456986"/>
            <a:ext cx="5316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300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208584" y="1858409"/>
            <a:ext cx="6480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►"/>
              <a:defRPr sz="16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SzPts val="1200"/>
              <a:buFont typeface="Arial"/>
              <a:buNone/>
              <a:defRPr i="1" sz="1400"/>
            </a:lvl2pPr>
            <a:lvl3pPr indent="-311150" lvl="2" marL="1371600" rtl="0" algn="l">
              <a:spcBef>
                <a:spcPts val="600"/>
              </a:spcBef>
              <a:spcAft>
                <a:spcPts val="0"/>
              </a:spcAft>
              <a:buSzPts val="1300"/>
              <a:buChar char="►"/>
              <a:defRPr/>
            </a:lvl3pPr>
            <a:lvl4pPr indent="-3302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pic>
        <p:nvPicPr>
          <p:cNvPr descr="page intérieure de texte.jpg" id="340" name="Google Shape;34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417" y="1180296"/>
            <a:ext cx="985647" cy="428434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>
            <p:ph idx="12" type="sldNum"/>
          </p:nvPr>
        </p:nvSpPr>
        <p:spPr>
          <a:xfrm>
            <a:off x="3373324" y="5373216"/>
            <a:ext cx="1680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75" lIns="80000" spcFirstLastPara="1" rIns="80000" wrap="square" tIns="399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2" name="Google Shape;342;p22"/>
          <p:cNvSpPr txBox="1"/>
          <p:nvPr>
            <p:ph idx="11" type="ftr"/>
          </p:nvPr>
        </p:nvSpPr>
        <p:spPr>
          <a:xfrm>
            <a:off x="1091571" y="4941168"/>
            <a:ext cx="936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75" lIns="80000" spcFirstLastPara="1" rIns="80000" wrap="square" tIns="399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p22"/>
          <p:cNvSpPr txBox="1"/>
          <p:nvPr>
            <p:ph type="title"/>
          </p:nvPr>
        </p:nvSpPr>
        <p:spPr>
          <a:xfrm>
            <a:off x="292500" y="456986"/>
            <a:ext cx="5316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300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3380002" y="2367967"/>
            <a:ext cx="3145996" cy="2122064"/>
            <a:chOff x="6819181" y="3305673"/>
            <a:chExt cx="1588527" cy="1071508"/>
          </a:xfrm>
        </p:grpSpPr>
        <p:sp>
          <p:nvSpPr>
            <p:cNvPr id="53" name="Google Shape;53;p3"/>
            <p:cNvSpPr/>
            <p:nvPr/>
          </p:nvSpPr>
          <p:spPr>
            <a:xfrm>
              <a:off x="6819181" y="3725285"/>
              <a:ext cx="1545070" cy="268999"/>
            </a:xfrm>
            <a:custGeom>
              <a:rect b="b" l="l" r="r" t="t"/>
              <a:pathLst>
                <a:path extrusionOk="0" h="120000" w="120000">
                  <a:moveTo>
                    <a:pt x="120000" y="37846"/>
                  </a:moveTo>
                  <a:cubicBezTo>
                    <a:pt x="109732" y="33230"/>
                    <a:pt x="96898" y="29538"/>
                    <a:pt x="82941" y="29538"/>
                  </a:cubicBezTo>
                  <a:cubicBezTo>
                    <a:pt x="61443" y="29538"/>
                    <a:pt x="37219" y="38769"/>
                    <a:pt x="15240" y="64615"/>
                  </a:cubicBezTo>
                  <a:cubicBezTo>
                    <a:pt x="11550" y="37846"/>
                    <a:pt x="7058" y="16615"/>
                    <a:pt x="0" y="0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6096" y="39692"/>
                    <a:pt x="9946" y="72000"/>
                    <a:pt x="12673" y="120000"/>
                  </a:cubicBezTo>
                  <a:cubicBezTo>
                    <a:pt x="43636" y="53538"/>
                    <a:pt x="82620" y="40615"/>
                    <a:pt x="111818" y="40615"/>
                  </a:cubicBezTo>
                  <a:cubicBezTo>
                    <a:pt x="114705" y="40615"/>
                    <a:pt x="117433" y="41538"/>
                    <a:pt x="120000" y="41538"/>
                  </a:cubicBezTo>
                  <a:lnTo>
                    <a:pt x="120000" y="37846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951807" y="3305673"/>
              <a:ext cx="1453654" cy="448835"/>
            </a:xfrm>
            <a:custGeom>
              <a:rect b="b" l="l" r="r" t="t"/>
              <a:pathLst>
                <a:path extrusionOk="0" h="120000" w="120000">
                  <a:moveTo>
                    <a:pt x="82329" y="62488"/>
                  </a:moveTo>
                  <a:cubicBezTo>
                    <a:pt x="82500" y="59723"/>
                    <a:pt x="82670" y="57511"/>
                    <a:pt x="82670" y="54193"/>
                  </a:cubicBezTo>
                  <a:cubicBezTo>
                    <a:pt x="82670" y="48110"/>
                    <a:pt x="81477" y="45898"/>
                    <a:pt x="80284" y="45898"/>
                  </a:cubicBezTo>
                  <a:cubicBezTo>
                    <a:pt x="78068" y="45898"/>
                    <a:pt x="77045" y="49769"/>
                    <a:pt x="76534" y="62488"/>
                  </a:cubicBezTo>
                  <a:lnTo>
                    <a:pt x="82329" y="62488"/>
                  </a:lnTo>
                  <a:close/>
                  <a:moveTo>
                    <a:pt x="40909" y="94009"/>
                  </a:moveTo>
                  <a:cubicBezTo>
                    <a:pt x="40227" y="95668"/>
                    <a:pt x="39375" y="97327"/>
                    <a:pt x="38181" y="97327"/>
                  </a:cubicBezTo>
                  <a:cubicBezTo>
                    <a:pt x="36306" y="97327"/>
                    <a:pt x="35965" y="91797"/>
                    <a:pt x="35965" y="85161"/>
                  </a:cubicBezTo>
                  <a:cubicBezTo>
                    <a:pt x="35965" y="77419"/>
                    <a:pt x="36647" y="63594"/>
                    <a:pt x="37329" y="58617"/>
                  </a:cubicBezTo>
                  <a:cubicBezTo>
                    <a:pt x="38352" y="50322"/>
                    <a:pt x="39715" y="47557"/>
                    <a:pt x="42102" y="47557"/>
                  </a:cubicBezTo>
                  <a:cubicBezTo>
                    <a:pt x="42272" y="47557"/>
                    <a:pt x="42443" y="47557"/>
                    <a:pt x="42613" y="48110"/>
                  </a:cubicBezTo>
                  <a:lnTo>
                    <a:pt x="40909" y="94009"/>
                  </a:lnTo>
                  <a:close/>
                  <a:moveTo>
                    <a:pt x="109602" y="75207"/>
                  </a:moveTo>
                  <a:cubicBezTo>
                    <a:pt x="108750" y="97327"/>
                    <a:pt x="107727" y="102304"/>
                    <a:pt x="105852" y="102304"/>
                  </a:cubicBezTo>
                  <a:cubicBezTo>
                    <a:pt x="103977" y="102304"/>
                    <a:pt x="103295" y="97880"/>
                    <a:pt x="103295" y="88479"/>
                  </a:cubicBezTo>
                  <a:cubicBezTo>
                    <a:pt x="103295" y="84608"/>
                    <a:pt x="103465" y="79078"/>
                    <a:pt x="103636" y="72995"/>
                  </a:cubicBezTo>
                  <a:cubicBezTo>
                    <a:pt x="104318" y="50875"/>
                    <a:pt x="105340" y="45898"/>
                    <a:pt x="107386" y="45898"/>
                  </a:cubicBezTo>
                  <a:cubicBezTo>
                    <a:pt x="109261" y="45898"/>
                    <a:pt x="109943" y="50322"/>
                    <a:pt x="109943" y="59723"/>
                  </a:cubicBezTo>
                  <a:cubicBezTo>
                    <a:pt x="109943" y="63594"/>
                    <a:pt x="109772" y="69124"/>
                    <a:pt x="109602" y="75207"/>
                  </a:cubicBezTo>
                  <a:moveTo>
                    <a:pt x="62556" y="117235"/>
                  </a:moveTo>
                  <a:cubicBezTo>
                    <a:pt x="52670" y="117235"/>
                    <a:pt x="52670" y="117235"/>
                    <a:pt x="52670" y="117235"/>
                  </a:cubicBezTo>
                  <a:cubicBezTo>
                    <a:pt x="57102" y="0"/>
                    <a:pt x="57102" y="0"/>
                    <a:pt x="57102" y="0"/>
                  </a:cubicBezTo>
                  <a:cubicBezTo>
                    <a:pt x="66988" y="0"/>
                    <a:pt x="66988" y="0"/>
                    <a:pt x="66988" y="0"/>
                  </a:cubicBezTo>
                  <a:lnTo>
                    <a:pt x="62556" y="117235"/>
                  </a:lnTo>
                  <a:close/>
                  <a:moveTo>
                    <a:pt x="82500" y="96774"/>
                  </a:moveTo>
                  <a:cubicBezTo>
                    <a:pt x="84545" y="96774"/>
                    <a:pt x="87102" y="95668"/>
                    <a:pt x="89318" y="93456"/>
                  </a:cubicBezTo>
                  <a:cubicBezTo>
                    <a:pt x="88125" y="115023"/>
                    <a:pt x="88125" y="115023"/>
                    <a:pt x="88125" y="115023"/>
                  </a:cubicBezTo>
                  <a:cubicBezTo>
                    <a:pt x="85568" y="117235"/>
                    <a:pt x="81988" y="118341"/>
                    <a:pt x="78920" y="118341"/>
                  </a:cubicBezTo>
                  <a:cubicBezTo>
                    <a:pt x="69034" y="118341"/>
                    <a:pt x="66306" y="103963"/>
                    <a:pt x="66306" y="85714"/>
                  </a:cubicBezTo>
                  <a:cubicBezTo>
                    <a:pt x="66306" y="38709"/>
                    <a:pt x="72443" y="28202"/>
                    <a:pt x="80965" y="28202"/>
                  </a:cubicBezTo>
                  <a:cubicBezTo>
                    <a:pt x="87784" y="28202"/>
                    <a:pt x="91875" y="38709"/>
                    <a:pt x="91875" y="58617"/>
                  </a:cubicBezTo>
                  <a:cubicBezTo>
                    <a:pt x="91875" y="67465"/>
                    <a:pt x="91363" y="75760"/>
                    <a:pt x="91022" y="81290"/>
                  </a:cubicBezTo>
                  <a:cubicBezTo>
                    <a:pt x="76193" y="81290"/>
                    <a:pt x="76193" y="81290"/>
                    <a:pt x="76193" y="81290"/>
                  </a:cubicBezTo>
                  <a:cubicBezTo>
                    <a:pt x="76193" y="91244"/>
                    <a:pt x="77215" y="96774"/>
                    <a:pt x="82500" y="96774"/>
                  </a:cubicBezTo>
                  <a:moveTo>
                    <a:pt x="43806" y="28755"/>
                  </a:moveTo>
                  <a:cubicBezTo>
                    <a:pt x="36988" y="28755"/>
                    <a:pt x="33238" y="33179"/>
                    <a:pt x="30170" y="43686"/>
                  </a:cubicBezTo>
                  <a:cubicBezTo>
                    <a:pt x="27272" y="53087"/>
                    <a:pt x="25738" y="70783"/>
                    <a:pt x="25738" y="89032"/>
                  </a:cubicBezTo>
                  <a:cubicBezTo>
                    <a:pt x="25738" y="105622"/>
                    <a:pt x="27102" y="118894"/>
                    <a:pt x="33238" y="118894"/>
                  </a:cubicBezTo>
                  <a:cubicBezTo>
                    <a:pt x="35965" y="118894"/>
                    <a:pt x="38352" y="115023"/>
                    <a:pt x="40738" y="111152"/>
                  </a:cubicBezTo>
                  <a:cubicBezTo>
                    <a:pt x="40738" y="111152"/>
                    <a:pt x="40738" y="111152"/>
                    <a:pt x="40738" y="111152"/>
                  </a:cubicBezTo>
                  <a:cubicBezTo>
                    <a:pt x="40568" y="117235"/>
                    <a:pt x="40568" y="117235"/>
                    <a:pt x="40568" y="117235"/>
                  </a:cubicBezTo>
                  <a:cubicBezTo>
                    <a:pt x="49943" y="117235"/>
                    <a:pt x="49943" y="117235"/>
                    <a:pt x="49943" y="117235"/>
                  </a:cubicBezTo>
                  <a:cubicBezTo>
                    <a:pt x="53181" y="29308"/>
                    <a:pt x="53181" y="29308"/>
                    <a:pt x="53181" y="29308"/>
                  </a:cubicBezTo>
                  <a:cubicBezTo>
                    <a:pt x="50454" y="28755"/>
                    <a:pt x="47386" y="28755"/>
                    <a:pt x="43806" y="28755"/>
                  </a:cubicBezTo>
                  <a:moveTo>
                    <a:pt x="120000" y="59723"/>
                  </a:moveTo>
                  <a:cubicBezTo>
                    <a:pt x="120000" y="37050"/>
                    <a:pt x="115568" y="28202"/>
                    <a:pt x="107897" y="28202"/>
                  </a:cubicBezTo>
                  <a:cubicBezTo>
                    <a:pt x="98693" y="28202"/>
                    <a:pt x="93068" y="41474"/>
                    <a:pt x="93068" y="87926"/>
                  </a:cubicBezTo>
                  <a:cubicBezTo>
                    <a:pt x="93068" y="111152"/>
                    <a:pt x="97670" y="120000"/>
                    <a:pt x="105340" y="120000"/>
                  </a:cubicBezTo>
                  <a:cubicBezTo>
                    <a:pt x="114545" y="120000"/>
                    <a:pt x="120000" y="106728"/>
                    <a:pt x="120000" y="59723"/>
                  </a:cubicBezTo>
                  <a:moveTo>
                    <a:pt x="22329" y="0"/>
                  </a:moveTo>
                  <a:cubicBezTo>
                    <a:pt x="20113" y="27096"/>
                    <a:pt x="17045" y="54746"/>
                    <a:pt x="12954" y="82396"/>
                  </a:cubicBezTo>
                  <a:cubicBezTo>
                    <a:pt x="12954" y="82396"/>
                    <a:pt x="12954" y="82396"/>
                    <a:pt x="12954" y="82396"/>
                  </a:cubicBezTo>
                  <a:cubicBezTo>
                    <a:pt x="11931" y="60276"/>
                    <a:pt x="11420" y="27649"/>
                    <a:pt x="114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" y="43686"/>
                    <a:pt x="2727" y="82949"/>
                    <a:pt x="5284" y="117235"/>
                  </a:cubicBezTo>
                  <a:cubicBezTo>
                    <a:pt x="16363" y="117235"/>
                    <a:pt x="16363" y="117235"/>
                    <a:pt x="16363" y="117235"/>
                  </a:cubicBezTo>
                  <a:cubicBezTo>
                    <a:pt x="22500" y="81290"/>
                    <a:pt x="28295" y="42027"/>
                    <a:pt x="32897" y="0"/>
                  </a:cubicBezTo>
                  <a:lnTo>
                    <a:pt x="22329" y="0"/>
                  </a:lnTo>
                  <a:close/>
                </a:path>
              </a:pathLst>
            </a:custGeom>
            <a:solidFill>
              <a:srgbClr val="82E6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957803" y="4105932"/>
              <a:ext cx="59945" cy="113894"/>
            </a:xfrm>
            <a:custGeom>
              <a:rect b="b" l="l" r="r" t="t"/>
              <a:pathLst>
                <a:path extrusionOk="0" h="120000" w="120000">
                  <a:moveTo>
                    <a:pt x="49655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0" y="43636"/>
                    <a:pt x="0" y="32727"/>
                  </a:cubicBezTo>
                  <a:cubicBezTo>
                    <a:pt x="0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66206" y="8727"/>
                  </a:cubicBezTo>
                  <a:cubicBezTo>
                    <a:pt x="45517" y="8727"/>
                    <a:pt x="28965" y="17454"/>
                    <a:pt x="28965" y="30545"/>
                  </a:cubicBezTo>
                  <a:cubicBezTo>
                    <a:pt x="28965" y="41454"/>
                    <a:pt x="49655" y="48000"/>
                    <a:pt x="66206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49655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042474" y="4105932"/>
              <a:ext cx="109399" cy="111646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170606" y="4105932"/>
              <a:ext cx="88416" cy="111646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7282252" y="4105932"/>
              <a:ext cx="68187" cy="111646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68421" y="4105932"/>
              <a:ext cx="58444" cy="111646"/>
            </a:xfrm>
            <a:custGeom>
              <a:rect b="b" l="l" r="r" t="t"/>
              <a:pathLst>
                <a:path extrusionOk="0" h="120000" w="120000">
                  <a:moveTo>
                    <a:pt x="76923" y="11275"/>
                  </a:moveTo>
                  <a:lnTo>
                    <a:pt x="76923" y="120000"/>
                  </a:lnTo>
                  <a:lnTo>
                    <a:pt x="47692" y="120000"/>
                  </a:lnTo>
                  <a:lnTo>
                    <a:pt x="47692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6923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496553" y="4105932"/>
              <a:ext cx="59945" cy="111646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6500" y="120000"/>
                  </a:lnTo>
                  <a:lnTo>
                    <a:pt x="465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581225" y="4105932"/>
              <a:ext cx="51700" cy="11164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782" y="11275"/>
                  </a:lnTo>
                  <a:lnTo>
                    <a:pt x="34782" y="53154"/>
                  </a:lnTo>
                  <a:lnTo>
                    <a:pt x="111304" y="53154"/>
                  </a:lnTo>
                  <a:lnTo>
                    <a:pt x="111304" y="64429"/>
                  </a:lnTo>
                  <a:lnTo>
                    <a:pt x="34782" y="64429"/>
                  </a:lnTo>
                  <a:lnTo>
                    <a:pt x="34782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656156" y="4105932"/>
              <a:ext cx="63689" cy="113894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744574" y="4105932"/>
              <a:ext cx="70433" cy="111646"/>
            </a:xfrm>
            <a:custGeom>
              <a:rect b="b" l="l" r="r" t="t"/>
              <a:pathLst>
                <a:path extrusionOk="0" h="120000" w="120000">
                  <a:moveTo>
                    <a:pt x="95744" y="120000"/>
                  </a:moveTo>
                  <a:lnTo>
                    <a:pt x="95744" y="64429"/>
                  </a:lnTo>
                  <a:lnTo>
                    <a:pt x="24255" y="64429"/>
                  </a:lnTo>
                  <a:lnTo>
                    <a:pt x="2425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4255" y="0"/>
                  </a:lnTo>
                  <a:lnTo>
                    <a:pt x="24255" y="53154"/>
                  </a:lnTo>
                  <a:lnTo>
                    <a:pt x="95744" y="53154"/>
                  </a:lnTo>
                  <a:lnTo>
                    <a:pt x="9574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5744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847978" y="4105932"/>
              <a:ext cx="80174" cy="111646"/>
            </a:xfrm>
            <a:custGeom>
              <a:rect b="b" l="l" r="r" t="t"/>
              <a:pathLst>
                <a:path extrusionOk="0" h="120000" w="120000">
                  <a:moveTo>
                    <a:pt x="101538" y="120000"/>
                  </a:moveTo>
                  <a:cubicBezTo>
                    <a:pt x="30769" y="33333"/>
                    <a:pt x="30769" y="33333"/>
                    <a:pt x="30769" y="33333"/>
                  </a:cubicBezTo>
                  <a:cubicBezTo>
                    <a:pt x="24615" y="24444"/>
                    <a:pt x="18461" y="17777"/>
                    <a:pt x="18461" y="17777"/>
                  </a:cubicBezTo>
                  <a:cubicBezTo>
                    <a:pt x="18461" y="17777"/>
                    <a:pt x="18461" y="17777"/>
                    <a:pt x="18461" y="17777"/>
                  </a:cubicBezTo>
                  <a:cubicBezTo>
                    <a:pt x="18461" y="17777"/>
                    <a:pt x="18461" y="26666"/>
                    <a:pt x="18461" y="33333"/>
                  </a:cubicBezTo>
                  <a:cubicBezTo>
                    <a:pt x="18461" y="120000"/>
                    <a:pt x="18461" y="120000"/>
                    <a:pt x="18461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615" y="0"/>
                    <a:pt x="24615" y="0"/>
                    <a:pt x="24615" y="0"/>
                  </a:cubicBezTo>
                  <a:cubicBezTo>
                    <a:pt x="92307" y="84444"/>
                    <a:pt x="92307" y="84444"/>
                    <a:pt x="92307" y="84444"/>
                  </a:cubicBezTo>
                  <a:cubicBezTo>
                    <a:pt x="98461" y="91111"/>
                    <a:pt x="101538" y="97777"/>
                    <a:pt x="101538" y="97777"/>
                  </a:cubicBezTo>
                  <a:cubicBezTo>
                    <a:pt x="101538" y="97777"/>
                    <a:pt x="101538" y="97777"/>
                    <a:pt x="101538" y="97777"/>
                  </a:cubicBezTo>
                  <a:cubicBezTo>
                    <a:pt x="101538" y="97777"/>
                    <a:pt x="101538" y="91111"/>
                    <a:pt x="101538" y="84444"/>
                  </a:cubicBezTo>
                  <a:cubicBezTo>
                    <a:pt x="101538" y="0"/>
                    <a:pt x="101538" y="0"/>
                    <a:pt x="101538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1538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957377" y="4105932"/>
              <a:ext cx="80925" cy="113894"/>
            </a:xfrm>
            <a:custGeom>
              <a:rect b="b" l="l" r="r" t="t"/>
              <a:pathLst>
                <a:path extrusionOk="0" h="120000" w="120000">
                  <a:moveTo>
                    <a:pt x="58461" y="120000"/>
                  </a:moveTo>
                  <a:cubicBezTo>
                    <a:pt x="15384" y="120000"/>
                    <a:pt x="0" y="93818"/>
                    <a:pt x="0" y="58909"/>
                  </a:cubicBezTo>
                  <a:cubicBezTo>
                    <a:pt x="0" y="26181"/>
                    <a:pt x="15384" y="0"/>
                    <a:pt x="58461" y="0"/>
                  </a:cubicBezTo>
                  <a:cubicBezTo>
                    <a:pt x="101538" y="0"/>
                    <a:pt x="120000" y="26181"/>
                    <a:pt x="120000" y="58909"/>
                  </a:cubicBezTo>
                  <a:cubicBezTo>
                    <a:pt x="120000" y="93818"/>
                    <a:pt x="101538" y="120000"/>
                    <a:pt x="58461" y="120000"/>
                  </a:cubicBezTo>
                  <a:close/>
                  <a:moveTo>
                    <a:pt x="58461" y="8727"/>
                  </a:moveTo>
                  <a:cubicBezTo>
                    <a:pt x="27692" y="8727"/>
                    <a:pt x="21538" y="34909"/>
                    <a:pt x="21538" y="58909"/>
                  </a:cubicBezTo>
                  <a:cubicBezTo>
                    <a:pt x="21538" y="82909"/>
                    <a:pt x="27692" y="106909"/>
                    <a:pt x="58461" y="106909"/>
                  </a:cubicBezTo>
                  <a:cubicBezTo>
                    <a:pt x="89230" y="106909"/>
                    <a:pt x="95384" y="82909"/>
                    <a:pt x="95384" y="58909"/>
                  </a:cubicBezTo>
                  <a:cubicBezTo>
                    <a:pt x="95384" y="34909"/>
                    <a:pt x="89230" y="8727"/>
                    <a:pt x="58461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066775" y="4105932"/>
              <a:ext cx="47955" cy="11164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35625" y="0"/>
                  </a:lnTo>
                  <a:lnTo>
                    <a:pt x="35625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132714" y="4105932"/>
              <a:ext cx="78677" cy="113894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238367" y="4105932"/>
              <a:ext cx="74182" cy="113894"/>
            </a:xfrm>
            <a:custGeom>
              <a:rect b="b" l="l" r="r" t="t"/>
              <a:pathLst>
                <a:path extrusionOk="0" h="120000" w="120000">
                  <a:moveTo>
                    <a:pt x="73333" y="120000"/>
                  </a:moveTo>
                  <a:cubicBezTo>
                    <a:pt x="33333" y="120000"/>
                    <a:pt x="0" y="100363"/>
                    <a:pt x="0" y="58909"/>
                  </a:cubicBezTo>
                  <a:cubicBezTo>
                    <a:pt x="0" y="19636"/>
                    <a:pt x="33333" y="0"/>
                    <a:pt x="73333" y="0"/>
                  </a:cubicBezTo>
                  <a:cubicBezTo>
                    <a:pt x="93333" y="0"/>
                    <a:pt x="106666" y="2181"/>
                    <a:pt x="116666" y="4363"/>
                  </a:cubicBezTo>
                  <a:cubicBezTo>
                    <a:pt x="110000" y="15272"/>
                    <a:pt x="110000" y="15272"/>
                    <a:pt x="110000" y="15272"/>
                  </a:cubicBezTo>
                  <a:cubicBezTo>
                    <a:pt x="103333" y="13090"/>
                    <a:pt x="93333" y="10909"/>
                    <a:pt x="76666" y="10909"/>
                  </a:cubicBezTo>
                  <a:cubicBezTo>
                    <a:pt x="43333" y="10909"/>
                    <a:pt x="23333" y="26181"/>
                    <a:pt x="23333" y="58909"/>
                  </a:cubicBezTo>
                  <a:cubicBezTo>
                    <a:pt x="23333" y="91636"/>
                    <a:pt x="46666" y="109090"/>
                    <a:pt x="73333" y="109090"/>
                  </a:cubicBezTo>
                  <a:cubicBezTo>
                    <a:pt x="86666" y="109090"/>
                    <a:pt x="93333" y="106909"/>
                    <a:pt x="96666" y="106909"/>
                  </a:cubicBezTo>
                  <a:cubicBezTo>
                    <a:pt x="96666" y="61090"/>
                    <a:pt x="96666" y="61090"/>
                    <a:pt x="96666" y="61090"/>
                  </a:cubicBezTo>
                  <a:cubicBezTo>
                    <a:pt x="66666" y="61090"/>
                    <a:pt x="66666" y="61090"/>
                    <a:pt x="66666" y="61090"/>
                  </a:cubicBezTo>
                  <a:cubicBezTo>
                    <a:pt x="66666" y="52363"/>
                    <a:pt x="66666" y="52363"/>
                    <a:pt x="66666" y="52363"/>
                  </a:cubicBezTo>
                  <a:cubicBezTo>
                    <a:pt x="120000" y="52363"/>
                    <a:pt x="120000" y="52363"/>
                    <a:pt x="120000" y="52363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10000" y="117818"/>
                    <a:pt x="96666" y="120000"/>
                    <a:pt x="7333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331281" y="4105932"/>
              <a:ext cx="76427" cy="111646"/>
            </a:xfrm>
            <a:custGeom>
              <a:rect b="b" l="l" r="r" t="t"/>
              <a:pathLst>
                <a:path extrusionOk="0" h="120000" w="120000">
                  <a:moveTo>
                    <a:pt x="71764" y="66845"/>
                  </a:moveTo>
                  <a:lnTo>
                    <a:pt x="71764" y="120000"/>
                  </a:lnTo>
                  <a:lnTo>
                    <a:pt x="48235" y="120000"/>
                  </a:lnTo>
                  <a:lnTo>
                    <a:pt x="48235" y="66845"/>
                  </a:lnTo>
                  <a:lnTo>
                    <a:pt x="0" y="0"/>
                  </a:lnTo>
                  <a:lnTo>
                    <a:pt x="25882" y="0"/>
                  </a:lnTo>
                  <a:lnTo>
                    <a:pt x="61176" y="55570"/>
                  </a:lnTo>
                  <a:lnTo>
                    <a:pt x="61176" y="55570"/>
                  </a:lnTo>
                  <a:lnTo>
                    <a:pt x="97647" y="0"/>
                  </a:lnTo>
                  <a:lnTo>
                    <a:pt x="120000" y="0"/>
                  </a:lnTo>
                  <a:lnTo>
                    <a:pt x="71764" y="6684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963796" y="4263287"/>
              <a:ext cx="49452" cy="111646"/>
            </a:xfrm>
            <a:custGeom>
              <a:rect b="b" l="l" r="r" t="t"/>
              <a:pathLst>
                <a:path extrusionOk="0" h="120000" w="120000">
                  <a:moveTo>
                    <a:pt x="34545" y="11275"/>
                  </a:moveTo>
                  <a:lnTo>
                    <a:pt x="34545" y="53154"/>
                  </a:lnTo>
                  <a:lnTo>
                    <a:pt x="116363" y="53154"/>
                  </a:lnTo>
                  <a:lnTo>
                    <a:pt x="116363" y="64429"/>
                  </a:lnTo>
                  <a:lnTo>
                    <a:pt x="34545" y="64429"/>
                  </a:lnTo>
                  <a:lnTo>
                    <a:pt x="3454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545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040225" y="4263287"/>
              <a:ext cx="78677" cy="113894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154121" y="4263287"/>
              <a:ext cx="68187" cy="111646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302484" y="4263287"/>
              <a:ext cx="59945" cy="113894"/>
            </a:xfrm>
            <a:custGeom>
              <a:rect b="b" l="l" r="r" t="t"/>
              <a:pathLst>
                <a:path extrusionOk="0" h="120000" w="120000">
                  <a:moveTo>
                    <a:pt x="53793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4137" y="43636"/>
                    <a:pt x="4137" y="32727"/>
                  </a:cubicBezTo>
                  <a:cubicBezTo>
                    <a:pt x="4137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70344" y="8727"/>
                  </a:cubicBezTo>
                  <a:cubicBezTo>
                    <a:pt x="45517" y="8727"/>
                    <a:pt x="33103" y="17454"/>
                    <a:pt x="33103" y="30545"/>
                  </a:cubicBezTo>
                  <a:cubicBezTo>
                    <a:pt x="33103" y="41454"/>
                    <a:pt x="49655" y="48000"/>
                    <a:pt x="70344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5379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391650" y="4263287"/>
              <a:ext cx="109399" cy="111646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523528" y="4263287"/>
              <a:ext cx="89166" cy="111646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58604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302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7639671" y="4263287"/>
              <a:ext cx="68187" cy="111646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47272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0909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47272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728089" y="4263287"/>
              <a:ext cx="59945" cy="111646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5000" y="120000"/>
                  </a:lnTo>
                  <a:lnTo>
                    <a:pt x="450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817257" y="4263287"/>
              <a:ext cx="51700" cy="11164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3043" y="11275"/>
                  </a:lnTo>
                  <a:lnTo>
                    <a:pt x="33043" y="53154"/>
                  </a:lnTo>
                  <a:lnTo>
                    <a:pt x="109565" y="53154"/>
                  </a:lnTo>
                  <a:lnTo>
                    <a:pt x="109565" y="64429"/>
                  </a:lnTo>
                  <a:lnTo>
                    <a:pt x="33043" y="64429"/>
                  </a:lnTo>
                  <a:lnTo>
                    <a:pt x="33043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901928" y="4263287"/>
              <a:ext cx="68187" cy="111646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052539" y="4263287"/>
              <a:ext cx="63689" cy="113894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134963" y="4263287"/>
              <a:ext cx="89166" cy="111646"/>
            </a:xfrm>
            <a:custGeom>
              <a:rect b="b" l="l" r="r" t="t"/>
              <a:pathLst>
                <a:path extrusionOk="0" h="120000" w="120000">
                  <a:moveTo>
                    <a:pt x="100465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0465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250356" y="4263287"/>
              <a:ext cx="68187" cy="111646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345517" y="4263287"/>
              <a:ext cx="57695" cy="113894"/>
            </a:xfrm>
            <a:custGeom>
              <a:rect b="b" l="l" r="r" t="t"/>
              <a:pathLst>
                <a:path extrusionOk="0" h="120000" w="120000">
                  <a:moveTo>
                    <a:pt x="51428" y="120000"/>
                  </a:moveTo>
                  <a:cubicBezTo>
                    <a:pt x="25714" y="120000"/>
                    <a:pt x="8571" y="117818"/>
                    <a:pt x="0" y="113454"/>
                  </a:cubicBezTo>
                  <a:cubicBezTo>
                    <a:pt x="4285" y="102545"/>
                    <a:pt x="4285" y="102545"/>
                    <a:pt x="4285" y="102545"/>
                  </a:cubicBezTo>
                  <a:cubicBezTo>
                    <a:pt x="12857" y="104727"/>
                    <a:pt x="29999" y="106909"/>
                    <a:pt x="47142" y="106909"/>
                  </a:cubicBezTo>
                  <a:cubicBezTo>
                    <a:pt x="72857" y="106909"/>
                    <a:pt x="89999" y="98181"/>
                    <a:pt x="89999" y="85090"/>
                  </a:cubicBezTo>
                  <a:cubicBezTo>
                    <a:pt x="89999" y="74181"/>
                    <a:pt x="77142" y="69818"/>
                    <a:pt x="47142" y="63272"/>
                  </a:cubicBezTo>
                  <a:cubicBezTo>
                    <a:pt x="12857" y="54545"/>
                    <a:pt x="0" y="43636"/>
                    <a:pt x="0" y="32727"/>
                  </a:cubicBezTo>
                  <a:cubicBezTo>
                    <a:pt x="0" y="13090"/>
                    <a:pt x="25714" y="0"/>
                    <a:pt x="64285" y="0"/>
                  </a:cubicBezTo>
                  <a:cubicBezTo>
                    <a:pt x="85714" y="0"/>
                    <a:pt x="102857" y="2181"/>
                    <a:pt x="111428" y="4363"/>
                  </a:cubicBezTo>
                  <a:cubicBezTo>
                    <a:pt x="107142" y="15272"/>
                    <a:pt x="107142" y="15272"/>
                    <a:pt x="107142" y="15272"/>
                  </a:cubicBezTo>
                  <a:cubicBezTo>
                    <a:pt x="98571" y="13090"/>
                    <a:pt x="85714" y="8727"/>
                    <a:pt x="68571" y="8727"/>
                  </a:cubicBezTo>
                  <a:cubicBezTo>
                    <a:pt x="42857" y="8727"/>
                    <a:pt x="29999" y="17454"/>
                    <a:pt x="29999" y="30545"/>
                  </a:cubicBezTo>
                  <a:cubicBezTo>
                    <a:pt x="29999" y="41454"/>
                    <a:pt x="47142" y="48000"/>
                    <a:pt x="68571" y="52363"/>
                  </a:cubicBezTo>
                  <a:cubicBezTo>
                    <a:pt x="115714" y="61090"/>
                    <a:pt x="119999" y="74181"/>
                    <a:pt x="119999" y="85090"/>
                  </a:cubicBezTo>
                  <a:cubicBezTo>
                    <a:pt x="119999" y="104727"/>
                    <a:pt x="89999" y="120000"/>
                    <a:pt x="51428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/>
          <p:nvPr/>
        </p:nvSpPr>
        <p:spPr>
          <a:xfrm>
            <a:off x="213974" y="980728"/>
            <a:ext cx="9477900" cy="2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9975" lIns="80000" spcFirstLastPara="1" rIns="80000" wrap="square" tIns="39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ge intérieure de texte.jpg" id="346" name="Google Shape;34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417" y="1180296"/>
            <a:ext cx="985647" cy="4284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leo Slides Master - 4x3">
  <p:cSld name="Valeo Slides Master - 4x3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/>
          <p:nvPr>
            <p:ph idx="2" type="pic"/>
          </p:nvPr>
        </p:nvSpPr>
        <p:spPr>
          <a:xfrm>
            <a:off x="428229" y="548680"/>
            <a:ext cx="5964900" cy="3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80000" lIns="80000" spcFirstLastPara="1" rIns="80000" wrap="square" tIns="800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▶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▶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24"/>
          <p:cNvSpPr txBox="1"/>
          <p:nvPr>
            <p:ph idx="1" type="subTitle"/>
          </p:nvPr>
        </p:nvSpPr>
        <p:spPr>
          <a:xfrm>
            <a:off x="349646" y="4208275"/>
            <a:ext cx="79413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4pPr>
            <a:lvl5pPr lvl="4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lvl="5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6pPr>
            <a:lvl7pPr lvl="6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7pPr>
            <a:lvl8pPr lvl="7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8pPr>
            <a:lvl9pPr lvl="8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None/>
              <a:defRPr/>
            </a:lvl9pPr>
          </a:lstStyle>
          <a:p/>
        </p:txBody>
      </p:sp>
      <p:sp>
        <p:nvSpPr>
          <p:cNvPr id="350" name="Google Shape;350;p24"/>
          <p:cNvSpPr txBox="1"/>
          <p:nvPr>
            <p:ph type="title"/>
          </p:nvPr>
        </p:nvSpPr>
        <p:spPr>
          <a:xfrm>
            <a:off x="428242" y="4345325"/>
            <a:ext cx="69177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80000" lIns="80000" spcFirstLastPara="1" rIns="80000" wrap="square" tIns="800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1_Title 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292500" y="456985"/>
            <a:ext cx="5316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0000" lIns="60000" spcFirstLastPara="1" rIns="60000" wrap="square" tIns="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600"/>
            </a:lvl9pPr>
          </a:lstStyle>
          <a:p/>
        </p:txBody>
      </p:sp>
      <p:sp>
        <p:nvSpPr>
          <p:cNvPr id="353" name="Google Shape;353;p25"/>
          <p:cNvSpPr txBox="1"/>
          <p:nvPr>
            <p:ph idx="12" type="sldNum"/>
          </p:nvPr>
        </p:nvSpPr>
        <p:spPr>
          <a:xfrm>
            <a:off x="292500" y="6516000"/>
            <a:ext cx="1680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625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800"/>
              <a:buFont typeface="Arial"/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Clr>
                <a:schemeClr val="lt2"/>
              </a:buClr>
              <a:buSzPts val="800"/>
              <a:buFont typeface="Arial"/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Clr>
                <a:schemeClr val="lt2"/>
              </a:buClr>
              <a:buSzPts val="800"/>
              <a:buFont typeface="Arial"/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Clr>
                <a:schemeClr val="lt2"/>
              </a:buClr>
              <a:buSzPts val="800"/>
              <a:buFont typeface="Arial"/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Clr>
                <a:schemeClr val="lt2"/>
              </a:buClr>
              <a:buSzPts val="800"/>
              <a:buFont typeface="Arial"/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Clr>
                <a:schemeClr val="lt2"/>
              </a:buClr>
              <a:buSzPts val="800"/>
              <a:buFont typeface="Arial"/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Clr>
                <a:schemeClr val="lt2"/>
              </a:buClr>
              <a:buSzPts val="800"/>
              <a:buFont typeface="Arial"/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Clr>
                <a:schemeClr val="lt2"/>
              </a:buClr>
              <a:buSzPts val="800"/>
              <a:buFont typeface="Arial"/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Clr>
                <a:schemeClr val="lt2"/>
              </a:buClr>
              <a:buSzPts val="800"/>
              <a:buFont typeface="Arial"/>
              <a:buNone/>
              <a:defRPr b="1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292500" y="456986"/>
            <a:ext cx="5316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300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2086182" y="1858409"/>
            <a:ext cx="75282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►"/>
              <a:defRPr/>
            </a:lvl2pPr>
            <a:lvl3pPr indent="-311150" lvl="2" marL="1371600" rtl="0" algn="l">
              <a:spcBef>
                <a:spcPts val="600"/>
              </a:spcBef>
              <a:spcAft>
                <a:spcPts val="0"/>
              </a:spcAft>
              <a:buSzPts val="1300"/>
              <a:buChar char="►"/>
              <a:defRPr/>
            </a:lvl3pPr>
            <a:lvl4pPr indent="-3302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1_Table of conten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type="title"/>
          </p:nvPr>
        </p:nvSpPr>
        <p:spPr>
          <a:xfrm>
            <a:off x="292500" y="761684"/>
            <a:ext cx="5316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6300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9" name="Google Shape;359;p27"/>
          <p:cNvSpPr txBox="1"/>
          <p:nvPr>
            <p:ph idx="1" type="body"/>
          </p:nvPr>
        </p:nvSpPr>
        <p:spPr>
          <a:xfrm>
            <a:off x="1208584" y="1858409"/>
            <a:ext cx="6480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►"/>
              <a:defRPr sz="16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SzPts val="1200"/>
              <a:buFont typeface="Arial"/>
              <a:buNone/>
              <a:defRPr i="1" sz="1400"/>
            </a:lvl2pPr>
            <a:lvl3pPr indent="-311150" lvl="2" marL="1371600" rtl="0" algn="l">
              <a:spcBef>
                <a:spcPts val="600"/>
              </a:spcBef>
              <a:spcAft>
                <a:spcPts val="0"/>
              </a:spcAft>
              <a:buSzPts val="1300"/>
              <a:buChar char="►"/>
              <a:defRPr/>
            </a:lvl3pPr>
            <a:lvl4pPr indent="-3302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pic>
        <p:nvPicPr>
          <p:cNvPr descr="page intérieure de texte.jpg" id="360" name="Google Shape;36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417" y="1180296"/>
            <a:ext cx="985647" cy="428434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7"/>
          <p:cNvSpPr txBox="1"/>
          <p:nvPr>
            <p:ph idx="12" type="sldNum"/>
          </p:nvPr>
        </p:nvSpPr>
        <p:spPr>
          <a:xfrm>
            <a:off x="3373324" y="5373216"/>
            <a:ext cx="1680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75" lIns="80000" spcFirstLastPara="1" rIns="80000" wrap="square" tIns="399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62" name="Google Shape;362;p27"/>
          <p:cNvSpPr txBox="1"/>
          <p:nvPr>
            <p:ph idx="11" type="ftr"/>
          </p:nvPr>
        </p:nvSpPr>
        <p:spPr>
          <a:xfrm>
            <a:off x="1091571" y="4941168"/>
            <a:ext cx="936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75" lIns="80000" spcFirstLastPara="1" rIns="80000" wrap="square" tIns="399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ith no picture">
  <p:cSld name="Cover with no picture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ctrTitle"/>
          </p:nvPr>
        </p:nvSpPr>
        <p:spPr>
          <a:xfrm>
            <a:off x="429000" y="4486710"/>
            <a:ext cx="57828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sz="28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5" name="Google Shape;365;p28"/>
          <p:cNvSpPr txBox="1"/>
          <p:nvPr>
            <p:ph idx="1" type="subTitle"/>
          </p:nvPr>
        </p:nvSpPr>
        <p:spPr>
          <a:xfrm>
            <a:off x="429002" y="4165410"/>
            <a:ext cx="5782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b="1" sz="1700" cap="none">
                <a:solidFill>
                  <a:srgbClr val="892A80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type="title"/>
          </p:nvPr>
        </p:nvSpPr>
        <p:spPr>
          <a:xfrm>
            <a:off x="292500" y="456986"/>
            <a:ext cx="5316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300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pic>
        <p:nvPicPr>
          <p:cNvPr descr="page intérieure de texte.jpg" id="368" name="Google Shape;36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417" y="1180296"/>
            <a:ext cx="985647" cy="4284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 the left + picture on the right">
  <p:cSld name="Text on the left + picture on the righ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 txBox="1"/>
          <p:nvPr>
            <p:ph type="title"/>
          </p:nvPr>
        </p:nvSpPr>
        <p:spPr>
          <a:xfrm>
            <a:off x="292500" y="456986"/>
            <a:ext cx="5316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300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1" name="Google Shape;371;p30"/>
          <p:cNvSpPr txBox="1"/>
          <p:nvPr>
            <p:ph idx="1" type="body"/>
          </p:nvPr>
        </p:nvSpPr>
        <p:spPr>
          <a:xfrm>
            <a:off x="292500" y="1858408"/>
            <a:ext cx="5316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300"/>
              <a:buNone/>
              <a:defRPr/>
            </a:lvl1pPr>
            <a:lvl2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►"/>
              <a:defRPr/>
            </a:lvl2pPr>
            <a:lvl3pPr indent="-311150" lvl="2" marL="1371600" rtl="0" algn="l">
              <a:spcBef>
                <a:spcPts val="600"/>
              </a:spcBef>
              <a:spcAft>
                <a:spcPts val="0"/>
              </a:spcAft>
              <a:buSzPts val="1300"/>
              <a:buChar char="►"/>
              <a:defRPr/>
            </a:lvl3pPr>
            <a:lvl4pPr indent="-3302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372" name="Google Shape;372;p30"/>
          <p:cNvSpPr/>
          <p:nvPr>
            <p:ph idx="2" type="pic"/>
          </p:nvPr>
        </p:nvSpPr>
        <p:spPr>
          <a:xfrm>
            <a:off x="6033120" y="1412776"/>
            <a:ext cx="3580500" cy="3221700"/>
          </a:xfrm>
          <a:prstGeom prst="rect">
            <a:avLst/>
          </a:prstGeom>
          <a:solidFill>
            <a:srgbClr val="E9EB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►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►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age intérieure de texte.jpg" id="373" name="Google Shape;37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417" y="1180296"/>
            <a:ext cx="985647" cy="4284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n the middle + graph on the left + picture on the right">
  <p:cSld name="Text in the middle + graph on the left + picture on the righ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type="title"/>
          </p:nvPr>
        </p:nvSpPr>
        <p:spPr>
          <a:xfrm>
            <a:off x="292500" y="456986"/>
            <a:ext cx="5316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300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6" name="Google Shape;376;p31"/>
          <p:cNvSpPr txBox="1"/>
          <p:nvPr>
            <p:ph idx="1" type="body"/>
          </p:nvPr>
        </p:nvSpPr>
        <p:spPr>
          <a:xfrm>
            <a:off x="3080792" y="1858408"/>
            <a:ext cx="43923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►"/>
              <a:defRPr/>
            </a:lvl2pPr>
            <a:lvl3pPr indent="-304800" lvl="2" marL="1371600" rtl="0" algn="l">
              <a:spcBef>
                <a:spcPts val="600"/>
              </a:spcBef>
              <a:spcAft>
                <a:spcPts val="0"/>
              </a:spcAft>
              <a:buSzPts val="1200"/>
              <a:buChar char="►"/>
              <a:defRPr/>
            </a:lvl3pPr>
            <a:lvl4pPr indent="-3302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377" name="Google Shape;377;p31"/>
          <p:cNvSpPr/>
          <p:nvPr>
            <p:ph idx="2" type="pic"/>
          </p:nvPr>
        </p:nvSpPr>
        <p:spPr>
          <a:xfrm>
            <a:off x="7617297" y="1863876"/>
            <a:ext cx="1996200" cy="3509100"/>
          </a:xfrm>
          <a:prstGeom prst="rect">
            <a:avLst/>
          </a:prstGeom>
          <a:solidFill>
            <a:srgbClr val="E9EB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►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►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age intérieure de texte.jpg" id="378" name="Google Shape;37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417" y="1180296"/>
            <a:ext cx="985647" cy="4284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ith picture">
  <p:cSld name="Cover with picture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>
            <p:ph type="ctrTitle"/>
          </p:nvPr>
        </p:nvSpPr>
        <p:spPr>
          <a:xfrm>
            <a:off x="292500" y="4486710"/>
            <a:ext cx="59649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381" name="Google Shape;381;p32"/>
          <p:cNvSpPr txBox="1"/>
          <p:nvPr>
            <p:ph idx="1" type="subTitle"/>
          </p:nvPr>
        </p:nvSpPr>
        <p:spPr>
          <a:xfrm>
            <a:off x="292500" y="4165410"/>
            <a:ext cx="596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p32"/>
          <p:cNvSpPr/>
          <p:nvPr>
            <p:ph idx="2" type="pic"/>
          </p:nvPr>
        </p:nvSpPr>
        <p:spPr>
          <a:xfrm>
            <a:off x="292500" y="548680"/>
            <a:ext cx="5964900" cy="3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ith picture + pole">
  <p:cSld name="Cover with picture + po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ctrTitle"/>
          </p:nvPr>
        </p:nvSpPr>
        <p:spPr>
          <a:xfrm>
            <a:off x="429000" y="4486707"/>
            <a:ext cx="5964158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6" name="Google Shape;86;p4"/>
          <p:cNvSpPr txBox="1"/>
          <p:nvPr>
            <p:ph idx="1" type="subTitle"/>
          </p:nvPr>
        </p:nvSpPr>
        <p:spPr>
          <a:xfrm>
            <a:off x="429000" y="4165407"/>
            <a:ext cx="5964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4395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43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4"/>
          <p:cNvSpPr/>
          <p:nvPr>
            <p:ph idx="2" type="pic"/>
          </p:nvPr>
        </p:nvSpPr>
        <p:spPr>
          <a:xfrm>
            <a:off x="428229" y="548679"/>
            <a:ext cx="5964931" cy="352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7150" lvl="1" marL="6032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50" lvl="3" marL="12128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050" lvl="4" marL="155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9050" lvl="5" marL="189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9050" lvl="6" marL="22415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9050" lvl="7" marL="2584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9050" lvl="8" marL="29273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4"/>
          <p:cNvSpPr txBox="1"/>
          <p:nvPr>
            <p:ph idx="3" type="body"/>
          </p:nvPr>
        </p:nvSpPr>
        <p:spPr>
          <a:xfrm>
            <a:off x="7401271" y="1772816"/>
            <a:ext cx="206306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4"/>
          <p:cNvSpPr txBox="1"/>
          <p:nvPr>
            <p:ph idx="10" type="dt"/>
          </p:nvPr>
        </p:nvSpPr>
        <p:spPr>
          <a:xfrm>
            <a:off x="1281600" y="6463085"/>
            <a:ext cx="243656" cy="174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 showMasterSp="0">
  <p:cSld name="end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33"/>
          <p:cNvGrpSpPr/>
          <p:nvPr/>
        </p:nvGrpSpPr>
        <p:grpSpPr>
          <a:xfrm>
            <a:off x="3674964" y="2368053"/>
            <a:ext cx="2168183" cy="1800028"/>
            <a:chOff x="6819181" y="3305673"/>
            <a:chExt cx="1588529" cy="1071509"/>
          </a:xfrm>
        </p:grpSpPr>
        <p:sp>
          <p:nvSpPr>
            <p:cNvPr id="385" name="Google Shape;385;p33"/>
            <p:cNvSpPr/>
            <p:nvPr/>
          </p:nvSpPr>
          <p:spPr>
            <a:xfrm>
              <a:off x="6819181" y="3725285"/>
              <a:ext cx="1545071" cy="269001"/>
            </a:xfrm>
            <a:custGeom>
              <a:rect b="b" l="l" r="r" t="t"/>
              <a:pathLst>
                <a:path extrusionOk="0" h="130" w="748">
                  <a:moveTo>
                    <a:pt x="748" y="41"/>
                  </a:moveTo>
                  <a:cubicBezTo>
                    <a:pt x="684" y="36"/>
                    <a:pt x="604" y="32"/>
                    <a:pt x="517" y="32"/>
                  </a:cubicBezTo>
                  <a:cubicBezTo>
                    <a:pt x="383" y="32"/>
                    <a:pt x="232" y="42"/>
                    <a:pt x="95" y="70"/>
                  </a:cubicBezTo>
                  <a:cubicBezTo>
                    <a:pt x="72" y="41"/>
                    <a:pt x="44" y="18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8" y="43"/>
                    <a:pt x="62" y="78"/>
                    <a:pt x="79" y="130"/>
                  </a:cubicBezTo>
                  <a:cubicBezTo>
                    <a:pt x="272" y="58"/>
                    <a:pt x="515" y="44"/>
                    <a:pt x="697" y="44"/>
                  </a:cubicBezTo>
                  <a:cubicBezTo>
                    <a:pt x="715" y="44"/>
                    <a:pt x="732" y="45"/>
                    <a:pt x="748" y="45"/>
                  </a:cubicBezTo>
                  <a:lnTo>
                    <a:pt x="748" y="41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6951808" y="3305673"/>
              <a:ext cx="1453654" cy="448835"/>
            </a:xfrm>
            <a:custGeom>
              <a:rect b="b" l="l" r="r" t="t"/>
              <a:pathLst>
                <a:path extrusionOk="0" h="217" w="704">
                  <a:moveTo>
                    <a:pt x="483" y="113"/>
                  </a:moveTo>
                  <a:cubicBezTo>
                    <a:pt x="484" y="108"/>
                    <a:pt x="485" y="104"/>
                    <a:pt x="485" y="98"/>
                  </a:cubicBezTo>
                  <a:cubicBezTo>
                    <a:pt x="485" y="87"/>
                    <a:pt x="478" y="83"/>
                    <a:pt x="471" y="83"/>
                  </a:cubicBezTo>
                  <a:cubicBezTo>
                    <a:pt x="458" y="83"/>
                    <a:pt x="452" y="90"/>
                    <a:pt x="449" y="113"/>
                  </a:cubicBezTo>
                  <a:lnTo>
                    <a:pt x="483" y="113"/>
                  </a:lnTo>
                  <a:close/>
                  <a:moveTo>
                    <a:pt x="240" y="170"/>
                  </a:moveTo>
                  <a:cubicBezTo>
                    <a:pt x="236" y="173"/>
                    <a:pt x="231" y="176"/>
                    <a:pt x="224" y="176"/>
                  </a:cubicBezTo>
                  <a:cubicBezTo>
                    <a:pt x="213" y="176"/>
                    <a:pt x="211" y="166"/>
                    <a:pt x="211" y="154"/>
                  </a:cubicBezTo>
                  <a:cubicBezTo>
                    <a:pt x="211" y="140"/>
                    <a:pt x="215" y="115"/>
                    <a:pt x="219" y="106"/>
                  </a:cubicBezTo>
                  <a:cubicBezTo>
                    <a:pt x="225" y="91"/>
                    <a:pt x="233" y="86"/>
                    <a:pt x="247" y="86"/>
                  </a:cubicBezTo>
                  <a:cubicBezTo>
                    <a:pt x="248" y="86"/>
                    <a:pt x="249" y="86"/>
                    <a:pt x="250" y="87"/>
                  </a:cubicBezTo>
                  <a:lnTo>
                    <a:pt x="240" y="170"/>
                  </a:lnTo>
                  <a:close/>
                  <a:moveTo>
                    <a:pt x="643" y="136"/>
                  </a:moveTo>
                  <a:cubicBezTo>
                    <a:pt x="638" y="176"/>
                    <a:pt x="632" y="185"/>
                    <a:pt x="621" y="185"/>
                  </a:cubicBezTo>
                  <a:cubicBezTo>
                    <a:pt x="610" y="185"/>
                    <a:pt x="606" y="177"/>
                    <a:pt x="606" y="160"/>
                  </a:cubicBezTo>
                  <a:cubicBezTo>
                    <a:pt x="606" y="153"/>
                    <a:pt x="607" y="143"/>
                    <a:pt x="608" y="132"/>
                  </a:cubicBezTo>
                  <a:cubicBezTo>
                    <a:pt x="612" y="92"/>
                    <a:pt x="618" y="83"/>
                    <a:pt x="630" y="83"/>
                  </a:cubicBezTo>
                  <a:cubicBezTo>
                    <a:pt x="641" y="83"/>
                    <a:pt x="645" y="91"/>
                    <a:pt x="645" y="108"/>
                  </a:cubicBezTo>
                  <a:cubicBezTo>
                    <a:pt x="645" y="115"/>
                    <a:pt x="644" y="125"/>
                    <a:pt x="643" y="136"/>
                  </a:cubicBezTo>
                  <a:moveTo>
                    <a:pt x="367" y="212"/>
                  </a:moveTo>
                  <a:cubicBezTo>
                    <a:pt x="309" y="212"/>
                    <a:pt x="309" y="212"/>
                    <a:pt x="309" y="212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93" y="0"/>
                    <a:pt x="393" y="0"/>
                    <a:pt x="393" y="0"/>
                  </a:cubicBezTo>
                  <a:lnTo>
                    <a:pt x="367" y="212"/>
                  </a:lnTo>
                  <a:close/>
                  <a:moveTo>
                    <a:pt x="484" y="175"/>
                  </a:moveTo>
                  <a:cubicBezTo>
                    <a:pt x="496" y="175"/>
                    <a:pt x="511" y="173"/>
                    <a:pt x="524" y="169"/>
                  </a:cubicBezTo>
                  <a:cubicBezTo>
                    <a:pt x="517" y="208"/>
                    <a:pt x="517" y="208"/>
                    <a:pt x="517" y="208"/>
                  </a:cubicBezTo>
                  <a:cubicBezTo>
                    <a:pt x="502" y="212"/>
                    <a:pt x="481" y="214"/>
                    <a:pt x="463" y="214"/>
                  </a:cubicBezTo>
                  <a:cubicBezTo>
                    <a:pt x="405" y="214"/>
                    <a:pt x="389" y="188"/>
                    <a:pt x="389" y="155"/>
                  </a:cubicBezTo>
                  <a:cubicBezTo>
                    <a:pt x="389" y="70"/>
                    <a:pt x="425" y="51"/>
                    <a:pt x="475" y="51"/>
                  </a:cubicBezTo>
                  <a:cubicBezTo>
                    <a:pt x="515" y="51"/>
                    <a:pt x="539" y="70"/>
                    <a:pt x="539" y="106"/>
                  </a:cubicBezTo>
                  <a:cubicBezTo>
                    <a:pt x="539" y="122"/>
                    <a:pt x="536" y="137"/>
                    <a:pt x="534" y="147"/>
                  </a:cubicBezTo>
                  <a:cubicBezTo>
                    <a:pt x="447" y="147"/>
                    <a:pt x="447" y="147"/>
                    <a:pt x="447" y="147"/>
                  </a:cubicBezTo>
                  <a:cubicBezTo>
                    <a:pt x="447" y="165"/>
                    <a:pt x="453" y="175"/>
                    <a:pt x="484" y="175"/>
                  </a:cubicBezTo>
                  <a:moveTo>
                    <a:pt x="257" y="52"/>
                  </a:moveTo>
                  <a:cubicBezTo>
                    <a:pt x="217" y="52"/>
                    <a:pt x="195" y="60"/>
                    <a:pt x="177" y="79"/>
                  </a:cubicBezTo>
                  <a:cubicBezTo>
                    <a:pt x="160" y="96"/>
                    <a:pt x="151" y="128"/>
                    <a:pt x="151" y="161"/>
                  </a:cubicBezTo>
                  <a:cubicBezTo>
                    <a:pt x="151" y="191"/>
                    <a:pt x="159" y="215"/>
                    <a:pt x="195" y="215"/>
                  </a:cubicBezTo>
                  <a:cubicBezTo>
                    <a:pt x="211" y="215"/>
                    <a:pt x="225" y="208"/>
                    <a:pt x="239" y="201"/>
                  </a:cubicBezTo>
                  <a:cubicBezTo>
                    <a:pt x="239" y="201"/>
                    <a:pt x="239" y="201"/>
                    <a:pt x="239" y="201"/>
                  </a:cubicBezTo>
                  <a:cubicBezTo>
                    <a:pt x="238" y="212"/>
                    <a:pt x="238" y="212"/>
                    <a:pt x="238" y="212"/>
                  </a:cubicBezTo>
                  <a:cubicBezTo>
                    <a:pt x="293" y="212"/>
                    <a:pt x="293" y="212"/>
                    <a:pt x="293" y="212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296" y="52"/>
                    <a:pt x="278" y="52"/>
                    <a:pt x="257" y="52"/>
                  </a:cubicBezTo>
                  <a:moveTo>
                    <a:pt x="704" y="108"/>
                  </a:moveTo>
                  <a:cubicBezTo>
                    <a:pt x="704" y="67"/>
                    <a:pt x="678" y="51"/>
                    <a:pt x="633" y="51"/>
                  </a:cubicBezTo>
                  <a:cubicBezTo>
                    <a:pt x="579" y="51"/>
                    <a:pt x="546" y="75"/>
                    <a:pt x="546" y="159"/>
                  </a:cubicBezTo>
                  <a:cubicBezTo>
                    <a:pt x="546" y="201"/>
                    <a:pt x="573" y="217"/>
                    <a:pt x="618" y="217"/>
                  </a:cubicBezTo>
                  <a:cubicBezTo>
                    <a:pt x="672" y="217"/>
                    <a:pt x="704" y="193"/>
                    <a:pt x="704" y="108"/>
                  </a:cubicBezTo>
                  <a:moveTo>
                    <a:pt x="131" y="0"/>
                  </a:moveTo>
                  <a:cubicBezTo>
                    <a:pt x="118" y="49"/>
                    <a:pt x="100" y="99"/>
                    <a:pt x="76" y="149"/>
                  </a:cubicBezTo>
                  <a:cubicBezTo>
                    <a:pt x="76" y="149"/>
                    <a:pt x="76" y="149"/>
                    <a:pt x="76" y="149"/>
                  </a:cubicBezTo>
                  <a:cubicBezTo>
                    <a:pt x="70" y="109"/>
                    <a:pt x="67" y="5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9"/>
                    <a:pt x="16" y="150"/>
                    <a:pt x="31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132" y="147"/>
                    <a:pt x="166" y="76"/>
                    <a:pt x="193" y="0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82E600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6957803" y="4105933"/>
              <a:ext cx="59945" cy="113895"/>
            </a:xfrm>
            <a:custGeom>
              <a:rect b="b" l="l" r="r" t="t"/>
              <a:pathLst>
                <a:path extrusionOk="0" h="55" w="29">
                  <a:moveTo>
                    <a:pt x="12" y="55"/>
                  </a:moveTo>
                  <a:cubicBezTo>
                    <a:pt x="6" y="55"/>
                    <a:pt x="3" y="54"/>
                    <a:pt x="0" y="52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4" y="48"/>
                    <a:pt x="7" y="49"/>
                    <a:pt x="11" y="49"/>
                  </a:cubicBezTo>
                  <a:cubicBezTo>
                    <a:pt x="17" y="49"/>
                    <a:pt x="21" y="45"/>
                    <a:pt x="21" y="39"/>
                  </a:cubicBezTo>
                  <a:cubicBezTo>
                    <a:pt x="21" y="34"/>
                    <a:pt x="19" y="32"/>
                    <a:pt x="12" y="29"/>
                  </a:cubicBezTo>
                  <a:cubicBezTo>
                    <a:pt x="3" y="25"/>
                    <a:pt x="0" y="20"/>
                    <a:pt x="0" y="15"/>
                  </a:cubicBezTo>
                  <a:cubicBezTo>
                    <a:pt x="0" y="6"/>
                    <a:pt x="6" y="0"/>
                    <a:pt x="16" y="0"/>
                  </a:cubicBezTo>
                  <a:cubicBezTo>
                    <a:pt x="21" y="0"/>
                    <a:pt x="24" y="1"/>
                    <a:pt x="27" y="2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0" y="4"/>
                    <a:pt x="16" y="4"/>
                  </a:cubicBezTo>
                  <a:cubicBezTo>
                    <a:pt x="11" y="4"/>
                    <a:pt x="7" y="8"/>
                    <a:pt x="7" y="14"/>
                  </a:cubicBezTo>
                  <a:cubicBezTo>
                    <a:pt x="7" y="19"/>
                    <a:pt x="12" y="22"/>
                    <a:pt x="16" y="24"/>
                  </a:cubicBezTo>
                  <a:cubicBezTo>
                    <a:pt x="27" y="28"/>
                    <a:pt x="29" y="34"/>
                    <a:pt x="29" y="39"/>
                  </a:cubicBezTo>
                  <a:cubicBezTo>
                    <a:pt x="29" y="48"/>
                    <a:pt x="22" y="55"/>
                    <a:pt x="12" y="55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7042474" y="4105933"/>
              <a:ext cx="109399" cy="111647"/>
            </a:xfrm>
            <a:custGeom>
              <a:rect b="b" l="l" r="r" t="t"/>
              <a:pathLst>
                <a:path extrusionOk="0" h="54" w="53">
                  <a:moveTo>
                    <a:pt x="46" y="54"/>
                  </a:moveTo>
                  <a:cubicBezTo>
                    <a:pt x="46" y="53"/>
                    <a:pt x="42" y="14"/>
                    <a:pt x="42" y="14"/>
                  </a:cubicBezTo>
                  <a:cubicBezTo>
                    <a:pt x="41" y="10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10"/>
                    <a:pt x="40" y="14"/>
                  </a:cubicBezTo>
                  <a:cubicBezTo>
                    <a:pt x="40" y="14"/>
                    <a:pt x="29" y="53"/>
                    <a:pt x="28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3"/>
                    <a:pt x="12" y="14"/>
                    <a:pt x="12" y="14"/>
                  </a:cubicBezTo>
                  <a:cubicBezTo>
                    <a:pt x="11" y="11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11"/>
                    <a:pt x="10" y="14"/>
                  </a:cubicBezTo>
                  <a:cubicBezTo>
                    <a:pt x="10" y="14"/>
                    <a:pt x="6" y="53"/>
                    <a:pt x="6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43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7" y="43"/>
                    <a:pt x="28" y="3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54"/>
                    <a:pt x="53" y="54"/>
                    <a:pt x="53" y="54"/>
                  </a:cubicBezTo>
                  <a:lnTo>
                    <a:pt x="46" y="54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170606" y="4105933"/>
              <a:ext cx="88418" cy="111647"/>
            </a:xfrm>
            <a:custGeom>
              <a:rect b="b" l="l" r="r" t="t"/>
              <a:pathLst>
                <a:path extrusionOk="0" h="54" w="43">
                  <a:moveTo>
                    <a:pt x="35" y="5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35" y="54"/>
                  </a:lnTo>
                  <a:close/>
                  <a:moveTo>
                    <a:pt x="23" y="13"/>
                  </a:moveTo>
                  <a:cubicBezTo>
                    <a:pt x="22" y="9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0" y="1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3" y="13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282252" y="4105933"/>
              <a:ext cx="68187" cy="111647"/>
            </a:xfrm>
            <a:custGeom>
              <a:rect b="b" l="l" r="r" t="t"/>
              <a:pathLst>
                <a:path extrusionOk="0" h="54" w="33">
                  <a:moveTo>
                    <a:pt x="25" y="54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8" y="0"/>
                    <a:pt x="14" y="0"/>
                  </a:cubicBezTo>
                  <a:cubicBezTo>
                    <a:pt x="26" y="0"/>
                    <a:pt x="32" y="5"/>
                    <a:pt x="32" y="15"/>
                  </a:cubicBezTo>
                  <a:cubicBezTo>
                    <a:pt x="32" y="25"/>
                    <a:pt x="2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33" y="54"/>
                    <a:pt x="33" y="54"/>
                    <a:pt x="33" y="54"/>
                  </a:cubicBezTo>
                  <a:lnTo>
                    <a:pt x="25" y="54"/>
                  </a:lnTo>
                  <a:close/>
                  <a:moveTo>
                    <a:pt x="14" y="4"/>
                  </a:moveTo>
                  <a:cubicBezTo>
                    <a:pt x="11" y="4"/>
                    <a:pt x="9" y="4"/>
                    <a:pt x="7" y="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8"/>
                    <a:pt x="10" y="28"/>
                    <a:pt x="12" y="28"/>
                  </a:cubicBezTo>
                  <a:cubicBezTo>
                    <a:pt x="21" y="28"/>
                    <a:pt x="25" y="23"/>
                    <a:pt x="25" y="16"/>
                  </a:cubicBezTo>
                  <a:cubicBezTo>
                    <a:pt x="25" y="8"/>
                    <a:pt x="21" y="4"/>
                    <a:pt x="14" y="4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368423" y="4105933"/>
              <a:ext cx="58446" cy="111647"/>
            </a:xfrm>
            <a:custGeom>
              <a:rect b="b" l="l" r="r" t="t"/>
              <a:pathLst>
                <a:path extrusionOk="0" h="149" w="78">
                  <a:moveTo>
                    <a:pt x="50" y="14"/>
                  </a:moveTo>
                  <a:lnTo>
                    <a:pt x="50" y="149"/>
                  </a:lnTo>
                  <a:lnTo>
                    <a:pt x="31" y="149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4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496554" y="4105933"/>
              <a:ext cx="59945" cy="111647"/>
            </a:xfrm>
            <a:custGeom>
              <a:rect b="b" l="l" r="r" t="t"/>
              <a:pathLst>
                <a:path extrusionOk="0" h="149" w="80">
                  <a:moveTo>
                    <a:pt x="50" y="14"/>
                  </a:moveTo>
                  <a:lnTo>
                    <a:pt x="50" y="149"/>
                  </a:lnTo>
                  <a:lnTo>
                    <a:pt x="31" y="149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4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581226" y="4105933"/>
              <a:ext cx="51702" cy="111647"/>
            </a:xfrm>
            <a:custGeom>
              <a:rect b="b" l="l" r="r" t="t"/>
              <a:pathLst>
                <a:path extrusionOk="0" h="149" w="69">
                  <a:moveTo>
                    <a:pt x="0" y="14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20" y="14"/>
                  </a:lnTo>
                  <a:lnTo>
                    <a:pt x="20" y="66"/>
                  </a:lnTo>
                  <a:lnTo>
                    <a:pt x="64" y="66"/>
                  </a:lnTo>
                  <a:lnTo>
                    <a:pt x="64" y="80"/>
                  </a:lnTo>
                  <a:lnTo>
                    <a:pt x="20" y="80"/>
                  </a:lnTo>
                  <a:lnTo>
                    <a:pt x="20" y="135"/>
                  </a:lnTo>
                  <a:lnTo>
                    <a:pt x="69" y="135"/>
                  </a:lnTo>
                  <a:lnTo>
                    <a:pt x="69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656156" y="4105933"/>
              <a:ext cx="63691" cy="113895"/>
            </a:xfrm>
            <a:custGeom>
              <a:rect b="b" l="l" r="r" t="t"/>
              <a:pathLst>
                <a:path extrusionOk="0" h="55" w="31">
                  <a:moveTo>
                    <a:pt x="20" y="55"/>
                  </a:moveTo>
                  <a:cubicBezTo>
                    <a:pt x="7" y="55"/>
                    <a:pt x="0" y="42"/>
                    <a:pt x="0" y="27"/>
                  </a:cubicBezTo>
                  <a:cubicBezTo>
                    <a:pt x="0" y="12"/>
                    <a:pt x="7" y="0"/>
                    <a:pt x="20" y="0"/>
                  </a:cubicBezTo>
                  <a:cubicBezTo>
                    <a:pt x="25" y="0"/>
                    <a:pt x="28" y="1"/>
                    <a:pt x="30" y="3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6"/>
                    <a:pt x="25" y="5"/>
                    <a:pt x="21" y="5"/>
                  </a:cubicBezTo>
                  <a:cubicBezTo>
                    <a:pt x="11" y="5"/>
                    <a:pt x="7" y="16"/>
                    <a:pt x="7" y="27"/>
                  </a:cubicBezTo>
                  <a:cubicBezTo>
                    <a:pt x="7" y="39"/>
                    <a:pt x="11" y="49"/>
                    <a:pt x="21" y="49"/>
                  </a:cubicBezTo>
                  <a:cubicBezTo>
                    <a:pt x="24" y="49"/>
                    <a:pt x="27" y="49"/>
                    <a:pt x="29" y="47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28" y="54"/>
                    <a:pt x="24" y="55"/>
                    <a:pt x="20" y="55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7744574" y="4105933"/>
              <a:ext cx="70435" cy="111647"/>
            </a:xfrm>
            <a:custGeom>
              <a:rect b="b" l="l" r="r" t="t"/>
              <a:pathLst>
                <a:path extrusionOk="0" h="149" w="94">
                  <a:moveTo>
                    <a:pt x="75" y="149"/>
                  </a:moveTo>
                  <a:lnTo>
                    <a:pt x="75" y="80"/>
                  </a:lnTo>
                  <a:lnTo>
                    <a:pt x="19" y="80"/>
                  </a:lnTo>
                  <a:lnTo>
                    <a:pt x="19" y="149"/>
                  </a:lnTo>
                  <a:lnTo>
                    <a:pt x="0" y="14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66"/>
                  </a:lnTo>
                  <a:lnTo>
                    <a:pt x="75" y="66"/>
                  </a:lnTo>
                  <a:lnTo>
                    <a:pt x="75" y="0"/>
                  </a:lnTo>
                  <a:lnTo>
                    <a:pt x="94" y="0"/>
                  </a:lnTo>
                  <a:lnTo>
                    <a:pt x="94" y="149"/>
                  </a:lnTo>
                  <a:lnTo>
                    <a:pt x="75" y="149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7847979" y="4105933"/>
              <a:ext cx="80176" cy="111647"/>
            </a:xfrm>
            <a:custGeom>
              <a:rect b="b" l="l" r="r" t="t"/>
              <a:pathLst>
                <a:path extrusionOk="0" h="54" w="39">
                  <a:moveTo>
                    <a:pt x="33" y="54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8" y="11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12"/>
                    <a:pt x="6" y="15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2" y="41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1"/>
                    <a:pt x="33" y="38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54"/>
                    <a:pt x="39" y="54"/>
                    <a:pt x="39" y="54"/>
                  </a:cubicBezTo>
                  <a:lnTo>
                    <a:pt x="33" y="54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7957377" y="4105933"/>
              <a:ext cx="80925" cy="113895"/>
            </a:xfrm>
            <a:custGeom>
              <a:rect b="b" l="l" r="r" t="t"/>
              <a:pathLst>
                <a:path extrusionOk="0" h="55" w="39">
                  <a:moveTo>
                    <a:pt x="19" y="55"/>
                  </a:moveTo>
                  <a:cubicBezTo>
                    <a:pt x="5" y="55"/>
                    <a:pt x="0" y="43"/>
                    <a:pt x="0" y="27"/>
                  </a:cubicBezTo>
                  <a:cubicBezTo>
                    <a:pt x="0" y="12"/>
                    <a:pt x="5" y="0"/>
                    <a:pt x="19" y="0"/>
                  </a:cubicBezTo>
                  <a:cubicBezTo>
                    <a:pt x="33" y="0"/>
                    <a:pt x="39" y="12"/>
                    <a:pt x="39" y="27"/>
                  </a:cubicBezTo>
                  <a:cubicBezTo>
                    <a:pt x="39" y="43"/>
                    <a:pt x="33" y="55"/>
                    <a:pt x="19" y="55"/>
                  </a:cubicBezTo>
                  <a:close/>
                  <a:moveTo>
                    <a:pt x="19" y="4"/>
                  </a:moveTo>
                  <a:cubicBezTo>
                    <a:pt x="9" y="4"/>
                    <a:pt x="7" y="16"/>
                    <a:pt x="7" y="27"/>
                  </a:cubicBezTo>
                  <a:cubicBezTo>
                    <a:pt x="7" y="38"/>
                    <a:pt x="9" y="49"/>
                    <a:pt x="19" y="49"/>
                  </a:cubicBezTo>
                  <a:cubicBezTo>
                    <a:pt x="29" y="49"/>
                    <a:pt x="31" y="38"/>
                    <a:pt x="31" y="27"/>
                  </a:cubicBezTo>
                  <a:cubicBezTo>
                    <a:pt x="31" y="16"/>
                    <a:pt x="29" y="4"/>
                    <a:pt x="19" y="4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8066776" y="4105933"/>
              <a:ext cx="47956" cy="111647"/>
            </a:xfrm>
            <a:custGeom>
              <a:rect b="b" l="l" r="r" t="t"/>
              <a:pathLst>
                <a:path extrusionOk="0" h="149" w="64">
                  <a:moveTo>
                    <a:pt x="0" y="149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35"/>
                  </a:lnTo>
                  <a:lnTo>
                    <a:pt x="64" y="135"/>
                  </a:lnTo>
                  <a:lnTo>
                    <a:pt x="64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8132715" y="4105933"/>
              <a:ext cx="78677" cy="113895"/>
            </a:xfrm>
            <a:custGeom>
              <a:rect b="b" l="l" r="r" t="t"/>
              <a:pathLst>
                <a:path extrusionOk="0" h="55" w="38">
                  <a:moveTo>
                    <a:pt x="19" y="55"/>
                  </a:moveTo>
                  <a:cubicBezTo>
                    <a:pt x="5" y="55"/>
                    <a:pt x="0" y="43"/>
                    <a:pt x="0" y="27"/>
                  </a:cubicBezTo>
                  <a:cubicBezTo>
                    <a:pt x="0" y="12"/>
                    <a:pt x="5" y="0"/>
                    <a:pt x="19" y="0"/>
                  </a:cubicBezTo>
                  <a:cubicBezTo>
                    <a:pt x="33" y="0"/>
                    <a:pt x="38" y="12"/>
                    <a:pt x="38" y="27"/>
                  </a:cubicBezTo>
                  <a:cubicBezTo>
                    <a:pt x="38" y="43"/>
                    <a:pt x="33" y="55"/>
                    <a:pt x="19" y="55"/>
                  </a:cubicBezTo>
                  <a:close/>
                  <a:moveTo>
                    <a:pt x="19" y="4"/>
                  </a:moveTo>
                  <a:cubicBezTo>
                    <a:pt x="9" y="4"/>
                    <a:pt x="7" y="16"/>
                    <a:pt x="7" y="27"/>
                  </a:cubicBezTo>
                  <a:cubicBezTo>
                    <a:pt x="7" y="38"/>
                    <a:pt x="9" y="49"/>
                    <a:pt x="19" y="49"/>
                  </a:cubicBezTo>
                  <a:cubicBezTo>
                    <a:pt x="29" y="49"/>
                    <a:pt x="31" y="38"/>
                    <a:pt x="31" y="27"/>
                  </a:cubicBezTo>
                  <a:cubicBezTo>
                    <a:pt x="31" y="16"/>
                    <a:pt x="29" y="4"/>
                    <a:pt x="19" y="4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8238367" y="4105933"/>
              <a:ext cx="74182" cy="113895"/>
            </a:xfrm>
            <a:custGeom>
              <a:rect b="b" l="l" r="r" t="t"/>
              <a:pathLst>
                <a:path extrusionOk="0" h="55" w="36">
                  <a:moveTo>
                    <a:pt x="22" y="55"/>
                  </a:moveTo>
                  <a:cubicBezTo>
                    <a:pt x="10" y="55"/>
                    <a:pt x="0" y="46"/>
                    <a:pt x="0" y="27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8" y="0"/>
                    <a:pt x="32" y="1"/>
                    <a:pt x="35" y="2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1" y="6"/>
                    <a:pt x="28" y="5"/>
                    <a:pt x="23" y="5"/>
                  </a:cubicBezTo>
                  <a:cubicBezTo>
                    <a:pt x="13" y="5"/>
                    <a:pt x="7" y="12"/>
                    <a:pt x="7" y="27"/>
                  </a:cubicBezTo>
                  <a:cubicBezTo>
                    <a:pt x="7" y="42"/>
                    <a:pt x="14" y="50"/>
                    <a:pt x="22" y="50"/>
                  </a:cubicBezTo>
                  <a:cubicBezTo>
                    <a:pt x="26" y="50"/>
                    <a:pt x="28" y="49"/>
                    <a:pt x="29" y="49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3" y="54"/>
                    <a:pt x="29" y="55"/>
                    <a:pt x="22" y="55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8331281" y="4105933"/>
              <a:ext cx="76429" cy="111647"/>
            </a:xfrm>
            <a:custGeom>
              <a:rect b="b" l="l" r="r" t="t"/>
              <a:pathLst>
                <a:path extrusionOk="0" h="149" w="102">
                  <a:moveTo>
                    <a:pt x="61" y="83"/>
                  </a:moveTo>
                  <a:lnTo>
                    <a:pt x="61" y="149"/>
                  </a:lnTo>
                  <a:lnTo>
                    <a:pt x="41" y="149"/>
                  </a:lnTo>
                  <a:lnTo>
                    <a:pt x="41" y="8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52" y="69"/>
                  </a:lnTo>
                  <a:lnTo>
                    <a:pt x="52" y="69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1" y="83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963797" y="4263287"/>
              <a:ext cx="49454" cy="111647"/>
            </a:xfrm>
            <a:custGeom>
              <a:rect b="b" l="l" r="r" t="t"/>
              <a:pathLst>
                <a:path extrusionOk="0" h="149" w="66">
                  <a:moveTo>
                    <a:pt x="19" y="14"/>
                  </a:moveTo>
                  <a:lnTo>
                    <a:pt x="19" y="66"/>
                  </a:lnTo>
                  <a:lnTo>
                    <a:pt x="64" y="66"/>
                  </a:lnTo>
                  <a:lnTo>
                    <a:pt x="64" y="80"/>
                  </a:lnTo>
                  <a:lnTo>
                    <a:pt x="19" y="80"/>
                  </a:lnTo>
                  <a:lnTo>
                    <a:pt x="19" y="149"/>
                  </a:lnTo>
                  <a:lnTo>
                    <a:pt x="0" y="14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19" y="14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7040226" y="4263287"/>
              <a:ext cx="78677" cy="113895"/>
            </a:xfrm>
            <a:custGeom>
              <a:rect b="b" l="l" r="r" t="t"/>
              <a:pathLst>
                <a:path extrusionOk="0" h="55" w="38">
                  <a:moveTo>
                    <a:pt x="19" y="55"/>
                  </a:moveTo>
                  <a:cubicBezTo>
                    <a:pt x="5" y="55"/>
                    <a:pt x="0" y="43"/>
                    <a:pt x="0" y="27"/>
                  </a:cubicBezTo>
                  <a:cubicBezTo>
                    <a:pt x="0" y="12"/>
                    <a:pt x="5" y="0"/>
                    <a:pt x="19" y="0"/>
                  </a:cubicBezTo>
                  <a:cubicBezTo>
                    <a:pt x="33" y="0"/>
                    <a:pt x="38" y="12"/>
                    <a:pt x="38" y="27"/>
                  </a:cubicBezTo>
                  <a:cubicBezTo>
                    <a:pt x="38" y="43"/>
                    <a:pt x="33" y="55"/>
                    <a:pt x="19" y="55"/>
                  </a:cubicBezTo>
                  <a:close/>
                  <a:moveTo>
                    <a:pt x="19" y="4"/>
                  </a:moveTo>
                  <a:cubicBezTo>
                    <a:pt x="9" y="4"/>
                    <a:pt x="7" y="16"/>
                    <a:pt x="7" y="27"/>
                  </a:cubicBezTo>
                  <a:cubicBezTo>
                    <a:pt x="7" y="38"/>
                    <a:pt x="9" y="49"/>
                    <a:pt x="19" y="49"/>
                  </a:cubicBezTo>
                  <a:cubicBezTo>
                    <a:pt x="29" y="49"/>
                    <a:pt x="31" y="38"/>
                    <a:pt x="31" y="27"/>
                  </a:cubicBezTo>
                  <a:cubicBezTo>
                    <a:pt x="31" y="16"/>
                    <a:pt x="29" y="4"/>
                    <a:pt x="19" y="4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7154121" y="4263287"/>
              <a:ext cx="68187" cy="111647"/>
            </a:xfrm>
            <a:custGeom>
              <a:rect b="b" l="l" r="r" t="t"/>
              <a:pathLst>
                <a:path extrusionOk="0" h="54" w="33">
                  <a:moveTo>
                    <a:pt x="24" y="54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7" y="0"/>
                    <a:pt x="13" y="0"/>
                  </a:cubicBezTo>
                  <a:cubicBezTo>
                    <a:pt x="25" y="0"/>
                    <a:pt x="31" y="5"/>
                    <a:pt x="31" y="15"/>
                  </a:cubicBezTo>
                  <a:cubicBezTo>
                    <a:pt x="31" y="25"/>
                    <a:pt x="2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33" y="54"/>
                    <a:pt x="33" y="54"/>
                    <a:pt x="33" y="54"/>
                  </a:cubicBezTo>
                  <a:lnTo>
                    <a:pt x="24" y="54"/>
                  </a:lnTo>
                  <a:close/>
                  <a:moveTo>
                    <a:pt x="13" y="4"/>
                  </a:moveTo>
                  <a:cubicBezTo>
                    <a:pt x="10" y="4"/>
                    <a:pt x="8" y="4"/>
                    <a:pt x="7" y="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9" y="28"/>
                    <a:pt x="11" y="28"/>
                  </a:cubicBezTo>
                  <a:cubicBezTo>
                    <a:pt x="20" y="28"/>
                    <a:pt x="24" y="23"/>
                    <a:pt x="24" y="16"/>
                  </a:cubicBezTo>
                  <a:cubicBezTo>
                    <a:pt x="24" y="8"/>
                    <a:pt x="21" y="4"/>
                    <a:pt x="13" y="4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02484" y="4263287"/>
              <a:ext cx="59945" cy="113895"/>
            </a:xfrm>
            <a:custGeom>
              <a:rect b="b" l="l" r="r" t="t"/>
              <a:pathLst>
                <a:path extrusionOk="0" h="55" w="29">
                  <a:moveTo>
                    <a:pt x="13" y="55"/>
                  </a:moveTo>
                  <a:cubicBezTo>
                    <a:pt x="6" y="55"/>
                    <a:pt x="3" y="54"/>
                    <a:pt x="0" y="52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4" y="48"/>
                    <a:pt x="7" y="49"/>
                    <a:pt x="11" y="49"/>
                  </a:cubicBezTo>
                  <a:cubicBezTo>
                    <a:pt x="17" y="49"/>
                    <a:pt x="21" y="45"/>
                    <a:pt x="21" y="39"/>
                  </a:cubicBezTo>
                  <a:cubicBezTo>
                    <a:pt x="21" y="34"/>
                    <a:pt x="19" y="32"/>
                    <a:pt x="12" y="29"/>
                  </a:cubicBezTo>
                  <a:cubicBezTo>
                    <a:pt x="3" y="25"/>
                    <a:pt x="1" y="20"/>
                    <a:pt x="1" y="15"/>
                  </a:cubicBezTo>
                  <a:cubicBezTo>
                    <a:pt x="1" y="6"/>
                    <a:pt x="6" y="0"/>
                    <a:pt x="16" y="0"/>
                  </a:cubicBezTo>
                  <a:cubicBezTo>
                    <a:pt x="21" y="0"/>
                    <a:pt x="24" y="1"/>
                    <a:pt x="27" y="2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1" y="4"/>
                    <a:pt x="8" y="8"/>
                    <a:pt x="8" y="14"/>
                  </a:cubicBezTo>
                  <a:cubicBezTo>
                    <a:pt x="8" y="19"/>
                    <a:pt x="12" y="22"/>
                    <a:pt x="17" y="24"/>
                  </a:cubicBezTo>
                  <a:cubicBezTo>
                    <a:pt x="27" y="28"/>
                    <a:pt x="29" y="34"/>
                    <a:pt x="29" y="39"/>
                  </a:cubicBezTo>
                  <a:cubicBezTo>
                    <a:pt x="29" y="48"/>
                    <a:pt x="22" y="55"/>
                    <a:pt x="13" y="55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7391651" y="4263287"/>
              <a:ext cx="109399" cy="111647"/>
            </a:xfrm>
            <a:custGeom>
              <a:rect b="b" l="l" r="r" t="t"/>
              <a:pathLst>
                <a:path extrusionOk="0" h="54" w="53">
                  <a:moveTo>
                    <a:pt x="46" y="54"/>
                  </a:moveTo>
                  <a:cubicBezTo>
                    <a:pt x="46" y="53"/>
                    <a:pt x="42" y="14"/>
                    <a:pt x="42" y="14"/>
                  </a:cubicBezTo>
                  <a:cubicBezTo>
                    <a:pt x="41" y="10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10"/>
                    <a:pt x="40" y="14"/>
                  </a:cubicBezTo>
                  <a:cubicBezTo>
                    <a:pt x="40" y="14"/>
                    <a:pt x="29" y="53"/>
                    <a:pt x="28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3"/>
                    <a:pt x="12" y="14"/>
                    <a:pt x="12" y="14"/>
                  </a:cubicBezTo>
                  <a:cubicBezTo>
                    <a:pt x="11" y="11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11"/>
                    <a:pt x="10" y="14"/>
                  </a:cubicBezTo>
                  <a:cubicBezTo>
                    <a:pt x="10" y="14"/>
                    <a:pt x="6" y="53"/>
                    <a:pt x="6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43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7" y="43"/>
                    <a:pt x="28" y="3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54"/>
                    <a:pt x="53" y="54"/>
                    <a:pt x="53" y="54"/>
                  </a:cubicBezTo>
                  <a:lnTo>
                    <a:pt x="46" y="54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7523529" y="4263287"/>
              <a:ext cx="89168" cy="111647"/>
            </a:xfrm>
            <a:custGeom>
              <a:rect b="b" l="l" r="r" t="t"/>
              <a:pathLst>
                <a:path extrusionOk="0" h="54" w="43">
                  <a:moveTo>
                    <a:pt x="35" y="5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35" y="54"/>
                  </a:lnTo>
                  <a:close/>
                  <a:moveTo>
                    <a:pt x="23" y="13"/>
                  </a:moveTo>
                  <a:cubicBezTo>
                    <a:pt x="21" y="9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19" y="1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3" y="13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7639671" y="4263287"/>
              <a:ext cx="68187" cy="111647"/>
            </a:xfrm>
            <a:custGeom>
              <a:rect b="b" l="l" r="r" t="t"/>
              <a:pathLst>
                <a:path extrusionOk="0" h="54" w="33">
                  <a:moveTo>
                    <a:pt x="25" y="54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8" y="0"/>
                    <a:pt x="13" y="0"/>
                  </a:cubicBezTo>
                  <a:cubicBezTo>
                    <a:pt x="26" y="0"/>
                    <a:pt x="32" y="5"/>
                    <a:pt x="32" y="15"/>
                  </a:cubicBezTo>
                  <a:cubicBezTo>
                    <a:pt x="32" y="25"/>
                    <a:pt x="2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33" y="54"/>
                    <a:pt x="33" y="54"/>
                    <a:pt x="33" y="54"/>
                  </a:cubicBezTo>
                  <a:lnTo>
                    <a:pt x="25" y="54"/>
                  </a:lnTo>
                  <a:close/>
                  <a:moveTo>
                    <a:pt x="13" y="4"/>
                  </a:moveTo>
                  <a:cubicBezTo>
                    <a:pt x="11" y="4"/>
                    <a:pt x="9" y="4"/>
                    <a:pt x="7" y="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8"/>
                    <a:pt x="10" y="28"/>
                    <a:pt x="12" y="28"/>
                  </a:cubicBezTo>
                  <a:cubicBezTo>
                    <a:pt x="21" y="28"/>
                    <a:pt x="25" y="23"/>
                    <a:pt x="25" y="16"/>
                  </a:cubicBezTo>
                  <a:cubicBezTo>
                    <a:pt x="25" y="8"/>
                    <a:pt x="21" y="4"/>
                    <a:pt x="13" y="4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7728090" y="4263287"/>
              <a:ext cx="59945" cy="111647"/>
            </a:xfrm>
            <a:custGeom>
              <a:rect b="b" l="l" r="r" t="t"/>
              <a:pathLst>
                <a:path extrusionOk="0" h="149" w="80">
                  <a:moveTo>
                    <a:pt x="50" y="14"/>
                  </a:moveTo>
                  <a:lnTo>
                    <a:pt x="50" y="149"/>
                  </a:lnTo>
                  <a:lnTo>
                    <a:pt x="30" y="149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4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7817257" y="4263287"/>
              <a:ext cx="51702" cy="111647"/>
            </a:xfrm>
            <a:custGeom>
              <a:rect b="b" l="l" r="r" t="t"/>
              <a:pathLst>
                <a:path extrusionOk="0" h="149" w="69">
                  <a:moveTo>
                    <a:pt x="0" y="14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9" y="14"/>
                  </a:lnTo>
                  <a:lnTo>
                    <a:pt x="19" y="66"/>
                  </a:lnTo>
                  <a:lnTo>
                    <a:pt x="63" y="66"/>
                  </a:lnTo>
                  <a:lnTo>
                    <a:pt x="63" y="80"/>
                  </a:lnTo>
                  <a:lnTo>
                    <a:pt x="19" y="80"/>
                  </a:lnTo>
                  <a:lnTo>
                    <a:pt x="19" y="135"/>
                  </a:lnTo>
                  <a:lnTo>
                    <a:pt x="69" y="135"/>
                  </a:lnTo>
                  <a:lnTo>
                    <a:pt x="69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901929" y="4263287"/>
              <a:ext cx="68187" cy="111647"/>
            </a:xfrm>
            <a:custGeom>
              <a:rect b="b" l="l" r="r" t="t"/>
              <a:pathLst>
                <a:path extrusionOk="0" h="54" w="33">
                  <a:moveTo>
                    <a:pt x="24" y="54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7" y="0"/>
                    <a:pt x="13" y="0"/>
                  </a:cubicBezTo>
                  <a:cubicBezTo>
                    <a:pt x="25" y="0"/>
                    <a:pt x="31" y="5"/>
                    <a:pt x="31" y="15"/>
                  </a:cubicBezTo>
                  <a:cubicBezTo>
                    <a:pt x="31" y="25"/>
                    <a:pt x="2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33" y="54"/>
                    <a:pt x="33" y="54"/>
                    <a:pt x="33" y="54"/>
                  </a:cubicBezTo>
                  <a:lnTo>
                    <a:pt x="24" y="54"/>
                  </a:lnTo>
                  <a:close/>
                  <a:moveTo>
                    <a:pt x="13" y="4"/>
                  </a:moveTo>
                  <a:cubicBezTo>
                    <a:pt x="10" y="4"/>
                    <a:pt x="8" y="4"/>
                    <a:pt x="7" y="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9" y="28"/>
                    <a:pt x="11" y="28"/>
                  </a:cubicBezTo>
                  <a:cubicBezTo>
                    <a:pt x="20" y="28"/>
                    <a:pt x="24" y="23"/>
                    <a:pt x="24" y="16"/>
                  </a:cubicBezTo>
                  <a:cubicBezTo>
                    <a:pt x="24" y="8"/>
                    <a:pt x="21" y="4"/>
                    <a:pt x="13" y="4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8052539" y="4263287"/>
              <a:ext cx="63691" cy="113895"/>
            </a:xfrm>
            <a:custGeom>
              <a:rect b="b" l="l" r="r" t="t"/>
              <a:pathLst>
                <a:path extrusionOk="0" h="55" w="31">
                  <a:moveTo>
                    <a:pt x="20" y="55"/>
                  </a:moveTo>
                  <a:cubicBezTo>
                    <a:pt x="7" y="55"/>
                    <a:pt x="0" y="42"/>
                    <a:pt x="0" y="27"/>
                  </a:cubicBezTo>
                  <a:cubicBezTo>
                    <a:pt x="0" y="12"/>
                    <a:pt x="7" y="0"/>
                    <a:pt x="20" y="0"/>
                  </a:cubicBezTo>
                  <a:cubicBezTo>
                    <a:pt x="25" y="0"/>
                    <a:pt x="28" y="1"/>
                    <a:pt x="30" y="3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6"/>
                    <a:pt x="25" y="5"/>
                    <a:pt x="21" y="5"/>
                  </a:cubicBezTo>
                  <a:cubicBezTo>
                    <a:pt x="11" y="5"/>
                    <a:pt x="7" y="16"/>
                    <a:pt x="7" y="27"/>
                  </a:cubicBezTo>
                  <a:cubicBezTo>
                    <a:pt x="7" y="39"/>
                    <a:pt x="11" y="49"/>
                    <a:pt x="21" y="49"/>
                  </a:cubicBezTo>
                  <a:cubicBezTo>
                    <a:pt x="24" y="49"/>
                    <a:pt x="27" y="49"/>
                    <a:pt x="29" y="47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28" y="54"/>
                    <a:pt x="24" y="55"/>
                    <a:pt x="20" y="55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8134963" y="4263287"/>
              <a:ext cx="89168" cy="111647"/>
            </a:xfrm>
            <a:custGeom>
              <a:rect b="b" l="l" r="r" t="t"/>
              <a:pathLst>
                <a:path extrusionOk="0" h="54" w="43">
                  <a:moveTo>
                    <a:pt x="36" y="5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36" y="54"/>
                  </a:lnTo>
                  <a:close/>
                  <a:moveTo>
                    <a:pt x="23" y="13"/>
                  </a:moveTo>
                  <a:cubicBezTo>
                    <a:pt x="22" y="9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0" y="1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3" y="13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8250356" y="4263287"/>
              <a:ext cx="68187" cy="111647"/>
            </a:xfrm>
            <a:custGeom>
              <a:rect b="b" l="l" r="r" t="t"/>
              <a:pathLst>
                <a:path extrusionOk="0" h="54" w="33">
                  <a:moveTo>
                    <a:pt x="25" y="54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8" y="0"/>
                    <a:pt x="14" y="0"/>
                  </a:cubicBezTo>
                  <a:cubicBezTo>
                    <a:pt x="26" y="0"/>
                    <a:pt x="32" y="5"/>
                    <a:pt x="32" y="15"/>
                  </a:cubicBezTo>
                  <a:cubicBezTo>
                    <a:pt x="32" y="25"/>
                    <a:pt x="2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33" y="54"/>
                    <a:pt x="33" y="54"/>
                    <a:pt x="33" y="54"/>
                  </a:cubicBezTo>
                  <a:lnTo>
                    <a:pt x="25" y="54"/>
                  </a:lnTo>
                  <a:close/>
                  <a:moveTo>
                    <a:pt x="14" y="4"/>
                  </a:moveTo>
                  <a:cubicBezTo>
                    <a:pt x="11" y="4"/>
                    <a:pt x="9" y="4"/>
                    <a:pt x="7" y="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8"/>
                    <a:pt x="10" y="28"/>
                    <a:pt x="12" y="28"/>
                  </a:cubicBezTo>
                  <a:cubicBezTo>
                    <a:pt x="21" y="28"/>
                    <a:pt x="25" y="23"/>
                    <a:pt x="25" y="16"/>
                  </a:cubicBezTo>
                  <a:cubicBezTo>
                    <a:pt x="25" y="8"/>
                    <a:pt x="21" y="4"/>
                    <a:pt x="14" y="4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8345518" y="4263287"/>
              <a:ext cx="57697" cy="113895"/>
            </a:xfrm>
            <a:custGeom>
              <a:rect b="b" l="l" r="r" t="t"/>
              <a:pathLst>
                <a:path extrusionOk="0" h="55" w="28">
                  <a:moveTo>
                    <a:pt x="12" y="55"/>
                  </a:moveTo>
                  <a:cubicBezTo>
                    <a:pt x="6" y="55"/>
                    <a:pt x="2" y="54"/>
                    <a:pt x="0" y="52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3" y="48"/>
                    <a:pt x="7" y="49"/>
                    <a:pt x="11" y="49"/>
                  </a:cubicBezTo>
                  <a:cubicBezTo>
                    <a:pt x="17" y="49"/>
                    <a:pt x="21" y="45"/>
                    <a:pt x="21" y="39"/>
                  </a:cubicBezTo>
                  <a:cubicBezTo>
                    <a:pt x="21" y="34"/>
                    <a:pt x="18" y="32"/>
                    <a:pt x="11" y="29"/>
                  </a:cubicBezTo>
                  <a:cubicBezTo>
                    <a:pt x="3" y="25"/>
                    <a:pt x="0" y="20"/>
                    <a:pt x="0" y="15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0" y="0"/>
                    <a:pt x="24" y="1"/>
                    <a:pt x="26" y="2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0" y="4"/>
                    <a:pt x="16" y="4"/>
                  </a:cubicBezTo>
                  <a:cubicBezTo>
                    <a:pt x="10" y="4"/>
                    <a:pt x="7" y="8"/>
                    <a:pt x="7" y="14"/>
                  </a:cubicBezTo>
                  <a:cubicBezTo>
                    <a:pt x="7" y="19"/>
                    <a:pt x="11" y="22"/>
                    <a:pt x="16" y="24"/>
                  </a:cubicBezTo>
                  <a:cubicBezTo>
                    <a:pt x="27" y="28"/>
                    <a:pt x="28" y="34"/>
                    <a:pt x="28" y="39"/>
                  </a:cubicBezTo>
                  <a:cubicBezTo>
                    <a:pt x="28" y="48"/>
                    <a:pt x="21" y="55"/>
                    <a:pt x="12" y="55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ith picture + partner's logo">
  <p:cSld name="Cover with picture + partner's log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ctrTitle"/>
          </p:nvPr>
        </p:nvSpPr>
        <p:spPr>
          <a:xfrm>
            <a:off x="429000" y="4486707"/>
            <a:ext cx="5964158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2" name="Google Shape;92;p5"/>
          <p:cNvSpPr txBox="1"/>
          <p:nvPr>
            <p:ph idx="1" type="subTitle"/>
          </p:nvPr>
        </p:nvSpPr>
        <p:spPr>
          <a:xfrm>
            <a:off x="429000" y="4165407"/>
            <a:ext cx="59641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5"/>
          <p:cNvSpPr/>
          <p:nvPr>
            <p:ph idx="2" type="pic"/>
          </p:nvPr>
        </p:nvSpPr>
        <p:spPr>
          <a:xfrm>
            <a:off x="428229" y="548679"/>
            <a:ext cx="5964931" cy="352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7150" lvl="1" marL="6032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50" lvl="3" marL="12128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050" lvl="4" marL="155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9050" lvl="5" marL="189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9050" lvl="6" marL="22415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9050" lvl="7" marL="2584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9050" lvl="8" marL="29273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5"/>
          <p:cNvSpPr/>
          <p:nvPr>
            <p:ph idx="3" type="pic"/>
          </p:nvPr>
        </p:nvSpPr>
        <p:spPr>
          <a:xfrm>
            <a:off x="7482903" y="2037075"/>
            <a:ext cx="2006600" cy="719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7150" lvl="1" marL="6032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9050" lvl="3" marL="12128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050" lvl="4" marL="15557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9050" lvl="5" marL="189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9050" lvl="6" marL="22415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9050" lvl="7" marL="25844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9050" lvl="8" marL="29273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5"/>
          <p:cNvSpPr txBox="1"/>
          <p:nvPr>
            <p:ph idx="10" type="dt"/>
          </p:nvPr>
        </p:nvSpPr>
        <p:spPr>
          <a:xfrm>
            <a:off x="1281600" y="6463085"/>
            <a:ext cx="243656" cy="174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ith no picture">
  <p:cSld name="Cover with no pictu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ctrTitle"/>
          </p:nvPr>
        </p:nvSpPr>
        <p:spPr>
          <a:xfrm>
            <a:off x="429000" y="4486707"/>
            <a:ext cx="5782801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8" name="Google Shape;98;p6"/>
          <p:cNvSpPr txBox="1"/>
          <p:nvPr>
            <p:ph idx="1" type="subTitle"/>
          </p:nvPr>
        </p:nvSpPr>
        <p:spPr>
          <a:xfrm>
            <a:off x="429000" y="4165407"/>
            <a:ext cx="57828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2A8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892A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10" type="dt"/>
          </p:nvPr>
        </p:nvSpPr>
        <p:spPr>
          <a:xfrm>
            <a:off x="1281600" y="6463085"/>
            <a:ext cx="243656" cy="174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ith picture">
  <p:cSld name="Cover with pictu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/>
          <p:nvPr/>
        </p:nvSpPr>
        <p:spPr>
          <a:xfrm>
            <a:off x="0" y="0"/>
            <a:ext cx="9906000" cy="23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9975" lIns="80000" spcFirstLastPara="1" rIns="80000" wrap="square" tIns="39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 txBox="1"/>
          <p:nvPr>
            <p:ph type="ctrTitle"/>
          </p:nvPr>
        </p:nvSpPr>
        <p:spPr>
          <a:xfrm>
            <a:off x="292500" y="4562910"/>
            <a:ext cx="59649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114" name="Google Shape;114;p8"/>
          <p:cNvSpPr txBox="1"/>
          <p:nvPr>
            <p:ph idx="1" type="subTitle"/>
          </p:nvPr>
        </p:nvSpPr>
        <p:spPr>
          <a:xfrm>
            <a:off x="292500" y="4241610"/>
            <a:ext cx="596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1" i="0" sz="17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0960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90170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93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986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034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1082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4003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8"/>
          <p:cNvSpPr/>
          <p:nvPr>
            <p:ph idx="2" type="pic"/>
          </p:nvPr>
        </p:nvSpPr>
        <p:spPr>
          <a:xfrm>
            <a:off x="292500" y="548680"/>
            <a:ext cx="5964900" cy="3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80000" lIns="80000" spcFirstLastPara="1" rIns="80000" wrap="square" tIns="80000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4699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▶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7493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▶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054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6050" lvl="4" marL="1346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16383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8750" lvl="6" marL="1955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8750" lvl="7" marL="22479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6050" lvl="8" marL="25527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6" name="Google Shape;116;p8"/>
          <p:cNvGrpSpPr/>
          <p:nvPr/>
        </p:nvGrpSpPr>
        <p:grpSpPr>
          <a:xfrm>
            <a:off x="8323795" y="360000"/>
            <a:ext cx="1290738" cy="1071614"/>
            <a:chOff x="6819181" y="3305673"/>
            <a:chExt cx="1588600" cy="1071614"/>
          </a:xfrm>
        </p:grpSpPr>
        <p:sp>
          <p:nvSpPr>
            <p:cNvPr id="117" name="Google Shape;117;p8"/>
            <p:cNvSpPr/>
            <p:nvPr/>
          </p:nvSpPr>
          <p:spPr>
            <a:xfrm>
              <a:off x="6819181" y="3725285"/>
              <a:ext cx="1545000" cy="269100"/>
            </a:xfrm>
            <a:custGeom>
              <a:rect b="b" l="l" r="r" t="t"/>
              <a:pathLst>
                <a:path extrusionOk="0" h="120000" w="120000">
                  <a:moveTo>
                    <a:pt x="120000" y="37846"/>
                  </a:moveTo>
                  <a:cubicBezTo>
                    <a:pt x="109732" y="33230"/>
                    <a:pt x="96898" y="29538"/>
                    <a:pt x="82941" y="29538"/>
                  </a:cubicBezTo>
                  <a:cubicBezTo>
                    <a:pt x="61443" y="29538"/>
                    <a:pt x="37219" y="38769"/>
                    <a:pt x="15240" y="64615"/>
                  </a:cubicBezTo>
                  <a:cubicBezTo>
                    <a:pt x="11550" y="37846"/>
                    <a:pt x="7058" y="16615"/>
                    <a:pt x="0" y="0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6096" y="39692"/>
                    <a:pt x="9946" y="72000"/>
                    <a:pt x="12673" y="120000"/>
                  </a:cubicBezTo>
                  <a:cubicBezTo>
                    <a:pt x="43636" y="53538"/>
                    <a:pt x="82620" y="40615"/>
                    <a:pt x="111818" y="40615"/>
                  </a:cubicBezTo>
                  <a:cubicBezTo>
                    <a:pt x="114705" y="40615"/>
                    <a:pt x="117433" y="41538"/>
                    <a:pt x="120000" y="41538"/>
                  </a:cubicBezTo>
                  <a:lnTo>
                    <a:pt x="120000" y="37846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6951808" y="3305673"/>
              <a:ext cx="1453800" cy="448800"/>
            </a:xfrm>
            <a:custGeom>
              <a:rect b="b" l="l" r="r" t="t"/>
              <a:pathLst>
                <a:path extrusionOk="0" h="120000" w="120000">
                  <a:moveTo>
                    <a:pt x="82329" y="62488"/>
                  </a:moveTo>
                  <a:cubicBezTo>
                    <a:pt x="82500" y="59723"/>
                    <a:pt x="82670" y="57511"/>
                    <a:pt x="82670" y="54193"/>
                  </a:cubicBezTo>
                  <a:cubicBezTo>
                    <a:pt x="82670" y="48110"/>
                    <a:pt x="81477" y="45898"/>
                    <a:pt x="80284" y="45898"/>
                  </a:cubicBezTo>
                  <a:cubicBezTo>
                    <a:pt x="78068" y="45898"/>
                    <a:pt x="77045" y="49769"/>
                    <a:pt x="76534" y="62488"/>
                  </a:cubicBezTo>
                  <a:lnTo>
                    <a:pt x="82329" y="62488"/>
                  </a:lnTo>
                  <a:close/>
                  <a:moveTo>
                    <a:pt x="40909" y="94009"/>
                  </a:moveTo>
                  <a:cubicBezTo>
                    <a:pt x="40227" y="95668"/>
                    <a:pt x="39375" y="97327"/>
                    <a:pt x="38181" y="97327"/>
                  </a:cubicBezTo>
                  <a:cubicBezTo>
                    <a:pt x="36306" y="97327"/>
                    <a:pt x="35965" y="91797"/>
                    <a:pt x="35965" y="85161"/>
                  </a:cubicBezTo>
                  <a:cubicBezTo>
                    <a:pt x="35965" y="77419"/>
                    <a:pt x="36647" y="63594"/>
                    <a:pt x="37329" y="58617"/>
                  </a:cubicBezTo>
                  <a:cubicBezTo>
                    <a:pt x="38352" y="50322"/>
                    <a:pt x="39715" y="47557"/>
                    <a:pt x="42102" y="47557"/>
                  </a:cubicBezTo>
                  <a:cubicBezTo>
                    <a:pt x="42272" y="47557"/>
                    <a:pt x="42443" y="47557"/>
                    <a:pt x="42613" y="48110"/>
                  </a:cubicBezTo>
                  <a:lnTo>
                    <a:pt x="40909" y="94009"/>
                  </a:lnTo>
                  <a:close/>
                  <a:moveTo>
                    <a:pt x="109602" y="75207"/>
                  </a:moveTo>
                  <a:cubicBezTo>
                    <a:pt x="108750" y="97327"/>
                    <a:pt x="107727" y="102304"/>
                    <a:pt x="105852" y="102304"/>
                  </a:cubicBezTo>
                  <a:cubicBezTo>
                    <a:pt x="103977" y="102304"/>
                    <a:pt x="103295" y="97880"/>
                    <a:pt x="103295" y="88479"/>
                  </a:cubicBezTo>
                  <a:cubicBezTo>
                    <a:pt x="103295" y="84608"/>
                    <a:pt x="103465" y="79078"/>
                    <a:pt x="103636" y="72995"/>
                  </a:cubicBezTo>
                  <a:cubicBezTo>
                    <a:pt x="104318" y="50875"/>
                    <a:pt x="105340" y="45898"/>
                    <a:pt x="107386" y="45898"/>
                  </a:cubicBezTo>
                  <a:cubicBezTo>
                    <a:pt x="109261" y="45898"/>
                    <a:pt x="109943" y="50322"/>
                    <a:pt x="109943" y="59723"/>
                  </a:cubicBezTo>
                  <a:cubicBezTo>
                    <a:pt x="109943" y="63594"/>
                    <a:pt x="109772" y="69124"/>
                    <a:pt x="109602" y="75207"/>
                  </a:cubicBezTo>
                  <a:moveTo>
                    <a:pt x="62556" y="117235"/>
                  </a:moveTo>
                  <a:cubicBezTo>
                    <a:pt x="52670" y="117235"/>
                    <a:pt x="52670" y="117235"/>
                    <a:pt x="52670" y="117235"/>
                  </a:cubicBezTo>
                  <a:cubicBezTo>
                    <a:pt x="57102" y="0"/>
                    <a:pt x="57102" y="0"/>
                    <a:pt x="57102" y="0"/>
                  </a:cubicBezTo>
                  <a:cubicBezTo>
                    <a:pt x="66988" y="0"/>
                    <a:pt x="66988" y="0"/>
                    <a:pt x="66988" y="0"/>
                  </a:cubicBezTo>
                  <a:lnTo>
                    <a:pt x="62556" y="117235"/>
                  </a:lnTo>
                  <a:close/>
                  <a:moveTo>
                    <a:pt x="82500" y="96774"/>
                  </a:moveTo>
                  <a:cubicBezTo>
                    <a:pt x="84545" y="96774"/>
                    <a:pt x="87102" y="95668"/>
                    <a:pt x="89318" y="93456"/>
                  </a:cubicBezTo>
                  <a:cubicBezTo>
                    <a:pt x="88125" y="115023"/>
                    <a:pt x="88125" y="115023"/>
                    <a:pt x="88125" y="115023"/>
                  </a:cubicBezTo>
                  <a:cubicBezTo>
                    <a:pt x="85568" y="117235"/>
                    <a:pt x="81988" y="118341"/>
                    <a:pt x="78920" y="118341"/>
                  </a:cubicBezTo>
                  <a:cubicBezTo>
                    <a:pt x="69034" y="118341"/>
                    <a:pt x="66306" y="103963"/>
                    <a:pt x="66306" y="85714"/>
                  </a:cubicBezTo>
                  <a:cubicBezTo>
                    <a:pt x="66306" y="38709"/>
                    <a:pt x="72443" y="28202"/>
                    <a:pt x="80965" y="28202"/>
                  </a:cubicBezTo>
                  <a:cubicBezTo>
                    <a:pt x="87784" y="28202"/>
                    <a:pt x="91875" y="38709"/>
                    <a:pt x="91875" y="58617"/>
                  </a:cubicBezTo>
                  <a:cubicBezTo>
                    <a:pt x="91875" y="67465"/>
                    <a:pt x="91363" y="75760"/>
                    <a:pt x="91022" y="81290"/>
                  </a:cubicBezTo>
                  <a:cubicBezTo>
                    <a:pt x="76193" y="81290"/>
                    <a:pt x="76193" y="81290"/>
                    <a:pt x="76193" y="81290"/>
                  </a:cubicBezTo>
                  <a:cubicBezTo>
                    <a:pt x="76193" y="91244"/>
                    <a:pt x="77215" y="96774"/>
                    <a:pt x="82500" y="96774"/>
                  </a:cubicBezTo>
                  <a:moveTo>
                    <a:pt x="43806" y="28755"/>
                  </a:moveTo>
                  <a:cubicBezTo>
                    <a:pt x="36988" y="28755"/>
                    <a:pt x="33238" y="33179"/>
                    <a:pt x="30170" y="43686"/>
                  </a:cubicBezTo>
                  <a:cubicBezTo>
                    <a:pt x="27272" y="53087"/>
                    <a:pt x="25738" y="70783"/>
                    <a:pt x="25738" y="89032"/>
                  </a:cubicBezTo>
                  <a:cubicBezTo>
                    <a:pt x="25738" y="105622"/>
                    <a:pt x="27102" y="118894"/>
                    <a:pt x="33238" y="118894"/>
                  </a:cubicBezTo>
                  <a:cubicBezTo>
                    <a:pt x="35965" y="118894"/>
                    <a:pt x="38352" y="115023"/>
                    <a:pt x="40738" y="111152"/>
                  </a:cubicBezTo>
                  <a:cubicBezTo>
                    <a:pt x="40738" y="111152"/>
                    <a:pt x="40738" y="111152"/>
                    <a:pt x="40738" y="111152"/>
                  </a:cubicBezTo>
                  <a:cubicBezTo>
                    <a:pt x="40568" y="117235"/>
                    <a:pt x="40568" y="117235"/>
                    <a:pt x="40568" y="117235"/>
                  </a:cubicBezTo>
                  <a:cubicBezTo>
                    <a:pt x="49943" y="117235"/>
                    <a:pt x="49943" y="117235"/>
                    <a:pt x="49943" y="117235"/>
                  </a:cubicBezTo>
                  <a:cubicBezTo>
                    <a:pt x="53181" y="29308"/>
                    <a:pt x="53181" y="29308"/>
                    <a:pt x="53181" y="29308"/>
                  </a:cubicBezTo>
                  <a:cubicBezTo>
                    <a:pt x="50454" y="28755"/>
                    <a:pt x="47386" y="28755"/>
                    <a:pt x="43806" y="28755"/>
                  </a:cubicBezTo>
                  <a:moveTo>
                    <a:pt x="120000" y="59723"/>
                  </a:moveTo>
                  <a:cubicBezTo>
                    <a:pt x="120000" y="37050"/>
                    <a:pt x="115568" y="28202"/>
                    <a:pt x="107897" y="28202"/>
                  </a:cubicBezTo>
                  <a:cubicBezTo>
                    <a:pt x="98693" y="28202"/>
                    <a:pt x="93068" y="41474"/>
                    <a:pt x="93068" y="87926"/>
                  </a:cubicBezTo>
                  <a:cubicBezTo>
                    <a:pt x="93068" y="111152"/>
                    <a:pt x="97670" y="120000"/>
                    <a:pt x="105340" y="120000"/>
                  </a:cubicBezTo>
                  <a:cubicBezTo>
                    <a:pt x="114545" y="120000"/>
                    <a:pt x="120000" y="106728"/>
                    <a:pt x="120000" y="59723"/>
                  </a:cubicBezTo>
                  <a:moveTo>
                    <a:pt x="22329" y="0"/>
                  </a:moveTo>
                  <a:cubicBezTo>
                    <a:pt x="20113" y="27096"/>
                    <a:pt x="17045" y="54746"/>
                    <a:pt x="12954" y="82396"/>
                  </a:cubicBezTo>
                  <a:cubicBezTo>
                    <a:pt x="12954" y="82396"/>
                    <a:pt x="12954" y="82396"/>
                    <a:pt x="12954" y="82396"/>
                  </a:cubicBezTo>
                  <a:cubicBezTo>
                    <a:pt x="11931" y="60276"/>
                    <a:pt x="11420" y="27649"/>
                    <a:pt x="114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" y="43686"/>
                    <a:pt x="2727" y="82949"/>
                    <a:pt x="5284" y="117235"/>
                  </a:cubicBezTo>
                  <a:cubicBezTo>
                    <a:pt x="16363" y="117235"/>
                    <a:pt x="16363" y="117235"/>
                    <a:pt x="16363" y="117235"/>
                  </a:cubicBezTo>
                  <a:cubicBezTo>
                    <a:pt x="22500" y="81290"/>
                    <a:pt x="28295" y="42027"/>
                    <a:pt x="32897" y="0"/>
                  </a:cubicBezTo>
                  <a:lnTo>
                    <a:pt x="22329" y="0"/>
                  </a:lnTo>
                  <a:close/>
                </a:path>
              </a:pathLst>
            </a:custGeom>
            <a:solidFill>
              <a:srgbClr val="82E600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6957803" y="4105933"/>
              <a:ext cx="60000" cy="114000"/>
            </a:xfrm>
            <a:custGeom>
              <a:rect b="b" l="l" r="r" t="t"/>
              <a:pathLst>
                <a:path extrusionOk="0" h="120000" w="120000">
                  <a:moveTo>
                    <a:pt x="49655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0" y="43636"/>
                    <a:pt x="0" y="32727"/>
                  </a:cubicBezTo>
                  <a:cubicBezTo>
                    <a:pt x="0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66206" y="8727"/>
                  </a:cubicBezTo>
                  <a:cubicBezTo>
                    <a:pt x="45517" y="8727"/>
                    <a:pt x="28965" y="17454"/>
                    <a:pt x="28965" y="30545"/>
                  </a:cubicBezTo>
                  <a:cubicBezTo>
                    <a:pt x="28965" y="41454"/>
                    <a:pt x="49655" y="48000"/>
                    <a:pt x="66206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49655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042474" y="4105933"/>
              <a:ext cx="109500" cy="111600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7170606" y="4105933"/>
              <a:ext cx="88500" cy="111600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7282252" y="4105933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7368423" y="4105933"/>
              <a:ext cx="58500" cy="111600"/>
            </a:xfrm>
            <a:custGeom>
              <a:rect b="b" l="l" r="r" t="t"/>
              <a:pathLst>
                <a:path extrusionOk="0" h="120000" w="120000">
                  <a:moveTo>
                    <a:pt x="76923" y="11275"/>
                  </a:moveTo>
                  <a:lnTo>
                    <a:pt x="76923" y="120000"/>
                  </a:lnTo>
                  <a:lnTo>
                    <a:pt x="47692" y="120000"/>
                  </a:lnTo>
                  <a:lnTo>
                    <a:pt x="47692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6923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7496554" y="4105933"/>
              <a:ext cx="60000" cy="111600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6500" y="120000"/>
                  </a:lnTo>
                  <a:lnTo>
                    <a:pt x="465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7581226" y="4105933"/>
              <a:ext cx="516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782" y="11275"/>
                  </a:lnTo>
                  <a:lnTo>
                    <a:pt x="34782" y="53154"/>
                  </a:lnTo>
                  <a:lnTo>
                    <a:pt x="111304" y="53154"/>
                  </a:lnTo>
                  <a:lnTo>
                    <a:pt x="111304" y="64429"/>
                  </a:lnTo>
                  <a:lnTo>
                    <a:pt x="34782" y="64429"/>
                  </a:lnTo>
                  <a:lnTo>
                    <a:pt x="34782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656156" y="4105933"/>
              <a:ext cx="63600" cy="114000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7744574" y="4105933"/>
              <a:ext cx="70500" cy="111600"/>
            </a:xfrm>
            <a:custGeom>
              <a:rect b="b" l="l" r="r" t="t"/>
              <a:pathLst>
                <a:path extrusionOk="0" h="120000" w="120000">
                  <a:moveTo>
                    <a:pt x="95744" y="120000"/>
                  </a:moveTo>
                  <a:lnTo>
                    <a:pt x="95744" y="64429"/>
                  </a:lnTo>
                  <a:lnTo>
                    <a:pt x="24255" y="64429"/>
                  </a:lnTo>
                  <a:lnTo>
                    <a:pt x="2425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4255" y="0"/>
                  </a:lnTo>
                  <a:lnTo>
                    <a:pt x="24255" y="53154"/>
                  </a:lnTo>
                  <a:lnTo>
                    <a:pt x="95744" y="53154"/>
                  </a:lnTo>
                  <a:lnTo>
                    <a:pt x="9574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5744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47979" y="4105933"/>
              <a:ext cx="80100" cy="111600"/>
            </a:xfrm>
            <a:custGeom>
              <a:rect b="b" l="l" r="r" t="t"/>
              <a:pathLst>
                <a:path extrusionOk="0" h="120000" w="120000">
                  <a:moveTo>
                    <a:pt x="101538" y="120000"/>
                  </a:moveTo>
                  <a:cubicBezTo>
                    <a:pt x="30769" y="33333"/>
                    <a:pt x="30769" y="33333"/>
                    <a:pt x="30769" y="33333"/>
                  </a:cubicBezTo>
                  <a:cubicBezTo>
                    <a:pt x="24615" y="24444"/>
                    <a:pt x="18461" y="17777"/>
                    <a:pt x="18461" y="17777"/>
                  </a:cubicBezTo>
                  <a:cubicBezTo>
                    <a:pt x="18461" y="17777"/>
                    <a:pt x="18461" y="17777"/>
                    <a:pt x="18461" y="17777"/>
                  </a:cubicBezTo>
                  <a:cubicBezTo>
                    <a:pt x="18461" y="17777"/>
                    <a:pt x="18461" y="26666"/>
                    <a:pt x="18461" y="33333"/>
                  </a:cubicBezTo>
                  <a:cubicBezTo>
                    <a:pt x="18461" y="120000"/>
                    <a:pt x="18461" y="120000"/>
                    <a:pt x="18461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615" y="0"/>
                    <a:pt x="24615" y="0"/>
                    <a:pt x="24615" y="0"/>
                  </a:cubicBezTo>
                  <a:cubicBezTo>
                    <a:pt x="92307" y="84444"/>
                    <a:pt x="92307" y="84444"/>
                    <a:pt x="92307" y="84444"/>
                  </a:cubicBezTo>
                  <a:cubicBezTo>
                    <a:pt x="98461" y="91111"/>
                    <a:pt x="101538" y="97777"/>
                    <a:pt x="101538" y="97777"/>
                  </a:cubicBezTo>
                  <a:cubicBezTo>
                    <a:pt x="101538" y="97777"/>
                    <a:pt x="101538" y="97777"/>
                    <a:pt x="101538" y="97777"/>
                  </a:cubicBezTo>
                  <a:cubicBezTo>
                    <a:pt x="101538" y="97777"/>
                    <a:pt x="101538" y="91111"/>
                    <a:pt x="101538" y="84444"/>
                  </a:cubicBezTo>
                  <a:cubicBezTo>
                    <a:pt x="101538" y="0"/>
                    <a:pt x="101538" y="0"/>
                    <a:pt x="101538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1538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957377" y="4105933"/>
              <a:ext cx="81000" cy="114000"/>
            </a:xfrm>
            <a:custGeom>
              <a:rect b="b" l="l" r="r" t="t"/>
              <a:pathLst>
                <a:path extrusionOk="0" h="120000" w="120000">
                  <a:moveTo>
                    <a:pt x="58461" y="120000"/>
                  </a:moveTo>
                  <a:cubicBezTo>
                    <a:pt x="15384" y="120000"/>
                    <a:pt x="0" y="93818"/>
                    <a:pt x="0" y="58909"/>
                  </a:cubicBezTo>
                  <a:cubicBezTo>
                    <a:pt x="0" y="26181"/>
                    <a:pt x="15384" y="0"/>
                    <a:pt x="58461" y="0"/>
                  </a:cubicBezTo>
                  <a:cubicBezTo>
                    <a:pt x="101538" y="0"/>
                    <a:pt x="120000" y="26181"/>
                    <a:pt x="120000" y="58909"/>
                  </a:cubicBezTo>
                  <a:cubicBezTo>
                    <a:pt x="120000" y="93818"/>
                    <a:pt x="101538" y="120000"/>
                    <a:pt x="58461" y="120000"/>
                  </a:cubicBezTo>
                  <a:close/>
                  <a:moveTo>
                    <a:pt x="58461" y="8727"/>
                  </a:moveTo>
                  <a:cubicBezTo>
                    <a:pt x="27692" y="8727"/>
                    <a:pt x="21538" y="34909"/>
                    <a:pt x="21538" y="58909"/>
                  </a:cubicBezTo>
                  <a:cubicBezTo>
                    <a:pt x="21538" y="82909"/>
                    <a:pt x="27692" y="106909"/>
                    <a:pt x="58461" y="106909"/>
                  </a:cubicBezTo>
                  <a:cubicBezTo>
                    <a:pt x="89230" y="106909"/>
                    <a:pt x="95384" y="82909"/>
                    <a:pt x="95384" y="58909"/>
                  </a:cubicBezTo>
                  <a:cubicBezTo>
                    <a:pt x="95384" y="34909"/>
                    <a:pt x="89230" y="8727"/>
                    <a:pt x="58461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8066776" y="4105933"/>
              <a:ext cx="480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35625" y="0"/>
                  </a:lnTo>
                  <a:lnTo>
                    <a:pt x="35625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8132715" y="4105933"/>
              <a:ext cx="78600" cy="1140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8238367" y="4105933"/>
              <a:ext cx="74100" cy="114000"/>
            </a:xfrm>
            <a:custGeom>
              <a:rect b="b" l="l" r="r" t="t"/>
              <a:pathLst>
                <a:path extrusionOk="0" h="120000" w="120000">
                  <a:moveTo>
                    <a:pt x="73333" y="120000"/>
                  </a:moveTo>
                  <a:cubicBezTo>
                    <a:pt x="33333" y="120000"/>
                    <a:pt x="0" y="100363"/>
                    <a:pt x="0" y="58909"/>
                  </a:cubicBezTo>
                  <a:cubicBezTo>
                    <a:pt x="0" y="19636"/>
                    <a:pt x="33333" y="0"/>
                    <a:pt x="73333" y="0"/>
                  </a:cubicBezTo>
                  <a:cubicBezTo>
                    <a:pt x="93333" y="0"/>
                    <a:pt x="106666" y="2181"/>
                    <a:pt x="116666" y="4363"/>
                  </a:cubicBezTo>
                  <a:cubicBezTo>
                    <a:pt x="110000" y="15272"/>
                    <a:pt x="110000" y="15272"/>
                    <a:pt x="110000" y="15272"/>
                  </a:cubicBezTo>
                  <a:cubicBezTo>
                    <a:pt x="103333" y="13090"/>
                    <a:pt x="93333" y="10909"/>
                    <a:pt x="76666" y="10909"/>
                  </a:cubicBezTo>
                  <a:cubicBezTo>
                    <a:pt x="43333" y="10909"/>
                    <a:pt x="23333" y="26181"/>
                    <a:pt x="23333" y="58909"/>
                  </a:cubicBezTo>
                  <a:cubicBezTo>
                    <a:pt x="23333" y="91636"/>
                    <a:pt x="46666" y="109090"/>
                    <a:pt x="73333" y="109090"/>
                  </a:cubicBezTo>
                  <a:cubicBezTo>
                    <a:pt x="86666" y="109090"/>
                    <a:pt x="93333" y="106909"/>
                    <a:pt x="96666" y="106909"/>
                  </a:cubicBezTo>
                  <a:cubicBezTo>
                    <a:pt x="96666" y="61090"/>
                    <a:pt x="96666" y="61090"/>
                    <a:pt x="96666" y="61090"/>
                  </a:cubicBezTo>
                  <a:cubicBezTo>
                    <a:pt x="66666" y="61090"/>
                    <a:pt x="66666" y="61090"/>
                    <a:pt x="66666" y="61090"/>
                  </a:cubicBezTo>
                  <a:cubicBezTo>
                    <a:pt x="66666" y="52363"/>
                    <a:pt x="66666" y="52363"/>
                    <a:pt x="66666" y="52363"/>
                  </a:cubicBezTo>
                  <a:cubicBezTo>
                    <a:pt x="120000" y="52363"/>
                    <a:pt x="120000" y="52363"/>
                    <a:pt x="120000" y="52363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10000" y="117818"/>
                    <a:pt x="96666" y="120000"/>
                    <a:pt x="7333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331281" y="4105933"/>
              <a:ext cx="76500" cy="111600"/>
            </a:xfrm>
            <a:custGeom>
              <a:rect b="b" l="l" r="r" t="t"/>
              <a:pathLst>
                <a:path extrusionOk="0" h="120000" w="120000">
                  <a:moveTo>
                    <a:pt x="71764" y="66845"/>
                  </a:moveTo>
                  <a:lnTo>
                    <a:pt x="71764" y="120000"/>
                  </a:lnTo>
                  <a:lnTo>
                    <a:pt x="48235" y="120000"/>
                  </a:lnTo>
                  <a:lnTo>
                    <a:pt x="48235" y="66845"/>
                  </a:lnTo>
                  <a:lnTo>
                    <a:pt x="0" y="0"/>
                  </a:lnTo>
                  <a:lnTo>
                    <a:pt x="25882" y="0"/>
                  </a:lnTo>
                  <a:lnTo>
                    <a:pt x="61176" y="55570"/>
                  </a:lnTo>
                  <a:lnTo>
                    <a:pt x="61176" y="55570"/>
                  </a:lnTo>
                  <a:lnTo>
                    <a:pt x="97647" y="0"/>
                  </a:lnTo>
                  <a:lnTo>
                    <a:pt x="120000" y="0"/>
                  </a:lnTo>
                  <a:lnTo>
                    <a:pt x="71764" y="6684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963797" y="4263287"/>
              <a:ext cx="49500" cy="111600"/>
            </a:xfrm>
            <a:custGeom>
              <a:rect b="b" l="l" r="r" t="t"/>
              <a:pathLst>
                <a:path extrusionOk="0" h="120000" w="120000">
                  <a:moveTo>
                    <a:pt x="34545" y="11275"/>
                  </a:moveTo>
                  <a:lnTo>
                    <a:pt x="34545" y="53154"/>
                  </a:lnTo>
                  <a:lnTo>
                    <a:pt x="116363" y="53154"/>
                  </a:lnTo>
                  <a:lnTo>
                    <a:pt x="116363" y="64429"/>
                  </a:lnTo>
                  <a:lnTo>
                    <a:pt x="34545" y="64429"/>
                  </a:lnTo>
                  <a:lnTo>
                    <a:pt x="3454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545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7040226" y="4263287"/>
              <a:ext cx="78600" cy="1140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154121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7302484" y="4263287"/>
              <a:ext cx="60000" cy="114000"/>
            </a:xfrm>
            <a:custGeom>
              <a:rect b="b" l="l" r="r" t="t"/>
              <a:pathLst>
                <a:path extrusionOk="0" h="120000" w="120000">
                  <a:moveTo>
                    <a:pt x="53793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4137" y="43636"/>
                    <a:pt x="4137" y="32727"/>
                  </a:cubicBezTo>
                  <a:cubicBezTo>
                    <a:pt x="4137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70344" y="8727"/>
                  </a:cubicBezTo>
                  <a:cubicBezTo>
                    <a:pt x="45517" y="8727"/>
                    <a:pt x="33103" y="17454"/>
                    <a:pt x="33103" y="30545"/>
                  </a:cubicBezTo>
                  <a:cubicBezTo>
                    <a:pt x="33103" y="41454"/>
                    <a:pt x="49655" y="48000"/>
                    <a:pt x="70344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5379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7391651" y="4263287"/>
              <a:ext cx="109500" cy="111600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7523529" y="4263287"/>
              <a:ext cx="89100" cy="111600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58604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302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639671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47272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0909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47272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728090" y="4263287"/>
              <a:ext cx="60000" cy="111600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5000" y="120000"/>
                  </a:lnTo>
                  <a:lnTo>
                    <a:pt x="450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817257" y="4263287"/>
              <a:ext cx="516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3043" y="11275"/>
                  </a:lnTo>
                  <a:lnTo>
                    <a:pt x="33043" y="53154"/>
                  </a:lnTo>
                  <a:lnTo>
                    <a:pt x="109565" y="53154"/>
                  </a:lnTo>
                  <a:lnTo>
                    <a:pt x="109565" y="64429"/>
                  </a:lnTo>
                  <a:lnTo>
                    <a:pt x="33043" y="64429"/>
                  </a:lnTo>
                  <a:lnTo>
                    <a:pt x="33043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7901929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8052539" y="4263287"/>
              <a:ext cx="63600" cy="114000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8134963" y="4263287"/>
              <a:ext cx="89100" cy="111600"/>
            </a:xfrm>
            <a:custGeom>
              <a:rect b="b" l="l" r="r" t="t"/>
              <a:pathLst>
                <a:path extrusionOk="0" h="120000" w="120000">
                  <a:moveTo>
                    <a:pt x="100465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0465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8250356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8345518" y="4263287"/>
              <a:ext cx="57600" cy="114000"/>
            </a:xfrm>
            <a:custGeom>
              <a:rect b="b" l="l" r="r" t="t"/>
              <a:pathLst>
                <a:path extrusionOk="0" h="120000" w="120000">
                  <a:moveTo>
                    <a:pt x="51428" y="120000"/>
                  </a:moveTo>
                  <a:cubicBezTo>
                    <a:pt x="25714" y="120000"/>
                    <a:pt x="8571" y="117818"/>
                    <a:pt x="0" y="113454"/>
                  </a:cubicBezTo>
                  <a:cubicBezTo>
                    <a:pt x="4285" y="102545"/>
                    <a:pt x="4285" y="102545"/>
                    <a:pt x="4285" y="102545"/>
                  </a:cubicBezTo>
                  <a:cubicBezTo>
                    <a:pt x="12857" y="104727"/>
                    <a:pt x="29999" y="106909"/>
                    <a:pt x="47142" y="106909"/>
                  </a:cubicBezTo>
                  <a:cubicBezTo>
                    <a:pt x="72857" y="106909"/>
                    <a:pt x="89999" y="98181"/>
                    <a:pt x="89999" y="85090"/>
                  </a:cubicBezTo>
                  <a:cubicBezTo>
                    <a:pt x="89999" y="74181"/>
                    <a:pt x="77142" y="69818"/>
                    <a:pt x="47142" y="63272"/>
                  </a:cubicBezTo>
                  <a:cubicBezTo>
                    <a:pt x="12857" y="54545"/>
                    <a:pt x="0" y="43636"/>
                    <a:pt x="0" y="32727"/>
                  </a:cubicBezTo>
                  <a:cubicBezTo>
                    <a:pt x="0" y="13090"/>
                    <a:pt x="25714" y="0"/>
                    <a:pt x="64285" y="0"/>
                  </a:cubicBezTo>
                  <a:cubicBezTo>
                    <a:pt x="85714" y="0"/>
                    <a:pt x="102857" y="2181"/>
                    <a:pt x="111428" y="4363"/>
                  </a:cubicBezTo>
                  <a:cubicBezTo>
                    <a:pt x="107142" y="15272"/>
                    <a:pt x="107142" y="15272"/>
                    <a:pt x="107142" y="15272"/>
                  </a:cubicBezTo>
                  <a:cubicBezTo>
                    <a:pt x="98571" y="13090"/>
                    <a:pt x="85714" y="8727"/>
                    <a:pt x="68571" y="8727"/>
                  </a:cubicBezTo>
                  <a:cubicBezTo>
                    <a:pt x="42857" y="8727"/>
                    <a:pt x="29999" y="17454"/>
                    <a:pt x="29999" y="30545"/>
                  </a:cubicBezTo>
                  <a:cubicBezTo>
                    <a:pt x="29999" y="41454"/>
                    <a:pt x="47142" y="48000"/>
                    <a:pt x="68571" y="52363"/>
                  </a:cubicBezTo>
                  <a:cubicBezTo>
                    <a:pt x="115714" y="61090"/>
                    <a:pt x="119999" y="74181"/>
                    <a:pt x="119999" y="85090"/>
                  </a:cubicBezTo>
                  <a:cubicBezTo>
                    <a:pt x="119999" y="104727"/>
                    <a:pt x="89999" y="120000"/>
                    <a:pt x="51428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ith picture + pole">
  <p:cSld name="Cover with picture + pol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>
            <a:off x="0" y="0"/>
            <a:ext cx="9906000" cy="23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9975" lIns="80000" spcFirstLastPara="1" rIns="80000" wrap="square" tIns="39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>
            <p:ph type="ctrTitle"/>
          </p:nvPr>
        </p:nvSpPr>
        <p:spPr>
          <a:xfrm>
            <a:off x="292500" y="4562910"/>
            <a:ext cx="59649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151" name="Google Shape;151;p9"/>
          <p:cNvSpPr txBox="1"/>
          <p:nvPr>
            <p:ph idx="1" type="subTitle"/>
          </p:nvPr>
        </p:nvSpPr>
        <p:spPr>
          <a:xfrm>
            <a:off x="292500" y="4165410"/>
            <a:ext cx="5964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1" i="0" sz="1700" u="none" cap="none" strike="noStrike">
                <a:solidFill>
                  <a:srgbClr val="3343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ctr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0960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90170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93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986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034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1082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4003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9"/>
          <p:cNvSpPr/>
          <p:nvPr>
            <p:ph idx="2" type="pic"/>
          </p:nvPr>
        </p:nvSpPr>
        <p:spPr>
          <a:xfrm>
            <a:off x="292500" y="548680"/>
            <a:ext cx="5964900" cy="3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80000" lIns="80000" spcFirstLastPara="1" rIns="80000" wrap="square" tIns="80000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4699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▶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7493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▶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054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6050" lvl="4" marL="1346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16383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8750" lvl="6" marL="1955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8750" lvl="7" marL="22479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6050" lvl="8" marL="25527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3" name="Google Shape;153;p9"/>
          <p:cNvGrpSpPr/>
          <p:nvPr/>
        </p:nvGrpSpPr>
        <p:grpSpPr>
          <a:xfrm>
            <a:off x="8323795" y="360000"/>
            <a:ext cx="1290738" cy="1071614"/>
            <a:chOff x="6819181" y="3305673"/>
            <a:chExt cx="1588600" cy="1071614"/>
          </a:xfrm>
        </p:grpSpPr>
        <p:sp>
          <p:nvSpPr>
            <p:cNvPr id="154" name="Google Shape;154;p9"/>
            <p:cNvSpPr/>
            <p:nvPr/>
          </p:nvSpPr>
          <p:spPr>
            <a:xfrm>
              <a:off x="6819181" y="3725285"/>
              <a:ext cx="1545000" cy="269100"/>
            </a:xfrm>
            <a:custGeom>
              <a:rect b="b" l="l" r="r" t="t"/>
              <a:pathLst>
                <a:path extrusionOk="0" h="120000" w="120000">
                  <a:moveTo>
                    <a:pt x="120000" y="37846"/>
                  </a:moveTo>
                  <a:cubicBezTo>
                    <a:pt x="109732" y="33230"/>
                    <a:pt x="96898" y="29538"/>
                    <a:pt x="82941" y="29538"/>
                  </a:cubicBezTo>
                  <a:cubicBezTo>
                    <a:pt x="61443" y="29538"/>
                    <a:pt x="37219" y="38769"/>
                    <a:pt x="15240" y="64615"/>
                  </a:cubicBezTo>
                  <a:cubicBezTo>
                    <a:pt x="11550" y="37846"/>
                    <a:pt x="7058" y="16615"/>
                    <a:pt x="0" y="0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6096" y="39692"/>
                    <a:pt x="9946" y="72000"/>
                    <a:pt x="12673" y="120000"/>
                  </a:cubicBezTo>
                  <a:cubicBezTo>
                    <a:pt x="43636" y="53538"/>
                    <a:pt x="82620" y="40615"/>
                    <a:pt x="111818" y="40615"/>
                  </a:cubicBezTo>
                  <a:cubicBezTo>
                    <a:pt x="114705" y="40615"/>
                    <a:pt x="117433" y="41538"/>
                    <a:pt x="120000" y="41538"/>
                  </a:cubicBezTo>
                  <a:lnTo>
                    <a:pt x="120000" y="37846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951808" y="3305673"/>
              <a:ext cx="1453800" cy="448800"/>
            </a:xfrm>
            <a:custGeom>
              <a:rect b="b" l="l" r="r" t="t"/>
              <a:pathLst>
                <a:path extrusionOk="0" h="120000" w="120000">
                  <a:moveTo>
                    <a:pt x="82329" y="62488"/>
                  </a:moveTo>
                  <a:cubicBezTo>
                    <a:pt x="82500" y="59723"/>
                    <a:pt x="82670" y="57511"/>
                    <a:pt x="82670" y="54193"/>
                  </a:cubicBezTo>
                  <a:cubicBezTo>
                    <a:pt x="82670" y="48110"/>
                    <a:pt x="81477" y="45898"/>
                    <a:pt x="80284" y="45898"/>
                  </a:cubicBezTo>
                  <a:cubicBezTo>
                    <a:pt x="78068" y="45898"/>
                    <a:pt x="77045" y="49769"/>
                    <a:pt x="76534" y="62488"/>
                  </a:cubicBezTo>
                  <a:lnTo>
                    <a:pt x="82329" y="62488"/>
                  </a:lnTo>
                  <a:close/>
                  <a:moveTo>
                    <a:pt x="40909" y="94009"/>
                  </a:moveTo>
                  <a:cubicBezTo>
                    <a:pt x="40227" y="95668"/>
                    <a:pt x="39375" y="97327"/>
                    <a:pt x="38181" y="97327"/>
                  </a:cubicBezTo>
                  <a:cubicBezTo>
                    <a:pt x="36306" y="97327"/>
                    <a:pt x="35965" y="91797"/>
                    <a:pt x="35965" y="85161"/>
                  </a:cubicBezTo>
                  <a:cubicBezTo>
                    <a:pt x="35965" y="77419"/>
                    <a:pt x="36647" y="63594"/>
                    <a:pt x="37329" y="58617"/>
                  </a:cubicBezTo>
                  <a:cubicBezTo>
                    <a:pt x="38352" y="50322"/>
                    <a:pt x="39715" y="47557"/>
                    <a:pt x="42102" y="47557"/>
                  </a:cubicBezTo>
                  <a:cubicBezTo>
                    <a:pt x="42272" y="47557"/>
                    <a:pt x="42443" y="47557"/>
                    <a:pt x="42613" y="48110"/>
                  </a:cubicBezTo>
                  <a:lnTo>
                    <a:pt x="40909" y="94009"/>
                  </a:lnTo>
                  <a:close/>
                  <a:moveTo>
                    <a:pt x="109602" y="75207"/>
                  </a:moveTo>
                  <a:cubicBezTo>
                    <a:pt x="108750" y="97327"/>
                    <a:pt x="107727" y="102304"/>
                    <a:pt x="105852" y="102304"/>
                  </a:cubicBezTo>
                  <a:cubicBezTo>
                    <a:pt x="103977" y="102304"/>
                    <a:pt x="103295" y="97880"/>
                    <a:pt x="103295" y="88479"/>
                  </a:cubicBezTo>
                  <a:cubicBezTo>
                    <a:pt x="103295" y="84608"/>
                    <a:pt x="103465" y="79078"/>
                    <a:pt x="103636" y="72995"/>
                  </a:cubicBezTo>
                  <a:cubicBezTo>
                    <a:pt x="104318" y="50875"/>
                    <a:pt x="105340" y="45898"/>
                    <a:pt x="107386" y="45898"/>
                  </a:cubicBezTo>
                  <a:cubicBezTo>
                    <a:pt x="109261" y="45898"/>
                    <a:pt x="109943" y="50322"/>
                    <a:pt x="109943" y="59723"/>
                  </a:cubicBezTo>
                  <a:cubicBezTo>
                    <a:pt x="109943" y="63594"/>
                    <a:pt x="109772" y="69124"/>
                    <a:pt x="109602" y="75207"/>
                  </a:cubicBezTo>
                  <a:moveTo>
                    <a:pt x="62556" y="117235"/>
                  </a:moveTo>
                  <a:cubicBezTo>
                    <a:pt x="52670" y="117235"/>
                    <a:pt x="52670" y="117235"/>
                    <a:pt x="52670" y="117235"/>
                  </a:cubicBezTo>
                  <a:cubicBezTo>
                    <a:pt x="57102" y="0"/>
                    <a:pt x="57102" y="0"/>
                    <a:pt x="57102" y="0"/>
                  </a:cubicBezTo>
                  <a:cubicBezTo>
                    <a:pt x="66988" y="0"/>
                    <a:pt x="66988" y="0"/>
                    <a:pt x="66988" y="0"/>
                  </a:cubicBezTo>
                  <a:lnTo>
                    <a:pt x="62556" y="117235"/>
                  </a:lnTo>
                  <a:close/>
                  <a:moveTo>
                    <a:pt x="82500" y="96774"/>
                  </a:moveTo>
                  <a:cubicBezTo>
                    <a:pt x="84545" y="96774"/>
                    <a:pt x="87102" y="95668"/>
                    <a:pt x="89318" y="93456"/>
                  </a:cubicBezTo>
                  <a:cubicBezTo>
                    <a:pt x="88125" y="115023"/>
                    <a:pt x="88125" y="115023"/>
                    <a:pt x="88125" y="115023"/>
                  </a:cubicBezTo>
                  <a:cubicBezTo>
                    <a:pt x="85568" y="117235"/>
                    <a:pt x="81988" y="118341"/>
                    <a:pt x="78920" y="118341"/>
                  </a:cubicBezTo>
                  <a:cubicBezTo>
                    <a:pt x="69034" y="118341"/>
                    <a:pt x="66306" y="103963"/>
                    <a:pt x="66306" y="85714"/>
                  </a:cubicBezTo>
                  <a:cubicBezTo>
                    <a:pt x="66306" y="38709"/>
                    <a:pt x="72443" y="28202"/>
                    <a:pt x="80965" y="28202"/>
                  </a:cubicBezTo>
                  <a:cubicBezTo>
                    <a:pt x="87784" y="28202"/>
                    <a:pt x="91875" y="38709"/>
                    <a:pt x="91875" y="58617"/>
                  </a:cubicBezTo>
                  <a:cubicBezTo>
                    <a:pt x="91875" y="67465"/>
                    <a:pt x="91363" y="75760"/>
                    <a:pt x="91022" y="81290"/>
                  </a:cubicBezTo>
                  <a:cubicBezTo>
                    <a:pt x="76193" y="81290"/>
                    <a:pt x="76193" y="81290"/>
                    <a:pt x="76193" y="81290"/>
                  </a:cubicBezTo>
                  <a:cubicBezTo>
                    <a:pt x="76193" y="91244"/>
                    <a:pt x="77215" y="96774"/>
                    <a:pt x="82500" y="96774"/>
                  </a:cubicBezTo>
                  <a:moveTo>
                    <a:pt x="43806" y="28755"/>
                  </a:moveTo>
                  <a:cubicBezTo>
                    <a:pt x="36988" y="28755"/>
                    <a:pt x="33238" y="33179"/>
                    <a:pt x="30170" y="43686"/>
                  </a:cubicBezTo>
                  <a:cubicBezTo>
                    <a:pt x="27272" y="53087"/>
                    <a:pt x="25738" y="70783"/>
                    <a:pt x="25738" y="89032"/>
                  </a:cubicBezTo>
                  <a:cubicBezTo>
                    <a:pt x="25738" y="105622"/>
                    <a:pt x="27102" y="118894"/>
                    <a:pt x="33238" y="118894"/>
                  </a:cubicBezTo>
                  <a:cubicBezTo>
                    <a:pt x="35965" y="118894"/>
                    <a:pt x="38352" y="115023"/>
                    <a:pt x="40738" y="111152"/>
                  </a:cubicBezTo>
                  <a:cubicBezTo>
                    <a:pt x="40738" y="111152"/>
                    <a:pt x="40738" y="111152"/>
                    <a:pt x="40738" y="111152"/>
                  </a:cubicBezTo>
                  <a:cubicBezTo>
                    <a:pt x="40568" y="117235"/>
                    <a:pt x="40568" y="117235"/>
                    <a:pt x="40568" y="117235"/>
                  </a:cubicBezTo>
                  <a:cubicBezTo>
                    <a:pt x="49943" y="117235"/>
                    <a:pt x="49943" y="117235"/>
                    <a:pt x="49943" y="117235"/>
                  </a:cubicBezTo>
                  <a:cubicBezTo>
                    <a:pt x="53181" y="29308"/>
                    <a:pt x="53181" y="29308"/>
                    <a:pt x="53181" y="29308"/>
                  </a:cubicBezTo>
                  <a:cubicBezTo>
                    <a:pt x="50454" y="28755"/>
                    <a:pt x="47386" y="28755"/>
                    <a:pt x="43806" y="28755"/>
                  </a:cubicBezTo>
                  <a:moveTo>
                    <a:pt x="120000" y="59723"/>
                  </a:moveTo>
                  <a:cubicBezTo>
                    <a:pt x="120000" y="37050"/>
                    <a:pt x="115568" y="28202"/>
                    <a:pt x="107897" y="28202"/>
                  </a:cubicBezTo>
                  <a:cubicBezTo>
                    <a:pt x="98693" y="28202"/>
                    <a:pt x="93068" y="41474"/>
                    <a:pt x="93068" y="87926"/>
                  </a:cubicBezTo>
                  <a:cubicBezTo>
                    <a:pt x="93068" y="111152"/>
                    <a:pt x="97670" y="120000"/>
                    <a:pt x="105340" y="120000"/>
                  </a:cubicBezTo>
                  <a:cubicBezTo>
                    <a:pt x="114545" y="120000"/>
                    <a:pt x="120000" y="106728"/>
                    <a:pt x="120000" y="59723"/>
                  </a:cubicBezTo>
                  <a:moveTo>
                    <a:pt x="22329" y="0"/>
                  </a:moveTo>
                  <a:cubicBezTo>
                    <a:pt x="20113" y="27096"/>
                    <a:pt x="17045" y="54746"/>
                    <a:pt x="12954" y="82396"/>
                  </a:cubicBezTo>
                  <a:cubicBezTo>
                    <a:pt x="12954" y="82396"/>
                    <a:pt x="12954" y="82396"/>
                    <a:pt x="12954" y="82396"/>
                  </a:cubicBezTo>
                  <a:cubicBezTo>
                    <a:pt x="11931" y="60276"/>
                    <a:pt x="11420" y="27649"/>
                    <a:pt x="114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" y="43686"/>
                    <a:pt x="2727" y="82949"/>
                    <a:pt x="5284" y="117235"/>
                  </a:cubicBezTo>
                  <a:cubicBezTo>
                    <a:pt x="16363" y="117235"/>
                    <a:pt x="16363" y="117235"/>
                    <a:pt x="16363" y="117235"/>
                  </a:cubicBezTo>
                  <a:cubicBezTo>
                    <a:pt x="22500" y="81290"/>
                    <a:pt x="28295" y="42027"/>
                    <a:pt x="32897" y="0"/>
                  </a:cubicBezTo>
                  <a:lnTo>
                    <a:pt x="22329" y="0"/>
                  </a:lnTo>
                  <a:close/>
                </a:path>
              </a:pathLst>
            </a:custGeom>
            <a:solidFill>
              <a:srgbClr val="82E600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6957803" y="4105933"/>
              <a:ext cx="60000" cy="114000"/>
            </a:xfrm>
            <a:custGeom>
              <a:rect b="b" l="l" r="r" t="t"/>
              <a:pathLst>
                <a:path extrusionOk="0" h="120000" w="120000">
                  <a:moveTo>
                    <a:pt x="49655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0" y="43636"/>
                    <a:pt x="0" y="32727"/>
                  </a:cubicBezTo>
                  <a:cubicBezTo>
                    <a:pt x="0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66206" y="8727"/>
                  </a:cubicBezTo>
                  <a:cubicBezTo>
                    <a:pt x="45517" y="8727"/>
                    <a:pt x="28965" y="17454"/>
                    <a:pt x="28965" y="30545"/>
                  </a:cubicBezTo>
                  <a:cubicBezTo>
                    <a:pt x="28965" y="41454"/>
                    <a:pt x="49655" y="48000"/>
                    <a:pt x="66206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49655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7042474" y="4105933"/>
              <a:ext cx="109500" cy="111600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7170606" y="4105933"/>
              <a:ext cx="88500" cy="111600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282252" y="4105933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7368423" y="4105933"/>
              <a:ext cx="58500" cy="111600"/>
            </a:xfrm>
            <a:custGeom>
              <a:rect b="b" l="l" r="r" t="t"/>
              <a:pathLst>
                <a:path extrusionOk="0" h="120000" w="120000">
                  <a:moveTo>
                    <a:pt x="76923" y="11275"/>
                  </a:moveTo>
                  <a:lnTo>
                    <a:pt x="76923" y="120000"/>
                  </a:lnTo>
                  <a:lnTo>
                    <a:pt x="47692" y="120000"/>
                  </a:lnTo>
                  <a:lnTo>
                    <a:pt x="47692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6923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496554" y="4105933"/>
              <a:ext cx="60000" cy="111600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6500" y="120000"/>
                  </a:lnTo>
                  <a:lnTo>
                    <a:pt x="465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581226" y="4105933"/>
              <a:ext cx="516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782" y="11275"/>
                  </a:lnTo>
                  <a:lnTo>
                    <a:pt x="34782" y="53154"/>
                  </a:lnTo>
                  <a:lnTo>
                    <a:pt x="111304" y="53154"/>
                  </a:lnTo>
                  <a:lnTo>
                    <a:pt x="111304" y="64429"/>
                  </a:lnTo>
                  <a:lnTo>
                    <a:pt x="34782" y="64429"/>
                  </a:lnTo>
                  <a:lnTo>
                    <a:pt x="34782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656156" y="4105933"/>
              <a:ext cx="63600" cy="114000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744574" y="4105933"/>
              <a:ext cx="70500" cy="111600"/>
            </a:xfrm>
            <a:custGeom>
              <a:rect b="b" l="l" r="r" t="t"/>
              <a:pathLst>
                <a:path extrusionOk="0" h="120000" w="120000">
                  <a:moveTo>
                    <a:pt x="95744" y="120000"/>
                  </a:moveTo>
                  <a:lnTo>
                    <a:pt x="95744" y="64429"/>
                  </a:lnTo>
                  <a:lnTo>
                    <a:pt x="24255" y="64429"/>
                  </a:lnTo>
                  <a:lnTo>
                    <a:pt x="2425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4255" y="0"/>
                  </a:lnTo>
                  <a:lnTo>
                    <a:pt x="24255" y="53154"/>
                  </a:lnTo>
                  <a:lnTo>
                    <a:pt x="95744" y="53154"/>
                  </a:lnTo>
                  <a:lnTo>
                    <a:pt x="9574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5744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7847979" y="4105933"/>
              <a:ext cx="80100" cy="111600"/>
            </a:xfrm>
            <a:custGeom>
              <a:rect b="b" l="l" r="r" t="t"/>
              <a:pathLst>
                <a:path extrusionOk="0" h="120000" w="120000">
                  <a:moveTo>
                    <a:pt x="101538" y="120000"/>
                  </a:moveTo>
                  <a:cubicBezTo>
                    <a:pt x="30769" y="33333"/>
                    <a:pt x="30769" y="33333"/>
                    <a:pt x="30769" y="33333"/>
                  </a:cubicBezTo>
                  <a:cubicBezTo>
                    <a:pt x="24615" y="24444"/>
                    <a:pt x="18461" y="17777"/>
                    <a:pt x="18461" y="17777"/>
                  </a:cubicBezTo>
                  <a:cubicBezTo>
                    <a:pt x="18461" y="17777"/>
                    <a:pt x="18461" y="17777"/>
                    <a:pt x="18461" y="17777"/>
                  </a:cubicBezTo>
                  <a:cubicBezTo>
                    <a:pt x="18461" y="17777"/>
                    <a:pt x="18461" y="26666"/>
                    <a:pt x="18461" y="33333"/>
                  </a:cubicBezTo>
                  <a:cubicBezTo>
                    <a:pt x="18461" y="120000"/>
                    <a:pt x="18461" y="120000"/>
                    <a:pt x="18461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615" y="0"/>
                    <a:pt x="24615" y="0"/>
                    <a:pt x="24615" y="0"/>
                  </a:cubicBezTo>
                  <a:cubicBezTo>
                    <a:pt x="92307" y="84444"/>
                    <a:pt x="92307" y="84444"/>
                    <a:pt x="92307" y="84444"/>
                  </a:cubicBezTo>
                  <a:cubicBezTo>
                    <a:pt x="98461" y="91111"/>
                    <a:pt x="101538" y="97777"/>
                    <a:pt x="101538" y="97777"/>
                  </a:cubicBezTo>
                  <a:cubicBezTo>
                    <a:pt x="101538" y="97777"/>
                    <a:pt x="101538" y="97777"/>
                    <a:pt x="101538" y="97777"/>
                  </a:cubicBezTo>
                  <a:cubicBezTo>
                    <a:pt x="101538" y="97777"/>
                    <a:pt x="101538" y="91111"/>
                    <a:pt x="101538" y="84444"/>
                  </a:cubicBezTo>
                  <a:cubicBezTo>
                    <a:pt x="101538" y="0"/>
                    <a:pt x="101538" y="0"/>
                    <a:pt x="101538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1538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7957377" y="4105933"/>
              <a:ext cx="81000" cy="114000"/>
            </a:xfrm>
            <a:custGeom>
              <a:rect b="b" l="l" r="r" t="t"/>
              <a:pathLst>
                <a:path extrusionOk="0" h="120000" w="120000">
                  <a:moveTo>
                    <a:pt x="58461" y="120000"/>
                  </a:moveTo>
                  <a:cubicBezTo>
                    <a:pt x="15384" y="120000"/>
                    <a:pt x="0" y="93818"/>
                    <a:pt x="0" y="58909"/>
                  </a:cubicBezTo>
                  <a:cubicBezTo>
                    <a:pt x="0" y="26181"/>
                    <a:pt x="15384" y="0"/>
                    <a:pt x="58461" y="0"/>
                  </a:cubicBezTo>
                  <a:cubicBezTo>
                    <a:pt x="101538" y="0"/>
                    <a:pt x="120000" y="26181"/>
                    <a:pt x="120000" y="58909"/>
                  </a:cubicBezTo>
                  <a:cubicBezTo>
                    <a:pt x="120000" y="93818"/>
                    <a:pt x="101538" y="120000"/>
                    <a:pt x="58461" y="120000"/>
                  </a:cubicBezTo>
                  <a:close/>
                  <a:moveTo>
                    <a:pt x="58461" y="8727"/>
                  </a:moveTo>
                  <a:cubicBezTo>
                    <a:pt x="27692" y="8727"/>
                    <a:pt x="21538" y="34909"/>
                    <a:pt x="21538" y="58909"/>
                  </a:cubicBezTo>
                  <a:cubicBezTo>
                    <a:pt x="21538" y="82909"/>
                    <a:pt x="27692" y="106909"/>
                    <a:pt x="58461" y="106909"/>
                  </a:cubicBezTo>
                  <a:cubicBezTo>
                    <a:pt x="89230" y="106909"/>
                    <a:pt x="95384" y="82909"/>
                    <a:pt x="95384" y="58909"/>
                  </a:cubicBezTo>
                  <a:cubicBezTo>
                    <a:pt x="95384" y="34909"/>
                    <a:pt x="89230" y="8727"/>
                    <a:pt x="58461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8066776" y="4105933"/>
              <a:ext cx="480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35625" y="0"/>
                  </a:lnTo>
                  <a:lnTo>
                    <a:pt x="35625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8132715" y="4105933"/>
              <a:ext cx="78600" cy="1140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8238367" y="4105933"/>
              <a:ext cx="74100" cy="114000"/>
            </a:xfrm>
            <a:custGeom>
              <a:rect b="b" l="l" r="r" t="t"/>
              <a:pathLst>
                <a:path extrusionOk="0" h="120000" w="120000">
                  <a:moveTo>
                    <a:pt x="73333" y="120000"/>
                  </a:moveTo>
                  <a:cubicBezTo>
                    <a:pt x="33333" y="120000"/>
                    <a:pt x="0" y="100363"/>
                    <a:pt x="0" y="58909"/>
                  </a:cubicBezTo>
                  <a:cubicBezTo>
                    <a:pt x="0" y="19636"/>
                    <a:pt x="33333" y="0"/>
                    <a:pt x="73333" y="0"/>
                  </a:cubicBezTo>
                  <a:cubicBezTo>
                    <a:pt x="93333" y="0"/>
                    <a:pt x="106666" y="2181"/>
                    <a:pt x="116666" y="4363"/>
                  </a:cubicBezTo>
                  <a:cubicBezTo>
                    <a:pt x="110000" y="15272"/>
                    <a:pt x="110000" y="15272"/>
                    <a:pt x="110000" y="15272"/>
                  </a:cubicBezTo>
                  <a:cubicBezTo>
                    <a:pt x="103333" y="13090"/>
                    <a:pt x="93333" y="10909"/>
                    <a:pt x="76666" y="10909"/>
                  </a:cubicBezTo>
                  <a:cubicBezTo>
                    <a:pt x="43333" y="10909"/>
                    <a:pt x="23333" y="26181"/>
                    <a:pt x="23333" y="58909"/>
                  </a:cubicBezTo>
                  <a:cubicBezTo>
                    <a:pt x="23333" y="91636"/>
                    <a:pt x="46666" y="109090"/>
                    <a:pt x="73333" y="109090"/>
                  </a:cubicBezTo>
                  <a:cubicBezTo>
                    <a:pt x="86666" y="109090"/>
                    <a:pt x="93333" y="106909"/>
                    <a:pt x="96666" y="106909"/>
                  </a:cubicBezTo>
                  <a:cubicBezTo>
                    <a:pt x="96666" y="61090"/>
                    <a:pt x="96666" y="61090"/>
                    <a:pt x="96666" y="61090"/>
                  </a:cubicBezTo>
                  <a:cubicBezTo>
                    <a:pt x="66666" y="61090"/>
                    <a:pt x="66666" y="61090"/>
                    <a:pt x="66666" y="61090"/>
                  </a:cubicBezTo>
                  <a:cubicBezTo>
                    <a:pt x="66666" y="52363"/>
                    <a:pt x="66666" y="52363"/>
                    <a:pt x="66666" y="52363"/>
                  </a:cubicBezTo>
                  <a:cubicBezTo>
                    <a:pt x="120000" y="52363"/>
                    <a:pt x="120000" y="52363"/>
                    <a:pt x="120000" y="52363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10000" y="117818"/>
                    <a:pt x="96666" y="120000"/>
                    <a:pt x="7333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8331281" y="4105933"/>
              <a:ext cx="76500" cy="111600"/>
            </a:xfrm>
            <a:custGeom>
              <a:rect b="b" l="l" r="r" t="t"/>
              <a:pathLst>
                <a:path extrusionOk="0" h="120000" w="120000">
                  <a:moveTo>
                    <a:pt x="71764" y="66845"/>
                  </a:moveTo>
                  <a:lnTo>
                    <a:pt x="71764" y="120000"/>
                  </a:lnTo>
                  <a:lnTo>
                    <a:pt x="48235" y="120000"/>
                  </a:lnTo>
                  <a:lnTo>
                    <a:pt x="48235" y="66845"/>
                  </a:lnTo>
                  <a:lnTo>
                    <a:pt x="0" y="0"/>
                  </a:lnTo>
                  <a:lnTo>
                    <a:pt x="25882" y="0"/>
                  </a:lnTo>
                  <a:lnTo>
                    <a:pt x="61176" y="55570"/>
                  </a:lnTo>
                  <a:lnTo>
                    <a:pt x="61176" y="55570"/>
                  </a:lnTo>
                  <a:lnTo>
                    <a:pt x="97647" y="0"/>
                  </a:lnTo>
                  <a:lnTo>
                    <a:pt x="120000" y="0"/>
                  </a:lnTo>
                  <a:lnTo>
                    <a:pt x="71764" y="6684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6963797" y="4263287"/>
              <a:ext cx="49500" cy="111600"/>
            </a:xfrm>
            <a:custGeom>
              <a:rect b="b" l="l" r="r" t="t"/>
              <a:pathLst>
                <a:path extrusionOk="0" h="120000" w="120000">
                  <a:moveTo>
                    <a:pt x="34545" y="11275"/>
                  </a:moveTo>
                  <a:lnTo>
                    <a:pt x="34545" y="53154"/>
                  </a:lnTo>
                  <a:lnTo>
                    <a:pt x="116363" y="53154"/>
                  </a:lnTo>
                  <a:lnTo>
                    <a:pt x="116363" y="64429"/>
                  </a:lnTo>
                  <a:lnTo>
                    <a:pt x="34545" y="64429"/>
                  </a:lnTo>
                  <a:lnTo>
                    <a:pt x="3454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545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7040226" y="4263287"/>
              <a:ext cx="78600" cy="1140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7154121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7302484" y="4263287"/>
              <a:ext cx="60000" cy="114000"/>
            </a:xfrm>
            <a:custGeom>
              <a:rect b="b" l="l" r="r" t="t"/>
              <a:pathLst>
                <a:path extrusionOk="0" h="120000" w="120000">
                  <a:moveTo>
                    <a:pt x="53793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4137" y="43636"/>
                    <a:pt x="4137" y="32727"/>
                  </a:cubicBezTo>
                  <a:cubicBezTo>
                    <a:pt x="4137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70344" y="8727"/>
                  </a:cubicBezTo>
                  <a:cubicBezTo>
                    <a:pt x="45517" y="8727"/>
                    <a:pt x="33103" y="17454"/>
                    <a:pt x="33103" y="30545"/>
                  </a:cubicBezTo>
                  <a:cubicBezTo>
                    <a:pt x="33103" y="41454"/>
                    <a:pt x="49655" y="48000"/>
                    <a:pt x="70344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5379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7391651" y="4263287"/>
              <a:ext cx="109500" cy="111600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523529" y="4263287"/>
              <a:ext cx="89100" cy="111600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58604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302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7639671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47272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0909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47272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7728090" y="4263287"/>
              <a:ext cx="60000" cy="111600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5000" y="120000"/>
                  </a:lnTo>
                  <a:lnTo>
                    <a:pt x="450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7817257" y="4263287"/>
              <a:ext cx="516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3043" y="11275"/>
                  </a:lnTo>
                  <a:lnTo>
                    <a:pt x="33043" y="53154"/>
                  </a:lnTo>
                  <a:lnTo>
                    <a:pt x="109565" y="53154"/>
                  </a:lnTo>
                  <a:lnTo>
                    <a:pt x="109565" y="64429"/>
                  </a:lnTo>
                  <a:lnTo>
                    <a:pt x="33043" y="64429"/>
                  </a:lnTo>
                  <a:lnTo>
                    <a:pt x="33043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7901929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8052539" y="4263287"/>
              <a:ext cx="63600" cy="114000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8134963" y="4263287"/>
              <a:ext cx="89100" cy="111600"/>
            </a:xfrm>
            <a:custGeom>
              <a:rect b="b" l="l" r="r" t="t"/>
              <a:pathLst>
                <a:path extrusionOk="0" h="120000" w="120000">
                  <a:moveTo>
                    <a:pt x="100465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0465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8250356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8345518" y="4263287"/>
              <a:ext cx="57600" cy="114000"/>
            </a:xfrm>
            <a:custGeom>
              <a:rect b="b" l="l" r="r" t="t"/>
              <a:pathLst>
                <a:path extrusionOk="0" h="120000" w="120000">
                  <a:moveTo>
                    <a:pt x="51428" y="120000"/>
                  </a:moveTo>
                  <a:cubicBezTo>
                    <a:pt x="25714" y="120000"/>
                    <a:pt x="8571" y="117818"/>
                    <a:pt x="0" y="113454"/>
                  </a:cubicBezTo>
                  <a:cubicBezTo>
                    <a:pt x="4285" y="102545"/>
                    <a:pt x="4285" y="102545"/>
                    <a:pt x="4285" y="102545"/>
                  </a:cubicBezTo>
                  <a:cubicBezTo>
                    <a:pt x="12857" y="104727"/>
                    <a:pt x="29999" y="106909"/>
                    <a:pt x="47142" y="106909"/>
                  </a:cubicBezTo>
                  <a:cubicBezTo>
                    <a:pt x="72857" y="106909"/>
                    <a:pt x="89999" y="98181"/>
                    <a:pt x="89999" y="85090"/>
                  </a:cubicBezTo>
                  <a:cubicBezTo>
                    <a:pt x="89999" y="74181"/>
                    <a:pt x="77142" y="69818"/>
                    <a:pt x="47142" y="63272"/>
                  </a:cubicBezTo>
                  <a:cubicBezTo>
                    <a:pt x="12857" y="54545"/>
                    <a:pt x="0" y="43636"/>
                    <a:pt x="0" y="32727"/>
                  </a:cubicBezTo>
                  <a:cubicBezTo>
                    <a:pt x="0" y="13090"/>
                    <a:pt x="25714" y="0"/>
                    <a:pt x="64285" y="0"/>
                  </a:cubicBezTo>
                  <a:cubicBezTo>
                    <a:pt x="85714" y="0"/>
                    <a:pt x="102857" y="2181"/>
                    <a:pt x="111428" y="4363"/>
                  </a:cubicBezTo>
                  <a:cubicBezTo>
                    <a:pt x="107142" y="15272"/>
                    <a:pt x="107142" y="15272"/>
                    <a:pt x="107142" y="15272"/>
                  </a:cubicBezTo>
                  <a:cubicBezTo>
                    <a:pt x="98571" y="13090"/>
                    <a:pt x="85714" y="8727"/>
                    <a:pt x="68571" y="8727"/>
                  </a:cubicBezTo>
                  <a:cubicBezTo>
                    <a:pt x="42857" y="8727"/>
                    <a:pt x="29999" y="17454"/>
                    <a:pt x="29999" y="30545"/>
                  </a:cubicBezTo>
                  <a:cubicBezTo>
                    <a:pt x="29999" y="41454"/>
                    <a:pt x="47142" y="48000"/>
                    <a:pt x="68571" y="52363"/>
                  </a:cubicBezTo>
                  <a:cubicBezTo>
                    <a:pt x="115714" y="61090"/>
                    <a:pt x="119999" y="74181"/>
                    <a:pt x="119999" y="85090"/>
                  </a:cubicBezTo>
                  <a:cubicBezTo>
                    <a:pt x="119999" y="104727"/>
                    <a:pt x="89999" y="120000"/>
                    <a:pt x="51428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ith picture + partner's logo">
  <p:cSld name="Cover with picture + partner's logo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/>
          <p:nvPr/>
        </p:nvSpPr>
        <p:spPr>
          <a:xfrm>
            <a:off x="0" y="0"/>
            <a:ext cx="9906000" cy="23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9975" lIns="80000" spcFirstLastPara="1" rIns="80000" wrap="square" tIns="39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 txBox="1"/>
          <p:nvPr>
            <p:ph type="ctrTitle"/>
          </p:nvPr>
        </p:nvSpPr>
        <p:spPr>
          <a:xfrm>
            <a:off x="292500" y="4562910"/>
            <a:ext cx="59649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188" name="Google Shape;188;p10"/>
          <p:cNvSpPr txBox="1"/>
          <p:nvPr>
            <p:ph idx="1" type="subTitle"/>
          </p:nvPr>
        </p:nvSpPr>
        <p:spPr>
          <a:xfrm>
            <a:off x="292500" y="4165410"/>
            <a:ext cx="5964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1" i="0" sz="1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ctr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0960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90170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93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986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034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1082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4003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10"/>
          <p:cNvSpPr/>
          <p:nvPr>
            <p:ph idx="2" type="pic"/>
          </p:nvPr>
        </p:nvSpPr>
        <p:spPr>
          <a:xfrm>
            <a:off x="292500" y="548680"/>
            <a:ext cx="5964900" cy="3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80000" lIns="80000" spcFirstLastPara="1" rIns="80000" wrap="square" tIns="80000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4699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▶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7493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▶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054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6050" lvl="4" marL="1346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16383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8750" lvl="6" marL="1955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8750" lvl="7" marL="22479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6050" lvl="8" marL="25527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10"/>
          <p:cNvSpPr/>
          <p:nvPr>
            <p:ph idx="3" type="pic"/>
          </p:nvPr>
        </p:nvSpPr>
        <p:spPr>
          <a:xfrm>
            <a:off x="7983927" y="2037078"/>
            <a:ext cx="1630500" cy="71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80000" lIns="80000" spcFirstLastPara="1" rIns="80000" wrap="square" tIns="80000">
            <a:noAutofit/>
          </a:bodyPr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1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4699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▶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7493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▶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054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6050" lvl="4" marL="1346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3350" lvl="5" marL="16383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8750" lvl="6" marL="1955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8750" lvl="7" marL="22479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6050" lvl="8" marL="25527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91" name="Google Shape;191;p10"/>
          <p:cNvGrpSpPr/>
          <p:nvPr/>
        </p:nvGrpSpPr>
        <p:grpSpPr>
          <a:xfrm>
            <a:off x="8323795" y="360000"/>
            <a:ext cx="1290738" cy="1071614"/>
            <a:chOff x="6819181" y="3305673"/>
            <a:chExt cx="1588600" cy="1071614"/>
          </a:xfrm>
        </p:grpSpPr>
        <p:sp>
          <p:nvSpPr>
            <p:cNvPr id="192" name="Google Shape;192;p10"/>
            <p:cNvSpPr/>
            <p:nvPr/>
          </p:nvSpPr>
          <p:spPr>
            <a:xfrm>
              <a:off x="6819181" y="3725285"/>
              <a:ext cx="1545000" cy="269100"/>
            </a:xfrm>
            <a:custGeom>
              <a:rect b="b" l="l" r="r" t="t"/>
              <a:pathLst>
                <a:path extrusionOk="0" h="120000" w="120000">
                  <a:moveTo>
                    <a:pt x="120000" y="37846"/>
                  </a:moveTo>
                  <a:cubicBezTo>
                    <a:pt x="109732" y="33230"/>
                    <a:pt x="96898" y="29538"/>
                    <a:pt x="82941" y="29538"/>
                  </a:cubicBezTo>
                  <a:cubicBezTo>
                    <a:pt x="61443" y="29538"/>
                    <a:pt x="37219" y="38769"/>
                    <a:pt x="15240" y="64615"/>
                  </a:cubicBezTo>
                  <a:cubicBezTo>
                    <a:pt x="11550" y="37846"/>
                    <a:pt x="7058" y="16615"/>
                    <a:pt x="0" y="0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6096" y="39692"/>
                    <a:pt x="9946" y="72000"/>
                    <a:pt x="12673" y="120000"/>
                  </a:cubicBezTo>
                  <a:cubicBezTo>
                    <a:pt x="43636" y="53538"/>
                    <a:pt x="82620" y="40615"/>
                    <a:pt x="111818" y="40615"/>
                  </a:cubicBezTo>
                  <a:cubicBezTo>
                    <a:pt x="114705" y="40615"/>
                    <a:pt x="117433" y="41538"/>
                    <a:pt x="120000" y="41538"/>
                  </a:cubicBezTo>
                  <a:lnTo>
                    <a:pt x="120000" y="37846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6951808" y="3305673"/>
              <a:ext cx="1453800" cy="448800"/>
            </a:xfrm>
            <a:custGeom>
              <a:rect b="b" l="l" r="r" t="t"/>
              <a:pathLst>
                <a:path extrusionOk="0" h="120000" w="120000">
                  <a:moveTo>
                    <a:pt x="82329" y="62488"/>
                  </a:moveTo>
                  <a:cubicBezTo>
                    <a:pt x="82500" y="59723"/>
                    <a:pt x="82670" y="57511"/>
                    <a:pt x="82670" y="54193"/>
                  </a:cubicBezTo>
                  <a:cubicBezTo>
                    <a:pt x="82670" y="48110"/>
                    <a:pt x="81477" y="45898"/>
                    <a:pt x="80284" y="45898"/>
                  </a:cubicBezTo>
                  <a:cubicBezTo>
                    <a:pt x="78068" y="45898"/>
                    <a:pt x="77045" y="49769"/>
                    <a:pt x="76534" y="62488"/>
                  </a:cubicBezTo>
                  <a:lnTo>
                    <a:pt x="82329" y="62488"/>
                  </a:lnTo>
                  <a:close/>
                  <a:moveTo>
                    <a:pt x="40909" y="94009"/>
                  </a:moveTo>
                  <a:cubicBezTo>
                    <a:pt x="40227" y="95668"/>
                    <a:pt x="39375" y="97327"/>
                    <a:pt x="38181" y="97327"/>
                  </a:cubicBezTo>
                  <a:cubicBezTo>
                    <a:pt x="36306" y="97327"/>
                    <a:pt x="35965" y="91797"/>
                    <a:pt x="35965" y="85161"/>
                  </a:cubicBezTo>
                  <a:cubicBezTo>
                    <a:pt x="35965" y="77419"/>
                    <a:pt x="36647" y="63594"/>
                    <a:pt x="37329" y="58617"/>
                  </a:cubicBezTo>
                  <a:cubicBezTo>
                    <a:pt x="38352" y="50322"/>
                    <a:pt x="39715" y="47557"/>
                    <a:pt x="42102" y="47557"/>
                  </a:cubicBezTo>
                  <a:cubicBezTo>
                    <a:pt x="42272" y="47557"/>
                    <a:pt x="42443" y="47557"/>
                    <a:pt x="42613" y="48110"/>
                  </a:cubicBezTo>
                  <a:lnTo>
                    <a:pt x="40909" y="94009"/>
                  </a:lnTo>
                  <a:close/>
                  <a:moveTo>
                    <a:pt x="109602" y="75207"/>
                  </a:moveTo>
                  <a:cubicBezTo>
                    <a:pt x="108750" y="97327"/>
                    <a:pt x="107727" y="102304"/>
                    <a:pt x="105852" y="102304"/>
                  </a:cubicBezTo>
                  <a:cubicBezTo>
                    <a:pt x="103977" y="102304"/>
                    <a:pt x="103295" y="97880"/>
                    <a:pt x="103295" y="88479"/>
                  </a:cubicBezTo>
                  <a:cubicBezTo>
                    <a:pt x="103295" y="84608"/>
                    <a:pt x="103465" y="79078"/>
                    <a:pt x="103636" y="72995"/>
                  </a:cubicBezTo>
                  <a:cubicBezTo>
                    <a:pt x="104318" y="50875"/>
                    <a:pt x="105340" y="45898"/>
                    <a:pt x="107386" y="45898"/>
                  </a:cubicBezTo>
                  <a:cubicBezTo>
                    <a:pt x="109261" y="45898"/>
                    <a:pt x="109943" y="50322"/>
                    <a:pt x="109943" y="59723"/>
                  </a:cubicBezTo>
                  <a:cubicBezTo>
                    <a:pt x="109943" y="63594"/>
                    <a:pt x="109772" y="69124"/>
                    <a:pt x="109602" y="75207"/>
                  </a:cubicBezTo>
                  <a:moveTo>
                    <a:pt x="62556" y="117235"/>
                  </a:moveTo>
                  <a:cubicBezTo>
                    <a:pt x="52670" y="117235"/>
                    <a:pt x="52670" y="117235"/>
                    <a:pt x="52670" y="117235"/>
                  </a:cubicBezTo>
                  <a:cubicBezTo>
                    <a:pt x="57102" y="0"/>
                    <a:pt x="57102" y="0"/>
                    <a:pt x="57102" y="0"/>
                  </a:cubicBezTo>
                  <a:cubicBezTo>
                    <a:pt x="66988" y="0"/>
                    <a:pt x="66988" y="0"/>
                    <a:pt x="66988" y="0"/>
                  </a:cubicBezTo>
                  <a:lnTo>
                    <a:pt x="62556" y="117235"/>
                  </a:lnTo>
                  <a:close/>
                  <a:moveTo>
                    <a:pt x="82500" y="96774"/>
                  </a:moveTo>
                  <a:cubicBezTo>
                    <a:pt x="84545" y="96774"/>
                    <a:pt x="87102" y="95668"/>
                    <a:pt x="89318" y="93456"/>
                  </a:cubicBezTo>
                  <a:cubicBezTo>
                    <a:pt x="88125" y="115023"/>
                    <a:pt x="88125" y="115023"/>
                    <a:pt x="88125" y="115023"/>
                  </a:cubicBezTo>
                  <a:cubicBezTo>
                    <a:pt x="85568" y="117235"/>
                    <a:pt x="81988" y="118341"/>
                    <a:pt x="78920" y="118341"/>
                  </a:cubicBezTo>
                  <a:cubicBezTo>
                    <a:pt x="69034" y="118341"/>
                    <a:pt x="66306" y="103963"/>
                    <a:pt x="66306" y="85714"/>
                  </a:cubicBezTo>
                  <a:cubicBezTo>
                    <a:pt x="66306" y="38709"/>
                    <a:pt x="72443" y="28202"/>
                    <a:pt x="80965" y="28202"/>
                  </a:cubicBezTo>
                  <a:cubicBezTo>
                    <a:pt x="87784" y="28202"/>
                    <a:pt x="91875" y="38709"/>
                    <a:pt x="91875" y="58617"/>
                  </a:cubicBezTo>
                  <a:cubicBezTo>
                    <a:pt x="91875" y="67465"/>
                    <a:pt x="91363" y="75760"/>
                    <a:pt x="91022" y="81290"/>
                  </a:cubicBezTo>
                  <a:cubicBezTo>
                    <a:pt x="76193" y="81290"/>
                    <a:pt x="76193" y="81290"/>
                    <a:pt x="76193" y="81290"/>
                  </a:cubicBezTo>
                  <a:cubicBezTo>
                    <a:pt x="76193" y="91244"/>
                    <a:pt x="77215" y="96774"/>
                    <a:pt x="82500" y="96774"/>
                  </a:cubicBezTo>
                  <a:moveTo>
                    <a:pt x="43806" y="28755"/>
                  </a:moveTo>
                  <a:cubicBezTo>
                    <a:pt x="36988" y="28755"/>
                    <a:pt x="33238" y="33179"/>
                    <a:pt x="30170" y="43686"/>
                  </a:cubicBezTo>
                  <a:cubicBezTo>
                    <a:pt x="27272" y="53087"/>
                    <a:pt x="25738" y="70783"/>
                    <a:pt x="25738" y="89032"/>
                  </a:cubicBezTo>
                  <a:cubicBezTo>
                    <a:pt x="25738" y="105622"/>
                    <a:pt x="27102" y="118894"/>
                    <a:pt x="33238" y="118894"/>
                  </a:cubicBezTo>
                  <a:cubicBezTo>
                    <a:pt x="35965" y="118894"/>
                    <a:pt x="38352" y="115023"/>
                    <a:pt x="40738" y="111152"/>
                  </a:cubicBezTo>
                  <a:cubicBezTo>
                    <a:pt x="40738" y="111152"/>
                    <a:pt x="40738" y="111152"/>
                    <a:pt x="40738" y="111152"/>
                  </a:cubicBezTo>
                  <a:cubicBezTo>
                    <a:pt x="40568" y="117235"/>
                    <a:pt x="40568" y="117235"/>
                    <a:pt x="40568" y="117235"/>
                  </a:cubicBezTo>
                  <a:cubicBezTo>
                    <a:pt x="49943" y="117235"/>
                    <a:pt x="49943" y="117235"/>
                    <a:pt x="49943" y="117235"/>
                  </a:cubicBezTo>
                  <a:cubicBezTo>
                    <a:pt x="53181" y="29308"/>
                    <a:pt x="53181" y="29308"/>
                    <a:pt x="53181" y="29308"/>
                  </a:cubicBezTo>
                  <a:cubicBezTo>
                    <a:pt x="50454" y="28755"/>
                    <a:pt x="47386" y="28755"/>
                    <a:pt x="43806" y="28755"/>
                  </a:cubicBezTo>
                  <a:moveTo>
                    <a:pt x="120000" y="59723"/>
                  </a:moveTo>
                  <a:cubicBezTo>
                    <a:pt x="120000" y="37050"/>
                    <a:pt x="115568" y="28202"/>
                    <a:pt x="107897" y="28202"/>
                  </a:cubicBezTo>
                  <a:cubicBezTo>
                    <a:pt x="98693" y="28202"/>
                    <a:pt x="93068" y="41474"/>
                    <a:pt x="93068" y="87926"/>
                  </a:cubicBezTo>
                  <a:cubicBezTo>
                    <a:pt x="93068" y="111152"/>
                    <a:pt x="97670" y="120000"/>
                    <a:pt x="105340" y="120000"/>
                  </a:cubicBezTo>
                  <a:cubicBezTo>
                    <a:pt x="114545" y="120000"/>
                    <a:pt x="120000" y="106728"/>
                    <a:pt x="120000" y="59723"/>
                  </a:cubicBezTo>
                  <a:moveTo>
                    <a:pt x="22329" y="0"/>
                  </a:moveTo>
                  <a:cubicBezTo>
                    <a:pt x="20113" y="27096"/>
                    <a:pt x="17045" y="54746"/>
                    <a:pt x="12954" y="82396"/>
                  </a:cubicBezTo>
                  <a:cubicBezTo>
                    <a:pt x="12954" y="82396"/>
                    <a:pt x="12954" y="82396"/>
                    <a:pt x="12954" y="82396"/>
                  </a:cubicBezTo>
                  <a:cubicBezTo>
                    <a:pt x="11931" y="60276"/>
                    <a:pt x="11420" y="27649"/>
                    <a:pt x="114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" y="43686"/>
                    <a:pt x="2727" y="82949"/>
                    <a:pt x="5284" y="117235"/>
                  </a:cubicBezTo>
                  <a:cubicBezTo>
                    <a:pt x="16363" y="117235"/>
                    <a:pt x="16363" y="117235"/>
                    <a:pt x="16363" y="117235"/>
                  </a:cubicBezTo>
                  <a:cubicBezTo>
                    <a:pt x="22500" y="81290"/>
                    <a:pt x="28295" y="42027"/>
                    <a:pt x="32897" y="0"/>
                  </a:cubicBezTo>
                  <a:lnTo>
                    <a:pt x="22329" y="0"/>
                  </a:lnTo>
                  <a:close/>
                </a:path>
              </a:pathLst>
            </a:custGeom>
            <a:solidFill>
              <a:srgbClr val="82E600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6957803" y="4105933"/>
              <a:ext cx="60000" cy="114000"/>
            </a:xfrm>
            <a:custGeom>
              <a:rect b="b" l="l" r="r" t="t"/>
              <a:pathLst>
                <a:path extrusionOk="0" h="120000" w="120000">
                  <a:moveTo>
                    <a:pt x="49655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0" y="43636"/>
                    <a:pt x="0" y="32727"/>
                  </a:cubicBezTo>
                  <a:cubicBezTo>
                    <a:pt x="0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66206" y="8727"/>
                  </a:cubicBezTo>
                  <a:cubicBezTo>
                    <a:pt x="45517" y="8727"/>
                    <a:pt x="28965" y="17454"/>
                    <a:pt x="28965" y="30545"/>
                  </a:cubicBezTo>
                  <a:cubicBezTo>
                    <a:pt x="28965" y="41454"/>
                    <a:pt x="49655" y="48000"/>
                    <a:pt x="66206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49655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7042474" y="4105933"/>
              <a:ext cx="109500" cy="111600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7170606" y="4105933"/>
              <a:ext cx="88500" cy="111600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7282252" y="4105933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7368423" y="4105933"/>
              <a:ext cx="58500" cy="111600"/>
            </a:xfrm>
            <a:custGeom>
              <a:rect b="b" l="l" r="r" t="t"/>
              <a:pathLst>
                <a:path extrusionOk="0" h="120000" w="120000">
                  <a:moveTo>
                    <a:pt x="76923" y="11275"/>
                  </a:moveTo>
                  <a:lnTo>
                    <a:pt x="76923" y="120000"/>
                  </a:lnTo>
                  <a:lnTo>
                    <a:pt x="47692" y="120000"/>
                  </a:lnTo>
                  <a:lnTo>
                    <a:pt x="47692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6923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7496554" y="4105933"/>
              <a:ext cx="60000" cy="111600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6500" y="120000"/>
                  </a:lnTo>
                  <a:lnTo>
                    <a:pt x="465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7581226" y="4105933"/>
              <a:ext cx="516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782" y="11275"/>
                  </a:lnTo>
                  <a:lnTo>
                    <a:pt x="34782" y="53154"/>
                  </a:lnTo>
                  <a:lnTo>
                    <a:pt x="111304" y="53154"/>
                  </a:lnTo>
                  <a:lnTo>
                    <a:pt x="111304" y="64429"/>
                  </a:lnTo>
                  <a:lnTo>
                    <a:pt x="34782" y="64429"/>
                  </a:lnTo>
                  <a:lnTo>
                    <a:pt x="34782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7656156" y="4105933"/>
              <a:ext cx="63600" cy="114000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7744574" y="4105933"/>
              <a:ext cx="70500" cy="111600"/>
            </a:xfrm>
            <a:custGeom>
              <a:rect b="b" l="l" r="r" t="t"/>
              <a:pathLst>
                <a:path extrusionOk="0" h="120000" w="120000">
                  <a:moveTo>
                    <a:pt x="95744" y="120000"/>
                  </a:moveTo>
                  <a:lnTo>
                    <a:pt x="95744" y="64429"/>
                  </a:lnTo>
                  <a:lnTo>
                    <a:pt x="24255" y="64429"/>
                  </a:lnTo>
                  <a:lnTo>
                    <a:pt x="2425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4255" y="0"/>
                  </a:lnTo>
                  <a:lnTo>
                    <a:pt x="24255" y="53154"/>
                  </a:lnTo>
                  <a:lnTo>
                    <a:pt x="95744" y="53154"/>
                  </a:lnTo>
                  <a:lnTo>
                    <a:pt x="9574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5744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7847979" y="4105933"/>
              <a:ext cx="80100" cy="111600"/>
            </a:xfrm>
            <a:custGeom>
              <a:rect b="b" l="l" r="r" t="t"/>
              <a:pathLst>
                <a:path extrusionOk="0" h="120000" w="120000">
                  <a:moveTo>
                    <a:pt x="101538" y="120000"/>
                  </a:moveTo>
                  <a:cubicBezTo>
                    <a:pt x="30769" y="33333"/>
                    <a:pt x="30769" y="33333"/>
                    <a:pt x="30769" y="33333"/>
                  </a:cubicBezTo>
                  <a:cubicBezTo>
                    <a:pt x="24615" y="24444"/>
                    <a:pt x="18461" y="17777"/>
                    <a:pt x="18461" y="17777"/>
                  </a:cubicBezTo>
                  <a:cubicBezTo>
                    <a:pt x="18461" y="17777"/>
                    <a:pt x="18461" y="17777"/>
                    <a:pt x="18461" y="17777"/>
                  </a:cubicBezTo>
                  <a:cubicBezTo>
                    <a:pt x="18461" y="17777"/>
                    <a:pt x="18461" y="26666"/>
                    <a:pt x="18461" y="33333"/>
                  </a:cubicBezTo>
                  <a:cubicBezTo>
                    <a:pt x="18461" y="120000"/>
                    <a:pt x="18461" y="120000"/>
                    <a:pt x="18461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615" y="0"/>
                    <a:pt x="24615" y="0"/>
                    <a:pt x="24615" y="0"/>
                  </a:cubicBezTo>
                  <a:cubicBezTo>
                    <a:pt x="92307" y="84444"/>
                    <a:pt x="92307" y="84444"/>
                    <a:pt x="92307" y="84444"/>
                  </a:cubicBezTo>
                  <a:cubicBezTo>
                    <a:pt x="98461" y="91111"/>
                    <a:pt x="101538" y="97777"/>
                    <a:pt x="101538" y="97777"/>
                  </a:cubicBezTo>
                  <a:cubicBezTo>
                    <a:pt x="101538" y="97777"/>
                    <a:pt x="101538" y="97777"/>
                    <a:pt x="101538" y="97777"/>
                  </a:cubicBezTo>
                  <a:cubicBezTo>
                    <a:pt x="101538" y="97777"/>
                    <a:pt x="101538" y="91111"/>
                    <a:pt x="101538" y="84444"/>
                  </a:cubicBezTo>
                  <a:cubicBezTo>
                    <a:pt x="101538" y="0"/>
                    <a:pt x="101538" y="0"/>
                    <a:pt x="101538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1538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7957377" y="4105933"/>
              <a:ext cx="81000" cy="114000"/>
            </a:xfrm>
            <a:custGeom>
              <a:rect b="b" l="l" r="r" t="t"/>
              <a:pathLst>
                <a:path extrusionOk="0" h="120000" w="120000">
                  <a:moveTo>
                    <a:pt x="58461" y="120000"/>
                  </a:moveTo>
                  <a:cubicBezTo>
                    <a:pt x="15384" y="120000"/>
                    <a:pt x="0" y="93818"/>
                    <a:pt x="0" y="58909"/>
                  </a:cubicBezTo>
                  <a:cubicBezTo>
                    <a:pt x="0" y="26181"/>
                    <a:pt x="15384" y="0"/>
                    <a:pt x="58461" y="0"/>
                  </a:cubicBezTo>
                  <a:cubicBezTo>
                    <a:pt x="101538" y="0"/>
                    <a:pt x="120000" y="26181"/>
                    <a:pt x="120000" y="58909"/>
                  </a:cubicBezTo>
                  <a:cubicBezTo>
                    <a:pt x="120000" y="93818"/>
                    <a:pt x="101538" y="120000"/>
                    <a:pt x="58461" y="120000"/>
                  </a:cubicBezTo>
                  <a:close/>
                  <a:moveTo>
                    <a:pt x="58461" y="8727"/>
                  </a:moveTo>
                  <a:cubicBezTo>
                    <a:pt x="27692" y="8727"/>
                    <a:pt x="21538" y="34909"/>
                    <a:pt x="21538" y="58909"/>
                  </a:cubicBezTo>
                  <a:cubicBezTo>
                    <a:pt x="21538" y="82909"/>
                    <a:pt x="27692" y="106909"/>
                    <a:pt x="58461" y="106909"/>
                  </a:cubicBezTo>
                  <a:cubicBezTo>
                    <a:pt x="89230" y="106909"/>
                    <a:pt x="95384" y="82909"/>
                    <a:pt x="95384" y="58909"/>
                  </a:cubicBezTo>
                  <a:cubicBezTo>
                    <a:pt x="95384" y="34909"/>
                    <a:pt x="89230" y="8727"/>
                    <a:pt x="58461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8066776" y="4105933"/>
              <a:ext cx="480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35625" y="0"/>
                  </a:lnTo>
                  <a:lnTo>
                    <a:pt x="35625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8132715" y="4105933"/>
              <a:ext cx="78600" cy="1140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8238367" y="4105933"/>
              <a:ext cx="74100" cy="114000"/>
            </a:xfrm>
            <a:custGeom>
              <a:rect b="b" l="l" r="r" t="t"/>
              <a:pathLst>
                <a:path extrusionOk="0" h="120000" w="120000">
                  <a:moveTo>
                    <a:pt x="73333" y="120000"/>
                  </a:moveTo>
                  <a:cubicBezTo>
                    <a:pt x="33333" y="120000"/>
                    <a:pt x="0" y="100363"/>
                    <a:pt x="0" y="58909"/>
                  </a:cubicBezTo>
                  <a:cubicBezTo>
                    <a:pt x="0" y="19636"/>
                    <a:pt x="33333" y="0"/>
                    <a:pt x="73333" y="0"/>
                  </a:cubicBezTo>
                  <a:cubicBezTo>
                    <a:pt x="93333" y="0"/>
                    <a:pt x="106666" y="2181"/>
                    <a:pt x="116666" y="4363"/>
                  </a:cubicBezTo>
                  <a:cubicBezTo>
                    <a:pt x="110000" y="15272"/>
                    <a:pt x="110000" y="15272"/>
                    <a:pt x="110000" y="15272"/>
                  </a:cubicBezTo>
                  <a:cubicBezTo>
                    <a:pt x="103333" y="13090"/>
                    <a:pt x="93333" y="10909"/>
                    <a:pt x="76666" y="10909"/>
                  </a:cubicBezTo>
                  <a:cubicBezTo>
                    <a:pt x="43333" y="10909"/>
                    <a:pt x="23333" y="26181"/>
                    <a:pt x="23333" y="58909"/>
                  </a:cubicBezTo>
                  <a:cubicBezTo>
                    <a:pt x="23333" y="91636"/>
                    <a:pt x="46666" y="109090"/>
                    <a:pt x="73333" y="109090"/>
                  </a:cubicBezTo>
                  <a:cubicBezTo>
                    <a:pt x="86666" y="109090"/>
                    <a:pt x="93333" y="106909"/>
                    <a:pt x="96666" y="106909"/>
                  </a:cubicBezTo>
                  <a:cubicBezTo>
                    <a:pt x="96666" y="61090"/>
                    <a:pt x="96666" y="61090"/>
                    <a:pt x="96666" y="61090"/>
                  </a:cubicBezTo>
                  <a:cubicBezTo>
                    <a:pt x="66666" y="61090"/>
                    <a:pt x="66666" y="61090"/>
                    <a:pt x="66666" y="61090"/>
                  </a:cubicBezTo>
                  <a:cubicBezTo>
                    <a:pt x="66666" y="52363"/>
                    <a:pt x="66666" y="52363"/>
                    <a:pt x="66666" y="52363"/>
                  </a:cubicBezTo>
                  <a:cubicBezTo>
                    <a:pt x="120000" y="52363"/>
                    <a:pt x="120000" y="52363"/>
                    <a:pt x="120000" y="52363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10000" y="117818"/>
                    <a:pt x="96666" y="120000"/>
                    <a:pt x="7333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8331281" y="4105933"/>
              <a:ext cx="76500" cy="111600"/>
            </a:xfrm>
            <a:custGeom>
              <a:rect b="b" l="l" r="r" t="t"/>
              <a:pathLst>
                <a:path extrusionOk="0" h="120000" w="120000">
                  <a:moveTo>
                    <a:pt x="71764" y="66845"/>
                  </a:moveTo>
                  <a:lnTo>
                    <a:pt x="71764" y="120000"/>
                  </a:lnTo>
                  <a:lnTo>
                    <a:pt x="48235" y="120000"/>
                  </a:lnTo>
                  <a:lnTo>
                    <a:pt x="48235" y="66845"/>
                  </a:lnTo>
                  <a:lnTo>
                    <a:pt x="0" y="0"/>
                  </a:lnTo>
                  <a:lnTo>
                    <a:pt x="25882" y="0"/>
                  </a:lnTo>
                  <a:lnTo>
                    <a:pt x="61176" y="55570"/>
                  </a:lnTo>
                  <a:lnTo>
                    <a:pt x="61176" y="55570"/>
                  </a:lnTo>
                  <a:lnTo>
                    <a:pt x="97647" y="0"/>
                  </a:lnTo>
                  <a:lnTo>
                    <a:pt x="120000" y="0"/>
                  </a:lnTo>
                  <a:lnTo>
                    <a:pt x="71764" y="6684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6963797" y="4263287"/>
              <a:ext cx="49500" cy="111600"/>
            </a:xfrm>
            <a:custGeom>
              <a:rect b="b" l="l" r="r" t="t"/>
              <a:pathLst>
                <a:path extrusionOk="0" h="120000" w="120000">
                  <a:moveTo>
                    <a:pt x="34545" y="11275"/>
                  </a:moveTo>
                  <a:lnTo>
                    <a:pt x="34545" y="53154"/>
                  </a:lnTo>
                  <a:lnTo>
                    <a:pt x="116363" y="53154"/>
                  </a:lnTo>
                  <a:lnTo>
                    <a:pt x="116363" y="64429"/>
                  </a:lnTo>
                  <a:lnTo>
                    <a:pt x="34545" y="64429"/>
                  </a:lnTo>
                  <a:lnTo>
                    <a:pt x="3454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545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7040226" y="4263287"/>
              <a:ext cx="78600" cy="1140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7154121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7302484" y="4263287"/>
              <a:ext cx="60000" cy="114000"/>
            </a:xfrm>
            <a:custGeom>
              <a:rect b="b" l="l" r="r" t="t"/>
              <a:pathLst>
                <a:path extrusionOk="0" h="120000" w="120000">
                  <a:moveTo>
                    <a:pt x="53793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4137" y="43636"/>
                    <a:pt x="4137" y="32727"/>
                  </a:cubicBezTo>
                  <a:cubicBezTo>
                    <a:pt x="4137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70344" y="8727"/>
                  </a:cubicBezTo>
                  <a:cubicBezTo>
                    <a:pt x="45517" y="8727"/>
                    <a:pt x="33103" y="17454"/>
                    <a:pt x="33103" y="30545"/>
                  </a:cubicBezTo>
                  <a:cubicBezTo>
                    <a:pt x="33103" y="41454"/>
                    <a:pt x="49655" y="48000"/>
                    <a:pt x="70344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5379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7391651" y="4263287"/>
              <a:ext cx="109500" cy="111600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7523529" y="4263287"/>
              <a:ext cx="89100" cy="111600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58604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302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7639671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47272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0909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47272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7728090" y="4263287"/>
              <a:ext cx="60000" cy="111600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5000" y="120000"/>
                  </a:lnTo>
                  <a:lnTo>
                    <a:pt x="450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7817257" y="4263287"/>
              <a:ext cx="516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3043" y="11275"/>
                  </a:lnTo>
                  <a:lnTo>
                    <a:pt x="33043" y="53154"/>
                  </a:lnTo>
                  <a:lnTo>
                    <a:pt x="109565" y="53154"/>
                  </a:lnTo>
                  <a:lnTo>
                    <a:pt x="109565" y="64429"/>
                  </a:lnTo>
                  <a:lnTo>
                    <a:pt x="33043" y="64429"/>
                  </a:lnTo>
                  <a:lnTo>
                    <a:pt x="33043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7901929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8052539" y="4263287"/>
              <a:ext cx="63600" cy="114000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8134963" y="4263287"/>
              <a:ext cx="89100" cy="111600"/>
            </a:xfrm>
            <a:custGeom>
              <a:rect b="b" l="l" r="r" t="t"/>
              <a:pathLst>
                <a:path extrusionOk="0" h="120000" w="120000">
                  <a:moveTo>
                    <a:pt x="100465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0465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8250356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8345518" y="4263287"/>
              <a:ext cx="57600" cy="114000"/>
            </a:xfrm>
            <a:custGeom>
              <a:rect b="b" l="l" r="r" t="t"/>
              <a:pathLst>
                <a:path extrusionOk="0" h="120000" w="120000">
                  <a:moveTo>
                    <a:pt x="51428" y="120000"/>
                  </a:moveTo>
                  <a:cubicBezTo>
                    <a:pt x="25714" y="120000"/>
                    <a:pt x="8571" y="117818"/>
                    <a:pt x="0" y="113454"/>
                  </a:cubicBezTo>
                  <a:cubicBezTo>
                    <a:pt x="4285" y="102545"/>
                    <a:pt x="4285" y="102545"/>
                    <a:pt x="4285" y="102545"/>
                  </a:cubicBezTo>
                  <a:cubicBezTo>
                    <a:pt x="12857" y="104727"/>
                    <a:pt x="29999" y="106909"/>
                    <a:pt x="47142" y="106909"/>
                  </a:cubicBezTo>
                  <a:cubicBezTo>
                    <a:pt x="72857" y="106909"/>
                    <a:pt x="89999" y="98181"/>
                    <a:pt x="89999" y="85090"/>
                  </a:cubicBezTo>
                  <a:cubicBezTo>
                    <a:pt x="89999" y="74181"/>
                    <a:pt x="77142" y="69818"/>
                    <a:pt x="47142" y="63272"/>
                  </a:cubicBezTo>
                  <a:cubicBezTo>
                    <a:pt x="12857" y="54545"/>
                    <a:pt x="0" y="43636"/>
                    <a:pt x="0" y="32727"/>
                  </a:cubicBezTo>
                  <a:cubicBezTo>
                    <a:pt x="0" y="13090"/>
                    <a:pt x="25714" y="0"/>
                    <a:pt x="64285" y="0"/>
                  </a:cubicBezTo>
                  <a:cubicBezTo>
                    <a:pt x="85714" y="0"/>
                    <a:pt x="102857" y="2181"/>
                    <a:pt x="111428" y="4363"/>
                  </a:cubicBezTo>
                  <a:cubicBezTo>
                    <a:pt x="107142" y="15272"/>
                    <a:pt x="107142" y="15272"/>
                    <a:pt x="107142" y="15272"/>
                  </a:cubicBezTo>
                  <a:cubicBezTo>
                    <a:pt x="98571" y="13090"/>
                    <a:pt x="85714" y="8727"/>
                    <a:pt x="68571" y="8727"/>
                  </a:cubicBezTo>
                  <a:cubicBezTo>
                    <a:pt x="42857" y="8727"/>
                    <a:pt x="29999" y="17454"/>
                    <a:pt x="29999" y="30545"/>
                  </a:cubicBezTo>
                  <a:cubicBezTo>
                    <a:pt x="29999" y="41454"/>
                    <a:pt x="47142" y="48000"/>
                    <a:pt x="68571" y="52363"/>
                  </a:cubicBezTo>
                  <a:cubicBezTo>
                    <a:pt x="115714" y="61090"/>
                    <a:pt x="119999" y="74181"/>
                    <a:pt x="119999" y="85090"/>
                  </a:cubicBezTo>
                  <a:cubicBezTo>
                    <a:pt x="119999" y="104727"/>
                    <a:pt x="89999" y="120000"/>
                    <a:pt x="51428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ith no picture">
  <p:cSld name="Cover with no picture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0" y="0"/>
            <a:ext cx="9906000" cy="23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9975" lIns="80000" spcFirstLastPara="1" rIns="80000" wrap="square" tIns="39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 txBox="1"/>
          <p:nvPr>
            <p:ph type="ctrTitle"/>
          </p:nvPr>
        </p:nvSpPr>
        <p:spPr>
          <a:xfrm>
            <a:off x="292500" y="4486710"/>
            <a:ext cx="3852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226" name="Google Shape;226;p11"/>
          <p:cNvSpPr txBox="1"/>
          <p:nvPr>
            <p:ph idx="1" type="subTitle"/>
          </p:nvPr>
        </p:nvSpPr>
        <p:spPr>
          <a:xfrm>
            <a:off x="292500" y="4089210"/>
            <a:ext cx="5782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1" i="0" sz="1700" u="none" cap="none" strike="noStrike">
                <a:solidFill>
                  <a:srgbClr val="892A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92100" marR="0" rtl="0" algn="ctr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09600" marR="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90170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193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4986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034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1082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4003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27" name="Google Shape;227;p11"/>
          <p:cNvGrpSpPr/>
          <p:nvPr/>
        </p:nvGrpSpPr>
        <p:grpSpPr>
          <a:xfrm>
            <a:off x="8323795" y="360000"/>
            <a:ext cx="1290738" cy="1071614"/>
            <a:chOff x="6819181" y="3305673"/>
            <a:chExt cx="1588600" cy="1071614"/>
          </a:xfrm>
        </p:grpSpPr>
        <p:sp>
          <p:nvSpPr>
            <p:cNvPr id="228" name="Google Shape;228;p11"/>
            <p:cNvSpPr/>
            <p:nvPr/>
          </p:nvSpPr>
          <p:spPr>
            <a:xfrm>
              <a:off x="6819181" y="3725285"/>
              <a:ext cx="1545000" cy="269100"/>
            </a:xfrm>
            <a:custGeom>
              <a:rect b="b" l="l" r="r" t="t"/>
              <a:pathLst>
                <a:path extrusionOk="0" h="120000" w="120000">
                  <a:moveTo>
                    <a:pt x="120000" y="37846"/>
                  </a:moveTo>
                  <a:cubicBezTo>
                    <a:pt x="109732" y="33230"/>
                    <a:pt x="96898" y="29538"/>
                    <a:pt x="82941" y="29538"/>
                  </a:cubicBezTo>
                  <a:cubicBezTo>
                    <a:pt x="61443" y="29538"/>
                    <a:pt x="37219" y="38769"/>
                    <a:pt x="15240" y="64615"/>
                  </a:cubicBezTo>
                  <a:cubicBezTo>
                    <a:pt x="11550" y="37846"/>
                    <a:pt x="7058" y="16615"/>
                    <a:pt x="0" y="0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6096" y="39692"/>
                    <a:pt x="9946" y="72000"/>
                    <a:pt x="12673" y="120000"/>
                  </a:cubicBezTo>
                  <a:cubicBezTo>
                    <a:pt x="43636" y="53538"/>
                    <a:pt x="82620" y="40615"/>
                    <a:pt x="111818" y="40615"/>
                  </a:cubicBezTo>
                  <a:cubicBezTo>
                    <a:pt x="114705" y="40615"/>
                    <a:pt x="117433" y="41538"/>
                    <a:pt x="120000" y="41538"/>
                  </a:cubicBezTo>
                  <a:lnTo>
                    <a:pt x="120000" y="37846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6951808" y="3305673"/>
              <a:ext cx="1453800" cy="448800"/>
            </a:xfrm>
            <a:custGeom>
              <a:rect b="b" l="l" r="r" t="t"/>
              <a:pathLst>
                <a:path extrusionOk="0" h="120000" w="120000">
                  <a:moveTo>
                    <a:pt x="82329" y="62488"/>
                  </a:moveTo>
                  <a:cubicBezTo>
                    <a:pt x="82500" y="59723"/>
                    <a:pt x="82670" y="57511"/>
                    <a:pt x="82670" y="54193"/>
                  </a:cubicBezTo>
                  <a:cubicBezTo>
                    <a:pt x="82670" y="48110"/>
                    <a:pt x="81477" y="45898"/>
                    <a:pt x="80284" y="45898"/>
                  </a:cubicBezTo>
                  <a:cubicBezTo>
                    <a:pt x="78068" y="45898"/>
                    <a:pt x="77045" y="49769"/>
                    <a:pt x="76534" y="62488"/>
                  </a:cubicBezTo>
                  <a:lnTo>
                    <a:pt x="82329" y="62488"/>
                  </a:lnTo>
                  <a:close/>
                  <a:moveTo>
                    <a:pt x="40909" y="94009"/>
                  </a:moveTo>
                  <a:cubicBezTo>
                    <a:pt x="40227" y="95668"/>
                    <a:pt x="39375" y="97327"/>
                    <a:pt x="38181" y="97327"/>
                  </a:cubicBezTo>
                  <a:cubicBezTo>
                    <a:pt x="36306" y="97327"/>
                    <a:pt x="35965" y="91797"/>
                    <a:pt x="35965" y="85161"/>
                  </a:cubicBezTo>
                  <a:cubicBezTo>
                    <a:pt x="35965" y="77419"/>
                    <a:pt x="36647" y="63594"/>
                    <a:pt x="37329" y="58617"/>
                  </a:cubicBezTo>
                  <a:cubicBezTo>
                    <a:pt x="38352" y="50322"/>
                    <a:pt x="39715" y="47557"/>
                    <a:pt x="42102" y="47557"/>
                  </a:cubicBezTo>
                  <a:cubicBezTo>
                    <a:pt x="42272" y="47557"/>
                    <a:pt x="42443" y="47557"/>
                    <a:pt x="42613" y="48110"/>
                  </a:cubicBezTo>
                  <a:lnTo>
                    <a:pt x="40909" y="94009"/>
                  </a:lnTo>
                  <a:close/>
                  <a:moveTo>
                    <a:pt x="109602" y="75207"/>
                  </a:moveTo>
                  <a:cubicBezTo>
                    <a:pt x="108750" y="97327"/>
                    <a:pt x="107727" y="102304"/>
                    <a:pt x="105852" y="102304"/>
                  </a:cubicBezTo>
                  <a:cubicBezTo>
                    <a:pt x="103977" y="102304"/>
                    <a:pt x="103295" y="97880"/>
                    <a:pt x="103295" y="88479"/>
                  </a:cubicBezTo>
                  <a:cubicBezTo>
                    <a:pt x="103295" y="84608"/>
                    <a:pt x="103465" y="79078"/>
                    <a:pt x="103636" y="72995"/>
                  </a:cubicBezTo>
                  <a:cubicBezTo>
                    <a:pt x="104318" y="50875"/>
                    <a:pt x="105340" y="45898"/>
                    <a:pt x="107386" y="45898"/>
                  </a:cubicBezTo>
                  <a:cubicBezTo>
                    <a:pt x="109261" y="45898"/>
                    <a:pt x="109943" y="50322"/>
                    <a:pt x="109943" y="59723"/>
                  </a:cubicBezTo>
                  <a:cubicBezTo>
                    <a:pt x="109943" y="63594"/>
                    <a:pt x="109772" y="69124"/>
                    <a:pt x="109602" y="75207"/>
                  </a:cubicBezTo>
                  <a:moveTo>
                    <a:pt x="62556" y="117235"/>
                  </a:moveTo>
                  <a:cubicBezTo>
                    <a:pt x="52670" y="117235"/>
                    <a:pt x="52670" y="117235"/>
                    <a:pt x="52670" y="117235"/>
                  </a:cubicBezTo>
                  <a:cubicBezTo>
                    <a:pt x="57102" y="0"/>
                    <a:pt x="57102" y="0"/>
                    <a:pt x="57102" y="0"/>
                  </a:cubicBezTo>
                  <a:cubicBezTo>
                    <a:pt x="66988" y="0"/>
                    <a:pt x="66988" y="0"/>
                    <a:pt x="66988" y="0"/>
                  </a:cubicBezTo>
                  <a:lnTo>
                    <a:pt x="62556" y="117235"/>
                  </a:lnTo>
                  <a:close/>
                  <a:moveTo>
                    <a:pt x="82500" y="96774"/>
                  </a:moveTo>
                  <a:cubicBezTo>
                    <a:pt x="84545" y="96774"/>
                    <a:pt x="87102" y="95668"/>
                    <a:pt x="89318" y="93456"/>
                  </a:cubicBezTo>
                  <a:cubicBezTo>
                    <a:pt x="88125" y="115023"/>
                    <a:pt x="88125" y="115023"/>
                    <a:pt x="88125" y="115023"/>
                  </a:cubicBezTo>
                  <a:cubicBezTo>
                    <a:pt x="85568" y="117235"/>
                    <a:pt x="81988" y="118341"/>
                    <a:pt x="78920" y="118341"/>
                  </a:cubicBezTo>
                  <a:cubicBezTo>
                    <a:pt x="69034" y="118341"/>
                    <a:pt x="66306" y="103963"/>
                    <a:pt x="66306" y="85714"/>
                  </a:cubicBezTo>
                  <a:cubicBezTo>
                    <a:pt x="66306" y="38709"/>
                    <a:pt x="72443" y="28202"/>
                    <a:pt x="80965" y="28202"/>
                  </a:cubicBezTo>
                  <a:cubicBezTo>
                    <a:pt x="87784" y="28202"/>
                    <a:pt x="91875" y="38709"/>
                    <a:pt x="91875" y="58617"/>
                  </a:cubicBezTo>
                  <a:cubicBezTo>
                    <a:pt x="91875" y="67465"/>
                    <a:pt x="91363" y="75760"/>
                    <a:pt x="91022" y="81290"/>
                  </a:cubicBezTo>
                  <a:cubicBezTo>
                    <a:pt x="76193" y="81290"/>
                    <a:pt x="76193" y="81290"/>
                    <a:pt x="76193" y="81290"/>
                  </a:cubicBezTo>
                  <a:cubicBezTo>
                    <a:pt x="76193" y="91244"/>
                    <a:pt x="77215" y="96774"/>
                    <a:pt x="82500" y="96774"/>
                  </a:cubicBezTo>
                  <a:moveTo>
                    <a:pt x="43806" y="28755"/>
                  </a:moveTo>
                  <a:cubicBezTo>
                    <a:pt x="36988" y="28755"/>
                    <a:pt x="33238" y="33179"/>
                    <a:pt x="30170" y="43686"/>
                  </a:cubicBezTo>
                  <a:cubicBezTo>
                    <a:pt x="27272" y="53087"/>
                    <a:pt x="25738" y="70783"/>
                    <a:pt x="25738" y="89032"/>
                  </a:cubicBezTo>
                  <a:cubicBezTo>
                    <a:pt x="25738" y="105622"/>
                    <a:pt x="27102" y="118894"/>
                    <a:pt x="33238" y="118894"/>
                  </a:cubicBezTo>
                  <a:cubicBezTo>
                    <a:pt x="35965" y="118894"/>
                    <a:pt x="38352" y="115023"/>
                    <a:pt x="40738" y="111152"/>
                  </a:cubicBezTo>
                  <a:cubicBezTo>
                    <a:pt x="40738" y="111152"/>
                    <a:pt x="40738" y="111152"/>
                    <a:pt x="40738" y="111152"/>
                  </a:cubicBezTo>
                  <a:cubicBezTo>
                    <a:pt x="40568" y="117235"/>
                    <a:pt x="40568" y="117235"/>
                    <a:pt x="40568" y="117235"/>
                  </a:cubicBezTo>
                  <a:cubicBezTo>
                    <a:pt x="49943" y="117235"/>
                    <a:pt x="49943" y="117235"/>
                    <a:pt x="49943" y="117235"/>
                  </a:cubicBezTo>
                  <a:cubicBezTo>
                    <a:pt x="53181" y="29308"/>
                    <a:pt x="53181" y="29308"/>
                    <a:pt x="53181" y="29308"/>
                  </a:cubicBezTo>
                  <a:cubicBezTo>
                    <a:pt x="50454" y="28755"/>
                    <a:pt x="47386" y="28755"/>
                    <a:pt x="43806" y="28755"/>
                  </a:cubicBezTo>
                  <a:moveTo>
                    <a:pt x="120000" y="59723"/>
                  </a:moveTo>
                  <a:cubicBezTo>
                    <a:pt x="120000" y="37050"/>
                    <a:pt x="115568" y="28202"/>
                    <a:pt x="107897" y="28202"/>
                  </a:cubicBezTo>
                  <a:cubicBezTo>
                    <a:pt x="98693" y="28202"/>
                    <a:pt x="93068" y="41474"/>
                    <a:pt x="93068" y="87926"/>
                  </a:cubicBezTo>
                  <a:cubicBezTo>
                    <a:pt x="93068" y="111152"/>
                    <a:pt x="97670" y="120000"/>
                    <a:pt x="105340" y="120000"/>
                  </a:cubicBezTo>
                  <a:cubicBezTo>
                    <a:pt x="114545" y="120000"/>
                    <a:pt x="120000" y="106728"/>
                    <a:pt x="120000" y="59723"/>
                  </a:cubicBezTo>
                  <a:moveTo>
                    <a:pt x="22329" y="0"/>
                  </a:moveTo>
                  <a:cubicBezTo>
                    <a:pt x="20113" y="27096"/>
                    <a:pt x="17045" y="54746"/>
                    <a:pt x="12954" y="82396"/>
                  </a:cubicBezTo>
                  <a:cubicBezTo>
                    <a:pt x="12954" y="82396"/>
                    <a:pt x="12954" y="82396"/>
                    <a:pt x="12954" y="82396"/>
                  </a:cubicBezTo>
                  <a:cubicBezTo>
                    <a:pt x="11931" y="60276"/>
                    <a:pt x="11420" y="27649"/>
                    <a:pt x="114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" y="43686"/>
                    <a:pt x="2727" y="82949"/>
                    <a:pt x="5284" y="117235"/>
                  </a:cubicBezTo>
                  <a:cubicBezTo>
                    <a:pt x="16363" y="117235"/>
                    <a:pt x="16363" y="117235"/>
                    <a:pt x="16363" y="117235"/>
                  </a:cubicBezTo>
                  <a:cubicBezTo>
                    <a:pt x="22500" y="81290"/>
                    <a:pt x="28295" y="42027"/>
                    <a:pt x="32897" y="0"/>
                  </a:cubicBezTo>
                  <a:lnTo>
                    <a:pt x="22329" y="0"/>
                  </a:lnTo>
                  <a:close/>
                </a:path>
              </a:pathLst>
            </a:custGeom>
            <a:solidFill>
              <a:srgbClr val="82E600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6957803" y="4105933"/>
              <a:ext cx="60000" cy="114000"/>
            </a:xfrm>
            <a:custGeom>
              <a:rect b="b" l="l" r="r" t="t"/>
              <a:pathLst>
                <a:path extrusionOk="0" h="120000" w="120000">
                  <a:moveTo>
                    <a:pt x="49655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0" y="43636"/>
                    <a:pt x="0" y="32727"/>
                  </a:cubicBezTo>
                  <a:cubicBezTo>
                    <a:pt x="0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66206" y="8727"/>
                  </a:cubicBezTo>
                  <a:cubicBezTo>
                    <a:pt x="45517" y="8727"/>
                    <a:pt x="28965" y="17454"/>
                    <a:pt x="28965" y="30545"/>
                  </a:cubicBezTo>
                  <a:cubicBezTo>
                    <a:pt x="28965" y="41454"/>
                    <a:pt x="49655" y="48000"/>
                    <a:pt x="66206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49655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7042474" y="4105933"/>
              <a:ext cx="109500" cy="111600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7170606" y="4105933"/>
              <a:ext cx="88500" cy="111600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7282252" y="4105933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7368423" y="4105933"/>
              <a:ext cx="58500" cy="111600"/>
            </a:xfrm>
            <a:custGeom>
              <a:rect b="b" l="l" r="r" t="t"/>
              <a:pathLst>
                <a:path extrusionOk="0" h="120000" w="120000">
                  <a:moveTo>
                    <a:pt x="76923" y="11275"/>
                  </a:moveTo>
                  <a:lnTo>
                    <a:pt x="76923" y="120000"/>
                  </a:lnTo>
                  <a:lnTo>
                    <a:pt x="47692" y="120000"/>
                  </a:lnTo>
                  <a:lnTo>
                    <a:pt x="47692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6923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7496554" y="4105933"/>
              <a:ext cx="60000" cy="111600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6500" y="120000"/>
                  </a:lnTo>
                  <a:lnTo>
                    <a:pt x="465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7581226" y="4105933"/>
              <a:ext cx="516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782" y="11275"/>
                  </a:lnTo>
                  <a:lnTo>
                    <a:pt x="34782" y="53154"/>
                  </a:lnTo>
                  <a:lnTo>
                    <a:pt x="111304" y="53154"/>
                  </a:lnTo>
                  <a:lnTo>
                    <a:pt x="111304" y="64429"/>
                  </a:lnTo>
                  <a:lnTo>
                    <a:pt x="34782" y="64429"/>
                  </a:lnTo>
                  <a:lnTo>
                    <a:pt x="34782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7656156" y="4105933"/>
              <a:ext cx="63600" cy="114000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7744574" y="4105933"/>
              <a:ext cx="70500" cy="111600"/>
            </a:xfrm>
            <a:custGeom>
              <a:rect b="b" l="l" r="r" t="t"/>
              <a:pathLst>
                <a:path extrusionOk="0" h="120000" w="120000">
                  <a:moveTo>
                    <a:pt x="95744" y="120000"/>
                  </a:moveTo>
                  <a:lnTo>
                    <a:pt x="95744" y="64429"/>
                  </a:lnTo>
                  <a:lnTo>
                    <a:pt x="24255" y="64429"/>
                  </a:lnTo>
                  <a:lnTo>
                    <a:pt x="2425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4255" y="0"/>
                  </a:lnTo>
                  <a:lnTo>
                    <a:pt x="24255" y="53154"/>
                  </a:lnTo>
                  <a:lnTo>
                    <a:pt x="95744" y="53154"/>
                  </a:lnTo>
                  <a:lnTo>
                    <a:pt x="9574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5744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7847979" y="4105933"/>
              <a:ext cx="80100" cy="111600"/>
            </a:xfrm>
            <a:custGeom>
              <a:rect b="b" l="l" r="r" t="t"/>
              <a:pathLst>
                <a:path extrusionOk="0" h="120000" w="120000">
                  <a:moveTo>
                    <a:pt x="101538" y="120000"/>
                  </a:moveTo>
                  <a:cubicBezTo>
                    <a:pt x="30769" y="33333"/>
                    <a:pt x="30769" y="33333"/>
                    <a:pt x="30769" y="33333"/>
                  </a:cubicBezTo>
                  <a:cubicBezTo>
                    <a:pt x="24615" y="24444"/>
                    <a:pt x="18461" y="17777"/>
                    <a:pt x="18461" y="17777"/>
                  </a:cubicBezTo>
                  <a:cubicBezTo>
                    <a:pt x="18461" y="17777"/>
                    <a:pt x="18461" y="17777"/>
                    <a:pt x="18461" y="17777"/>
                  </a:cubicBezTo>
                  <a:cubicBezTo>
                    <a:pt x="18461" y="17777"/>
                    <a:pt x="18461" y="26666"/>
                    <a:pt x="18461" y="33333"/>
                  </a:cubicBezTo>
                  <a:cubicBezTo>
                    <a:pt x="18461" y="120000"/>
                    <a:pt x="18461" y="120000"/>
                    <a:pt x="18461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615" y="0"/>
                    <a:pt x="24615" y="0"/>
                    <a:pt x="24615" y="0"/>
                  </a:cubicBezTo>
                  <a:cubicBezTo>
                    <a:pt x="92307" y="84444"/>
                    <a:pt x="92307" y="84444"/>
                    <a:pt x="92307" y="84444"/>
                  </a:cubicBezTo>
                  <a:cubicBezTo>
                    <a:pt x="98461" y="91111"/>
                    <a:pt x="101538" y="97777"/>
                    <a:pt x="101538" y="97777"/>
                  </a:cubicBezTo>
                  <a:cubicBezTo>
                    <a:pt x="101538" y="97777"/>
                    <a:pt x="101538" y="97777"/>
                    <a:pt x="101538" y="97777"/>
                  </a:cubicBezTo>
                  <a:cubicBezTo>
                    <a:pt x="101538" y="97777"/>
                    <a:pt x="101538" y="91111"/>
                    <a:pt x="101538" y="84444"/>
                  </a:cubicBezTo>
                  <a:cubicBezTo>
                    <a:pt x="101538" y="0"/>
                    <a:pt x="101538" y="0"/>
                    <a:pt x="101538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1538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7957377" y="4105933"/>
              <a:ext cx="81000" cy="114000"/>
            </a:xfrm>
            <a:custGeom>
              <a:rect b="b" l="l" r="r" t="t"/>
              <a:pathLst>
                <a:path extrusionOk="0" h="120000" w="120000">
                  <a:moveTo>
                    <a:pt x="58461" y="120000"/>
                  </a:moveTo>
                  <a:cubicBezTo>
                    <a:pt x="15384" y="120000"/>
                    <a:pt x="0" y="93818"/>
                    <a:pt x="0" y="58909"/>
                  </a:cubicBezTo>
                  <a:cubicBezTo>
                    <a:pt x="0" y="26181"/>
                    <a:pt x="15384" y="0"/>
                    <a:pt x="58461" y="0"/>
                  </a:cubicBezTo>
                  <a:cubicBezTo>
                    <a:pt x="101538" y="0"/>
                    <a:pt x="120000" y="26181"/>
                    <a:pt x="120000" y="58909"/>
                  </a:cubicBezTo>
                  <a:cubicBezTo>
                    <a:pt x="120000" y="93818"/>
                    <a:pt x="101538" y="120000"/>
                    <a:pt x="58461" y="120000"/>
                  </a:cubicBezTo>
                  <a:close/>
                  <a:moveTo>
                    <a:pt x="58461" y="8727"/>
                  </a:moveTo>
                  <a:cubicBezTo>
                    <a:pt x="27692" y="8727"/>
                    <a:pt x="21538" y="34909"/>
                    <a:pt x="21538" y="58909"/>
                  </a:cubicBezTo>
                  <a:cubicBezTo>
                    <a:pt x="21538" y="82909"/>
                    <a:pt x="27692" y="106909"/>
                    <a:pt x="58461" y="106909"/>
                  </a:cubicBezTo>
                  <a:cubicBezTo>
                    <a:pt x="89230" y="106909"/>
                    <a:pt x="95384" y="82909"/>
                    <a:pt x="95384" y="58909"/>
                  </a:cubicBezTo>
                  <a:cubicBezTo>
                    <a:pt x="95384" y="34909"/>
                    <a:pt x="89230" y="8727"/>
                    <a:pt x="58461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8066776" y="4105933"/>
              <a:ext cx="480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35625" y="0"/>
                  </a:lnTo>
                  <a:lnTo>
                    <a:pt x="35625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132715" y="4105933"/>
              <a:ext cx="78600" cy="1140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8238367" y="4105933"/>
              <a:ext cx="74100" cy="114000"/>
            </a:xfrm>
            <a:custGeom>
              <a:rect b="b" l="l" r="r" t="t"/>
              <a:pathLst>
                <a:path extrusionOk="0" h="120000" w="120000">
                  <a:moveTo>
                    <a:pt x="73333" y="120000"/>
                  </a:moveTo>
                  <a:cubicBezTo>
                    <a:pt x="33333" y="120000"/>
                    <a:pt x="0" y="100363"/>
                    <a:pt x="0" y="58909"/>
                  </a:cubicBezTo>
                  <a:cubicBezTo>
                    <a:pt x="0" y="19636"/>
                    <a:pt x="33333" y="0"/>
                    <a:pt x="73333" y="0"/>
                  </a:cubicBezTo>
                  <a:cubicBezTo>
                    <a:pt x="93333" y="0"/>
                    <a:pt x="106666" y="2181"/>
                    <a:pt x="116666" y="4363"/>
                  </a:cubicBezTo>
                  <a:cubicBezTo>
                    <a:pt x="110000" y="15272"/>
                    <a:pt x="110000" y="15272"/>
                    <a:pt x="110000" y="15272"/>
                  </a:cubicBezTo>
                  <a:cubicBezTo>
                    <a:pt x="103333" y="13090"/>
                    <a:pt x="93333" y="10909"/>
                    <a:pt x="76666" y="10909"/>
                  </a:cubicBezTo>
                  <a:cubicBezTo>
                    <a:pt x="43333" y="10909"/>
                    <a:pt x="23333" y="26181"/>
                    <a:pt x="23333" y="58909"/>
                  </a:cubicBezTo>
                  <a:cubicBezTo>
                    <a:pt x="23333" y="91636"/>
                    <a:pt x="46666" y="109090"/>
                    <a:pt x="73333" y="109090"/>
                  </a:cubicBezTo>
                  <a:cubicBezTo>
                    <a:pt x="86666" y="109090"/>
                    <a:pt x="93333" y="106909"/>
                    <a:pt x="96666" y="106909"/>
                  </a:cubicBezTo>
                  <a:cubicBezTo>
                    <a:pt x="96666" y="61090"/>
                    <a:pt x="96666" y="61090"/>
                    <a:pt x="96666" y="61090"/>
                  </a:cubicBezTo>
                  <a:cubicBezTo>
                    <a:pt x="66666" y="61090"/>
                    <a:pt x="66666" y="61090"/>
                    <a:pt x="66666" y="61090"/>
                  </a:cubicBezTo>
                  <a:cubicBezTo>
                    <a:pt x="66666" y="52363"/>
                    <a:pt x="66666" y="52363"/>
                    <a:pt x="66666" y="52363"/>
                  </a:cubicBezTo>
                  <a:cubicBezTo>
                    <a:pt x="120000" y="52363"/>
                    <a:pt x="120000" y="52363"/>
                    <a:pt x="120000" y="52363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10000" y="117818"/>
                    <a:pt x="96666" y="120000"/>
                    <a:pt x="7333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8331281" y="4105933"/>
              <a:ext cx="76500" cy="111600"/>
            </a:xfrm>
            <a:custGeom>
              <a:rect b="b" l="l" r="r" t="t"/>
              <a:pathLst>
                <a:path extrusionOk="0" h="120000" w="120000">
                  <a:moveTo>
                    <a:pt x="71764" y="66845"/>
                  </a:moveTo>
                  <a:lnTo>
                    <a:pt x="71764" y="120000"/>
                  </a:lnTo>
                  <a:lnTo>
                    <a:pt x="48235" y="120000"/>
                  </a:lnTo>
                  <a:lnTo>
                    <a:pt x="48235" y="66845"/>
                  </a:lnTo>
                  <a:lnTo>
                    <a:pt x="0" y="0"/>
                  </a:lnTo>
                  <a:lnTo>
                    <a:pt x="25882" y="0"/>
                  </a:lnTo>
                  <a:lnTo>
                    <a:pt x="61176" y="55570"/>
                  </a:lnTo>
                  <a:lnTo>
                    <a:pt x="61176" y="55570"/>
                  </a:lnTo>
                  <a:lnTo>
                    <a:pt x="97647" y="0"/>
                  </a:lnTo>
                  <a:lnTo>
                    <a:pt x="120000" y="0"/>
                  </a:lnTo>
                  <a:lnTo>
                    <a:pt x="71764" y="6684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6963797" y="4263287"/>
              <a:ext cx="49500" cy="111600"/>
            </a:xfrm>
            <a:custGeom>
              <a:rect b="b" l="l" r="r" t="t"/>
              <a:pathLst>
                <a:path extrusionOk="0" h="120000" w="120000">
                  <a:moveTo>
                    <a:pt x="34545" y="11275"/>
                  </a:moveTo>
                  <a:lnTo>
                    <a:pt x="34545" y="53154"/>
                  </a:lnTo>
                  <a:lnTo>
                    <a:pt x="116363" y="53154"/>
                  </a:lnTo>
                  <a:lnTo>
                    <a:pt x="116363" y="64429"/>
                  </a:lnTo>
                  <a:lnTo>
                    <a:pt x="34545" y="64429"/>
                  </a:lnTo>
                  <a:lnTo>
                    <a:pt x="3454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545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7040226" y="4263287"/>
              <a:ext cx="78600" cy="1140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7154121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7302484" y="4263287"/>
              <a:ext cx="60000" cy="114000"/>
            </a:xfrm>
            <a:custGeom>
              <a:rect b="b" l="l" r="r" t="t"/>
              <a:pathLst>
                <a:path extrusionOk="0" h="120000" w="120000">
                  <a:moveTo>
                    <a:pt x="53793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4137" y="43636"/>
                    <a:pt x="4137" y="32727"/>
                  </a:cubicBezTo>
                  <a:cubicBezTo>
                    <a:pt x="4137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70344" y="8727"/>
                  </a:cubicBezTo>
                  <a:cubicBezTo>
                    <a:pt x="45517" y="8727"/>
                    <a:pt x="33103" y="17454"/>
                    <a:pt x="33103" y="30545"/>
                  </a:cubicBezTo>
                  <a:cubicBezTo>
                    <a:pt x="33103" y="41454"/>
                    <a:pt x="49655" y="48000"/>
                    <a:pt x="70344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5379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7391651" y="4263287"/>
              <a:ext cx="109500" cy="111600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7523529" y="4263287"/>
              <a:ext cx="89100" cy="111600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58604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302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7639671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47272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0909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47272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7728090" y="4263287"/>
              <a:ext cx="60000" cy="111600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5000" y="120000"/>
                  </a:lnTo>
                  <a:lnTo>
                    <a:pt x="450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7817257" y="4263287"/>
              <a:ext cx="51600" cy="111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3043" y="11275"/>
                  </a:lnTo>
                  <a:lnTo>
                    <a:pt x="33043" y="53154"/>
                  </a:lnTo>
                  <a:lnTo>
                    <a:pt x="109565" y="53154"/>
                  </a:lnTo>
                  <a:lnTo>
                    <a:pt x="109565" y="64429"/>
                  </a:lnTo>
                  <a:lnTo>
                    <a:pt x="33043" y="64429"/>
                  </a:lnTo>
                  <a:lnTo>
                    <a:pt x="33043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7901929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8052539" y="4263287"/>
              <a:ext cx="63600" cy="114000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8134963" y="4263287"/>
              <a:ext cx="89100" cy="111600"/>
            </a:xfrm>
            <a:custGeom>
              <a:rect b="b" l="l" r="r" t="t"/>
              <a:pathLst>
                <a:path extrusionOk="0" h="120000" w="120000">
                  <a:moveTo>
                    <a:pt x="100465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0465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8250356" y="4263287"/>
              <a:ext cx="68100" cy="111600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8345518" y="4263287"/>
              <a:ext cx="57600" cy="114000"/>
            </a:xfrm>
            <a:custGeom>
              <a:rect b="b" l="l" r="r" t="t"/>
              <a:pathLst>
                <a:path extrusionOk="0" h="120000" w="120000">
                  <a:moveTo>
                    <a:pt x="51428" y="120000"/>
                  </a:moveTo>
                  <a:cubicBezTo>
                    <a:pt x="25714" y="120000"/>
                    <a:pt x="8571" y="117818"/>
                    <a:pt x="0" y="113454"/>
                  </a:cubicBezTo>
                  <a:cubicBezTo>
                    <a:pt x="4285" y="102545"/>
                    <a:pt x="4285" y="102545"/>
                    <a:pt x="4285" y="102545"/>
                  </a:cubicBezTo>
                  <a:cubicBezTo>
                    <a:pt x="12857" y="104727"/>
                    <a:pt x="29999" y="106909"/>
                    <a:pt x="47142" y="106909"/>
                  </a:cubicBezTo>
                  <a:cubicBezTo>
                    <a:pt x="72857" y="106909"/>
                    <a:pt x="89999" y="98181"/>
                    <a:pt x="89999" y="85090"/>
                  </a:cubicBezTo>
                  <a:cubicBezTo>
                    <a:pt x="89999" y="74181"/>
                    <a:pt x="77142" y="69818"/>
                    <a:pt x="47142" y="63272"/>
                  </a:cubicBezTo>
                  <a:cubicBezTo>
                    <a:pt x="12857" y="54545"/>
                    <a:pt x="0" y="43636"/>
                    <a:pt x="0" y="32727"/>
                  </a:cubicBezTo>
                  <a:cubicBezTo>
                    <a:pt x="0" y="13090"/>
                    <a:pt x="25714" y="0"/>
                    <a:pt x="64285" y="0"/>
                  </a:cubicBezTo>
                  <a:cubicBezTo>
                    <a:pt x="85714" y="0"/>
                    <a:pt x="102857" y="2181"/>
                    <a:pt x="111428" y="4363"/>
                  </a:cubicBezTo>
                  <a:cubicBezTo>
                    <a:pt x="107142" y="15272"/>
                    <a:pt x="107142" y="15272"/>
                    <a:pt x="107142" y="15272"/>
                  </a:cubicBezTo>
                  <a:cubicBezTo>
                    <a:pt x="98571" y="13090"/>
                    <a:pt x="85714" y="8727"/>
                    <a:pt x="68571" y="8727"/>
                  </a:cubicBezTo>
                  <a:cubicBezTo>
                    <a:pt x="42857" y="8727"/>
                    <a:pt x="29999" y="17454"/>
                    <a:pt x="29999" y="30545"/>
                  </a:cubicBezTo>
                  <a:cubicBezTo>
                    <a:pt x="29999" y="41454"/>
                    <a:pt x="47142" y="48000"/>
                    <a:pt x="68571" y="52363"/>
                  </a:cubicBezTo>
                  <a:cubicBezTo>
                    <a:pt x="115714" y="61090"/>
                    <a:pt x="119999" y="74181"/>
                    <a:pt x="119999" y="85090"/>
                  </a:cubicBezTo>
                  <a:cubicBezTo>
                    <a:pt x="119999" y="104727"/>
                    <a:pt x="89999" y="120000"/>
                    <a:pt x="51428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428229" y="6461094"/>
            <a:ext cx="90480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1281600" y="6463085"/>
            <a:ext cx="243656" cy="174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428229" y="6461094"/>
            <a:ext cx="90480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/>
        </p:nvSpPr>
        <p:spPr>
          <a:xfrm>
            <a:off x="4529807" y="6463085"/>
            <a:ext cx="846385" cy="174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b="0" i="0" lang="fr-FR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7886291" y="274245"/>
            <a:ext cx="1588527" cy="1071508"/>
            <a:chOff x="6819181" y="3305673"/>
            <a:chExt cx="1588527" cy="1071508"/>
          </a:xfrm>
        </p:grpSpPr>
        <p:sp>
          <p:nvSpPr>
            <p:cNvPr id="15" name="Google Shape;15;p1"/>
            <p:cNvSpPr/>
            <p:nvPr/>
          </p:nvSpPr>
          <p:spPr>
            <a:xfrm>
              <a:off x="6819181" y="3725285"/>
              <a:ext cx="1545070" cy="268999"/>
            </a:xfrm>
            <a:custGeom>
              <a:rect b="b" l="l" r="r" t="t"/>
              <a:pathLst>
                <a:path extrusionOk="0" h="120000" w="120000">
                  <a:moveTo>
                    <a:pt x="120000" y="37846"/>
                  </a:moveTo>
                  <a:cubicBezTo>
                    <a:pt x="109732" y="33230"/>
                    <a:pt x="96898" y="29538"/>
                    <a:pt x="82941" y="29538"/>
                  </a:cubicBezTo>
                  <a:cubicBezTo>
                    <a:pt x="61443" y="29538"/>
                    <a:pt x="37219" y="38769"/>
                    <a:pt x="15240" y="64615"/>
                  </a:cubicBezTo>
                  <a:cubicBezTo>
                    <a:pt x="11550" y="37846"/>
                    <a:pt x="7058" y="16615"/>
                    <a:pt x="0" y="0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6096" y="39692"/>
                    <a:pt x="9946" y="72000"/>
                    <a:pt x="12673" y="120000"/>
                  </a:cubicBezTo>
                  <a:cubicBezTo>
                    <a:pt x="43636" y="53538"/>
                    <a:pt x="82620" y="40615"/>
                    <a:pt x="111818" y="40615"/>
                  </a:cubicBezTo>
                  <a:cubicBezTo>
                    <a:pt x="114705" y="40615"/>
                    <a:pt x="117433" y="41538"/>
                    <a:pt x="120000" y="41538"/>
                  </a:cubicBezTo>
                  <a:lnTo>
                    <a:pt x="120000" y="37846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951807" y="3305673"/>
              <a:ext cx="1453654" cy="448835"/>
            </a:xfrm>
            <a:custGeom>
              <a:rect b="b" l="l" r="r" t="t"/>
              <a:pathLst>
                <a:path extrusionOk="0" h="120000" w="120000">
                  <a:moveTo>
                    <a:pt x="82329" y="62488"/>
                  </a:moveTo>
                  <a:cubicBezTo>
                    <a:pt x="82500" y="59723"/>
                    <a:pt x="82670" y="57511"/>
                    <a:pt x="82670" y="54193"/>
                  </a:cubicBezTo>
                  <a:cubicBezTo>
                    <a:pt x="82670" y="48110"/>
                    <a:pt x="81477" y="45898"/>
                    <a:pt x="80284" y="45898"/>
                  </a:cubicBezTo>
                  <a:cubicBezTo>
                    <a:pt x="78068" y="45898"/>
                    <a:pt x="77045" y="49769"/>
                    <a:pt x="76534" y="62488"/>
                  </a:cubicBezTo>
                  <a:lnTo>
                    <a:pt x="82329" y="62488"/>
                  </a:lnTo>
                  <a:close/>
                  <a:moveTo>
                    <a:pt x="40909" y="94009"/>
                  </a:moveTo>
                  <a:cubicBezTo>
                    <a:pt x="40227" y="95668"/>
                    <a:pt x="39375" y="97327"/>
                    <a:pt x="38181" y="97327"/>
                  </a:cubicBezTo>
                  <a:cubicBezTo>
                    <a:pt x="36306" y="97327"/>
                    <a:pt x="35965" y="91797"/>
                    <a:pt x="35965" y="85161"/>
                  </a:cubicBezTo>
                  <a:cubicBezTo>
                    <a:pt x="35965" y="77419"/>
                    <a:pt x="36647" y="63594"/>
                    <a:pt x="37329" y="58617"/>
                  </a:cubicBezTo>
                  <a:cubicBezTo>
                    <a:pt x="38352" y="50322"/>
                    <a:pt x="39715" y="47557"/>
                    <a:pt x="42102" y="47557"/>
                  </a:cubicBezTo>
                  <a:cubicBezTo>
                    <a:pt x="42272" y="47557"/>
                    <a:pt x="42443" y="47557"/>
                    <a:pt x="42613" y="48110"/>
                  </a:cubicBezTo>
                  <a:lnTo>
                    <a:pt x="40909" y="94009"/>
                  </a:lnTo>
                  <a:close/>
                  <a:moveTo>
                    <a:pt x="109602" y="75207"/>
                  </a:moveTo>
                  <a:cubicBezTo>
                    <a:pt x="108750" y="97327"/>
                    <a:pt x="107727" y="102304"/>
                    <a:pt x="105852" y="102304"/>
                  </a:cubicBezTo>
                  <a:cubicBezTo>
                    <a:pt x="103977" y="102304"/>
                    <a:pt x="103295" y="97880"/>
                    <a:pt x="103295" y="88479"/>
                  </a:cubicBezTo>
                  <a:cubicBezTo>
                    <a:pt x="103295" y="84608"/>
                    <a:pt x="103465" y="79078"/>
                    <a:pt x="103636" y="72995"/>
                  </a:cubicBezTo>
                  <a:cubicBezTo>
                    <a:pt x="104318" y="50875"/>
                    <a:pt x="105340" y="45898"/>
                    <a:pt x="107386" y="45898"/>
                  </a:cubicBezTo>
                  <a:cubicBezTo>
                    <a:pt x="109261" y="45898"/>
                    <a:pt x="109943" y="50322"/>
                    <a:pt x="109943" y="59723"/>
                  </a:cubicBezTo>
                  <a:cubicBezTo>
                    <a:pt x="109943" y="63594"/>
                    <a:pt x="109772" y="69124"/>
                    <a:pt x="109602" y="75207"/>
                  </a:cubicBezTo>
                  <a:moveTo>
                    <a:pt x="62556" y="117235"/>
                  </a:moveTo>
                  <a:cubicBezTo>
                    <a:pt x="52670" y="117235"/>
                    <a:pt x="52670" y="117235"/>
                    <a:pt x="52670" y="117235"/>
                  </a:cubicBezTo>
                  <a:cubicBezTo>
                    <a:pt x="57102" y="0"/>
                    <a:pt x="57102" y="0"/>
                    <a:pt x="57102" y="0"/>
                  </a:cubicBezTo>
                  <a:cubicBezTo>
                    <a:pt x="66988" y="0"/>
                    <a:pt x="66988" y="0"/>
                    <a:pt x="66988" y="0"/>
                  </a:cubicBezTo>
                  <a:lnTo>
                    <a:pt x="62556" y="117235"/>
                  </a:lnTo>
                  <a:close/>
                  <a:moveTo>
                    <a:pt x="82500" y="96774"/>
                  </a:moveTo>
                  <a:cubicBezTo>
                    <a:pt x="84545" y="96774"/>
                    <a:pt x="87102" y="95668"/>
                    <a:pt x="89318" y="93456"/>
                  </a:cubicBezTo>
                  <a:cubicBezTo>
                    <a:pt x="88125" y="115023"/>
                    <a:pt x="88125" y="115023"/>
                    <a:pt x="88125" y="115023"/>
                  </a:cubicBezTo>
                  <a:cubicBezTo>
                    <a:pt x="85568" y="117235"/>
                    <a:pt x="81988" y="118341"/>
                    <a:pt x="78920" y="118341"/>
                  </a:cubicBezTo>
                  <a:cubicBezTo>
                    <a:pt x="69034" y="118341"/>
                    <a:pt x="66306" y="103963"/>
                    <a:pt x="66306" y="85714"/>
                  </a:cubicBezTo>
                  <a:cubicBezTo>
                    <a:pt x="66306" y="38709"/>
                    <a:pt x="72443" y="28202"/>
                    <a:pt x="80965" y="28202"/>
                  </a:cubicBezTo>
                  <a:cubicBezTo>
                    <a:pt x="87784" y="28202"/>
                    <a:pt x="91875" y="38709"/>
                    <a:pt x="91875" y="58617"/>
                  </a:cubicBezTo>
                  <a:cubicBezTo>
                    <a:pt x="91875" y="67465"/>
                    <a:pt x="91363" y="75760"/>
                    <a:pt x="91022" y="81290"/>
                  </a:cubicBezTo>
                  <a:cubicBezTo>
                    <a:pt x="76193" y="81290"/>
                    <a:pt x="76193" y="81290"/>
                    <a:pt x="76193" y="81290"/>
                  </a:cubicBezTo>
                  <a:cubicBezTo>
                    <a:pt x="76193" y="91244"/>
                    <a:pt x="77215" y="96774"/>
                    <a:pt x="82500" y="96774"/>
                  </a:cubicBezTo>
                  <a:moveTo>
                    <a:pt x="43806" y="28755"/>
                  </a:moveTo>
                  <a:cubicBezTo>
                    <a:pt x="36988" y="28755"/>
                    <a:pt x="33238" y="33179"/>
                    <a:pt x="30170" y="43686"/>
                  </a:cubicBezTo>
                  <a:cubicBezTo>
                    <a:pt x="27272" y="53087"/>
                    <a:pt x="25738" y="70783"/>
                    <a:pt x="25738" y="89032"/>
                  </a:cubicBezTo>
                  <a:cubicBezTo>
                    <a:pt x="25738" y="105622"/>
                    <a:pt x="27102" y="118894"/>
                    <a:pt x="33238" y="118894"/>
                  </a:cubicBezTo>
                  <a:cubicBezTo>
                    <a:pt x="35965" y="118894"/>
                    <a:pt x="38352" y="115023"/>
                    <a:pt x="40738" y="111152"/>
                  </a:cubicBezTo>
                  <a:cubicBezTo>
                    <a:pt x="40738" y="111152"/>
                    <a:pt x="40738" y="111152"/>
                    <a:pt x="40738" y="111152"/>
                  </a:cubicBezTo>
                  <a:cubicBezTo>
                    <a:pt x="40568" y="117235"/>
                    <a:pt x="40568" y="117235"/>
                    <a:pt x="40568" y="117235"/>
                  </a:cubicBezTo>
                  <a:cubicBezTo>
                    <a:pt x="49943" y="117235"/>
                    <a:pt x="49943" y="117235"/>
                    <a:pt x="49943" y="117235"/>
                  </a:cubicBezTo>
                  <a:cubicBezTo>
                    <a:pt x="53181" y="29308"/>
                    <a:pt x="53181" y="29308"/>
                    <a:pt x="53181" y="29308"/>
                  </a:cubicBezTo>
                  <a:cubicBezTo>
                    <a:pt x="50454" y="28755"/>
                    <a:pt x="47386" y="28755"/>
                    <a:pt x="43806" y="28755"/>
                  </a:cubicBezTo>
                  <a:moveTo>
                    <a:pt x="120000" y="59723"/>
                  </a:moveTo>
                  <a:cubicBezTo>
                    <a:pt x="120000" y="37050"/>
                    <a:pt x="115568" y="28202"/>
                    <a:pt x="107897" y="28202"/>
                  </a:cubicBezTo>
                  <a:cubicBezTo>
                    <a:pt x="98693" y="28202"/>
                    <a:pt x="93068" y="41474"/>
                    <a:pt x="93068" y="87926"/>
                  </a:cubicBezTo>
                  <a:cubicBezTo>
                    <a:pt x="93068" y="111152"/>
                    <a:pt x="97670" y="120000"/>
                    <a:pt x="105340" y="120000"/>
                  </a:cubicBezTo>
                  <a:cubicBezTo>
                    <a:pt x="114545" y="120000"/>
                    <a:pt x="120000" y="106728"/>
                    <a:pt x="120000" y="59723"/>
                  </a:cubicBezTo>
                  <a:moveTo>
                    <a:pt x="22329" y="0"/>
                  </a:moveTo>
                  <a:cubicBezTo>
                    <a:pt x="20113" y="27096"/>
                    <a:pt x="17045" y="54746"/>
                    <a:pt x="12954" y="82396"/>
                  </a:cubicBezTo>
                  <a:cubicBezTo>
                    <a:pt x="12954" y="82396"/>
                    <a:pt x="12954" y="82396"/>
                    <a:pt x="12954" y="82396"/>
                  </a:cubicBezTo>
                  <a:cubicBezTo>
                    <a:pt x="11931" y="60276"/>
                    <a:pt x="11420" y="27649"/>
                    <a:pt x="114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" y="43686"/>
                    <a:pt x="2727" y="82949"/>
                    <a:pt x="5284" y="117235"/>
                  </a:cubicBezTo>
                  <a:cubicBezTo>
                    <a:pt x="16363" y="117235"/>
                    <a:pt x="16363" y="117235"/>
                    <a:pt x="16363" y="117235"/>
                  </a:cubicBezTo>
                  <a:cubicBezTo>
                    <a:pt x="22500" y="81290"/>
                    <a:pt x="28295" y="42027"/>
                    <a:pt x="32897" y="0"/>
                  </a:cubicBezTo>
                  <a:lnTo>
                    <a:pt x="22329" y="0"/>
                  </a:lnTo>
                  <a:close/>
                </a:path>
              </a:pathLst>
            </a:custGeom>
            <a:solidFill>
              <a:srgbClr val="82E6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957803" y="4105932"/>
              <a:ext cx="59945" cy="113894"/>
            </a:xfrm>
            <a:custGeom>
              <a:rect b="b" l="l" r="r" t="t"/>
              <a:pathLst>
                <a:path extrusionOk="0" h="120000" w="120000">
                  <a:moveTo>
                    <a:pt x="49655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0" y="43636"/>
                    <a:pt x="0" y="32727"/>
                  </a:cubicBezTo>
                  <a:cubicBezTo>
                    <a:pt x="0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66206" y="8727"/>
                  </a:cubicBezTo>
                  <a:cubicBezTo>
                    <a:pt x="45517" y="8727"/>
                    <a:pt x="28965" y="17454"/>
                    <a:pt x="28965" y="30545"/>
                  </a:cubicBezTo>
                  <a:cubicBezTo>
                    <a:pt x="28965" y="41454"/>
                    <a:pt x="49655" y="48000"/>
                    <a:pt x="66206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49655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7042474" y="4105932"/>
              <a:ext cx="109399" cy="111646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170606" y="4105932"/>
              <a:ext cx="88416" cy="111646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282252" y="4105932"/>
              <a:ext cx="68187" cy="111646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368421" y="4105932"/>
              <a:ext cx="58444" cy="111646"/>
            </a:xfrm>
            <a:custGeom>
              <a:rect b="b" l="l" r="r" t="t"/>
              <a:pathLst>
                <a:path extrusionOk="0" h="120000" w="120000">
                  <a:moveTo>
                    <a:pt x="76923" y="11275"/>
                  </a:moveTo>
                  <a:lnTo>
                    <a:pt x="76923" y="120000"/>
                  </a:lnTo>
                  <a:lnTo>
                    <a:pt x="47692" y="120000"/>
                  </a:lnTo>
                  <a:lnTo>
                    <a:pt x="47692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6923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96553" y="4105932"/>
              <a:ext cx="59945" cy="111646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6500" y="120000"/>
                  </a:lnTo>
                  <a:lnTo>
                    <a:pt x="465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581225" y="4105932"/>
              <a:ext cx="51700" cy="11164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782" y="11275"/>
                  </a:lnTo>
                  <a:lnTo>
                    <a:pt x="34782" y="53154"/>
                  </a:lnTo>
                  <a:lnTo>
                    <a:pt x="111304" y="53154"/>
                  </a:lnTo>
                  <a:lnTo>
                    <a:pt x="111304" y="64429"/>
                  </a:lnTo>
                  <a:lnTo>
                    <a:pt x="34782" y="64429"/>
                  </a:lnTo>
                  <a:lnTo>
                    <a:pt x="34782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656156" y="4105932"/>
              <a:ext cx="63689" cy="113894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744574" y="4105932"/>
              <a:ext cx="70433" cy="111646"/>
            </a:xfrm>
            <a:custGeom>
              <a:rect b="b" l="l" r="r" t="t"/>
              <a:pathLst>
                <a:path extrusionOk="0" h="120000" w="120000">
                  <a:moveTo>
                    <a:pt x="95744" y="120000"/>
                  </a:moveTo>
                  <a:lnTo>
                    <a:pt x="95744" y="64429"/>
                  </a:lnTo>
                  <a:lnTo>
                    <a:pt x="24255" y="64429"/>
                  </a:lnTo>
                  <a:lnTo>
                    <a:pt x="2425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4255" y="0"/>
                  </a:lnTo>
                  <a:lnTo>
                    <a:pt x="24255" y="53154"/>
                  </a:lnTo>
                  <a:lnTo>
                    <a:pt x="95744" y="53154"/>
                  </a:lnTo>
                  <a:lnTo>
                    <a:pt x="95744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95744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847978" y="4105932"/>
              <a:ext cx="80174" cy="111646"/>
            </a:xfrm>
            <a:custGeom>
              <a:rect b="b" l="l" r="r" t="t"/>
              <a:pathLst>
                <a:path extrusionOk="0" h="120000" w="120000">
                  <a:moveTo>
                    <a:pt x="101538" y="120000"/>
                  </a:moveTo>
                  <a:cubicBezTo>
                    <a:pt x="30769" y="33333"/>
                    <a:pt x="30769" y="33333"/>
                    <a:pt x="30769" y="33333"/>
                  </a:cubicBezTo>
                  <a:cubicBezTo>
                    <a:pt x="24615" y="24444"/>
                    <a:pt x="18461" y="17777"/>
                    <a:pt x="18461" y="17777"/>
                  </a:cubicBezTo>
                  <a:cubicBezTo>
                    <a:pt x="18461" y="17777"/>
                    <a:pt x="18461" y="17777"/>
                    <a:pt x="18461" y="17777"/>
                  </a:cubicBezTo>
                  <a:cubicBezTo>
                    <a:pt x="18461" y="17777"/>
                    <a:pt x="18461" y="26666"/>
                    <a:pt x="18461" y="33333"/>
                  </a:cubicBezTo>
                  <a:cubicBezTo>
                    <a:pt x="18461" y="120000"/>
                    <a:pt x="18461" y="120000"/>
                    <a:pt x="18461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615" y="0"/>
                    <a:pt x="24615" y="0"/>
                    <a:pt x="24615" y="0"/>
                  </a:cubicBezTo>
                  <a:cubicBezTo>
                    <a:pt x="92307" y="84444"/>
                    <a:pt x="92307" y="84444"/>
                    <a:pt x="92307" y="84444"/>
                  </a:cubicBezTo>
                  <a:cubicBezTo>
                    <a:pt x="98461" y="91111"/>
                    <a:pt x="101538" y="97777"/>
                    <a:pt x="101538" y="97777"/>
                  </a:cubicBezTo>
                  <a:cubicBezTo>
                    <a:pt x="101538" y="97777"/>
                    <a:pt x="101538" y="97777"/>
                    <a:pt x="101538" y="97777"/>
                  </a:cubicBezTo>
                  <a:cubicBezTo>
                    <a:pt x="101538" y="97777"/>
                    <a:pt x="101538" y="91111"/>
                    <a:pt x="101538" y="84444"/>
                  </a:cubicBezTo>
                  <a:cubicBezTo>
                    <a:pt x="101538" y="0"/>
                    <a:pt x="101538" y="0"/>
                    <a:pt x="101538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1538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957377" y="4105932"/>
              <a:ext cx="80925" cy="113894"/>
            </a:xfrm>
            <a:custGeom>
              <a:rect b="b" l="l" r="r" t="t"/>
              <a:pathLst>
                <a:path extrusionOk="0" h="120000" w="120000">
                  <a:moveTo>
                    <a:pt x="58461" y="120000"/>
                  </a:moveTo>
                  <a:cubicBezTo>
                    <a:pt x="15384" y="120000"/>
                    <a:pt x="0" y="93818"/>
                    <a:pt x="0" y="58909"/>
                  </a:cubicBezTo>
                  <a:cubicBezTo>
                    <a:pt x="0" y="26181"/>
                    <a:pt x="15384" y="0"/>
                    <a:pt x="58461" y="0"/>
                  </a:cubicBezTo>
                  <a:cubicBezTo>
                    <a:pt x="101538" y="0"/>
                    <a:pt x="120000" y="26181"/>
                    <a:pt x="120000" y="58909"/>
                  </a:cubicBezTo>
                  <a:cubicBezTo>
                    <a:pt x="120000" y="93818"/>
                    <a:pt x="101538" y="120000"/>
                    <a:pt x="58461" y="120000"/>
                  </a:cubicBezTo>
                  <a:close/>
                  <a:moveTo>
                    <a:pt x="58461" y="8727"/>
                  </a:moveTo>
                  <a:cubicBezTo>
                    <a:pt x="27692" y="8727"/>
                    <a:pt x="21538" y="34909"/>
                    <a:pt x="21538" y="58909"/>
                  </a:cubicBezTo>
                  <a:cubicBezTo>
                    <a:pt x="21538" y="82909"/>
                    <a:pt x="27692" y="106909"/>
                    <a:pt x="58461" y="106909"/>
                  </a:cubicBezTo>
                  <a:cubicBezTo>
                    <a:pt x="89230" y="106909"/>
                    <a:pt x="95384" y="82909"/>
                    <a:pt x="95384" y="58909"/>
                  </a:cubicBezTo>
                  <a:cubicBezTo>
                    <a:pt x="95384" y="34909"/>
                    <a:pt x="89230" y="8727"/>
                    <a:pt x="58461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8066775" y="4105932"/>
              <a:ext cx="47955" cy="11164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35625" y="0"/>
                  </a:lnTo>
                  <a:lnTo>
                    <a:pt x="35625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132714" y="4105932"/>
              <a:ext cx="78677" cy="113894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238367" y="4105932"/>
              <a:ext cx="74182" cy="113894"/>
            </a:xfrm>
            <a:custGeom>
              <a:rect b="b" l="l" r="r" t="t"/>
              <a:pathLst>
                <a:path extrusionOk="0" h="120000" w="120000">
                  <a:moveTo>
                    <a:pt x="73333" y="120000"/>
                  </a:moveTo>
                  <a:cubicBezTo>
                    <a:pt x="33333" y="120000"/>
                    <a:pt x="0" y="100363"/>
                    <a:pt x="0" y="58909"/>
                  </a:cubicBezTo>
                  <a:cubicBezTo>
                    <a:pt x="0" y="19636"/>
                    <a:pt x="33333" y="0"/>
                    <a:pt x="73333" y="0"/>
                  </a:cubicBezTo>
                  <a:cubicBezTo>
                    <a:pt x="93333" y="0"/>
                    <a:pt x="106666" y="2181"/>
                    <a:pt x="116666" y="4363"/>
                  </a:cubicBezTo>
                  <a:cubicBezTo>
                    <a:pt x="110000" y="15272"/>
                    <a:pt x="110000" y="15272"/>
                    <a:pt x="110000" y="15272"/>
                  </a:cubicBezTo>
                  <a:cubicBezTo>
                    <a:pt x="103333" y="13090"/>
                    <a:pt x="93333" y="10909"/>
                    <a:pt x="76666" y="10909"/>
                  </a:cubicBezTo>
                  <a:cubicBezTo>
                    <a:pt x="43333" y="10909"/>
                    <a:pt x="23333" y="26181"/>
                    <a:pt x="23333" y="58909"/>
                  </a:cubicBezTo>
                  <a:cubicBezTo>
                    <a:pt x="23333" y="91636"/>
                    <a:pt x="46666" y="109090"/>
                    <a:pt x="73333" y="109090"/>
                  </a:cubicBezTo>
                  <a:cubicBezTo>
                    <a:pt x="86666" y="109090"/>
                    <a:pt x="93333" y="106909"/>
                    <a:pt x="96666" y="106909"/>
                  </a:cubicBezTo>
                  <a:cubicBezTo>
                    <a:pt x="96666" y="61090"/>
                    <a:pt x="96666" y="61090"/>
                    <a:pt x="96666" y="61090"/>
                  </a:cubicBezTo>
                  <a:cubicBezTo>
                    <a:pt x="66666" y="61090"/>
                    <a:pt x="66666" y="61090"/>
                    <a:pt x="66666" y="61090"/>
                  </a:cubicBezTo>
                  <a:cubicBezTo>
                    <a:pt x="66666" y="52363"/>
                    <a:pt x="66666" y="52363"/>
                    <a:pt x="66666" y="52363"/>
                  </a:cubicBezTo>
                  <a:cubicBezTo>
                    <a:pt x="120000" y="52363"/>
                    <a:pt x="120000" y="52363"/>
                    <a:pt x="120000" y="52363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10000" y="117818"/>
                    <a:pt x="96666" y="120000"/>
                    <a:pt x="7333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331281" y="4105932"/>
              <a:ext cx="76427" cy="111646"/>
            </a:xfrm>
            <a:custGeom>
              <a:rect b="b" l="l" r="r" t="t"/>
              <a:pathLst>
                <a:path extrusionOk="0" h="120000" w="120000">
                  <a:moveTo>
                    <a:pt x="71764" y="66845"/>
                  </a:moveTo>
                  <a:lnTo>
                    <a:pt x="71764" y="120000"/>
                  </a:lnTo>
                  <a:lnTo>
                    <a:pt x="48235" y="120000"/>
                  </a:lnTo>
                  <a:lnTo>
                    <a:pt x="48235" y="66845"/>
                  </a:lnTo>
                  <a:lnTo>
                    <a:pt x="0" y="0"/>
                  </a:lnTo>
                  <a:lnTo>
                    <a:pt x="25882" y="0"/>
                  </a:lnTo>
                  <a:lnTo>
                    <a:pt x="61176" y="55570"/>
                  </a:lnTo>
                  <a:lnTo>
                    <a:pt x="61176" y="55570"/>
                  </a:lnTo>
                  <a:lnTo>
                    <a:pt x="97647" y="0"/>
                  </a:lnTo>
                  <a:lnTo>
                    <a:pt x="120000" y="0"/>
                  </a:lnTo>
                  <a:lnTo>
                    <a:pt x="71764" y="6684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963796" y="4263287"/>
              <a:ext cx="49452" cy="111646"/>
            </a:xfrm>
            <a:custGeom>
              <a:rect b="b" l="l" r="r" t="t"/>
              <a:pathLst>
                <a:path extrusionOk="0" h="120000" w="120000">
                  <a:moveTo>
                    <a:pt x="34545" y="11275"/>
                  </a:moveTo>
                  <a:lnTo>
                    <a:pt x="34545" y="53154"/>
                  </a:lnTo>
                  <a:lnTo>
                    <a:pt x="116363" y="53154"/>
                  </a:lnTo>
                  <a:lnTo>
                    <a:pt x="116363" y="64429"/>
                  </a:lnTo>
                  <a:lnTo>
                    <a:pt x="34545" y="64429"/>
                  </a:lnTo>
                  <a:lnTo>
                    <a:pt x="34545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4545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040225" y="4263287"/>
              <a:ext cx="78677" cy="113894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15789" y="120000"/>
                    <a:pt x="0" y="93818"/>
                    <a:pt x="0" y="58909"/>
                  </a:cubicBezTo>
                  <a:cubicBezTo>
                    <a:pt x="0" y="26181"/>
                    <a:pt x="15789" y="0"/>
                    <a:pt x="60000" y="0"/>
                  </a:cubicBezTo>
                  <a:cubicBezTo>
                    <a:pt x="104210" y="0"/>
                    <a:pt x="120000" y="26181"/>
                    <a:pt x="120000" y="58909"/>
                  </a:cubicBezTo>
                  <a:cubicBezTo>
                    <a:pt x="120000" y="93818"/>
                    <a:pt x="104210" y="120000"/>
                    <a:pt x="60000" y="120000"/>
                  </a:cubicBezTo>
                  <a:close/>
                  <a:moveTo>
                    <a:pt x="60000" y="8727"/>
                  </a:moveTo>
                  <a:cubicBezTo>
                    <a:pt x="28421" y="8727"/>
                    <a:pt x="22105" y="34909"/>
                    <a:pt x="22105" y="58909"/>
                  </a:cubicBezTo>
                  <a:cubicBezTo>
                    <a:pt x="22105" y="82909"/>
                    <a:pt x="28421" y="106909"/>
                    <a:pt x="60000" y="106909"/>
                  </a:cubicBezTo>
                  <a:cubicBezTo>
                    <a:pt x="91578" y="106909"/>
                    <a:pt x="97894" y="82909"/>
                    <a:pt x="97894" y="58909"/>
                  </a:cubicBezTo>
                  <a:cubicBezTo>
                    <a:pt x="97894" y="34909"/>
                    <a:pt x="91578" y="8727"/>
                    <a:pt x="60000" y="8727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154121" y="4263287"/>
              <a:ext cx="68187" cy="111646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302484" y="4263287"/>
              <a:ext cx="59945" cy="113894"/>
            </a:xfrm>
            <a:custGeom>
              <a:rect b="b" l="l" r="r" t="t"/>
              <a:pathLst>
                <a:path extrusionOk="0" h="120000" w="120000">
                  <a:moveTo>
                    <a:pt x="53793" y="120000"/>
                  </a:moveTo>
                  <a:cubicBezTo>
                    <a:pt x="24827" y="120000"/>
                    <a:pt x="12413" y="117818"/>
                    <a:pt x="0" y="113454"/>
                  </a:cubicBezTo>
                  <a:cubicBezTo>
                    <a:pt x="8275" y="102545"/>
                    <a:pt x="8275" y="102545"/>
                    <a:pt x="8275" y="102545"/>
                  </a:cubicBezTo>
                  <a:cubicBezTo>
                    <a:pt x="16551" y="104727"/>
                    <a:pt x="28965" y="106909"/>
                    <a:pt x="45517" y="106909"/>
                  </a:cubicBezTo>
                  <a:cubicBezTo>
                    <a:pt x="70344" y="106909"/>
                    <a:pt x="86896" y="98181"/>
                    <a:pt x="86896" y="85090"/>
                  </a:cubicBezTo>
                  <a:cubicBezTo>
                    <a:pt x="86896" y="74181"/>
                    <a:pt x="78620" y="69818"/>
                    <a:pt x="49655" y="63272"/>
                  </a:cubicBezTo>
                  <a:cubicBezTo>
                    <a:pt x="12413" y="54545"/>
                    <a:pt x="4137" y="43636"/>
                    <a:pt x="4137" y="32727"/>
                  </a:cubicBezTo>
                  <a:cubicBezTo>
                    <a:pt x="4137" y="13090"/>
                    <a:pt x="24827" y="0"/>
                    <a:pt x="66206" y="0"/>
                  </a:cubicBezTo>
                  <a:cubicBezTo>
                    <a:pt x="86896" y="0"/>
                    <a:pt x="99310" y="2181"/>
                    <a:pt x="111724" y="4363"/>
                  </a:cubicBezTo>
                  <a:cubicBezTo>
                    <a:pt x="103448" y="15272"/>
                    <a:pt x="103448" y="15272"/>
                    <a:pt x="103448" y="15272"/>
                  </a:cubicBezTo>
                  <a:cubicBezTo>
                    <a:pt x="95172" y="13090"/>
                    <a:pt x="82758" y="8727"/>
                    <a:pt x="70344" y="8727"/>
                  </a:cubicBezTo>
                  <a:cubicBezTo>
                    <a:pt x="45517" y="8727"/>
                    <a:pt x="33103" y="17454"/>
                    <a:pt x="33103" y="30545"/>
                  </a:cubicBezTo>
                  <a:cubicBezTo>
                    <a:pt x="33103" y="41454"/>
                    <a:pt x="49655" y="48000"/>
                    <a:pt x="70344" y="52363"/>
                  </a:cubicBezTo>
                  <a:cubicBezTo>
                    <a:pt x="111724" y="61090"/>
                    <a:pt x="120000" y="74181"/>
                    <a:pt x="120000" y="85090"/>
                  </a:cubicBezTo>
                  <a:cubicBezTo>
                    <a:pt x="120000" y="104727"/>
                    <a:pt x="91034" y="120000"/>
                    <a:pt x="53793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7391650" y="4263287"/>
              <a:ext cx="109399" cy="111646"/>
            </a:xfrm>
            <a:custGeom>
              <a:rect b="b" l="l" r="r" t="t"/>
              <a:pathLst>
                <a:path extrusionOk="0" h="120000" w="120000">
                  <a:moveTo>
                    <a:pt x="104150" y="120000"/>
                  </a:moveTo>
                  <a:cubicBezTo>
                    <a:pt x="104150" y="117777"/>
                    <a:pt x="95094" y="31111"/>
                    <a:pt x="95094" y="31111"/>
                  </a:cubicBezTo>
                  <a:cubicBezTo>
                    <a:pt x="92830" y="22222"/>
                    <a:pt x="92830" y="15555"/>
                    <a:pt x="92830" y="15555"/>
                  </a:cubicBezTo>
                  <a:cubicBezTo>
                    <a:pt x="92830" y="15555"/>
                    <a:pt x="92830" y="15555"/>
                    <a:pt x="92830" y="15555"/>
                  </a:cubicBezTo>
                  <a:cubicBezTo>
                    <a:pt x="92830" y="15555"/>
                    <a:pt x="92830" y="22222"/>
                    <a:pt x="90566" y="31111"/>
                  </a:cubicBezTo>
                  <a:cubicBezTo>
                    <a:pt x="90566" y="31111"/>
                    <a:pt x="65660" y="117777"/>
                    <a:pt x="63396" y="120000"/>
                  </a:cubicBezTo>
                  <a:cubicBezTo>
                    <a:pt x="54339" y="120000"/>
                    <a:pt x="54339" y="120000"/>
                    <a:pt x="54339" y="120000"/>
                  </a:cubicBezTo>
                  <a:cubicBezTo>
                    <a:pt x="52075" y="117777"/>
                    <a:pt x="27169" y="31111"/>
                    <a:pt x="27169" y="31111"/>
                  </a:cubicBezTo>
                  <a:cubicBezTo>
                    <a:pt x="24905" y="24444"/>
                    <a:pt x="24905" y="15555"/>
                    <a:pt x="24905" y="15555"/>
                  </a:cubicBezTo>
                  <a:cubicBezTo>
                    <a:pt x="24905" y="15555"/>
                    <a:pt x="24905" y="15555"/>
                    <a:pt x="24905" y="15555"/>
                  </a:cubicBezTo>
                  <a:cubicBezTo>
                    <a:pt x="24905" y="15555"/>
                    <a:pt x="24905" y="24444"/>
                    <a:pt x="22641" y="31111"/>
                  </a:cubicBezTo>
                  <a:cubicBezTo>
                    <a:pt x="22641" y="31111"/>
                    <a:pt x="13584" y="117777"/>
                    <a:pt x="1358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3584" y="0"/>
                    <a:pt x="13584" y="0"/>
                    <a:pt x="13584" y="0"/>
                  </a:cubicBezTo>
                  <a:cubicBezTo>
                    <a:pt x="31698" y="0"/>
                    <a:pt x="31698" y="0"/>
                    <a:pt x="31698" y="0"/>
                  </a:cubicBezTo>
                  <a:cubicBezTo>
                    <a:pt x="56603" y="86666"/>
                    <a:pt x="56603" y="86666"/>
                    <a:pt x="56603" y="86666"/>
                  </a:cubicBezTo>
                  <a:cubicBezTo>
                    <a:pt x="58867" y="95555"/>
                    <a:pt x="58867" y="100000"/>
                    <a:pt x="58867" y="100000"/>
                  </a:cubicBezTo>
                  <a:cubicBezTo>
                    <a:pt x="58867" y="100000"/>
                    <a:pt x="58867" y="100000"/>
                    <a:pt x="58867" y="100000"/>
                  </a:cubicBezTo>
                  <a:cubicBezTo>
                    <a:pt x="58867" y="100000"/>
                    <a:pt x="61132" y="95555"/>
                    <a:pt x="63396" y="86666"/>
                  </a:cubicBezTo>
                  <a:cubicBezTo>
                    <a:pt x="88301" y="0"/>
                    <a:pt x="88301" y="0"/>
                    <a:pt x="88301" y="0"/>
                  </a:cubicBezTo>
                  <a:cubicBezTo>
                    <a:pt x="104150" y="0"/>
                    <a:pt x="104150" y="0"/>
                    <a:pt x="10415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415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523528" y="4263287"/>
              <a:ext cx="89166" cy="111646"/>
            </a:xfrm>
            <a:custGeom>
              <a:rect b="b" l="l" r="r" t="t"/>
              <a:pathLst>
                <a:path extrusionOk="0" h="120000" w="120000">
                  <a:moveTo>
                    <a:pt x="97674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7674" y="120000"/>
                  </a:lnTo>
                  <a:close/>
                  <a:moveTo>
                    <a:pt x="64186" y="28888"/>
                  </a:moveTo>
                  <a:cubicBezTo>
                    <a:pt x="58604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302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7639671" y="4263287"/>
              <a:ext cx="68187" cy="111646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47272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0909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47272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728089" y="4263287"/>
              <a:ext cx="59945" cy="111646"/>
            </a:xfrm>
            <a:custGeom>
              <a:rect b="b" l="l" r="r" t="t"/>
              <a:pathLst>
                <a:path extrusionOk="0" h="120000" w="120000">
                  <a:moveTo>
                    <a:pt x="75000" y="11275"/>
                  </a:moveTo>
                  <a:lnTo>
                    <a:pt x="75000" y="120000"/>
                  </a:lnTo>
                  <a:lnTo>
                    <a:pt x="45000" y="120000"/>
                  </a:lnTo>
                  <a:lnTo>
                    <a:pt x="45000" y="11275"/>
                  </a:lnTo>
                  <a:lnTo>
                    <a:pt x="0" y="11275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75000" y="11275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7817257" y="4263287"/>
              <a:ext cx="51700" cy="11164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1275"/>
                  </a:lnTo>
                  <a:lnTo>
                    <a:pt x="33043" y="11275"/>
                  </a:lnTo>
                  <a:lnTo>
                    <a:pt x="33043" y="53154"/>
                  </a:lnTo>
                  <a:lnTo>
                    <a:pt x="109565" y="53154"/>
                  </a:lnTo>
                  <a:lnTo>
                    <a:pt x="109565" y="64429"/>
                  </a:lnTo>
                  <a:lnTo>
                    <a:pt x="33043" y="64429"/>
                  </a:lnTo>
                  <a:lnTo>
                    <a:pt x="33043" y="108724"/>
                  </a:lnTo>
                  <a:lnTo>
                    <a:pt x="120000" y="108724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7901928" y="4263287"/>
              <a:ext cx="68187" cy="111646"/>
            </a:xfrm>
            <a:custGeom>
              <a:rect b="b" l="l" r="r" t="t"/>
              <a:pathLst>
                <a:path extrusionOk="0" h="120000" w="120000">
                  <a:moveTo>
                    <a:pt x="87272" y="120000"/>
                  </a:move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7272" y="2222"/>
                    <a:pt x="25454" y="0"/>
                    <a:pt x="47272" y="0"/>
                  </a:cubicBezTo>
                  <a:cubicBezTo>
                    <a:pt x="90909" y="0"/>
                    <a:pt x="112727" y="11111"/>
                    <a:pt x="112727" y="33333"/>
                  </a:cubicBezTo>
                  <a:cubicBezTo>
                    <a:pt x="112727" y="55555"/>
                    <a:pt x="90909" y="66666"/>
                    <a:pt x="54545" y="66666"/>
                  </a:cubicBezTo>
                  <a:cubicBezTo>
                    <a:pt x="54545" y="66666"/>
                    <a:pt x="54545" y="66666"/>
                    <a:pt x="54545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87272" y="120000"/>
                  </a:lnTo>
                  <a:close/>
                  <a:moveTo>
                    <a:pt x="47272" y="8888"/>
                  </a:moveTo>
                  <a:cubicBezTo>
                    <a:pt x="36363" y="8888"/>
                    <a:pt x="29090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5454" y="62222"/>
                    <a:pt x="32727" y="62222"/>
                    <a:pt x="40000" y="62222"/>
                  </a:cubicBezTo>
                  <a:cubicBezTo>
                    <a:pt x="72727" y="62222"/>
                    <a:pt x="87272" y="51111"/>
                    <a:pt x="87272" y="35555"/>
                  </a:cubicBezTo>
                  <a:cubicBezTo>
                    <a:pt x="87272" y="17777"/>
                    <a:pt x="76363" y="8888"/>
                    <a:pt x="47272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8052539" y="4263287"/>
              <a:ext cx="63689" cy="113894"/>
            </a:xfrm>
            <a:custGeom>
              <a:rect b="b" l="l" r="r" t="t"/>
              <a:pathLst>
                <a:path extrusionOk="0" h="120000" w="120000">
                  <a:moveTo>
                    <a:pt x="77419" y="120000"/>
                  </a:moveTo>
                  <a:cubicBezTo>
                    <a:pt x="27096" y="120000"/>
                    <a:pt x="0" y="91636"/>
                    <a:pt x="0" y="58909"/>
                  </a:cubicBezTo>
                  <a:cubicBezTo>
                    <a:pt x="0" y="26181"/>
                    <a:pt x="27096" y="0"/>
                    <a:pt x="77419" y="0"/>
                  </a:cubicBezTo>
                  <a:cubicBezTo>
                    <a:pt x="96774" y="0"/>
                    <a:pt x="108387" y="2181"/>
                    <a:pt x="116129" y="6545"/>
                  </a:cubicBezTo>
                  <a:cubicBezTo>
                    <a:pt x="112258" y="15272"/>
                    <a:pt x="112258" y="15272"/>
                    <a:pt x="112258" y="15272"/>
                  </a:cubicBezTo>
                  <a:cubicBezTo>
                    <a:pt x="104516" y="13090"/>
                    <a:pt x="96774" y="10909"/>
                    <a:pt x="81290" y="10909"/>
                  </a:cubicBezTo>
                  <a:cubicBezTo>
                    <a:pt x="42580" y="10909"/>
                    <a:pt x="27096" y="34909"/>
                    <a:pt x="27096" y="58909"/>
                  </a:cubicBezTo>
                  <a:cubicBezTo>
                    <a:pt x="27096" y="85090"/>
                    <a:pt x="42580" y="106909"/>
                    <a:pt x="81290" y="106909"/>
                  </a:cubicBezTo>
                  <a:cubicBezTo>
                    <a:pt x="92903" y="106909"/>
                    <a:pt x="104516" y="106909"/>
                    <a:pt x="112258" y="102545"/>
                  </a:cubicBezTo>
                  <a:cubicBezTo>
                    <a:pt x="120000" y="113454"/>
                    <a:pt x="120000" y="113454"/>
                    <a:pt x="120000" y="113454"/>
                  </a:cubicBezTo>
                  <a:cubicBezTo>
                    <a:pt x="108387" y="117818"/>
                    <a:pt x="92903" y="120000"/>
                    <a:pt x="77419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34963" y="4263287"/>
              <a:ext cx="89166" cy="111646"/>
            </a:xfrm>
            <a:custGeom>
              <a:rect b="b" l="l" r="r" t="t"/>
              <a:pathLst>
                <a:path extrusionOk="0" h="120000" w="120000">
                  <a:moveTo>
                    <a:pt x="100465" y="120000"/>
                  </a:moveTo>
                  <a:cubicBezTo>
                    <a:pt x="83720" y="84444"/>
                    <a:pt x="83720" y="84444"/>
                    <a:pt x="83720" y="84444"/>
                  </a:cubicBezTo>
                  <a:cubicBezTo>
                    <a:pt x="33488" y="84444"/>
                    <a:pt x="33488" y="84444"/>
                    <a:pt x="33488" y="84444"/>
                  </a:cubicBezTo>
                  <a:cubicBezTo>
                    <a:pt x="19534" y="120000"/>
                    <a:pt x="19534" y="120000"/>
                    <a:pt x="195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69767" y="0"/>
                    <a:pt x="69767" y="0"/>
                    <a:pt x="69767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0465" y="120000"/>
                  </a:lnTo>
                  <a:close/>
                  <a:moveTo>
                    <a:pt x="64186" y="28888"/>
                  </a:moveTo>
                  <a:cubicBezTo>
                    <a:pt x="61395" y="20000"/>
                    <a:pt x="58604" y="15555"/>
                    <a:pt x="58604" y="15555"/>
                  </a:cubicBezTo>
                  <a:cubicBezTo>
                    <a:pt x="58604" y="15555"/>
                    <a:pt x="58604" y="15555"/>
                    <a:pt x="58604" y="15555"/>
                  </a:cubicBezTo>
                  <a:cubicBezTo>
                    <a:pt x="58604" y="15555"/>
                    <a:pt x="58604" y="20000"/>
                    <a:pt x="55813" y="28888"/>
                  </a:cubicBezTo>
                  <a:cubicBezTo>
                    <a:pt x="36279" y="75555"/>
                    <a:pt x="36279" y="75555"/>
                    <a:pt x="36279" y="75555"/>
                  </a:cubicBezTo>
                  <a:cubicBezTo>
                    <a:pt x="80930" y="75555"/>
                    <a:pt x="80930" y="75555"/>
                    <a:pt x="80930" y="75555"/>
                  </a:cubicBezTo>
                  <a:lnTo>
                    <a:pt x="64186" y="28888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8250356" y="4263287"/>
              <a:ext cx="68187" cy="111646"/>
            </a:xfrm>
            <a:custGeom>
              <a:rect b="b" l="l" r="r" t="t"/>
              <a:pathLst>
                <a:path extrusionOk="0" h="120000" w="120000">
                  <a:moveTo>
                    <a:pt x="90909" y="120000"/>
                  </a:moveTo>
                  <a:cubicBezTo>
                    <a:pt x="29090" y="64444"/>
                    <a:pt x="29090" y="64444"/>
                    <a:pt x="29090" y="64444"/>
                  </a:cubicBezTo>
                  <a:cubicBezTo>
                    <a:pt x="25454" y="64444"/>
                    <a:pt x="25454" y="64444"/>
                    <a:pt x="25454" y="64444"/>
                  </a:cubicBezTo>
                  <a:cubicBezTo>
                    <a:pt x="25454" y="120000"/>
                    <a:pt x="25454" y="120000"/>
                    <a:pt x="2545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4444"/>
                    <a:pt x="0" y="4444"/>
                    <a:pt x="0" y="4444"/>
                  </a:cubicBezTo>
                  <a:cubicBezTo>
                    <a:pt x="10909" y="2222"/>
                    <a:pt x="29090" y="0"/>
                    <a:pt x="50909" y="0"/>
                  </a:cubicBezTo>
                  <a:cubicBezTo>
                    <a:pt x="94545" y="0"/>
                    <a:pt x="116363" y="11111"/>
                    <a:pt x="116363" y="33333"/>
                  </a:cubicBezTo>
                  <a:cubicBezTo>
                    <a:pt x="116363" y="55555"/>
                    <a:pt x="94545" y="66666"/>
                    <a:pt x="58181" y="66666"/>
                  </a:cubicBezTo>
                  <a:cubicBezTo>
                    <a:pt x="58181" y="66666"/>
                    <a:pt x="58181" y="66666"/>
                    <a:pt x="58181" y="66666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90909" y="120000"/>
                  </a:lnTo>
                  <a:close/>
                  <a:moveTo>
                    <a:pt x="50909" y="8888"/>
                  </a:moveTo>
                  <a:cubicBezTo>
                    <a:pt x="40000" y="8888"/>
                    <a:pt x="32727" y="8888"/>
                    <a:pt x="25454" y="11111"/>
                  </a:cubicBezTo>
                  <a:cubicBezTo>
                    <a:pt x="25454" y="60000"/>
                    <a:pt x="25454" y="60000"/>
                    <a:pt x="25454" y="60000"/>
                  </a:cubicBezTo>
                  <a:cubicBezTo>
                    <a:pt x="29090" y="62222"/>
                    <a:pt x="36363" y="62222"/>
                    <a:pt x="43636" y="62222"/>
                  </a:cubicBezTo>
                  <a:cubicBezTo>
                    <a:pt x="76363" y="62222"/>
                    <a:pt x="90909" y="51111"/>
                    <a:pt x="90909" y="35555"/>
                  </a:cubicBezTo>
                  <a:cubicBezTo>
                    <a:pt x="90909" y="17777"/>
                    <a:pt x="76363" y="8888"/>
                    <a:pt x="50909" y="8888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8345517" y="4263287"/>
              <a:ext cx="57695" cy="113894"/>
            </a:xfrm>
            <a:custGeom>
              <a:rect b="b" l="l" r="r" t="t"/>
              <a:pathLst>
                <a:path extrusionOk="0" h="120000" w="120000">
                  <a:moveTo>
                    <a:pt x="51428" y="120000"/>
                  </a:moveTo>
                  <a:cubicBezTo>
                    <a:pt x="25714" y="120000"/>
                    <a:pt x="8571" y="117818"/>
                    <a:pt x="0" y="113454"/>
                  </a:cubicBezTo>
                  <a:cubicBezTo>
                    <a:pt x="4285" y="102545"/>
                    <a:pt x="4285" y="102545"/>
                    <a:pt x="4285" y="102545"/>
                  </a:cubicBezTo>
                  <a:cubicBezTo>
                    <a:pt x="12857" y="104727"/>
                    <a:pt x="29999" y="106909"/>
                    <a:pt x="47142" y="106909"/>
                  </a:cubicBezTo>
                  <a:cubicBezTo>
                    <a:pt x="72857" y="106909"/>
                    <a:pt x="89999" y="98181"/>
                    <a:pt x="89999" y="85090"/>
                  </a:cubicBezTo>
                  <a:cubicBezTo>
                    <a:pt x="89999" y="74181"/>
                    <a:pt x="77142" y="69818"/>
                    <a:pt x="47142" y="63272"/>
                  </a:cubicBezTo>
                  <a:cubicBezTo>
                    <a:pt x="12857" y="54545"/>
                    <a:pt x="0" y="43636"/>
                    <a:pt x="0" y="32727"/>
                  </a:cubicBezTo>
                  <a:cubicBezTo>
                    <a:pt x="0" y="13090"/>
                    <a:pt x="25714" y="0"/>
                    <a:pt x="64285" y="0"/>
                  </a:cubicBezTo>
                  <a:cubicBezTo>
                    <a:pt x="85714" y="0"/>
                    <a:pt x="102857" y="2181"/>
                    <a:pt x="111428" y="4363"/>
                  </a:cubicBezTo>
                  <a:cubicBezTo>
                    <a:pt x="107142" y="15272"/>
                    <a:pt x="107142" y="15272"/>
                    <a:pt x="107142" y="15272"/>
                  </a:cubicBezTo>
                  <a:cubicBezTo>
                    <a:pt x="98571" y="13090"/>
                    <a:pt x="85714" y="8727"/>
                    <a:pt x="68571" y="8727"/>
                  </a:cubicBezTo>
                  <a:cubicBezTo>
                    <a:pt x="42857" y="8727"/>
                    <a:pt x="29999" y="17454"/>
                    <a:pt x="29999" y="30545"/>
                  </a:cubicBezTo>
                  <a:cubicBezTo>
                    <a:pt x="29999" y="41454"/>
                    <a:pt x="47142" y="48000"/>
                    <a:pt x="68571" y="52363"/>
                  </a:cubicBezTo>
                  <a:cubicBezTo>
                    <a:pt x="115714" y="61090"/>
                    <a:pt x="119999" y="74181"/>
                    <a:pt x="119999" y="85090"/>
                  </a:cubicBezTo>
                  <a:cubicBezTo>
                    <a:pt x="119999" y="104727"/>
                    <a:pt x="89999" y="120000"/>
                    <a:pt x="51428" y="120000"/>
                  </a:cubicBez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292500" y="456986"/>
            <a:ext cx="5316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80000" lIns="80000" spcFirstLastPara="1" rIns="80000" wrap="square" tIns="800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292500" y="1858409"/>
            <a:ext cx="9321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80000" lIns="80000" spcFirstLastPara="1" rIns="80000" wrap="square" tIns="80000">
            <a:noAutofit/>
          </a:bodyPr>
          <a:lstStyle>
            <a:lvl1pPr indent="-31115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➢"/>
              <a:defRPr b="1" i="0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▶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▶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292500" y="6516000"/>
            <a:ext cx="1680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5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04" name="Google Shape;104;p7"/>
          <p:cNvCxnSpPr/>
          <p:nvPr/>
        </p:nvCxnSpPr>
        <p:spPr>
          <a:xfrm>
            <a:off x="292500" y="1132982"/>
            <a:ext cx="932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7"/>
          <p:cNvCxnSpPr/>
          <p:nvPr/>
        </p:nvCxnSpPr>
        <p:spPr>
          <a:xfrm>
            <a:off x="292500" y="6498000"/>
            <a:ext cx="9321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" name="Google Shape;106;p7"/>
          <p:cNvGrpSpPr/>
          <p:nvPr/>
        </p:nvGrpSpPr>
        <p:grpSpPr>
          <a:xfrm>
            <a:off x="9224248" y="6540084"/>
            <a:ext cx="402373" cy="214970"/>
            <a:chOff x="11019714" y="360001"/>
            <a:chExt cx="812218" cy="352583"/>
          </a:xfrm>
        </p:grpSpPr>
        <p:sp>
          <p:nvSpPr>
            <p:cNvPr id="107" name="Google Shape;107;p7"/>
            <p:cNvSpPr/>
            <p:nvPr/>
          </p:nvSpPr>
          <p:spPr>
            <a:xfrm>
              <a:off x="11019714" y="574884"/>
              <a:ext cx="791100" cy="137700"/>
            </a:xfrm>
            <a:custGeom>
              <a:rect b="b" l="l" r="r" t="t"/>
              <a:pathLst>
                <a:path extrusionOk="0" h="120000" w="120000">
                  <a:moveTo>
                    <a:pt x="120000" y="37846"/>
                  </a:moveTo>
                  <a:cubicBezTo>
                    <a:pt x="109732" y="33230"/>
                    <a:pt x="96898" y="29538"/>
                    <a:pt x="82941" y="29538"/>
                  </a:cubicBezTo>
                  <a:cubicBezTo>
                    <a:pt x="61443" y="29538"/>
                    <a:pt x="37219" y="38769"/>
                    <a:pt x="15240" y="64615"/>
                  </a:cubicBezTo>
                  <a:cubicBezTo>
                    <a:pt x="11550" y="37846"/>
                    <a:pt x="7058" y="16615"/>
                    <a:pt x="0" y="0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6096" y="39692"/>
                    <a:pt x="9946" y="72000"/>
                    <a:pt x="12673" y="120000"/>
                  </a:cubicBezTo>
                  <a:cubicBezTo>
                    <a:pt x="43636" y="53538"/>
                    <a:pt x="82620" y="40615"/>
                    <a:pt x="111818" y="40615"/>
                  </a:cubicBezTo>
                  <a:cubicBezTo>
                    <a:pt x="114705" y="40615"/>
                    <a:pt x="117433" y="41538"/>
                    <a:pt x="120000" y="41538"/>
                  </a:cubicBezTo>
                  <a:lnTo>
                    <a:pt x="120000" y="37846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1087632" y="360001"/>
              <a:ext cx="744300" cy="229800"/>
            </a:xfrm>
            <a:custGeom>
              <a:rect b="b" l="l" r="r" t="t"/>
              <a:pathLst>
                <a:path extrusionOk="0" h="120000" w="120000">
                  <a:moveTo>
                    <a:pt x="82329" y="62488"/>
                  </a:moveTo>
                  <a:cubicBezTo>
                    <a:pt x="82500" y="59723"/>
                    <a:pt x="82670" y="57511"/>
                    <a:pt x="82670" y="54193"/>
                  </a:cubicBezTo>
                  <a:cubicBezTo>
                    <a:pt x="82670" y="48110"/>
                    <a:pt x="81477" y="45898"/>
                    <a:pt x="80284" y="45898"/>
                  </a:cubicBezTo>
                  <a:cubicBezTo>
                    <a:pt x="78068" y="45898"/>
                    <a:pt x="77045" y="49769"/>
                    <a:pt x="76534" y="62488"/>
                  </a:cubicBezTo>
                  <a:lnTo>
                    <a:pt x="82329" y="62488"/>
                  </a:lnTo>
                  <a:close/>
                  <a:moveTo>
                    <a:pt x="40909" y="94009"/>
                  </a:moveTo>
                  <a:cubicBezTo>
                    <a:pt x="40227" y="95668"/>
                    <a:pt x="39375" y="97327"/>
                    <a:pt x="38181" y="97327"/>
                  </a:cubicBezTo>
                  <a:cubicBezTo>
                    <a:pt x="36306" y="97327"/>
                    <a:pt x="35965" y="91797"/>
                    <a:pt x="35965" y="85161"/>
                  </a:cubicBezTo>
                  <a:cubicBezTo>
                    <a:pt x="35965" y="77419"/>
                    <a:pt x="36647" y="63594"/>
                    <a:pt x="37329" y="58617"/>
                  </a:cubicBezTo>
                  <a:cubicBezTo>
                    <a:pt x="38352" y="50322"/>
                    <a:pt x="39715" y="47557"/>
                    <a:pt x="42102" y="47557"/>
                  </a:cubicBezTo>
                  <a:cubicBezTo>
                    <a:pt x="42272" y="47557"/>
                    <a:pt x="42443" y="47557"/>
                    <a:pt x="42613" y="48110"/>
                  </a:cubicBezTo>
                  <a:lnTo>
                    <a:pt x="40909" y="94009"/>
                  </a:lnTo>
                  <a:close/>
                  <a:moveTo>
                    <a:pt x="109602" y="75207"/>
                  </a:moveTo>
                  <a:cubicBezTo>
                    <a:pt x="108750" y="97327"/>
                    <a:pt x="107727" y="102304"/>
                    <a:pt x="105852" y="102304"/>
                  </a:cubicBezTo>
                  <a:cubicBezTo>
                    <a:pt x="103977" y="102304"/>
                    <a:pt x="103295" y="97880"/>
                    <a:pt x="103295" y="88479"/>
                  </a:cubicBezTo>
                  <a:cubicBezTo>
                    <a:pt x="103295" y="84608"/>
                    <a:pt x="103465" y="79078"/>
                    <a:pt x="103636" y="72995"/>
                  </a:cubicBezTo>
                  <a:cubicBezTo>
                    <a:pt x="104318" y="50875"/>
                    <a:pt x="105340" y="45898"/>
                    <a:pt x="107386" y="45898"/>
                  </a:cubicBezTo>
                  <a:cubicBezTo>
                    <a:pt x="109261" y="45898"/>
                    <a:pt x="109943" y="50322"/>
                    <a:pt x="109943" y="59723"/>
                  </a:cubicBezTo>
                  <a:cubicBezTo>
                    <a:pt x="109943" y="63594"/>
                    <a:pt x="109772" y="69124"/>
                    <a:pt x="109602" y="75207"/>
                  </a:cubicBezTo>
                  <a:moveTo>
                    <a:pt x="62556" y="117235"/>
                  </a:moveTo>
                  <a:cubicBezTo>
                    <a:pt x="52670" y="117235"/>
                    <a:pt x="52670" y="117235"/>
                    <a:pt x="52670" y="117235"/>
                  </a:cubicBezTo>
                  <a:cubicBezTo>
                    <a:pt x="57102" y="0"/>
                    <a:pt x="57102" y="0"/>
                    <a:pt x="57102" y="0"/>
                  </a:cubicBezTo>
                  <a:cubicBezTo>
                    <a:pt x="66988" y="0"/>
                    <a:pt x="66988" y="0"/>
                    <a:pt x="66988" y="0"/>
                  </a:cubicBezTo>
                  <a:lnTo>
                    <a:pt x="62556" y="117235"/>
                  </a:lnTo>
                  <a:close/>
                  <a:moveTo>
                    <a:pt x="82500" y="96774"/>
                  </a:moveTo>
                  <a:cubicBezTo>
                    <a:pt x="84545" y="96774"/>
                    <a:pt x="87102" y="95668"/>
                    <a:pt x="89318" y="93456"/>
                  </a:cubicBezTo>
                  <a:cubicBezTo>
                    <a:pt x="88125" y="115023"/>
                    <a:pt x="88125" y="115023"/>
                    <a:pt x="88125" y="115023"/>
                  </a:cubicBezTo>
                  <a:cubicBezTo>
                    <a:pt x="85568" y="117235"/>
                    <a:pt x="81988" y="118341"/>
                    <a:pt x="78920" y="118341"/>
                  </a:cubicBezTo>
                  <a:cubicBezTo>
                    <a:pt x="69034" y="118341"/>
                    <a:pt x="66306" y="103963"/>
                    <a:pt x="66306" y="85714"/>
                  </a:cubicBezTo>
                  <a:cubicBezTo>
                    <a:pt x="66306" y="38709"/>
                    <a:pt x="72443" y="28202"/>
                    <a:pt x="80965" y="28202"/>
                  </a:cubicBezTo>
                  <a:cubicBezTo>
                    <a:pt x="87784" y="28202"/>
                    <a:pt x="91875" y="38709"/>
                    <a:pt x="91875" y="58617"/>
                  </a:cubicBezTo>
                  <a:cubicBezTo>
                    <a:pt x="91875" y="67465"/>
                    <a:pt x="91363" y="75760"/>
                    <a:pt x="91022" y="81290"/>
                  </a:cubicBezTo>
                  <a:cubicBezTo>
                    <a:pt x="76193" y="81290"/>
                    <a:pt x="76193" y="81290"/>
                    <a:pt x="76193" y="81290"/>
                  </a:cubicBezTo>
                  <a:cubicBezTo>
                    <a:pt x="76193" y="91244"/>
                    <a:pt x="77215" y="96774"/>
                    <a:pt x="82500" y="96774"/>
                  </a:cubicBezTo>
                  <a:moveTo>
                    <a:pt x="43806" y="28755"/>
                  </a:moveTo>
                  <a:cubicBezTo>
                    <a:pt x="36988" y="28755"/>
                    <a:pt x="33238" y="33179"/>
                    <a:pt x="30170" y="43686"/>
                  </a:cubicBezTo>
                  <a:cubicBezTo>
                    <a:pt x="27272" y="53087"/>
                    <a:pt x="25738" y="70783"/>
                    <a:pt x="25738" y="89032"/>
                  </a:cubicBezTo>
                  <a:cubicBezTo>
                    <a:pt x="25738" y="105622"/>
                    <a:pt x="27102" y="118894"/>
                    <a:pt x="33238" y="118894"/>
                  </a:cubicBezTo>
                  <a:cubicBezTo>
                    <a:pt x="35965" y="118894"/>
                    <a:pt x="38352" y="115023"/>
                    <a:pt x="40738" y="111152"/>
                  </a:cubicBezTo>
                  <a:cubicBezTo>
                    <a:pt x="40738" y="111152"/>
                    <a:pt x="40738" y="111152"/>
                    <a:pt x="40738" y="111152"/>
                  </a:cubicBezTo>
                  <a:cubicBezTo>
                    <a:pt x="40568" y="117235"/>
                    <a:pt x="40568" y="117235"/>
                    <a:pt x="40568" y="117235"/>
                  </a:cubicBezTo>
                  <a:cubicBezTo>
                    <a:pt x="49943" y="117235"/>
                    <a:pt x="49943" y="117235"/>
                    <a:pt x="49943" y="117235"/>
                  </a:cubicBezTo>
                  <a:cubicBezTo>
                    <a:pt x="53181" y="29308"/>
                    <a:pt x="53181" y="29308"/>
                    <a:pt x="53181" y="29308"/>
                  </a:cubicBezTo>
                  <a:cubicBezTo>
                    <a:pt x="50454" y="28755"/>
                    <a:pt x="47386" y="28755"/>
                    <a:pt x="43806" y="28755"/>
                  </a:cubicBezTo>
                  <a:moveTo>
                    <a:pt x="120000" y="59723"/>
                  </a:moveTo>
                  <a:cubicBezTo>
                    <a:pt x="120000" y="37050"/>
                    <a:pt x="115568" y="28202"/>
                    <a:pt x="107897" y="28202"/>
                  </a:cubicBezTo>
                  <a:cubicBezTo>
                    <a:pt x="98693" y="28202"/>
                    <a:pt x="93068" y="41474"/>
                    <a:pt x="93068" y="87926"/>
                  </a:cubicBezTo>
                  <a:cubicBezTo>
                    <a:pt x="93068" y="111152"/>
                    <a:pt x="97670" y="120000"/>
                    <a:pt x="105340" y="120000"/>
                  </a:cubicBezTo>
                  <a:cubicBezTo>
                    <a:pt x="114545" y="120000"/>
                    <a:pt x="120000" y="106728"/>
                    <a:pt x="120000" y="59723"/>
                  </a:cubicBezTo>
                  <a:moveTo>
                    <a:pt x="22329" y="0"/>
                  </a:moveTo>
                  <a:cubicBezTo>
                    <a:pt x="20113" y="27096"/>
                    <a:pt x="17045" y="54746"/>
                    <a:pt x="12954" y="82396"/>
                  </a:cubicBezTo>
                  <a:cubicBezTo>
                    <a:pt x="12954" y="82396"/>
                    <a:pt x="12954" y="82396"/>
                    <a:pt x="12954" y="82396"/>
                  </a:cubicBezTo>
                  <a:cubicBezTo>
                    <a:pt x="11931" y="60276"/>
                    <a:pt x="11420" y="27649"/>
                    <a:pt x="114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0" y="43686"/>
                    <a:pt x="2727" y="82949"/>
                    <a:pt x="5284" y="117235"/>
                  </a:cubicBezTo>
                  <a:cubicBezTo>
                    <a:pt x="16363" y="117235"/>
                    <a:pt x="16363" y="117235"/>
                    <a:pt x="16363" y="117235"/>
                  </a:cubicBezTo>
                  <a:cubicBezTo>
                    <a:pt x="22500" y="81290"/>
                    <a:pt x="28295" y="42027"/>
                    <a:pt x="32897" y="0"/>
                  </a:cubicBezTo>
                  <a:lnTo>
                    <a:pt x="22329" y="0"/>
                  </a:lnTo>
                  <a:close/>
                </a:path>
              </a:pathLst>
            </a:custGeom>
            <a:solidFill>
              <a:srgbClr val="82E600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/>
        </p:nvSpPr>
        <p:spPr>
          <a:xfrm>
            <a:off x="789750" y="6516000"/>
            <a:ext cx="16938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4B788C"/>
                </a:solidFill>
              </a:rPr>
              <a:t>November</a:t>
            </a:r>
            <a:r>
              <a:rPr lang="fr-FR" sz="800">
                <a:solidFill>
                  <a:srgbClr val="4B788C"/>
                </a:solidFill>
              </a:rPr>
              <a:t>, 2019</a:t>
            </a:r>
            <a:endParaRPr sz="800">
              <a:solidFill>
                <a:srgbClr val="4B78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3507684" y="6554250"/>
            <a:ext cx="2837700" cy="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595959"/>
                </a:solidFill>
              </a:rPr>
              <a:t>CONFIDENTIAL</a:t>
            </a:r>
            <a:endParaRPr sz="800">
              <a:solidFill>
                <a:srgbClr val="59595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292500" y="456986"/>
            <a:ext cx="53169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300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/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2086182" y="1858409"/>
            <a:ext cx="75282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►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►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5" name="Google Shape;325;p20"/>
          <p:cNvCxnSpPr/>
          <p:nvPr/>
        </p:nvCxnSpPr>
        <p:spPr>
          <a:xfrm>
            <a:off x="292500" y="1132982"/>
            <a:ext cx="932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20"/>
          <p:cNvSpPr txBox="1"/>
          <p:nvPr/>
        </p:nvSpPr>
        <p:spPr>
          <a:xfrm>
            <a:off x="4688504" y="6516000"/>
            <a:ext cx="938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800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292500" y="6498000"/>
            <a:ext cx="93219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9224248" y="6540084"/>
            <a:ext cx="402431" cy="215003"/>
            <a:chOff x="11019714" y="360001"/>
            <a:chExt cx="812335" cy="352638"/>
          </a:xfrm>
        </p:grpSpPr>
        <p:sp>
          <p:nvSpPr>
            <p:cNvPr id="329" name="Google Shape;329;p20"/>
            <p:cNvSpPr/>
            <p:nvPr/>
          </p:nvSpPr>
          <p:spPr>
            <a:xfrm>
              <a:off x="11019714" y="574884"/>
              <a:ext cx="791231" cy="137755"/>
            </a:xfrm>
            <a:custGeom>
              <a:rect b="b" l="l" r="r" t="t"/>
              <a:pathLst>
                <a:path extrusionOk="0" h="130" w="748">
                  <a:moveTo>
                    <a:pt x="748" y="41"/>
                  </a:moveTo>
                  <a:cubicBezTo>
                    <a:pt x="684" y="36"/>
                    <a:pt x="604" y="32"/>
                    <a:pt x="517" y="32"/>
                  </a:cubicBezTo>
                  <a:cubicBezTo>
                    <a:pt x="383" y="32"/>
                    <a:pt x="232" y="42"/>
                    <a:pt x="95" y="70"/>
                  </a:cubicBezTo>
                  <a:cubicBezTo>
                    <a:pt x="72" y="41"/>
                    <a:pt x="44" y="18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8" y="43"/>
                    <a:pt x="62" y="78"/>
                    <a:pt x="79" y="130"/>
                  </a:cubicBezTo>
                  <a:cubicBezTo>
                    <a:pt x="272" y="58"/>
                    <a:pt x="515" y="44"/>
                    <a:pt x="697" y="44"/>
                  </a:cubicBezTo>
                  <a:cubicBezTo>
                    <a:pt x="715" y="44"/>
                    <a:pt x="732" y="45"/>
                    <a:pt x="748" y="45"/>
                  </a:cubicBezTo>
                  <a:lnTo>
                    <a:pt x="748" y="41"/>
                  </a:lnTo>
                  <a:close/>
                </a:path>
              </a:pathLst>
            </a:custGeom>
            <a:solidFill>
              <a:srgbClr val="4E6B7C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11087632" y="360001"/>
              <a:ext cx="744417" cy="229849"/>
            </a:xfrm>
            <a:custGeom>
              <a:rect b="b" l="l" r="r" t="t"/>
              <a:pathLst>
                <a:path extrusionOk="0" h="217" w="704">
                  <a:moveTo>
                    <a:pt x="483" y="113"/>
                  </a:moveTo>
                  <a:cubicBezTo>
                    <a:pt x="484" y="108"/>
                    <a:pt x="485" y="104"/>
                    <a:pt x="485" y="98"/>
                  </a:cubicBezTo>
                  <a:cubicBezTo>
                    <a:pt x="485" y="87"/>
                    <a:pt x="478" y="83"/>
                    <a:pt x="471" y="83"/>
                  </a:cubicBezTo>
                  <a:cubicBezTo>
                    <a:pt x="458" y="83"/>
                    <a:pt x="452" y="90"/>
                    <a:pt x="449" y="113"/>
                  </a:cubicBezTo>
                  <a:lnTo>
                    <a:pt x="483" y="113"/>
                  </a:lnTo>
                  <a:close/>
                  <a:moveTo>
                    <a:pt x="240" y="170"/>
                  </a:moveTo>
                  <a:cubicBezTo>
                    <a:pt x="236" y="173"/>
                    <a:pt x="231" y="176"/>
                    <a:pt x="224" y="176"/>
                  </a:cubicBezTo>
                  <a:cubicBezTo>
                    <a:pt x="213" y="176"/>
                    <a:pt x="211" y="166"/>
                    <a:pt x="211" y="154"/>
                  </a:cubicBezTo>
                  <a:cubicBezTo>
                    <a:pt x="211" y="140"/>
                    <a:pt x="215" y="115"/>
                    <a:pt x="219" y="106"/>
                  </a:cubicBezTo>
                  <a:cubicBezTo>
                    <a:pt x="225" y="91"/>
                    <a:pt x="233" y="86"/>
                    <a:pt x="247" y="86"/>
                  </a:cubicBezTo>
                  <a:cubicBezTo>
                    <a:pt x="248" y="86"/>
                    <a:pt x="249" y="86"/>
                    <a:pt x="250" y="87"/>
                  </a:cubicBezTo>
                  <a:lnTo>
                    <a:pt x="240" y="170"/>
                  </a:lnTo>
                  <a:close/>
                  <a:moveTo>
                    <a:pt x="643" y="136"/>
                  </a:moveTo>
                  <a:cubicBezTo>
                    <a:pt x="638" y="176"/>
                    <a:pt x="632" y="185"/>
                    <a:pt x="621" y="185"/>
                  </a:cubicBezTo>
                  <a:cubicBezTo>
                    <a:pt x="610" y="185"/>
                    <a:pt x="606" y="177"/>
                    <a:pt x="606" y="160"/>
                  </a:cubicBezTo>
                  <a:cubicBezTo>
                    <a:pt x="606" y="153"/>
                    <a:pt x="607" y="143"/>
                    <a:pt x="608" y="132"/>
                  </a:cubicBezTo>
                  <a:cubicBezTo>
                    <a:pt x="612" y="92"/>
                    <a:pt x="618" y="83"/>
                    <a:pt x="630" y="83"/>
                  </a:cubicBezTo>
                  <a:cubicBezTo>
                    <a:pt x="641" y="83"/>
                    <a:pt x="645" y="91"/>
                    <a:pt x="645" y="108"/>
                  </a:cubicBezTo>
                  <a:cubicBezTo>
                    <a:pt x="645" y="115"/>
                    <a:pt x="644" y="125"/>
                    <a:pt x="643" y="136"/>
                  </a:cubicBezTo>
                  <a:moveTo>
                    <a:pt x="367" y="212"/>
                  </a:moveTo>
                  <a:cubicBezTo>
                    <a:pt x="309" y="212"/>
                    <a:pt x="309" y="212"/>
                    <a:pt x="309" y="212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93" y="0"/>
                    <a:pt x="393" y="0"/>
                    <a:pt x="393" y="0"/>
                  </a:cubicBezTo>
                  <a:lnTo>
                    <a:pt x="367" y="212"/>
                  </a:lnTo>
                  <a:close/>
                  <a:moveTo>
                    <a:pt x="484" y="175"/>
                  </a:moveTo>
                  <a:cubicBezTo>
                    <a:pt x="496" y="175"/>
                    <a:pt x="511" y="173"/>
                    <a:pt x="524" y="169"/>
                  </a:cubicBezTo>
                  <a:cubicBezTo>
                    <a:pt x="517" y="208"/>
                    <a:pt x="517" y="208"/>
                    <a:pt x="517" y="208"/>
                  </a:cubicBezTo>
                  <a:cubicBezTo>
                    <a:pt x="502" y="212"/>
                    <a:pt x="481" y="214"/>
                    <a:pt x="463" y="214"/>
                  </a:cubicBezTo>
                  <a:cubicBezTo>
                    <a:pt x="405" y="214"/>
                    <a:pt x="389" y="188"/>
                    <a:pt x="389" y="155"/>
                  </a:cubicBezTo>
                  <a:cubicBezTo>
                    <a:pt x="389" y="70"/>
                    <a:pt x="425" y="51"/>
                    <a:pt x="475" y="51"/>
                  </a:cubicBezTo>
                  <a:cubicBezTo>
                    <a:pt x="515" y="51"/>
                    <a:pt x="539" y="70"/>
                    <a:pt x="539" y="106"/>
                  </a:cubicBezTo>
                  <a:cubicBezTo>
                    <a:pt x="539" y="122"/>
                    <a:pt x="536" y="137"/>
                    <a:pt x="534" y="147"/>
                  </a:cubicBezTo>
                  <a:cubicBezTo>
                    <a:pt x="447" y="147"/>
                    <a:pt x="447" y="147"/>
                    <a:pt x="447" y="147"/>
                  </a:cubicBezTo>
                  <a:cubicBezTo>
                    <a:pt x="447" y="165"/>
                    <a:pt x="453" y="175"/>
                    <a:pt x="484" y="175"/>
                  </a:cubicBezTo>
                  <a:moveTo>
                    <a:pt x="257" y="52"/>
                  </a:moveTo>
                  <a:cubicBezTo>
                    <a:pt x="217" y="52"/>
                    <a:pt x="195" y="60"/>
                    <a:pt x="177" y="79"/>
                  </a:cubicBezTo>
                  <a:cubicBezTo>
                    <a:pt x="160" y="96"/>
                    <a:pt x="151" y="128"/>
                    <a:pt x="151" y="161"/>
                  </a:cubicBezTo>
                  <a:cubicBezTo>
                    <a:pt x="151" y="191"/>
                    <a:pt x="159" y="215"/>
                    <a:pt x="195" y="215"/>
                  </a:cubicBezTo>
                  <a:cubicBezTo>
                    <a:pt x="211" y="215"/>
                    <a:pt x="225" y="208"/>
                    <a:pt x="239" y="201"/>
                  </a:cubicBezTo>
                  <a:cubicBezTo>
                    <a:pt x="239" y="201"/>
                    <a:pt x="239" y="201"/>
                    <a:pt x="239" y="201"/>
                  </a:cubicBezTo>
                  <a:cubicBezTo>
                    <a:pt x="238" y="212"/>
                    <a:pt x="238" y="212"/>
                    <a:pt x="238" y="212"/>
                  </a:cubicBezTo>
                  <a:cubicBezTo>
                    <a:pt x="293" y="212"/>
                    <a:pt x="293" y="212"/>
                    <a:pt x="293" y="212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296" y="52"/>
                    <a:pt x="278" y="52"/>
                    <a:pt x="257" y="52"/>
                  </a:cubicBezTo>
                  <a:moveTo>
                    <a:pt x="704" y="108"/>
                  </a:moveTo>
                  <a:cubicBezTo>
                    <a:pt x="704" y="67"/>
                    <a:pt x="678" y="51"/>
                    <a:pt x="633" y="51"/>
                  </a:cubicBezTo>
                  <a:cubicBezTo>
                    <a:pt x="579" y="51"/>
                    <a:pt x="546" y="75"/>
                    <a:pt x="546" y="159"/>
                  </a:cubicBezTo>
                  <a:cubicBezTo>
                    <a:pt x="546" y="201"/>
                    <a:pt x="573" y="217"/>
                    <a:pt x="618" y="217"/>
                  </a:cubicBezTo>
                  <a:cubicBezTo>
                    <a:pt x="672" y="217"/>
                    <a:pt x="704" y="193"/>
                    <a:pt x="704" y="108"/>
                  </a:cubicBezTo>
                  <a:moveTo>
                    <a:pt x="131" y="0"/>
                  </a:moveTo>
                  <a:cubicBezTo>
                    <a:pt x="118" y="49"/>
                    <a:pt x="100" y="99"/>
                    <a:pt x="76" y="149"/>
                  </a:cubicBezTo>
                  <a:cubicBezTo>
                    <a:pt x="76" y="149"/>
                    <a:pt x="76" y="149"/>
                    <a:pt x="76" y="149"/>
                  </a:cubicBezTo>
                  <a:cubicBezTo>
                    <a:pt x="70" y="109"/>
                    <a:pt x="67" y="5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9"/>
                    <a:pt x="16" y="150"/>
                    <a:pt x="31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132" y="147"/>
                    <a:pt x="166" y="76"/>
                    <a:pt x="193" y="0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82E600"/>
            </a:solidFill>
            <a:ln>
              <a:noFill/>
            </a:ln>
          </p:spPr>
          <p:txBody>
            <a:bodyPr anchorCtr="0" anchor="t" bIns="39975" lIns="80000" spcFirstLastPara="1" rIns="80000" wrap="square" tIns="399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20"/>
          <p:cNvSpPr txBox="1"/>
          <p:nvPr/>
        </p:nvSpPr>
        <p:spPr>
          <a:xfrm>
            <a:off x="510849" y="6496767"/>
            <a:ext cx="1575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75" lIns="80000" spcFirstLastPara="1" rIns="80000" wrap="square" tIns="39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7F7F7F"/>
                </a:solidFill>
              </a:rPr>
              <a:t>November 19</a:t>
            </a:r>
            <a:r>
              <a:rPr baseline="30000" lang="fr-F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fr-F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2019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155467" y="6481911"/>
            <a:ext cx="318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75" lIns="80000" spcFirstLastPara="1" rIns="80000" wrap="square" tIns="39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-F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23825" y="1139075"/>
            <a:ext cx="938376" cy="535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4939" y="107525"/>
            <a:ext cx="1631521" cy="77630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drive/u/1/folders/1rZXWmoXB96wcqIb3fyh3gXYJI60ysBVq" TargetMode="External"/><Relationship Id="rId4" Type="http://schemas.openxmlformats.org/officeDocument/2006/relationships/image" Target="../media/image11.jpg"/><Relationship Id="rId5" Type="http://schemas.openxmlformats.org/officeDocument/2006/relationships/image" Target="../media/image21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hyperlink" Target="https://smartworkplace.apps.valeo.com/group-is-security-portal/cyb-compliance/tisax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valeo.com/en/purchasing-strategy/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s://sites.google.com/a/valeo.com/valeo-purchasing-manual/VPM-PRODUCTION/main-tools/t-d---contract-management-specific/vrf" TargetMode="External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drive/folders/1rZXWmoXB96wcqIb3fyh3gXYJI60ysBVq?usp=sharing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V6o_AF0-CwOmWUuXtU5iaR7Rk6xEcfX3RoN6VRhcyu4/edi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9.jp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/>
          <p:nvPr>
            <p:ph type="ctrTitle"/>
          </p:nvPr>
        </p:nvSpPr>
        <p:spPr>
          <a:xfrm>
            <a:off x="429000" y="5553500"/>
            <a:ext cx="90204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fr-FR"/>
              <a:t>SENSITIVE CUSTOMER DATA PROTECTION -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fr-FR"/>
              <a:t>TISAX</a:t>
            </a:r>
            <a:endParaRPr/>
          </a:p>
        </p:txBody>
      </p:sp>
      <p:sp>
        <p:nvSpPr>
          <p:cNvPr id="421" name="Google Shape;421;p34"/>
          <p:cNvSpPr txBox="1"/>
          <p:nvPr>
            <p:ph idx="1" type="subTitle"/>
          </p:nvPr>
        </p:nvSpPr>
        <p:spPr>
          <a:xfrm>
            <a:off x="429000" y="5232207"/>
            <a:ext cx="596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</a:pPr>
            <a:r>
              <a:rPr b="1" i="0" lang="fr-FR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TRAINING </a:t>
            </a:r>
            <a:endParaRPr b="1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34"/>
          <p:cNvPicPr preferRelativeResize="0"/>
          <p:nvPr/>
        </p:nvPicPr>
        <p:blipFill rotWithShape="1">
          <a:blip r:embed="rId3">
            <a:alphaModFix/>
          </a:blip>
          <a:srcRect b="8332" l="0" r="0" t="0"/>
          <a:stretch/>
        </p:blipFill>
        <p:spPr>
          <a:xfrm>
            <a:off x="0" y="0"/>
            <a:ext cx="7452326" cy="5123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3" name="Google Shape;423;p34"/>
          <p:cNvSpPr/>
          <p:nvPr/>
        </p:nvSpPr>
        <p:spPr>
          <a:xfrm>
            <a:off x="7785550" y="111050"/>
            <a:ext cx="2019900" cy="136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5547" y="111052"/>
            <a:ext cx="1863156" cy="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/>
        </p:nvSpPr>
        <p:spPr>
          <a:xfrm>
            <a:off x="293800" y="1300775"/>
            <a:ext cx="7188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Update </a:t>
            </a:r>
            <a:r>
              <a:rPr b="1" lang="fr-FR" sz="1800">
                <a:solidFill>
                  <a:schemeClr val="dk2"/>
                </a:solidFill>
              </a:rPr>
              <a:t>CLPP &amp; </a:t>
            </a:r>
            <a:r>
              <a:rPr b="1" lang="fr-FR" sz="1800" u="sng">
                <a:solidFill>
                  <a:schemeClr val="hlink"/>
                </a:solidFill>
                <a:hlinkClick r:id="rId3"/>
              </a:rPr>
              <a:t>CCM</a:t>
            </a:r>
            <a:r>
              <a:rPr b="1" lang="fr-FR" sz="1800">
                <a:solidFill>
                  <a:schemeClr val="dk2"/>
                </a:solidFill>
              </a:rPr>
              <a:t> </a:t>
            </a:r>
            <a:r>
              <a:rPr b="1" lang="fr-FR">
                <a:solidFill>
                  <a:srgbClr val="434343"/>
                </a:solidFill>
              </a:rPr>
              <a:t>(Cyber Security Compliance Matrix) for PRKF</a:t>
            </a:r>
            <a:endParaRPr/>
          </a:p>
        </p:txBody>
      </p:sp>
      <p:sp>
        <p:nvSpPr>
          <p:cNvPr id="518" name="Google Shape;518;p43"/>
          <p:cNvSpPr/>
          <p:nvPr/>
        </p:nvSpPr>
        <p:spPr>
          <a:xfrm>
            <a:off x="138000" y="1300775"/>
            <a:ext cx="504900" cy="50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82E6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</a:rPr>
              <a:t>5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9" name="Google Shape;519;p43"/>
          <p:cNvSpPr txBox="1"/>
          <p:nvPr/>
        </p:nvSpPr>
        <p:spPr>
          <a:xfrm>
            <a:off x="404475" y="516950"/>
            <a:ext cx="866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4B788C"/>
                </a:solidFill>
              </a:rPr>
              <a:t>Project Manager ROADMAP</a:t>
            </a:r>
            <a:endParaRPr b="1" sz="2200">
              <a:solidFill>
                <a:srgbClr val="4B788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4B788C"/>
                </a:solidFill>
              </a:rPr>
              <a:t>5</a:t>
            </a:r>
            <a:r>
              <a:rPr b="1" lang="fr-FR" sz="1800">
                <a:solidFill>
                  <a:srgbClr val="4B788C"/>
                </a:solidFill>
              </a:rPr>
              <a:t>- Tools to update</a:t>
            </a:r>
            <a:endParaRPr b="1" sz="1800">
              <a:solidFill>
                <a:srgbClr val="4B788C"/>
              </a:solidFill>
            </a:endParaRPr>
          </a:p>
        </p:txBody>
      </p:sp>
      <p:pic>
        <p:nvPicPr>
          <p:cNvPr id="520" name="Google Shape;520;p43"/>
          <p:cNvPicPr preferRelativeResize="0"/>
          <p:nvPr/>
        </p:nvPicPr>
        <p:blipFill rotWithShape="1">
          <a:blip r:embed="rId4">
            <a:alphaModFix/>
          </a:blip>
          <a:srcRect b="1656" l="0" r="34180" t="48612"/>
          <a:stretch/>
        </p:blipFill>
        <p:spPr>
          <a:xfrm>
            <a:off x="1043250" y="1810475"/>
            <a:ext cx="3259102" cy="1846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21" name="Google Shape;521;p43"/>
          <p:cNvSpPr/>
          <p:nvPr/>
        </p:nvSpPr>
        <p:spPr>
          <a:xfrm>
            <a:off x="345525" y="4104575"/>
            <a:ext cx="2973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74350" y="6106050"/>
            <a:ext cx="2973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3"/>
          <p:cNvSpPr txBox="1"/>
          <p:nvPr/>
        </p:nvSpPr>
        <p:spPr>
          <a:xfrm>
            <a:off x="4682450" y="2047300"/>
            <a:ext cx="4981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At</a:t>
            </a:r>
            <a:r>
              <a:rPr b="1" lang="fr-FR">
                <a:solidFill>
                  <a:srgbClr val="434343"/>
                </a:solidFill>
              </a:rPr>
              <a:t> </a:t>
            </a:r>
            <a:r>
              <a:rPr b="1" lang="fr-FR" sz="1800">
                <a:solidFill>
                  <a:schemeClr val="dk2"/>
                </a:solidFill>
              </a:rPr>
              <a:t>PRKF </a:t>
            </a:r>
            <a:r>
              <a:rPr b="1" lang="fr-FR">
                <a:solidFill>
                  <a:srgbClr val="434343"/>
                </a:solidFill>
              </a:rPr>
              <a:t>update </a:t>
            </a:r>
            <a:r>
              <a:rPr b="1" lang="fr-FR" sz="1800">
                <a:solidFill>
                  <a:schemeClr val="dk2"/>
                </a:solidFill>
              </a:rPr>
              <a:t>CCM </a:t>
            </a:r>
            <a:r>
              <a:rPr b="1" lang="fr-FR">
                <a:solidFill>
                  <a:srgbClr val="434343"/>
                </a:solidFill>
              </a:rPr>
              <a:t>(Cyber Security Compliance Matrix) </a:t>
            </a:r>
            <a:endParaRPr/>
          </a:p>
        </p:txBody>
      </p:sp>
      <p:pic>
        <p:nvPicPr>
          <p:cNvPr id="524" name="Google Shape;52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250" y="3848250"/>
            <a:ext cx="6028077" cy="231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25" name="Google Shape;525;p43"/>
          <p:cNvSpPr txBox="1"/>
          <p:nvPr/>
        </p:nvSpPr>
        <p:spPr>
          <a:xfrm>
            <a:off x="6742025" y="4540800"/>
            <a:ext cx="30654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 sz="1800">
                <a:solidFill>
                  <a:schemeClr val="dk2"/>
                </a:solidFill>
              </a:rPr>
              <a:t>CCM </a:t>
            </a:r>
            <a:r>
              <a:rPr b="1" lang="fr-FR">
                <a:solidFill>
                  <a:srgbClr val="434343"/>
                </a:solidFill>
              </a:rPr>
              <a:t>(Cyber Security Compliance Matrix) </a:t>
            </a:r>
            <a:endParaRPr b="1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-FR">
                <a:solidFill>
                  <a:srgbClr val="434343"/>
                </a:solidFill>
              </a:rPr>
              <a:t>Supplier section </a:t>
            </a:r>
            <a:endParaRPr/>
          </a:p>
        </p:txBody>
      </p:sp>
      <p:pic>
        <p:nvPicPr>
          <p:cNvPr id="526" name="Google Shape;52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2594" y="242219"/>
            <a:ext cx="1506020" cy="7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4"/>
          <p:cNvSpPr txBox="1"/>
          <p:nvPr/>
        </p:nvSpPr>
        <p:spPr>
          <a:xfrm>
            <a:off x="281275" y="1300775"/>
            <a:ext cx="9845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2E600"/>
              </a:buClr>
              <a:buSzPts val="1800"/>
              <a:buChar char="➢"/>
            </a:pPr>
            <a:r>
              <a:rPr b="1" lang="fr-FR" sz="1800">
                <a:solidFill>
                  <a:schemeClr val="dk2"/>
                </a:solidFill>
              </a:rPr>
              <a:t>Q1 2020</a:t>
            </a:r>
            <a:r>
              <a:rPr b="1" lang="fr-FR">
                <a:solidFill>
                  <a:srgbClr val="434343"/>
                </a:solidFill>
              </a:rPr>
              <a:t> “Sensitive Customer data management-TISAX” </a:t>
            </a:r>
            <a:r>
              <a:rPr b="1" lang="fr-FR" sz="1800">
                <a:solidFill>
                  <a:schemeClr val="dk2"/>
                </a:solidFill>
              </a:rPr>
              <a:t>Training</a:t>
            </a:r>
            <a:r>
              <a:rPr b="1" lang="fr-FR">
                <a:solidFill>
                  <a:srgbClr val="434343"/>
                </a:solidFill>
              </a:rPr>
              <a:t> will be available on @MyLearning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138000" y="1300775"/>
            <a:ext cx="504900" cy="50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82E6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</a:rPr>
              <a:t>6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34" name="Google Shape;534;p44"/>
          <p:cNvSpPr txBox="1"/>
          <p:nvPr/>
        </p:nvSpPr>
        <p:spPr>
          <a:xfrm>
            <a:off x="404475" y="516950"/>
            <a:ext cx="866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4B788C"/>
                </a:solidFill>
              </a:rPr>
              <a:t>Project Manager ROADMAP</a:t>
            </a:r>
            <a:endParaRPr b="1" sz="2200">
              <a:solidFill>
                <a:srgbClr val="4B788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4B788C"/>
                </a:solidFill>
              </a:rPr>
              <a:t>6</a:t>
            </a:r>
            <a:r>
              <a:rPr b="1" lang="fr-FR" sz="1800">
                <a:solidFill>
                  <a:srgbClr val="4B788C"/>
                </a:solidFill>
              </a:rPr>
              <a:t>- Training</a:t>
            </a:r>
            <a:endParaRPr b="1" sz="1800">
              <a:solidFill>
                <a:srgbClr val="4B788C"/>
              </a:solidFill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345525" y="4104575"/>
            <a:ext cx="2973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874350" y="6106050"/>
            <a:ext cx="2973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 txBox="1"/>
          <p:nvPr/>
        </p:nvSpPr>
        <p:spPr>
          <a:xfrm>
            <a:off x="6909650" y="2930488"/>
            <a:ext cx="29232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Interactive</a:t>
            </a:r>
            <a:r>
              <a:rPr b="1" lang="fr-FR">
                <a:solidFill>
                  <a:srgbClr val="434343"/>
                </a:solidFill>
              </a:rPr>
              <a:t> E-learning</a:t>
            </a:r>
            <a:endParaRPr b="1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 sz="1800">
                <a:solidFill>
                  <a:schemeClr val="dk2"/>
                </a:solidFill>
              </a:rPr>
              <a:t>GM Case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Detailed</a:t>
            </a:r>
            <a:r>
              <a:rPr b="1" lang="fr-FR">
                <a:solidFill>
                  <a:srgbClr val="434343"/>
                </a:solidFill>
              </a:rPr>
              <a:t> Accountability of Actors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538" name="Google Shape;5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25" y="2248700"/>
            <a:ext cx="5932226" cy="313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39" name="Google Shape;53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87" y="3357985"/>
            <a:ext cx="889425" cy="907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40" name="Google Shape;54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2594" y="242219"/>
            <a:ext cx="1506020" cy="7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"/>
          <p:cNvSpPr txBox="1"/>
          <p:nvPr/>
        </p:nvSpPr>
        <p:spPr>
          <a:xfrm>
            <a:off x="404475" y="440750"/>
            <a:ext cx="866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4B788C"/>
                </a:solidFill>
              </a:rPr>
              <a:t>SUPPORT: PEOPLE TO CONTACT</a:t>
            </a:r>
            <a:endParaRPr b="1" sz="2200">
              <a:solidFill>
                <a:srgbClr val="4B788C"/>
              </a:solidFill>
            </a:endParaRPr>
          </a:p>
        </p:txBody>
      </p:sp>
      <p:pic>
        <p:nvPicPr>
          <p:cNvPr id="547" name="Google Shape;547;p45"/>
          <p:cNvPicPr preferRelativeResize="0"/>
          <p:nvPr/>
        </p:nvPicPr>
        <p:blipFill rotWithShape="1">
          <a:blip r:embed="rId3">
            <a:alphaModFix/>
          </a:blip>
          <a:srcRect b="0" l="0" r="35666" t="0"/>
          <a:stretch/>
        </p:blipFill>
        <p:spPr>
          <a:xfrm>
            <a:off x="60550" y="1621000"/>
            <a:ext cx="4254677" cy="43321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48" name="Google Shape;548;p45"/>
          <p:cNvSpPr txBox="1"/>
          <p:nvPr/>
        </p:nvSpPr>
        <p:spPr>
          <a:xfrm>
            <a:off x="4162825" y="1621000"/>
            <a:ext cx="57288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fr-FR" sz="1800">
                <a:solidFill>
                  <a:schemeClr val="dk2"/>
                </a:solidFill>
              </a:rPr>
              <a:t>At Group Level: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fr-FR" sz="1350">
                <a:solidFill>
                  <a:srgbClr val="4B788C"/>
                </a:solidFill>
                <a:highlight>
                  <a:srgbClr val="FFFFFF"/>
                </a:highlight>
              </a:rPr>
              <a:t>Group CISO:</a:t>
            </a:r>
            <a:r>
              <a:rPr lang="fr-FR" sz="1350">
                <a:solidFill>
                  <a:schemeClr val="dk1"/>
                </a:solidFill>
                <a:highlight>
                  <a:srgbClr val="FFFFFF"/>
                </a:highlight>
              </a:rPr>
              <a:t> Florent HALBOT (and/or delegates including Regional Security Officer)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fr-FR" sz="1350">
                <a:solidFill>
                  <a:schemeClr val="lt2"/>
                </a:solidFill>
                <a:highlight>
                  <a:srgbClr val="FFFFFF"/>
                </a:highlight>
              </a:rPr>
              <a:t>Group TISAX Coordinator:</a:t>
            </a:r>
            <a:r>
              <a:rPr lang="fr-FR" sz="1350">
                <a:solidFill>
                  <a:schemeClr val="dk1"/>
                </a:solidFill>
                <a:highlight>
                  <a:srgbClr val="FFFFFF"/>
                </a:highlight>
              </a:rPr>
              <a:t> Rolf ZOBEL   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fr-FR">
                <a:solidFill>
                  <a:schemeClr val="lt2"/>
                </a:solidFill>
              </a:rPr>
              <a:t>Group Project Management Office:</a:t>
            </a:r>
            <a:r>
              <a:rPr lang="fr-FR"/>
              <a:t> Stephane LOZACH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fr-FR">
                <a:solidFill>
                  <a:schemeClr val="lt2"/>
                </a:solidFill>
              </a:rPr>
              <a:t>Group Purchasing Dev. Dir:</a:t>
            </a:r>
            <a:r>
              <a:rPr lang="fr-FR"/>
              <a:t> Didier RUHLMANN</a:t>
            </a:r>
            <a:endParaRPr/>
          </a:p>
        </p:txBody>
      </p:sp>
      <p:sp>
        <p:nvSpPr>
          <p:cNvPr id="549" name="Google Shape;549;p45"/>
          <p:cNvSpPr txBox="1"/>
          <p:nvPr/>
        </p:nvSpPr>
        <p:spPr>
          <a:xfrm>
            <a:off x="4315225" y="3783975"/>
            <a:ext cx="57288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fr-FR" sz="1800">
                <a:solidFill>
                  <a:schemeClr val="dk2"/>
                </a:solidFill>
              </a:rPr>
              <a:t>At Site Level: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fr-FR" sz="1350">
                <a:solidFill>
                  <a:srgbClr val="4B788C"/>
                </a:solidFill>
                <a:highlight>
                  <a:srgbClr val="FFFFFF"/>
                </a:highlight>
              </a:rPr>
              <a:t>Site Security Officer </a:t>
            </a:r>
            <a:endParaRPr b="1" sz="1350">
              <a:solidFill>
                <a:srgbClr val="4B788C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fr-FR" sz="1350">
                <a:solidFill>
                  <a:schemeClr val="lt2"/>
                </a:solidFill>
                <a:highlight>
                  <a:srgbClr val="FFFFFF"/>
                </a:highlight>
              </a:rPr>
              <a:t>Site Manager</a:t>
            </a:r>
            <a:endParaRPr b="1" sz="1350">
              <a:solidFill>
                <a:schemeClr val="lt2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○"/>
            </a:pPr>
            <a:r>
              <a:rPr b="1" lang="fr-FR" sz="1350">
                <a:solidFill>
                  <a:schemeClr val="lt2"/>
                </a:solidFill>
                <a:highlight>
                  <a:srgbClr val="FFFFFF"/>
                </a:highlight>
              </a:rPr>
              <a:t>Site IS Manager</a:t>
            </a:r>
            <a:endParaRPr b="1" sz="1350">
              <a:solidFill>
                <a:schemeClr val="lt2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○"/>
            </a:pPr>
            <a:r>
              <a:rPr b="1" lang="fr-FR" sz="1350">
                <a:solidFill>
                  <a:schemeClr val="lt2"/>
                </a:solidFill>
                <a:highlight>
                  <a:srgbClr val="FFFFFF"/>
                </a:highlight>
              </a:rPr>
              <a:t>Site HR Manager </a:t>
            </a:r>
            <a:endParaRPr b="1" sz="1350">
              <a:solidFill>
                <a:schemeClr val="lt2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○"/>
            </a:pPr>
            <a:r>
              <a:rPr b="1" lang="fr-FR" sz="1350">
                <a:solidFill>
                  <a:schemeClr val="lt2"/>
                </a:solidFill>
                <a:highlight>
                  <a:srgbClr val="FFFFFF"/>
                </a:highlight>
              </a:rPr>
              <a:t>Site Purchasing Manager </a:t>
            </a:r>
            <a:endParaRPr b="1" sz="1350">
              <a:solidFill>
                <a:schemeClr val="lt2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○"/>
            </a:pPr>
            <a:r>
              <a:rPr b="1" lang="fr-FR" sz="1350">
                <a:solidFill>
                  <a:schemeClr val="lt2"/>
                </a:solidFill>
                <a:highlight>
                  <a:srgbClr val="FFFFFF"/>
                </a:highlight>
              </a:rPr>
              <a:t>Site Physical Security Manager </a:t>
            </a:r>
            <a:endParaRPr b="1" sz="1350">
              <a:solidFill>
                <a:schemeClr val="lt2"/>
              </a:solidFill>
              <a:highlight>
                <a:srgbClr val="FFFFFF"/>
              </a:highlight>
            </a:endParaRPr>
          </a:p>
        </p:txBody>
      </p:sp>
      <p:pic>
        <p:nvPicPr>
          <p:cNvPr id="550" name="Google Shape;55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2594" y="242219"/>
            <a:ext cx="1506020" cy="7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/>
          <p:nvPr/>
        </p:nvSpPr>
        <p:spPr>
          <a:xfrm>
            <a:off x="404400" y="550900"/>
            <a:ext cx="866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4B788C"/>
                </a:solidFill>
              </a:rPr>
              <a:t>TO GO FURTHER: </a:t>
            </a:r>
            <a:endParaRPr b="1" sz="2200">
              <a:solidFill>
                <a:srgbClr val="4B788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4B788C"/>
                </a:solidFill>
              </a:rPr>
              <a:t>1- </a:t>
            </a:r>
            <a:r>
              <a:rPr b="1" lang="fr-FR" sz="1800">
                <a:solidFill>
                  <a:srgbClr val="4B788C"/>
                </a:solidFill>
              </a:rPr>
              <a:t>CYBER SECURITY</a:t>
            </a:r>
            <a:r>
              <a:rPr b="1" lang="fr-FR" sz="1800">
                <a:solidFill>
                  <a:srgbClr val="4B788C"/>
                </a:solidFill>
              </a:rPr>
              <a:t> PORTAL</a:t>
            </a:r>
            <a:endParaRPr b="1" sz="1800">
              <a:solidFill>
                <a:srgbClr val="4B788C"/>
              </a:solidFill>
            </a:endParaRPr>
          </a:p>
        </p:txBody>
      </p:sp>
      <p:pic>
        <p:nvPicPr>
          <p:cNvPr id="557" name="Google Shape;5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50" y="2397450"/>
            <a:ext cx="7458700" cy="390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8" name="Google Shape;558;p46"/>
          <p:cNvSpPr txBox="1"/>
          <p:nvPr/>
        </p:nvSpPr>
        <p:spPr>
          <a:xfrm>
            <a:off x="229800" y="1395450"/>
            <a:ext cx="8841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In</a:t>
            </a:r>
            <a:r>
              <a:rPr b="1" lang="fr-FR">
                <a:solidFill>
                  <a:srgbClr val="434343"/>
                </a:solidFill>
              </a:rPr>
              <a:t> </a:t>
            </a:r>
            <a:r>
              <a:rPr b="1" lang="fr-FR" sz="1800" u="sng">
                <a:solidFill>
                  <a:schemeClr val="hlink"/>
                </a:solidFill>
                <a:hlinkClick r:id="rId4"/>
              </a:rPr>
              <a:t>Valeo Cyber Security Portal</a:t>
            </a:r>
            <a:r>
              <a:rPr b="1" lang="fr-FR" sz="1800">
                <a:solidFill>
                  <a:schemeClr val="dk2"/>
                </a:solidFill>
              </a:rPr>
              <a:t> </a:t>
            </a:r>
            <a:r>
              <a:rPr b="1" lang="fr-FR">
                <a:solidFill>
                  <a:srgbClr val="434343"/>
                </a:solidFill>
              </a:rPr>
              <a:t>you will find Valeo TISAX certified sites and more!</a:t>
            </a:r>
            <a:endParaRPr/>
          </a:p>
        </p:txBody>
      </p:sp>
      <p:pic>
        <p:nvPicPr>
          <p:cNvPr id="559" name="Google Shape;55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529" y="2133725"/>
            <a:ext cx="3927696" cy="50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60" name="Google Shape;560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2594" y="242219"/>
            <a:ext cx="1506020" cy="7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"/>
          <p:cNvSpPr txBox="1"/>
          <p:nvPr/>
        </p:nvSpPr>
        <p:spPr>
          <a:xfrm>
            <a:off x="404400" y="550900"/>
            <a:ext cx="866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4B788C"/>
                </a:solidFill>
              </a:rPr>
              <a:t>TO GO FURTHER: </a:t>
            </a:r>
            <a:endParaRPr b="1" sz="2200">
              <a:solidFill>
                <a:srgbClr val="4B788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4B788C"/>
                </a:solidFill>
              </a:rPr>
              <a:t>1- SUPPLIER Cyber Security Checklist</a:t>
            </a:r>
            <a:endParaRPr b="1" sz="1800">
              <a:solidFill>
                <a:srgbClr val="4B788C"/>
              </a:solidFill>
            </a:endParaRPr>
          </a:p>
        </p:txBody>
      </p:sp>
      <p:sp>
        <p:nvSpPr>
          <p:cNvPr id="567" name="Google Shape;567;p47"/>
          <p:cNvSpPr txBox="1"/>
          <p:nvPr/>
        </p:nvSpPr>
        <p:spPr>
          <a:xfrm>
            <a:off x="229800" y="1395450"/>
            <a:ext cx="8841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In </a:t>
            </a:r>
            <a:r>
              <a:rPr b="1" lang="fr-FR" sz="1800" u="sng">
                <a:solidFill>
                  <a:schemeClr val="hlink"/>
                </a:solidFill>
                <a:hlinkClick r:id="rId3"/>
              </a:rPr>
              <a:t>Purchasing Strategy Portal</a:t>
            </a:r>
            <a:r>
              <a:rPr b="1" lang="fr-FR" sz="1800">
                <a:solidFill>
                  <a:schemeClr val="dk2"/>
                </a:solidFill>
              </a:rPr>
              <a:t> </a:t>
            </a:r>
            <a:r>
              <a:rPr b="1" lang="fr-FR">
                <a:solidFill>
                  <a:srgbClr val="434343"/>
                </a:solidFill>
              </a:rPr>
              <a:t>you will find the process to apply</a:t>
            </a:r>
            <a:endParaRPr/>
          </a:p>
        </p:txBody>
      </p:sp>
      <p:pic>
        <p:nvPicPr>
          <p:cNvPr id="568" name="Google Shape;56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200" y="1878275"/>
            <a:ext cx="8538602" cy="350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9" name="Google Shape;569;p47"/>
          <p:cNvSpPr txBox="1"/>
          <p:nvPr/>
        </p:nvSpPr>
        <p:spPr>
          <a:xfrm>
            <a:off x="317100" y="5688350"/>
            <a:ext cx="8841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Find </a:t>
            </a:r>
            <a:r>
              <a:rPr b="1" lang="fr-FR" u="sng">
                <a:solidFill>
                  <a:schemeClr val="hlink"/>
                </a:solidFill>
                <a:hlinkClick r:id="rId5"/>
              </a:rPr>
              <a:t>HERE Purchasing Valeo Requirements Files</a:t>
            </a:r>
            <a:endParaRPr/>
          </a:p>
        </p:txBody>
      </p:sp>
      <p:pic>
        <p:nvPicPr>
          <p:cNvPr id="570" name="Google Shape;570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2594" y="242219"/>
            <a:ext cx="1506020" cy="7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5"/>
          <p:cNvPicPr preferRelativeResize="0"/>
          <p:nvPr/>
        </p:nvPicPr>
        <p:blipFill rotWithShape="1">
          <a:blip r:embed="rId3">
            <a:alphaModFix/>
          </a:blip>
          <a:srcRect b="13061" l="0" r="0" t="18196"/>
          <a:stretch/>
        </p:blipFill>
        <p:spPr>
          <a:xfrm>
            <a:off x="-24163" y="1212650"/>
            <a:ext cx="9954326" cy="51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31" name="Google Shape;431;p35"/>
          <p:cNvSpPr txBox="1"/>
          <p:nvPr/>
        </p:nvSpPr>
        <p:spPr>
          <a:xfrm>
            <a:off x="404475" y="440750"/>
            <a:ext cx="866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4B788C"/>
                </a:solidFill>
              </a:rPr>
              <a:t>CONTEXT</a:t>
            </a:r>
            <a:endParaRPr b="1" sz="2200">
              <a:solidFill>
                <a:srgbClr val="4B788C"/>
              </a:solidFill>
            </a:endParaRPr>
          </a:p>
        </p:txBody>
      </p:sp>
      <p:pic>
        <p:nvPicPr>
          <p:cNvPr id="432" name="Google Shape;43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2594" y="242219"/>
            <a:ext cx="1506020" cy="7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36"/>
          <p:cNvPicPr preferRelativeResize="0"/>
          <p:nvPr/>
        </p:nvPicPr>
        <p:blipFill rotWithShape="1">
          <a:blip r:embed="rId3">
            <a:alphaModFix/>
          </a:blip>
          <a:srcRect b="29062" l="0" r="0" t="0"/>
          <a:stretch/>
        </p:blipFill>
        <p:spPr>
          <a:xfrm>
            <a:off x="0" y="1179950"/>
            <a:ext cx="9905999" cy="527027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6"/>
          <p:cNvSpPr txBox="1"/>
          <p:nvPr/>
        </p:nvSpPr>
        <p:spPr>
          <a:xfrm>
            <a:off x="404475" y="440750"/>
            <a:ext cx="866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4B788C"/>
                </a:solidFill>
              </a:rPr>
              <a:t>TISAX DEFINITION</a:t>
            </a:r>
            <a:endParaRPr b="1" sz="2200">
              <a:solidFill>
                <a:srgbClr val="4B788C"/>
              </a:solidFill>
            </a:endParaRPr>
          </a:p>
        </p:txBody>
      </p:sp>
      <p:pic>
        <p:nvPicPr>
          <p:cNvPr id="440" name="Google Shape;44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2594" y="242219"/>
            <a:ext cx="1506020" cy="7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/>
        </p:nvSpPr>
        <p:spPr>
          <a:xfrm>
            <a:off x="404475" y="440750"/>
            <a:ext cx="866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4B788C"/>
                </a:solidFill>
              </a:rPr>
              <a:t>CYBER SECURITY - TISAX </a:t>
            </a:r>
            <a:endParaRPr b="1" sz="2200">
              <a:solidFill>
                <a:srgbClr val="4B788C"/>
              </a:solidFill>
            </a:endParaRPr>
          </a:p>
        </p:txBody>
      </p:sp>
      <p:pic>
        <p:nvPicPr>
          <p:cNvPr id="447" name="Google Shape;447;p37"/>
          <p:cNvPicPr preferRelativeResize="0"/>
          <p:nvPr/>
        </p:nvPicPr>
        <p:blipFill rotWithShape="1">
          <a:blip r:embed="rId3">
            <a:alphaModFix/>
          </a:blip>
          <a:srcRect b="27964" l="0" r="0" t="201"/>
          <a:stretch/>
        </p:blipFill>
        <p:spPr>
          <a:xfrm>
            <a:off x="71013" y="1166750"/>
            <a:ext cx="9763976" cy="5260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48" name="Google Shape;44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2594" y="242219"/>
            <a:ext cx="1506020" cy="7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/>
          <p:nvPr/>
        </p:nvSpPr>
        <p:spPr>
          <a:xfrm>
            <a:off x="404475" y="440750"/>
            <a:ext cx="866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4B788C"/>
                </a:solidFill>
              </a:rPr>
              <a:t>Project Manager ROADMAP</a:t>
            </a:r>
            <a:endParaRPr b="1" sz="2200">
              <a:solidFill>
                <a:srgbClr val="4B788C"/>
              </a:solidFill>
            </a:endParaRPr>
          </a:p>
        </p:txBody>
      </p:sp>
      <p:sp>
        <p:nvSpPr>
          <p:cNvPr id="455" name="Google Shape;455;p38"/>
          <p:cNvSpPr txBox="1"/>
          <p:nvPr/>
        </p:nvSpPr>
        <p:spPr>
          <a:xfrm>
            <a:off x="404475" y="1402700"/>
            <a:ext cx="9492900" cy="4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You are concerned if your Customer is: </a:t>
            </a:r>
            <a:r>
              <a:rPr b="1" lang="fr-FR" sz="2400">
                <a:solidFill>
                  <a:schemeClr val="dk2"/>
                </a:solidFill>
              </a:rPr>
              <a:t>German OEMs</a:t>
            </a:r>
            <a:endParaRPr b="1" sz="2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fr-FR">
                <a:solidFill>
                  <a:srgbClr val="434343"/>
                </a:solidFill>
              </a:rPr>
              <a:t>No need to fill in STR </a:t>
            </a:r>
            <a:r>
              <a:rPr b="1" lang="fr-FR">
                <a:solidFill>
                  <a:srgbClr val="434343"/>
                </a:solidFill>
              </a:rPr>
              <a:t>fields</a:t>
            </a:r>
            <a:r>
              <a:rPr b="1" lang="fr-FR">
                <a:solidFill>
                  <a:srgbClr val="434343"/>
                </a:solidFill>
              </a:rPr>
              <a:t>: it will be automatically filled from February 2020 </a:t>
            </a:r>
            <a:r>
              <a:rPr b="1" lang="fr-FR" sz="1200">
                <a:solidFill>
                  <a:srgbClr val="434343"/>
                </a:solidFill>
              </a:rPr>
              <a:t>(depending your Customer)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Apply</a:t>
            </a:r>
            <a:r>
              <a:rPr b="1" lang="fr-FR">
                <a:solidFill>
                  <a:srgbClr val="666666"/>
                </a:solidFill>
              </a:rPr>
              <a:t> </a:t>
            </a:r>
            <a:r>
              <a:rPr b="1" lang="fr-FR" sz="1800">
                <a:solidFill>
                  <a:schemeClr val="dk2"/>
                </a:solidFill>
              </a:rPr>
              <a:t>TISAX relevant documents in Projects</a:t>
            </a:r>
            <a:r>
              <a:rPr b="1" lang="fr-FR" sz="1200">
                <a:solidFill>
                  <a:srgbClr val="434343"/>
                </a:solidFill>
              </a:rPr>
              <a:t> </a:t>
            </a:r>
            <a:r>
              <a:rPr b="1" lang="fr-FR">
                <a:solidFill>
                  <a:srgbClr val="434343"/>
                </a:solidFill>
              </a:rPr>
              <a:t>Group Standard Template for:</a:t>
            </a:r>
            <a:endParaRPr b="1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b="1" lang="fr-FR">
                <a:solidFill>
                  <a:srgbClr val="434343"/>
                </a:solidFill>
              </a:rPr>
              <a:t>Documents storage </a:t>
            </a:r>
            <a:endParaRPr b="1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b="1" lang="fr-FR">
                <a:solidFill>
                  <a:srgbClr val="434343"/>
                </a:solidFill>
              </a:rPr>
              <a:t>Documents exchange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If your Customer do not use e</a:t>
            </a:r>
            <a:r>
              <a:rPr b="1" lang="fr-FR">
                <a:solidFill>
                  <a:srgbClr val="434343"/>
                </a:solidFill>
              </a:rPr>
              <a:t>ncrypted</a:t>
            </a:r>
            <a:r>
              <a:rPr b="1" lang="fr-FR">
                <a:solidFill>
                  <a:srgbClr val="434343"/>
                </a:solidFill>
              </a:rPr>
              <a:t> Email, send him an email following the </a:t>
            </a:r>
            <a:r>
              <a:rPr b="1" lang="fr-FR" sz="1800">
                <a:solidFill>
                  <a:schemeClr val="dk2"/>
                </a:solidFill>
              </a:rPr>
              <a:t>Email </a:t>
            </a:r>
            <a:r>
              <a:rPr b="1" lang="fr-FR" sz="1800">
                <a:solidFill>
                  <a:schemeClr val="dk2"/>
                </a:solidFill>
              </a:rPr>
              <a:t>Template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Ask local IS to </a:t>
            </a:r>
            <a:r>
              <a:rPr b="1" lang="fr-FR" sz="1800">
                <a:solidFill>
                  <a:schemeClr val="dk2"/>
                </a:solidFill>
              </a:rPr>
              <a:t>install Flowcript/ Encrypted local servers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Update </a:t>
            </a:r>
            <a:r>
              <a:rPr b="1" lang="fr-FR" sz="1800">
                <a:solidFill>
                  <a:schemeClr val="dk2"/>
                </a:solidFill>
              </a:rPr>
              <a:t>CLPP &amp; CCM </a:t>
            </a:r>
            <a:r>
              <a:rPr b="1" lang="fr-FR">
                <a:solidFill>
                  <a:srgbClr val="434343"/>
                </a:solidFill>
              </a:rPr>
              <a:t>(</a:t>
            </a:r>
            <a:r>
              <a:rPr b="1" lang="fr-FR">
                <a:solidFill>
                  <a:srgbClr val="434343"/>
                </a:solidFill>
              </a:rPr>
              <a:t>Cyber Security</a:t>
            </a:r>
            <a:r>
              <a:rPr b="1" lang="fr-FR">
                <a:solidFill>
                  <a:srgbClr val="434343"/>
                </a:solidFill>
              </a:rPr>
              <a:t> Compliance Matrix) for PRKF</a:t>
            </a:r>
            <a:endParaRPr b="1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2E600"/>
              </a:buClr>
              <a:buSzPts val="1800"/>
              <a:buChar char="➢"/>
            </a:pPr>
            <a:r>
              <a:rPr b="1" lang="fr-FR" sz="1800">
                <a:solidFill>
                  <a:schemeClr val="dk2"/>
                </a:solidFill>
              </a:rPr>
              <a:t>Q1 2020</a:t>
            </a:r>
            <a:r>
              <a:rPr b="1" lang="fr-FR">
                <a:solidFill>
                  <a:srgbClr val="434343"/>
                </a:solidFill>
              </a:rPr>
              <a:t> “Sensitive Customer data </a:t>
            </a:r>
            <a:r>
              <a:rPr b="1" lang="fr-FR">
                <a:solidFill>
                  <a:srgbClr val="434343"/>
                </a:solidFill>
              </a:rPr>
              <a:t>management</a:t>
            </a:r>
            <a:r>
              <a:rPr b="1" lang="fr-FR">
                <a:solidFill>
                  <a:srgbClr val="434343"/>
                </a:solidFill>
              </a:rPr>
              <a:t>-TISAX” </a:t>
            </a:r>
            <a:r>
              <a:rPr b="1" lang="fr-FR" sz="1800">
                <a:solidFill>
                  <a:schemeClr val="dk2"/>
                </a:solidFill>
              </a:rPr>
              <a:t>Training</a:t>
            </a:r>
            <a:r>
              <a:rPr b="1" lang="fr-FR">
                <a:solidFill>
                  <a:srgbClr val="434343"/>
                </a:solidFill>
              </a:rPr>
              <a:t> will be available on @MyLearning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303250" y="1469700"/>
            <a:ext cx="504900" cy="50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82E6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</a:rPr>
              <a:t>1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57" name="Google Shape;457;p38"/>
          <p:cNvSpPr/>
          <p:nvPr/>
        </p:nvSpPr>
        <p:spPr>
          <a:xfrm>
            <a:off x="303250" y="2347375"/>
            <a:ext cx="504900" cy="50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82E6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</a:rPr>
              <a:t>2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58" name="Google Shape;458;p38"/>
          <p:cNvSpPr/>
          <p:nvPr/>
        </p:nvSpPr>
        <p:spPr>
          <a:xfrm>
            <a:off x="303250" y="3174150"/>
            <a:ext cx="504900" cy="50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82E6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</a:rPr>
              <a:t>3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59" name="Google Shape;459;p38"/>
          <p:cNvSpPr/>
          <p:nvPr/>
        </p:nvSpPr>
        <p:spPr>
          <a:xfrm>
            <a:off x="303250" y="3960025"/>
            <a:ext cx="504900" cy="50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82E6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</a:rPr>
              <a:t>4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60" name="Google Shape;460;p38"/>
          <p:cNvSpPr/>
          <p:nvPr/>
        </p:nvSpPr>
        <p:spPr>
          <a:xfrm>
            <a:off x="303250" y="4745900"/>
            <a:ext cx="504900" cy="50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82E6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</a:rPr>
              <a:t>5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61" name="Google Shape;461;p38"/>
          <p:cNvSpPr/>
          <p:nvPr/>
        </p:nvSpPr>
        <p:spPr>
          <a:xfrm>
            <a:off x="303250" y="5664475"/>
            <a:ext cx="504900" cy="50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82E6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</a:rPr>
              <a:t>6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462" name="Google Shape;4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2594" y="242219"/>
            <a:ext cx="1506020" cy="7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/>
          <p:nvPr/>
        </p:nvSpPr>
        <p:spPr>
          <a:xfrm>
            <a:off x="267500" y="1194525"/>
            <a:ext cx="9373500" cy="1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You are concerned if your Customer is: </a:t>
            </a:r>
            <a:r>
              <a:rPr b="1" lang="fr-FR" sz="2400">
                <a:solidFill>
                  <a:schemeClr val="dk2"/>
                </a:solidFill>
              </a:rPr>
              <a:t>German OEMs</a:t>
            </a:r>
            <a:endParaRPr b="1" sz="2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-FR">
                <a:solidFill>
                  <a:srgbClr val="434343"/>
                </a:solidFill>
              </a:rPr>
              <a:t>No need to fill in STR fields: it will be automatically filled from February 2020 </a:t>
            </a:r>
            <a:r>
              <a:rPr b="1" lang="fr-FR" sz="1200">
                <a:solidFill>
                  <a:srgbClr val="434343"/>
                </a:solidFill>
              </a:rPr>
              <a:t>(depending your Customer)</a:t>
            </a:r>
            <a:endParaRPr/>
          </a:p>
        </p:txBody>
      </p:sp>
      <p:sp>
        <p:nvSpPr>
          <p:cNvPr id="469" name="Google Shape;469;p39"/>
          <p:cNvSpPr/>
          <p:nvPr/>
        </p:nvSpPr>
        <p:spPr>
          <a:xfrm>
            <a:off x="138000" y="1300775"/>
            <a:ext cx="504900" cy="50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82E6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</a:rPr>
              <a:t>1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70" name="Google Shape;470;p39"/>
          <p:cNvSpPr txBox="1"/>
          <p:nvPr/>
        </p:nvSpPr>
        <p:spPr>
          <a:xfrm>
            <a:off x="404475" y="516950"/>
            <a:ext cx="866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4B788C"/>
                </a:solidFill>
              </a:rPr>
              <a:t>Project Manager ROADMAP</a:t>
            </a:r>
            <a:endParaRPr b="1" sz="2200">
              <a:solidFill>
                <a:srgbClr val="4B788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4B788C"/>
                </a:solidFill>
              </a:rPr>
              <a:t>2</a:t>
            </a:r>
            <a:r>
              <a:rPr b="1" lang="fr-FR" sz="1800">
                <a:solidFill>
                  <a:srgbClr val="4B788C"/>
                </a:solidFill>
              </a:rPr>
              <a:t>- STR input</a:t>
            </a:r>
            <a:endParaRPr b="1" sz="1800">
              <a:solidFill>
                <a:srgbClr val="4B788C"/>
              </a:solidFill>
            </a:endParaRPr>
          </a:p>
        </p:txBody>
      </p:sp>
      <p:sp>
        <p:nvSpPr>
          <p:cNvPr id="471" name="Google Shape;471;p39"/>
          <p:cNvSpPr txBox="1"/>
          <p:nvPr/>
        </p:nvSpPr>
        <p:spPr>
          <a:xfrm>
            <a:off x="4521425" y="4411925"/>
            <a:ext cx="3573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No more need to fill in this cell</a:t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472" name="Google Shape;4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2594" y="242219"/>
            <a:ext cx="1506020" cy="71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75" y="2208050"/>
            <a:ext cx="3982278" cy="377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74" name="Google Shape;474;p39"/>
          <p:cNvSpPr/>
          <p:nvPr/>
        </p:nvSpPr>
        <p:spPr>
          <a:xfrm>
            <a:off x="506400" y="4217200"/>
            <a:ext cx="3880200" cy="8853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"/>
          <p:cNvSpPr txBox="1"/>
          <p:nvPr/>
        </p:nvSpPr>
        <p:spPr>
          <a:xfrm>
            <a:off x="284625" y="1300775"/>
            <a:ext cx="86667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Apply</a:t>
            </a:r>
            <a:r>
              <a:rPr b="1" lang="fr-FR">
                <a:solidFill>
                  <a:srgbClr val="666666"/>
                </a:solidFill>
              </a:rPr>
              <a:t> </a:t>
            </a:r>
            <a:r>
              <a:rPr b="1" lang="fr-FR" sz="1800" u="sng">
                <a:solidFill>
                  <a:schemeClr val="hlink"/>
                </a:solidFill>
                <a:hlinkClick r:id="rId3"/>
              </a:rPr>
              <a:t>TISAX relevant documents in Projects</a:t>
            </a:r>
            <a:r>
              <a:rPr b="1" lang="fr-FR" sz="1200">
                <a:solidFill>
                  <a:srgbClr val="434343"/>
                </a:solidFill>
              </a:rPr>
              <a:t> </a:t>
            </a:r>
            <a:r>
              <a:rPr b="1" lang="fr-FR">
                <a:solidFill>
                  <a:srgbClr val="434343"/>
                </a:solidFill>
              </a:rPr>
              <a:t>Group Standard Template for:</a:t>
            </a:r>
            <a:endParaRPr b="1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b="1" lang="fr-FR">
                <a:solidFill>
                  <a:srgbClr val="434343"/>
                </a:solidFill>
              </a:rPr>
              <a:t>Documents storage </a:t>
            </a:r>
            <a:endParaRPr b="1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b="1" lang="fr-FR">
                <a:solidFill>
                  <a:srgbClr val="434343"/>
                </a:solidFill>
              </a:rPr>
              <a:t>Documents exchange</a:t>
            </a:r>
            <a:endParaRPr/>
          </a:p>
        </p:txBody>
      </p:sp>
      <p:sp>
        <p:nvSpPr>
          <p:cNvPr id="481" name="Google Shape;481;p40"/>
          <p:cNvSpPr/>
          <p:nvPr/>
        </p:nvSpPr>
        <p:spPr>
          <a:xfrm>
            <a:off x="138000" y="1300775"/>
            <a:ext cx="504900" cy="50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82E6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</a:rPr>
              <a:t>2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82" name="Google Shape;482;p40"/>
          <p:cNvSpPr txBox="1"/>
          <p:nvPr/>
        </p:nvSpPr>
        <p:spPr>
          <a:xfrm>
            <a:off x="404475" y="516950"/>
            <a:ext cx="866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4B788C"/>
                </a:solidFill>
              </a:rPr>
              <a:t>Project Manager ROADMAP</a:t>
            </a:r>
            <a:endParaRPr b="1" sz="2200">
              <a:solidFill>
                <a:srgbClr val="4B788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4B788C"/>
                </a:solidFill>
              </a:rPr>
              <a:t>2- Guidelines to follow</a:t>
            </a:r>
            <a:endParaRPr b="1" sz="1800">
              <a:solidFill>
                <a:srgbClr val="4B788C"/>
              </a:solidFill>
            </a:endParaRPr>
          </a:p>
        </p:txBody>
      </p:sp>
      <p:sp>
        <p:nvSpPr>
          <p:cNvPr id="483" name="Google Shape;483;p40"/>
          <p:cNvSpPr txBox="1"/>
          <p:nvPr/>
        </p:nvSpPr>
        <p:spPr>
          <a:xfrm>
            <a:off x="5751525" y="2925775"/>
            <a:ext cx="37161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Definition &amp; rules to apply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484" name="Google Shape;4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25" y="2217975"/>
            <a:ext cx="5323976" cy="4208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85" name="Google Shape;485;p40"/>
          <p:cNvSpPr txBox="1"/>
          <p:nvPr/>
        </p:nvSpPr>
        <p:spPr>
          <a:xfrm>
            <a:off x="5659725" y="5198900"/>
            <a:ext cx="3573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Document management rumes</a:t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486" name="Google Shape;48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2594" y="242219"/>
            <a:ext cx="1506020" cy="7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 txBox="1"/>
          <p:nvPr/>
        </p:nvSpPr>
        <p:spPr>
          <a:xfrm>
            <a:off x="247875" y="1254875"/>
            <a:ext cx="90618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If your Customer do not use encrypted Email, send him an email following the </a:t>
            </a:r>
            <a:r>
              <a:rPr b="1" lang="fr-FR" sz="1800" u="sng">
                <a:solidFill>
                  <a:schemeClr val="hlink"/>
                </a:solidFill>
                <a:hlinkClick r:id="rId3"/>
              </a:rPr>
              <a:t>Email Template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493" name="Google Shape;493;p41"/>
          <p:cNvSpPr/>
          <p:nvPr/>
        </p:nvSpPr>
        <p:spPr>
          <a:xfrm>
            <a:off x="138000" y="1300775"/>
            <a:ext cx="504900" cy="50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82E6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</a:rPr>
              <a:t>3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94" name="Google Shape;494;p41"/>
          <p:cNvSpPr txBox="1"/>
          <p:nvPr/>
        </p:nvSpPr>
        <p:spPr>
          <a:xfrm>
            <a:off x="404475" y="516950"/>
            <a:ext cx="866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4B788C"/>
                </a:solidFill>
              </a:rPr>
              <a:t>Project Manager ROADMAP</a:t>
            </a:r>
            <a:endParaRPr b="1" sz="2200">
              <a:solidFill>
                <a:srgbClr val="4B788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4B788C"/>
                </a:solidFill>
              </a:rPr>
              <a:t>3- Email to Customer</a:t>
            </a:r>
            <a:endParaRPr b="1" sz="1800">
              <a:solidFill>
                <a:srgbClr val="4B788C"/>
              </a:solidFill>
            </a:endParaRPr>
          </a:p>
        </p:txBody>
      </p:sp>
      <p:sp>
        <p:nvSpPr>
          <p:cNvPr id="495" name="Google Shape;495;p41"/>
          <p:cNvSpPr txBox="1"/>
          <p:nvPr/>
        </p:nvSpPr>
        <p:spPr>
          <a:xfrm>
            <a:off x="5889250" y="3559250"/>
            <a:ext cx="37161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>
                <a:solidFill>
                  <a:srgbClr val="434343"/>
                </a:solidFill>
              </a:rPr>
              <a:t>Adapt the template to your Project/ Customer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496" name="Google Shape;4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2594" y="242219"/>
            <a:ext cx="1506020" cy="71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1843475"/>
            <a:ext cx="4992950" cy="44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/>
          <p:nvPr/>
        </p:nvSpPr>
        <p:spPr>
          <a:xfrm>
            <a:off x="247875" y="1254875"/>
            <a:ext cx="90618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434343"/>
                </a:solidFill>
              </a:rPr>
              <a:t>Ask local</a:t>
            </a:r>
            <a:r>
              <a:rPr b="1" lang="fr-FR" sz="2400">
                <a:solidFill>
                  <a:schemeClr val="dk2"/>
                </a:solidFill>
              </a:rPr>
              <a:t> IS </a:t>
            </a:r>
            <a:r>
              <a:rPr b="1" lang="fr-FR">
                <a:solidFill>
                  <a:srgbClr val="434343"/>
                </a:solidFill>
              </a:rPr>
              <a:t>to </a:t>
            </a:r>
            <a:r>
              <a:rPr b="1" lang="fr-FR" sz="1800">
                <a:solidFill>
                  <a:schemeClr val="dk2"/>
                </a:solidFill>
              </a:rPr>
              <a:t>install Flowcript/ Encrypted local servers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504" name="Google Shape;504;p42"/>
          <p:cNvSpPr/>
          <p:nvPr/>
        </p:nvSpPr>
        <p:spPr>
          <a:xfrm>
            <a:off x="138000" y="1300775"/>
            <a:ext cx="504900" cy="509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rgbClr val="82E6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</a:rPr>
              <a:t>4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05" name="Google Shape;505;p42"/>
          <p:cNvSpPr txBox="1"/>
          <p:nvPr/>
        </p:nvSpPr>
        <p:spPr>
          <a:xfrm>
            <a:off x="404475" y="516950"/>
            <a:ext cx="8666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00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200">
                <a:solidFill>
                  <a:srgbClr val="4B788C"/>
                </a:solidFill>
              </a:rPr>
              <a:t>Project Manager ROADMAP</a:t>
            </a:r>
            <a:endParaRPr b="1" sz="2200">
              <a:solidFill>
                <a:srgbClr val="4B788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4B788C"/>
                </a:solidFill>
              </a:rPr>
              <a:t>4</a:t>
            </a:r>
            <a:r>
              <a:rPr b="1" lang="fr-FR" sz="1800">
                <a:solidFill>
                  <a:srgbClr val="4B788C"/>
                </a:solidFill>
              </a:rPr>
              <a:t>- IS </a:t>
            </a:r>
            <a:r>
              <a:rPr b="1" lang="fr-FR" sz="1800">
                <a:solidFill>
                  <a:srgbClr val="4B788C"/>
                </a:solidFill>
              </a:rPr>
              <a:t>installation</a:t>
            </a:r>
            <a:endParaRPr b="1" sz="1800">
              <a:solidFill>
                <a:srgbClr val="4B788C"/>
              </a:solidFill>
            </a:endParaRPr>
          </a:p>
        </p:txBody>
      </p:sp>
      <p:sp>
        <p:nvSpPr>
          <p:cNvPr id="506" name="Google Shape;506;p42"/>
          <p:cNvSpPr txBox="1"/>
          <p:nvPr/>
        </p:nvSpPr>
        <p:spPr>
          <a:xfrm>
            <a:off x="5602825" y="2161025"/>
            <a:ext cx="37161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 sz="1800">
                <a:solidFill>
                  <a:srgbClr val="666666"/>
                </a:solidFill>
              </a:rPr>
              <a:t>Flow</a:t>
            </a:r>
            <a:r>
              <a:rPr b="1" lang="fr-FR" sz="1800">
                <a:solidFill>
                  <a:schemeClr val="accent5"/>
                </a:solidFill>
              </a:rPr>
              <a:t>Crypt</a:t>
            </a:r>
            <a:r>
              <a:rPr b="1" lang="fr-FR">
                <a:solidFill>
                  <a:srgbClr val="434343"/>
                </a:solidFill>
              </a:rPr>
              <a:t> 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b="1" lang="fr-FR" sz="1800">
                <a:solidFill>
                  <a:srgbClr val="434343"/>
                </a:solidFill>
              </a:rPr>
              <a:t>Local encrypted servers</a:t>
            </a:r>
            <a:r>
              <a:rPr b="1" lang="fr-FR">
                <a:solidFill>
                  <a:srgbClr val="434343"/>
                </a:solidFill>
              </a:rPr>
              <a:t>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507" name="Google Shape;5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599" y="5044875"/>
            <a:ext cx="2402800" cy="1178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08" name="Google Shape;5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506" y="3271150"/>
            <a:ext cx="3878745" cy="18499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09" name="Google Shape;50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237225"/>
            <a:ext cx="5392975" cy="3574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10" name="Google Shape;510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2594" y="242219"/>
            <a:ext cx="1506020" cy="716588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2"/>
          <p:cNvSpPr/>
          <p:nvPr/>
        </p:nvSpPr>
        <p:spPr>
          <a:xfrm>
            <a:off x="63200" y="5853150"/>
            <a:ext cx="5229600" cy="58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82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7F7F7F"/>
                </a:solidFill>
              </a:rPr>
              <a:t>7Zip is no more recommended for email encryption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 Valeo 2016 - 4x3">
  <a:themeElements>
    <a:clrScheme name="Valeo">
      <a:dk1>
        <a:srgbClr val="000000"/>
      </a:dk1>
      <a:lt1>
        <a:srgbClr val="FFFFFF"/>
      </a:lt1>
      <a:dk2>
        <a:srgbClr val="82E600"/>
      </a:dk2>
      <a:lt2>
        <a:srgbClr val="4B788C"/>
      </a:lt2>
      <a:accent1>
        <a:srgbClr val="949FA5"/>
      </a:accent1>
      <a:accent2>
        <a:srgbClr val="575756"/>
      </a:accent2>
      <a:accent3>
        <a:srgbClr val="00B6ED"/>
      </a:accent3>
      <a:accent4>
        <a:srgbClr val="599AC3"/>
      </a:accent4>
      <a:accent5>
        <a:srgbClr val="67B54F"/>
      </a:accent5>
      <a:accent6>
        <a:srgbClr val="FAB50B"/>
      </a:accent6>
      <a:hlink>
        <a:srgbClr val="EC643F"/>
      </a:hlink>
      <a:folHlink>
        <a:srgbClr val="D82D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leo Slides Master - 16x9">
  <a:themeElements>
    <a:clrScheme name="NEW CHARTE">
      <a:dk1>
        <a:srgbClr val="000000"/>
      </a:dk1>
      <a:lt1>
        <a:srgbClr val="FFFFFF"/>
      </a:lt1>
      <a:dk2>
        <a:srgbClr val="82E600"/>
      </a:dk2>
      <a:lt2>
        <a:srgbClr val="4B788C"/>
      </a:lt2>
      <a:accent1>
        <a:srgbClr val="949FA5"/>
      </a:accent1>
      <a:accent2>
        <a:srgbClr val="575756"/>
      </a:accent2>
      <a:accent3>
        <a:srgbClr val="00B6ED"/>
      </a:accent3>
      <a:accent4>
        <a:srgbClr val="599AC3"/>
      </a:accent4>
      <a:accent5>
        <a:srgbClr val="008C58"/>
      </a:accent5>
      <a:accent6>
        <a:srgbClr val="FAB50B"/>
      </a:accent6>
      <a:hlink>
        <a:srgbClr val="EC643F"/>
      </a:hlink>
      <a:folHlink>
        <a:srgbClr val="D82D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side pages">
  <a:themeElements>
    <a:clrScheme name="NEW CHARTE">
      <a:dk1>
        <a:srgbClr val="000000"/>
      </a:dk1>
      <a:lt1>
        <a:srgbClr val="FFFFFF"/>
      </a:lt1>
      <a:dk2>
        <a:srgbClr val="82E600"/>
      </a:dk2>
      <a:lt2>
        <a:srgbClr val="4B788C"/>
      </a:lt2>
      <a:accent1>
        <a:srgbClr val="949FA5"/>
      </a:accent1>
      <a:accent2>
        <a:srgbClr val="575756"/>
      </a:accent2>
      <a:accent3>
        <a:srgbClr val="00B6ED"/>
      </a:accent3>
      <a:accent4>
        <a:srgbClr val="599AC3"/>
      </a:accent4>
      <a:accent5>
        <a:srgbClr val="008C58"/>
      </a:accent5>
      <a:accent6>
        <a:srgbClr val="FAB50B"/>
      </a:accent6>
      <a:hlink>
        <a:srgbClr val="EC643F"/>
      </a:hlink>
      <a:folHlink>
        <a:srgbClr val="D82D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