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png" ContentType="image/png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88898" y="199406"/>
            <a:ext cx="6566203" cy="345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1A21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bg1"/>
                </a:solidFill>
                <a:latin typeface="Lato"/>
                <a:cs typeface="La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1A21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381001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90">
                <a:moveTo>
                  <a:pt x="808798" y="808798"/>
                </a:moveTo>
                <a:lnTo>
                  <a:pt x="404399" y="808798"/>
                </a:lnTo>
                <a:lnTo>
                  <a:pt x="0" y="404399"/>
                </a:lnTo>
                <a:lnTo>
                  <a:pt x="0" y="0"/>
                </a:lnTo>
                <a:lnTo>
                  <a:pt x="808798" y="808798"/>
                </a:lnTo>
                <a:close/>
              </a:path>
            </a:pathLst>
          </a:custGeom>
          <a:solidFill>
            <a:srgbClr val="014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229049" y="588486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90">
                <a:moveTo>
                  <a:pt x="808798" y="808798"/>
                </a:moveTo>
                <a:lnTo>
                  <a:pt x="0" y="0"/>
                </a:lnTo>
                <a:lnTo>
                  <a:pt x="404399" y="0"/>
                </a:lnTo>
                <a:lnTo>
                  <a:pt x="808798" y="404399"/>
                </a:lnTo>
                <a:lnTo>
                  <a:pt x="808798" y="808798"/>
                </a:lnTo>
                <a:close/>
              </a:path>
            </a:pathLst>
          </a:custGeom>
          <a:solidFill>
            <a:srgbClr val="82C6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9981" y="490145"/>
            <a:ext cx="7304037" cy="412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87836" y="996002"/>
            <a:ext cx="7168326" cy="1848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bg1"/>
                </a:solidFill>
                <a:latin typeface="Lato"/>
                <a:cs typeface="La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jp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00284" y="504"/>
            <a:ext cx="1644014" cy="1644014"/>
          </a:xfrm>
          <a:custGeom>
            <a:avLst/>
            <a:gdLst/>
            <a:ahLst/>
            <a:cxnLst/>
            <a:rect l="l" t="t" r="r" b="b"/>
            <a:pathLst>
              <a:path w="1644015" h="1644014">
                <a:moveTo>
                  <a:pt x="1643696" y="1643696"/>
                </a:moveTo>
                <a:lnTo>
                  <a:pt x="0" y="0"/>
                </a:lnTo>
                <a:lnTo>
                  <a:pt x="1643696" y="0"/>
                </a:lnTo>
                <a:lnTo>
                  <a:pt x="1643696" y="1643696"/>
                </a:lnTo>
                <a:close/>
              </a:path>
            </a:pathLst>
          </a:custGeom>
          <a:solidFill>
            <a:srgbClr val="FFFFFF">
              <a:alpha val="3028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490"/>
            <a:ext cx="5154295" cy="5134610"/>
            <a:chOff x="0" y="490"/>
            <a:chExt cx="5154295" cy="5134610"/>
          </a:xfrm>
        </p:grpSpPr>
        <p:sp>
          <p:nvSpPr>
            <p:cNvPr id="4" name="object 4"/>
            <p:cNvSpPr/>
            <p:nvPr/>
          </p:nvSpPr>
          <p:spPr>
            <a:xfrm>
              <a:off x="0" y="647"/>
              <a:ext cx="5154295" cy="5134610"/>
            </a:xfrm>
            <a:custGeom>
              <a:avLst/>
              <a:gdLst/>
              <a:ahLst/>
              <a:cxnLst/>
              <a:rect l="l" t="t" r="r" b="b"/>
              <a:pathLst>
                <a:path w="5154295" h="5134610">
                  <a:moveTo>
                    <a:pt x="5153685" y="5134254"/>
                  </a:moveTo>
                  <a:lnTo>
                    <a:pt x="0" y="0"/>
                  </a:lnTo>
                  <a:lnTo>
                    <a:pt x="0" y="1141615"/>
                  </a:lnTo>
                  <a:lnTo>
                    <a:pt x="0" y="2567127"/>
                  </a:lnTo>
                  <a:lnTo>
                    <a:pt x="0" y="2783332"/>
                  </a:lnTo>
                  <a:lnTo>
                    <a:pt x="2349131" y="5123827"/>
                  </a:lnTo>
                  <a:lnTo>
                    <a:pt x="2566365" y="5123827"/>
                  </a:lnTo>
                  <a:lnTo>
                    <a:pt x="2576842" y="5134254"/>
                  </a:lnTo>
                  <a:lnTo>
                    <a:pt x="5153685" y="5134254"/>
                  </a:lnTo>
                  <a:close/>
                </a:path>
              </a:pathLst>
            </a:custGeom>
            <a:solidFill>
              <a:srgbClr val="FFFFFF">
                <a:alpha val="302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496" y="490"/>
              <a:ext cx="2300605" cy="2291715"/>
            </a:xfrm>
            <a:custGeom>
              <a:avLst/>
              <a:gdLst/>
              <a:ahLst/>
              <a:cxnLst/>
              <a:rect l="l" t="t" r="r" b="b"/>
              <a:pathLst>
                <a:path w="2300605" h="2291715">
                  <a:moveTo>
                    <a:pt x="2300094" y="2291515"/>
                  </a:moveTo>
                  <a:lnTo>
                    <a:pt x="1150046" y="2291515"/>
                  </a:lnTo>
                  <a:lnTo>
                    <a:pt x="0" y="1145757"/>
                  </a:lnTo>
                  <a:lnTo>
                    <a:pt x="0" y="0"/>
                  </a:lnTo>
                  <a:lnTo>
                    <a:pt x="2300094" y="2291515"/>
                  </a:lnTo>
                  <a:close/>
                </a:path>
              </a:pathLst>
            </a:custGeom>
            <a:solidFill>
              <a:srgbClr val="0144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52818" y="588323"/>
              <a:ext cx="2300605" cy="2291715"/>
            </a:xfrm>
            <a:custGeom>
              <a:avLst/>
              <a:gdLst/>
              <a:ahLst/>
              <a:cxnLst/>
              <a:rect l="l" t="t" r="r" b="b"/>
              <a:pathLst>
                <a:path w="2300605" h="2291715">
                  <a:moveTo>
                    <a:pt x="2300100" y="2291520"/>
                  </a:moveTo>
                  <a:lnTo>
                    <a:pt x="0" y="0"/>
                  </a:lnTo>
                  <a:lnTo>
                    <a:pt x="1150047" y="0"/>
                  </a:lnTo>
                  <a:lnTo>
                    <a:pt x="2300100" y="1145760"/>
                  </a:lnTo>
                  <a:lnTo>
                    <a:pt x="2300100" y="2291520"/>
                  </a:lnTo>
                  <a:close/>
                </a:path>
              </a:pathLst>
            </a:custGeom>
            <a:solidFill>
              <a:srgbClr val="82C6A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972945">
              <a:lnSpc>
                <a:spcPct val="100000"/>
              </a:lnSpc>
              <a:spcBef>
                <a:spcPts val="140"/>
              </a:spcBef>
            </a:pPr>
            <a:r>
              <a:rPr dirty="0" spc="30"/>
              <a:t>RAILWAY </a:t>
            </a:r>
            <a:r>
              <a:rPr dirty="0" spc="20"/>
              <a:t>RESERVATION</a:t>
            </a:r>
            <a:r>
              <a:rPr dirty="0" spc="-459"/>
              <a:t> </a:t>
            </a:r>
            <a:r>
              <a:rPr dirty="0"/>
              <a:t>SYSTEM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5079177" y="3920154"/>
            <a:ext cx="3480435" cy="515620"/>
            <a:chOff x="5079177" y="3920154"/>
            <a:chExt cx="3480435" cy="515620"/>
          </a:xfrm>
        </p:grpSpPr>
        <p:sp>
          <p:nvSpPr>
            <p:cNvPr id="9" name="object 9"/>
            <p:cNvSpPr/>
            <p:nvPr/>
          </p:nvSpPr>
          <p:spPr>
            <a:xfrm>
              <a:off x="5083939" y="3924917"/>
              <a:ext cx="3470910" cy="506095"/>
            </a:xfrm>
            <a:custGeom>
              <a:avLst/>
              <a:gdLst/>
              <a:ahLst/>
              <a:cxnLst/>
              <a:rect l="l" t="t" r="r" b="b"/>
              <a:pathLst>
                <a:path w="3470909" h="506095">
                  <a:moveTo>
                    <a:pt x="3470693" y="506098"/>
                  </a:moveTo>
                  <a:lnTo>
                    <a:pt x="0" y="506098"/>
                  </a:lnTo>
                  <a:lnTo>
                    <a:pt x="0" y="0"/>
                  </a:lnTo>
                  <a:lnTo>
                    <a:pt x="3470693" y="0"/>
                  </a:lnTo>
                  <a:lnTo>
                    <a:pt x="3470693" y="506098"/>
                  </a:lnTo>
                  <a:close/>
                </a:path>
              </a:pathLst>
            </a:custGeom>
            <a:solidFill>
              <a:srgbClr val="1A212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083939" y="3924917"/>
              <a:ext cx="3470910" cy="506095"/>
            </a:xfrm>
            <a:custGeom>
              <a:avLst/>
              <a:gdLst/>
              <a:ahLst/>
              <a:cxnLst/>
              <a:rect l="l" t="t" r="r" b="b"/>
              <a:pathLst>
                <a:path w="3470909" h="506095">
                  <a:moveTo>
                    <a:pt x="0" y="0"/>
                  </a:moveTo>
                  <a:lnTo>
                    <a:pt x="3470693" y="0"/>
                  </a:lnTo>
                  <a:lnTo>
                    <a:pt x="3470693" y="506098"/>
                  </a:lnTo>
                  <a:lnTo>
                    <a:pt x="0" y="5060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1A212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5156964" y="3986769"/>
            <a:ext cx="2102485" cy="695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FFFFFF"/>
                </a:solidFill>
                <a:latin typeface="Lato"/>
                <a:cs typeface="Lato"/>
              </a:rPr>
              <a:t>SUBMITTED</a:t>
            </a:r>
            <a:r>
              <a:rPr dirty="0" sz="2200" spc="-195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dirty="0" sz="2200" spc="-40">
                <a:solidFill>
                  <a:srgbClr val="FFFFFF"/>
                </a:solidFill>
                <a:latin typeface="Lato"/>
                <a:cs typeface="Lato"/>
              </a:rPr>
              <a:t>TO:  </a:t>
            </a:r>
            <a:r>
              <a:rPr dirty="0" sz="2200" spc="10">
                <a:solidFill>
                  <a:srgbClr val="FFFFFF"/>
                </a:solidFill>
                <a:latin typeface="Lato"/>
                <a:cs typeface="Lato"/>
              </a:rPr>
              <a:t>UPINDER</a:t>
            </a:r>
            <a:r>
              <a:rPr dirty="0" sz="2200" spc="-185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dirty="0" sz="2200">
                <a:solidFill>
                  <a:srgbClr val="FFFFFF"/>
                </a:solidFill>
                <a:latin typeface="Lato"/>
                <a:cs typeface="Lato"/>
              </a:rPr>
              <a:t>KAUR</a:t>
            </a:r>
            <a:endParaRPr sz="2200">
              <a:latin typeface="Lato"/>
              <a:cs typeface="La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84955" y="1173960"/>
            <a:ext cx="4822825" cy="145669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77470" rIns="0" bIns="0" rtlCol="0" vert="horz">
            <a:spAutoFit/>
          </a:bodyPr>
          <a:lstStyle/>
          <a:p>
            <a:pPr marL="90170">
              <a:lnSpc>
                <a:spcPct val="100000"/>
              </a:lnSpc>
              <a:spcBef>
                <a:spcPts val="610"/>
              </a:spcBef>
            </a:pPr>
            <a:r>
              <a:rPr dirty="0" sz="2500">
                <a:latin typeface="Lato"/>
                <a:cs typeface="Lato"/>
              </a:rPr>
              <a:t>GROUP</a:t>
            </a:r>
            <a:r>
              <a:rPr dirty="0" sz="2500" spc="-165">
                <a:latin typeface="Lato"/>
                <a:cs typeface="Lato"/>
              </a:rPr>
              <a:t> </a:t>
            </a:r>
            <a:r>
              <a:rPr dirty="0" sz="2500" spc="15">
                <a:latin typeface="Lato"/>
                <a:cs typeface="Lato"/>
              </a:rPr>
              <a:t>PROJECT</a:t>
            </a:r>
            <a:endParaRPr sz="2500">
              <a:latin typeface="Lato"/>
              <a:cs typeface="Lato"/>
            </a:endParaRPr>
          </a:p>
          <a:p>
            <a:pPr marL="90170">
              <a:lnSpc>
                <a:spcPct val="100000"/>
              </a:lnSpc>
              <a:tabLst>
                <a:tab pos="2695575" algn="l"/>
              </a:tabLst>
            </a:pPr>
            <a:r>
              <a:rPr dirty="0" sz="2500" spc="-15">
                <a:latin typeface="Lato"/>
                <a:cs typeface="Lato"/>
              </a:rPr>
              <a:t>.</a:t>
            </a:r>
            <a:r>
              <a:rPr dirty="0" sz="1600" spc="-15">
                <a:latin typeface="Lato"/>
                <a:cs typeface="Lato"/>
              </a:rPr>
              <a:t>CHHANDA</a:t>
            </a:r>
            <a:r>
              <a:rPr dirty="0" sz="1600" spc="-105">
                <a:latin typeface="Lato"/>
                <a:cs typeface="Lato"/>
              </a:rPr>
              <a:t> </a:t>
            </a:r>
            <a:r>
              <a:rPr dirty="0" sz="1600" spc="5">
                <a:latin typeface="Lato"/>
                <a:cs typeface="Lato"/>
              </a:rPr>
              <a:t>NASKAR	</a:t>
            </a:r>
            <a:r>
              <a:rPr dirty="0" sz="1600">
                <a:latin typeface="Lato"/>
                <a:cs typeface="Lato"/>
              </a:rPr>
              <a:t>12110668</a:t>
            </a:r>
            <a:endParaRPr sz="1600">
              <a:latin typeface="Lato"/>
              <a:cs typeface="Lato"/>
            </a:endParaRPr>
          </a:p>
          <a:p>
            <a:pPr marL="90170">
              <a:lnSpc>
                <a:spcPct val="100000"/>
              </a:lnSpc>
              <a:spcBef>
                <a:spcPts val="35"/>
              </a:spcBef>
              <a:tabLst>
                <a:tab pos="2705100" algn="l"/>
              </a:tabLst>
            </a:pPr>
            <a:r>
              <a:rPr dirty="0" sz="1600" spc="-40">
                <a:latin typeface="Lato"/>
                <a:cs typeface="Lato"/>
              </a:rPr>
              <a:t>.</a:t>
            </a:r>
            <a:r>
              <a:rPr dirty="0" sz="1600" spc="-100">
                <a:latin typeface="Lato"/>
                <a:cs typeface="Lato"/>
              </a:rPr>
              <a:t> </a:t>
            </a:r>
            <a:r>
              <a:rPr dirty="0" sz="1600">
                <a:latin typeface="Lato"/>
                <a:cs typeface="Lato"/>
              </a:rPr>
              <a:t>UTKARSH </a:t>
            </a:r>
            <a:r>
              <a:rPr dirty="0" sz="1600" spc="120">
                <a:latin typeface="Lato"/>
                <a:cs typeface="Lato"/>
              </a:rPr>
              <a:t> </a:t>
            </a:r>
            <a:r>
              <a:rPr dirty="0" sz="1600" spc="-40">
                <a:latin typeface="Lato"/>
                <a:cs typeface="Lato"/>
              </a:rPr>
              <a:t>SRIVASTAVA	</a:t>
            </a:r>
            <a:r>
              <a:rPr dirty="0" sz="1600">
                <a:latin typeface="Lato"/>
                <a:cs typeface="Lato"/>
              </a:rPr>
              <a:t>12110669</a:t>
            </a:r>
            <a:endParaRPr sz="1600">
              <a:latin typeface="Lato"/>
              <a:cs typeface="Lato"/>
            </a:endParaRPr>
          </a:p>
          <a:p>
            <a:pPr marL="90170">
              <a:lnSpc>
                <a:spcPct val="100000"/>
              </a:lnSpc>
              <a:tabLst>
                <a:tab pos="2724150" algn="l"/>
              </a:tabLst>
            </a:pPr>
            <a:r>
              <a:rPr dirty="0" sz="1500" spc="-40">
                <a:latin typeface="Lato"/>
                <a:cs typeface="Lato"/>
              </a:rPr>
              <a:t>.</a:t>
            </a:r>
            <a:r>
              <a:rPr dirty="0" sz="1500" spc="-95">
                <a:latin typeface="Lato"/>
                <a:cs typeface="Lato"/>
              </a:rPr>
              <a:t> </a:t>
            </a:r>
            <a:r>
              <a:rPr dirty="0" sz="1600" spc="-15">
                <a:latin typeface="Lato"/>
                <a:cs typeface="Lato"/>
              </a:rPr>
              <a:t>ASHWANI</a:t>
            </a:r>
            <a:r>
              <a:rPr dirty="0" sz="1600" spc="-95">
                <a:latin typeface="Lato"/>
                <a:cs typeface="Lato"/>
              </a:rPr>
              <a:t> </a:t>
            </a:r>
            <a:r>
              <a:rPr dirty="0" sz="1600" spc="5">
                <a:latin typeface="Lato"/>
                <a:cs typeface="Lato"/>
              </a:rPr>
              <a:t>KUMAR	</a:t>
            </a:r>
            <a:r>
              <a:rPr dirty="0" sz="1600">
                <a:latin typeface="Lato"/>
                <a:cs typeface="Lato"/>
              </a:rPr>
              <a:t>12110667</a:t>
            </a:r>
            <a:endParaRPr sz="16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0647" y="171017"/>
            <a:ext cx="2760345" cy="32575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950" spc="15">
                <a:latin typeface="Lato"/>
                <a:cs typeface="Lato"/>
              </a:rPr>
              <a:t>BY </a:t>
            </a:r>
            <a:r>
              <a:rPr dirty="0" sz="1950" spc="-5">
                <a:latin typeface="Lato"/>
                <a:cs typeface="Lato"/>
              </a:rPr>
              <a:t>ASHWANI:</a:t>
            </a:r>
            <a:r>
              <a:rPr dirty="0" sz="1950" spc="-300">
                <a:latin typeface="Lato"/>
                <a:cs typeface="Lato"/>
              </a:rPr>
              <a:t> </a:t>
            </a:r>
            <a:r>
              <a:rPr dirty="0" sz="1950" spc="-15">
                <a:latin typeface="Lato"/>
                <a:cs typeface="Lato"/>
              </a:rPr>
              <a:t>HOLIDAY</a:t>
            </a:r>
            <a:endParaRPr sz="1950">
              <a:latin typeface="Lato"/>
              <a:cs typeface="La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2924" y="744998"/>
            <a:ext cx="8452232" cy="4265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4924" y="275549"/>
            <a:ext cx="8766382" cy="4755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7399" y="431899"/>
            <a:ext cx="8521457" cy="4568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723" y="120043"/>
            <a:ext cx="3024505" cy="32448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950" spc="75"/>
              <a:t>BY </a:t>
            </a:r>
            <a:r>
              <a:rPr dirty="0" sz="1950" spc="-35"/>
              <a:t>ASHWANI:</a:t>
            </a:r>
            <a:r>
              <a:rPr dirty="0" sz="1950" spc="-475"/>
              <a:t> </a:t>
            </a:r>
            <a:r>
              <a:rPr dirty="0" sz="1950" spc="15"/>
              <a:t>CONTACT</a:t>
            </a:r>
            <a:endParaRPr sz="1950"/>
          </a:p>
        </p:txBody>
      </p:sp>
      <p:sp>
        <p:nvSpPr>
          <p:cNvPr id="3" name="object 3"/>
          <p:cNvSpPr/>
          <p:nvPr/>
        </p:nvSpPr>
        <p:spPr>
          <a:xfrm>
            <a:off x="581698" y="800423"/>
            <a:ext cx="7939758" cy="41760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7799" y="459249"/>
            <a:ext cx="8501057" cy="44930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3924" y="464524"/>
            <a:ext cx="8858207" cy="43547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88898" y="199406"/>
            <a:ext cx="2678430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75">
                <a:solidFill>
                  <a:srgbClr val="FFFFFF"/>
                </a:solidFill>
                <a:latin typeface="Verdana"/>
                <a:cs typeface="Verdana"/>
              </a:rPr>
              <a:t>BY </a:t>
            </a:r>
            <a:r>
              <a:rPr dirty="0" sz="2100" spc="-55">
                <a:solidFill>
                  <a:srgbClr val="FFFFFF"/>
                </a:solidFill>
                <a:latin typeface="Verdana"/>
                <a:cs typeface="Verdana"/>
              </a:rPr>
              <a:t>UTKARSH:</a:t>
            </a:r>
            <a:r>
              <a:rPr dirty="0" sz="2100" spc="-5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00" spc="110">
                <a:solidFill>
                  <a:srgbClr val="FFFFFF"/>
                </a:solidFill>
                <a:latin typeface="Verdana"/>
                <a:cs typeface="Verdana"/>
              </a:rPr>
              <a:t>MEAL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0517" y="1628885"/>
            <a:ext cx="1875155" cy="375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00" spc="5">
                <a:solidFill>
                  <a:srgbClr val="FFFFFF"/>
                </a:solidFill>
                <a:latin typeface="Lato"/>
                <a:cs typeface="Lato"/>
              </a:rPr>
              <a:t>BY</a:t>
            </a:r>
            <a:r>
              <a:rPr dirty="0" sz="2300" spc="-20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dirty="0" sz="2300">
                <a:solidFill>
                  <a:srgbClr val="FFFFFF"/>
                </a:solidFill>
                <a:latin typeface="Lato"/>
                <a:cs typeface="Lato"/>
              </a:rPr>
              <a:t>UTKARSH:</a:t>
            </a:r>
            <a:endParaRPr sz="2300">
              <a:latin typeface="Lato"/>
              <a:cs typeface="La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0786" y="765398"/>
            <a:ext cx="7682409" cy="39825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6974" y="160599"/>
            <a:ext cx="8286733" cy="4880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2499" y="71424"/>
            <a:ext cx="8398983" cy="5000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3348" y="215127"/>
            <a:ext cx="3151505" cy="35496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150" spc="80"/>
              <a:t>BY </a:t>
            </a:r>
            <a:r>
              <a:rPr dirty="0" sz="2150" spc="-50"/>
              <a:t>UTKARSH:</a:t>
            </a:r>
            <a:r>
              <a:rPr dirty="0" sz="2150" spc="-509"/>
              <a:t> </a:t>
            </a:r>
            <a:r>
              <a:rPr dirty="0" sz="2150" spc="-15"/>
              <a:t>SERVICE</a:t>
            </a:r>
            <a:endParaRPr sz="2150"/>
          </a:p>
        </p:txBody>
      </p:sp>
      <p:sp>
        <p:nvSpPr>
          <p:cNvPr id="3" name="object 3"/>
          <p:cNvSpPr/>
          <p:nvPr/>
        </p:nvSpPr>
        <p:spPr>
          <a:xfrm>
            <a:off x="275549" y="704173"/>
            <a:ext cx="8480632" cy="43319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81001"/>
            <a:ext cx="1038225" cy="1016635"/>
            <a:chOff x="0" y="381001"/>
            <a:chExt cx="1038225" cy="1016635"/>
          </a:xfrm>
        </p:grpSpPr>
        <p:sp>
          <p:nvSpPr>
            <p:cNvPr id="3" name="object 3"/>
            <p:cNvSpPr/>
            <p:nvPr/>
          </p:nvSpPr>
          <p:spPr>
            <a:xfrm>
              <a:off x="0" y="381001"/>
              <a:ext cx="808990" cy="808990"/>
            </a:xfrm>
            <a:custGeom>
              <a:avLst/>
              <a:gdLst/>
              <a:ahLst/>
              <a:cxnLst/>
              <a:rect l="l" t="t" r="r" b="b"/>
              <a:pathLst>
                <a:path w="808990" h="808990">
                  <a:moveTo>
                    <a:pt x="808798" y="808798"/>
                  </a:moveTo>
                  <a:lnTo>
                    <a:pt x="404399" y="808798"/>
                  </a:lnTo>
                  <a:lnTo>
                    <a:pt x="0" y="404399"/>
                  </a:lnTo>
                  <a:lnTo>
                    <a:pt x="0" y="0"/>
                  </a:lnTo>
                  <a:lnTo>
                    <a:pt x="808798" y="808798"/>
                  </a:lnTo>
                  <a:close/>
                </a:path>
              </a:pathLst>
            </a:custGeom>
            <a:solidFill>
              <a:srgbClr val="0144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29049" y="588486"/>
              <a:ext cx="808990" cy="808990"/>
            </a:xfrm>
            <a:custGeom>
              <a:avLst/>
              <a:gdLst/>
              <a:ahLst/>
              <a:cxnLst/>
              <a:rect l="l" t="t" r="r" b="b"/>
              <a:pathLst>
                <a:path w="808990" h="808990">
                  <a:moveTo>
                    <a:pt x="808798" y="808798"/>
                  </a:moveTo>
                  <a:lnTo>
                    <a:pt x="0" y="0"/>
                  </a:lnTo>
                  <a:lnTo>
                    <a:pt x="404399" y="0"/>
                  </a:lnTo>
                  <a:lnTo>
                    <a:pt x="808798" y="404399"/>
                  </a:lnTo>
                  <a:lnTo>
                    <a:pt x="808798" y="808798"/>
                  </a:lnTo>
                  <a:close/>
                </a:path>
              </a:pathLst>
            </a:custGeom>
            <a:solidFill>
              <a:srgbClr val="82C6A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82973" y="116232"/>
            <a:ext cx="25469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14" b="1">
                <a:solidFill>
                  <a:srgbClr val="9EC4E8"/>
                </a:solidFill>
                <a:latin typeface="Arial"/>
                <a:cs typeface="Arial"/>
              </a:rPr>
              <a:t>INTRODU</a:t>
            </a:r>
            <a:r>
              <a:rPr dirty="0" sz="2400" spc="114" b="1">
                <a:solidFill>
                  <a:srgbClr val="9EC4E8"/>
                </a:solidFill>
                <a:latin typeface="Arial"/>
                <a:cs typeface="Arial"/>
              </a:rPr>
              <a:t>C</a:t>
            </a:r>
            <a:r>
              <a:rPr dirty="0" sz="2400" spc="125" b="1">
                <a:solidFill>
                  <a:srgbClr val="9EC4E8"/>
                </a:solidFill>
                <a:latin typeface="Arial"/>
                <a:cs typeface="Arial"/>
              </a:rPr>
              <a:t>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09272" y="881803"/>
            <a:ext cx="6841490" cy="38658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lvl="1" marL="310515" indent="-29845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11150" algn="l"/>
              </a:tabLst>
            </a:pPr>
            <a:r>
              <a:rPr dirty="0" u="heavy" sz="1500" spc="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cs typeface="Lato"/>
              </a:rPr>
              <a:t>General</a:t>
            </a:r>
            <a:r>
              <a:rPr dirty="0" u="heavy" sz="1500" spc="-1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cs typeface="Lato"/>
              </a:rPr>
              <a:t> </a:t>
            </a:r>
            <a:r>
              <a:rPr dirty="0" u="heavy" sz="15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cs typeface="Lato"/>
              </a:rPr>
              <a:t>Overview</a:t>
            </a:r>
            <a:endParaRPr sz="1500">
              <a:latin typeface="Lato"/>
              <a:cs typeface="Lato"/>
            </a:endParaRPr>
          </a:p>
          <a:p>
            <a:pPr marL="12700" marR="6985">
              <a:lnSpc>
                <a:spcPct val="114999"/>
              </a:lnSpc>
              <a:spcBef>
                <a:spcPts val="1200"/>
              </a:spcBef>
            </a:pPr>
            <a:r>
              <a:rPr dirty="0" sz="1500" spc="15">
                <a:solidFill>
                  <a:srgbClr val="FFFFFF"/>
                </a:solidFill>
                <a:latin typeface="Lato"/>
                <a:cs typeface="Lato"/>
              </a:rPr>
              <a:t>Our </a:t>
            </a:r>
            <a:r>
              <a:rPr dirty="0" sz="1500">
                <a:solidFill>
                  <a:srgbClr val="FFFFFF"/>
                </a:solidFill>
                <a:latin typeface="Lato"/>
                <a:cs typeface="Lato"/>
              </a:rPr>
              <a:t>website has </a:t>
            </a:r>
            <a:r>
              <a:rPr dirty="0" sz="1500" spc="10">
                <a:solidFill>
                  <a:srgbClr val="FFFFFF"/>
                </a:solidFill>
                <a:latin typeface="Lato"/>
                <a:cs typeface="Lato"/>
              </a:rPr>
              <a:t>various </a:t>
            </a:r>
            <a:r>
              <a:rPr dirty="0" sz="1500" spc="5">
                <a:solidFill>
                  <a:srgbClr val="FFFFFF"/>
                </a:solidFill>
                <a:latin typeface="Lato"/>
                <a:cs typeface="Lato"/>
              </a:rPr>
              <a:t>kinds </a:t>
            </a:r>
            <a:r>
              <a:rPr dirty="0" sz="1500" spc="-20">
                <a:solidFill>
                  <a:srgbClr val="FFFFFF"/>
                </a:solidFill>
                <a:latin typeface="Lato"/>
                <a:cs typeface="Lato"/>
              </a:rPr>
              <a:t>of </a:t>
            </a:r>
            <a:r>
              <a:rPr dirty="0" sz="1500" spc="5">
                <a:solidFill>
                  <a:srgbClr val="FFFFFF"/>
                </a:solidFill>
                <a:latin typeface="Lato"/>
                <a:cs typeface="Lato"/>
              </a:rPr>
              <a:t>information </a:t>
            </a:r>
            <a:r>
              <a:rPr dirty="0" sz="1500" spc="10">
                <a:solidFill>
                  <a:srgbClr val="FFFFFF"/>
                </a:solidFill>
                <a:latin typeface="Lato"/>
                <a:cs typeface="Lato"/>
              </a:rPr>
              <a:t>that </a:t>
            </a:r>
            <a:r>
              <a:rPr dirty="0" sz="1500">
                <a:solidFill>
                  <a:srgbClr val="FFFFFF"/>
                </a:solidFill>
                <a:latin typeface="Lato"/>
                <a:cs typeface="Lato"/>
              </a:rPr>
              <a:t>helps </a:t>
            </a:r>
            <a:r>
              <a:rPr dirty="0" sz="1500" spc="10">
                <a:solidFill>
                  <a:srgbClr val="FFFFFF"/>
                </a:solidFill>
                <a:latin typeface="Lato"/>
                <a:cs typeface="Lato"/>
              </a:rPr>
              <a:t>regarding </a:t>
            </a:r>
            <a:r>
              <a:rPr dirty="0" sz="1500" spc="-5">
                <a:solidFill>
                  <a:srgbClr val="FFFFFF"/>
                </a:solidFill>
                <a:latin typeface="Lato"/>
                <a:cs typeface="Lato"/>
              </a:rPr>
              <a:t>booking </a:t>
            </a:r>
            <a:r>
              <a:rPr dirty="0" sz="1500" spc="-20">
                <a:solidFill>
                  <a:srgbClr val="FFFFFF"/>
                </a:solidFill>
                <a:latin typeface="Lato"/>
                <a:cs typeface="Lato"/>
              </a:rPr>
              <a:t>of  </a:t>
            </a:r>
            <a:r>
              <a:rPr dirty="0" sz="1500">
                <a:solidFill>
                  <a:srgbClr val="FFFFFF"/>
                </a:solidFill>
                <a:latin typeface="Lato"/>
                <a:cs typeface="Lato"/>
              </a:rPr>
              <a:t>tickets</a:t>
            </a:r>
            <a:r>
              <a:rPr dirty="0" sz="1500" spc="-9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dirty="0" sz="1500" spc="10">
                <a:solidFill>
                  <a:srgbClr val="FFFFFF"/>
                </a:solidFill>
                <a:latin typeface="Lato"/>
                <a:cs typeface="Lato"/>
              </a:rPr>
              <a:t>via</a:t>
            </a:r>
            <a:r>
              <a:rPr dirty="0" sz="1500" spc="-85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dirty="0" sz="1500" spc="5">
                <a:solidFill>
                  <a:srgbClr val="FFFFFF"/>
                </a:solidFill>
                <a:latin typeface="Lato"/>
                <a:cs typeface="Lato"/>
              </a:rPr>
              <a:t>railways</a:t>
            </a:r>
            <a:r>
              <a:rPr dirty="0" sz="1500" spc="-9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dirty="0" sz="1500" spc="-40">
                <a:solidFill>
                  <a:srgbClr val="FFFFFF"/>
                </a:solidFill>
                <a:latin typeface="Lato"/>
                <a:cs typeface="Lato"/>
              </a:rPr>
              <a:t>.</a:t>
            </a:r>
            <a:r>
              <a:rPr dirty="0" sz="1500" spc="-85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dirty="0" sz="1500" spc="5">
                <a:solidFill>
                  <a:srgbClr val="FFFFFF"/>
                </a:solidFill>
                <a:latin typeface="Lato"/>
                <a:cs typeface="Lato"/>
              </a:rPr>
              <a:t>Users</a:t>
            </a:r>
            <a:r>
              <a:rPr dirty="0" sz="1500" spc="-9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dirty="0" sz="1500" spc="10">
                <a:solidFill>
                  <a:srgbClr val="FFFFFF"/>
                </a:solidFill>
                <a:latin typeface="Lato"/>
                <a:cs typeface="Lato"/>
              </a:rPr>
              <a:t>will</a:t>
            </a:r>
            <a:r>
              <a:rPr dirty="0" sz="1500" spc="-85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dirty="0" sz="1500" spc="-5">
                <a:solidFill>
                  <a:srgbClr val="FFFFFF"/>
                </a:solidFill>
                <a:latin typeface="Lato"/>
                <a:cs typeface="Lato"/>
              </a:rPr>
              <a:t>be</a:t>
            </a:r>
            <a:r>
              <a:rPr dirty="0" sz="1500" spc="-9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dirty="0" sz="1500" spc="5">
                <a:solidFill>
                  <a:srgbClr val="FFFFFF"/>
                </a:solidFill>
                <a:latin typeface="Lato"/>
                <a:cs typeface="Lato"/>
              </a:rPr>
              <a:t>able</a:t>
            </a:r>
            <a:r>
              <a:rPr dirty="0" sz="1500" spc="-85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dirty="0" sz="1500">
                <a:solidFill>
                  <a:srgbClr val="FFFFFF"/>
                </a:solidFill>
                <a:latin typeface="Lato"/>
                <a:cs typeface="Lato"/>
              </a:rPr>
              <a:t>to</a:t>
            </a:r>
            <a:r>
              <a:rPr dirty="0" sz="1500" spc="-9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dirty="0" sz="1500" spc="5">
                <a:solidFill>
                  <a:srgbClr val="FFFFFF"/>
                </a:solidFill>
                <a:latin typeface="Lato"/>
                <a:cs typeface="Lato"/>
              </a:rPr>
              <a:t>search</a:t>
            </a:r>
            <a:r>
              <a:rPr dirty="0" sz="1500" spc="-85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dirty="0" sz="150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dirty="0" sz="1500" spc="-85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dirty="0" sz="1500" spc="15">
                <a:solidFill>
                  <a:srgbClr val="FFFFFF"/>
                </a:solidFill>
                <a:latin typeface="Lato"/>
                <a:cs typeface="Lato"/>
              </a:rPr>
              <a:t>train</a:t>
            </a:r>
            <a:r>
              <a:rPr dirty="0" sz="1500" spc="-9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dirty="0" sz="1500" spc="10">
                <a:solidFill>
                  <a:srgbClr val="FFFFFF"/>
                </a:solidFill>
                <a:latin typeface="Lato"/>
                <a:cs typeface="Lato"/>
              </a:rPr>
              <a:t>availability</a:t>
            </a:r>
            <a:r>
              <a:rPr dirty="0" sz="1500" spc="-85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dirty="0" sz="1500" spc="-5">
                <a:solidFill>
                  <a:srgbClr val="FFFFFF"/>
                </a:solidFill>
                <a:latin typeface="Lato"/>
                <a:cs typeface="Lato"/>
              </a:rPr>
              <a:t>,the</a:t>
            </a:r>
            <a:r>
              <a:rPr dirty="0" sz="1500" spc="-9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dirty="0" sz="1500" spc="-5">
                <a:solidFill>
                  <a:srgbClr val="FFFFFF"/>
                </a:solidFill>
                <a:latin typeface="Lato"/>
                <a:cs typeface="Lato"/>
              </a:rPr>
              <a:t>exact</a:t>
            </a:r>
            <a:r>
              <a:rPr dirty="0" sz="1500" spc="-85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dirty="0" sz="1500" spc="10">
                <a:solidFill>
                  <a:srgbClr val="FFFFFF"/>
                </a:solidFill>
                <a:latin typeface="Lato"/>
                <a:cs typeface="Lato"/>
              </a:rPr>
              <a:t>fare</a:t>
            </a:r>
            <a:endParaRPr sz="150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500" spc="-5">
                <a:solidFill>
                  <a:srgbClr val="FFFFFF"/>
                </a:solidFill>
                <a:latin typeface="Lato"/>
                <a:cs typeface="Lato"/>
              </a:rPr>
              <a:t>,the</a:t>
            </a:r>
            <a:r>
              <a:rPr dirty="0" sz="1500" spc="-95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dirty="0" sz="1500" spc="25">
                <a:solidFill>
                  <a:srgbClr val="FFFFFF"/>
                </a:solidFill>
                <a:latin typeface="Lato"/>
                <a:cs typeface="Lato"/>
              </a:rPr>
              <a:t>arrival</a:t>
            </a:r>
            <a:r>
              <a:rPr dirty="0" sz="1500" spc="-95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dirty="0" sz="1500">
                <a:solidFill>
                  <a:srgbClr val="FFFFFF"/>
                </a:solidFill>
                <a:latin typeface="Lato"/>
                <a:cs typeface="Lato"/>
              </a:rPr>
              <a:t>and</a:t>
            </a:r>
            <a:r>
              <a:rPr dirty="0" sz="1500" spc="-95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dirty="0" sz="1500" spc="10">
                <a:solidFill>
                  <a:srgbClr val="FFFFFF"/>
                </a:solidFill>
                <a:latin typeface="Lato"/>
                <a:cs typeface="Lato"/>
              </a:rPr>
              <a:t>departure</a:t>
            </a:r>
            <a:r>
              <a:rPr dirty="0" sz="1500" spc="-95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dirty="0" sz="1500" spc="5">
                <a:solidFill>
                  <a:srgbClr val="FFFFFF"/>
                </a:solidFill>
                <a:latin typeface="Lato"/>
                <a:cs typeface="Lato"/>
              </a:rPr>
              <a:t>time</a:t>
            </a:r>
            <a:r>
              <a:rPr dirty="0" sz="1500" spc="-95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dirty="0" sz="1500" spc="-20">
                <a:solidFill>
                  <a:srgbClr val="FFFFFF"/>
                </a:solidFill>
                <a:latin typeface="Lato"/>
                <a:cs typeface="Lato"/>
              </a:rPr>
              <a:t>of</a:t>
            </a:r>
            <a:r>
              <a:rPr dirty="0" sz="1500" spc="-95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dirty="0" sz="150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dirty="0" sz="1500" spc="-95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dirty="0" sz="1500" spc="15">
                <a:solidFill>
                  <a:srgbClr val="FFFFFF"/>
                </a:solidFill>
                <a:latin typeface="Lato"/>
                <a:cs typeface="Lato"/>
              </a:rPr>
              <a:t>train</a:t>
            </a:r>
            <a:r>
              <a:rPr dirty="0" sz="1500" spc="-95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dirty="0" sz="1500" spc="-40">
                <a:solidFill>
                  <a:srgbClr val="FFFFFF"/>
                </a:solidFill>
                <a:latin typeface="Lato"/>
                <a:cs typeface="Lato"/>
              </a:rPr>
              <a:t>.</a:t>
            </a:r>
            <a:endParaRPr sz="1500">
              <a:latin typeface="Lato"/>
              <a:cs typeface="Lato"/>
            </a:endParaRPr>
          </a:p>
          <a:p>
            <a:pPr lvl="1" marL="347345" indent="-335280">
              <a:lnSpc>
                <a:spcPct val="100000"/>
              </a:lnSpc>
              <a:spcBef>
                <a:spcPts val="1470"/>
              </a:spcBef>
              <a:buAutoNum type="arabicPeriod" startAt="2"/>
              <a:tabLst>
                <a:tab pos="347980" algn="l"/>
              </a:tabLst>
            </a:pPr>
            <a:r>
              <a:rPr dirty="0" u="heavy" sz="1500" spc="-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cs typeface="Lato"/>
              </a:rPr>
              <a:t>Survey</a:t>
            </a:r>
            <a:endParaRPr sz="1500">
              <a:latin typeface="Lato"/>
              <a:cs typeface="Lato"/>
            </a:endParaRPr>
          </a:p>
          <a:p>
            <a:pPr marL="12700" marR="5080">
              <a:lnSpc>
                <a:spcPct val="114999"/>
              </a:lnSpc>
              <a:spcBef>
                <a:spcPts val="1200"/>
              </a:spcBef>
            </a:pPr>
            <a:r>
              <a:rPr dirty="0" sz="1500" spc="5">
                <a:solidFill>
                  <a:srgbClr val="FFFFFF"/>
                </a:solidFill>
                <a:latin typeface="Lato"/>
                <a:cs typeface="Lato"/>
              </a:rPr>
              <a:t>Railway</a:t>
            </a:r>
            <a:r>
              <a:rPr dirty="0" sz="1500" spc="-9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dirty="0" sz="1500">
                <a:solidFill>
                  <a:srgbClr val="FFFFFF"/>
                </a:solidFill>
                <a:latin typeface="Lato"/>
                <a:cs typeface="Lato"/>
              </a:rPr>
              <a:t>passengers</a:t>
            </a:r>
            <a:r>
              <a:rPr dirty="0" sz="1500" spc="-9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dirty="0" sz="1500" spc="5">
                <a:solidFill>
                  <a:srgbClr val="FFFFFF"/>
                </a:solidFill>
                <a:latin typeface="Lato"/>
                <a:cs typeface="Lato"/>
              </a:rPr>
              <a:t>frequently</a:t>
            </a:r>
            <a:r>
              <a:rPr dirty="0" sz="1500" spc="-85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dirty="0" sz="1500" spc="-5">
                <a:solidFill>
                  <a:srgbClr val="FFFFFF"/>
                </a:solidFill>
                <a:latin typeface="Lato"/>
                <a:cs typeface="Lato"/>
              </a:rPr>
              <a:t>need</a:t>
            </a:r>
            <a:r>
              <a:rPr dirty="0" sz="1500" spc="-9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dirty="0" sz="1500">
                <a:solidFill>
                  <a:srgbClr val="FFFFFF"/>
                </a:solidFill>
                <a:latin typeface="Lato"/>
                <a:cs typeface="Lato"/>
              </a:rPr>
              <a:t>to</a:t>
            </a:r>
            <a:r>
              <a:rPr dirty="0" sz="1500" spc="-85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dirty="0" sz="1500" spc="-10">
                <a:solidFill>
                  <a:srgbClr val="FFFFFF"/>
                </a:solidFill>
                <a:latin typeface="Lato"/>
                <a:cs typeface="Lato"/>
              </a:rPr>
              <a:t>know</a:t>
            </a:r>
            <a:r>
              <a:rPr dirty="0" sz="1500" spc="-9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dirty="0" sz="1500">
                <a:solidFill>
                  <a:srgbClr val="FFFFFF"/>
                </a:solidFill>
                <a:latin typeface="Lato"/>
                <a:cs typeface="Lato"/>
              </a:rPr>
              <a:t>about</a:t>
            </a:r>
            <a:r>
              <a:rPr dirty="0" sz="1500" spc="-85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dirty="0" sz="1500" spc="15">
                <a:solidFill>
                  <a:srgbClr val="FFFFFF"/>
                </a:solidFill>
                <a:latin typeface="Lato"/>
                <a:cs typeface="Lato"/>
              </a:rPr>
              <a:t>their</a:t>
            </a:r>
            <a:r>
              <a:rPr dirty="0" sz="1500" spc="-9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dirty="0" sz="1500">
                <a:solidFill>
                  <a:srgbClr val="FFFFFF"/>
                </a:solidFill>
                <a:latin typeface="Lato"/>
                <a:cs typeface="Lato"/>
              </a:rPr>
              <a:t>ticket</a:t>
            </a:r>
            <a:r>
              <a:rPr dirty="0" sz="1500" spc="-85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dirty="0" sz="1500" spc="10">
                <a:solidFill>
                  <a:srgbClr val="FFFFFF"/>
                </a:solidFill>
                <a:latin typeface="Lato"/>
                <a:cs typeface="Lato"/>
              </a:rPr>
              <a:t>reservation</a:t>
            </a:r>
            <a:r>
              <a:rPr dirty="0" sz="1500" spc="-9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dirty="0" sz="1500" spc="5">
                <a:solidFill>
                  <a:srgbClr val="FFFFFF"/>
                </a:solidFill>
                <a:latin typeface="Lato"/>
                <a:cs typeface="Lato"/>
              </a:rPr>
              <a:t>status,  </a:t>
            </a:r>
            <a:r>
              <a:rPr dirty="0" sz="1500">
                <a:solidFill>
                  <a:srgbClr val="FFFFFF"/>
                </a:solidFill>
                <a:latin typeface="Lato"/>
                <a:cs typeface="Lato"/>
              </a:rPr>
              <a:t>ticket </a:t>
            </a:r>
            <a:r>
              <a:rPr dirty="0" sz="1500" spc="10">
                <a:solidFill>
                  <a:srgbClr val="FFFFFF"/>
                </a:solidFill>
                <a:latin typeface="Lato"/>
                <a:cs typeface="Lato"/>
              </a:rPr>
              <a:t>availability </a:t>
            </a:r>
            <a:r>
              <a:rPr dirty="0" sz="1500" spc="-10">
                <a:solidFill>
                  <a:srgbClr val="FFFFFF"/>
                </a:solidFill>
                <a:latin typeface="Lato"/>
                <a:cs typeface="Lato"/>
              </a:rPr>
              <a:t>on </a:t>
            </a:r>
            <a:r>
              <a:rPr dirty="0" sz="1500" spc="15">
                <a:solidFill>
                  <a:srgbClr val="FFFFFF"/>
                </a:solidFill>
                <a:latin typeface="Lato"/>
                <a:cs typeface="Lato"/>
              </a:rPr>
              <a:t>a particular train </a:t>
            </a:r>
            <a:r>
              <a:rPr dirty="0" sz="1500" spc="20">
                <a:solidFill>
                  <a:srgbClr val="FFFFFF"/>
                </a:solidFill>
                <a:latin typeface="Lato"/>
                <a:cs typeface="Lato"/>
              </a:rPr>
              <a:t>or </a:t>
            </a:r>
            <a:r>
              <a:rPr dirty="0" sz="1500" spc="5">
                <a:solidFill>
                  <a:srgbClr val="FFFFFF"/>
                </a:solidFill>
                <a:latin typeface="Lato"/>
                <a:cs typeface="Lato"/>
              </a:rPr>
              <a:t>for </a:t>
            </a:r>
            <a:r>
              <a:rPr dirty="0" sz="1500" spc="15">
                <a:solidFill>
                  <a:srgbClr val="FFFFFF"/>
                </a:solidFill>
                <a:latin typeface="Lato"/>
                <a:cs typeface="Lato"/>
              </a:rPr>
              <a:t>a </a:t>
            </a:r>
            <a:r>
              <a:rPr dirty="0" sz="1500" spc="-5">
                <a:solidFill>
                  <a:srgbClr val="FFFFFF"/>
                </a:solidFill>
                <a:latin typeface="Lato"/>
                <a:cs typeface="Lato"/>
              </a:rPr>
              <a:t>place, </a:t>
            </a:r>
            <a:r>
              <a:rPr dirty="0" sz="1500" spc="15">
                <a:solidFill>
                  <a:srgbClr val="FFFFFF"/>
                </a:solidFill>
                <a:latin typeface="Lato"/>
                <a:cs typeface="Lato"/>
              </a:rPr>
              <a:t>train </a:t>
            </a:r>
            <a:r>
              <a:rPr dirty="0" sz="1500" spc="25">
                <a:solidFill>
                  <a:srgbClr val="FFFFFF"/>
                </a:solidFill>
                <a:latin typeface="Lato"/>
                <a:cs typeface="Lato"/>
              </a:rPr>
              <a:t>arrival </a:t>
            </a:r>
            <a:r>
              <a:rPr dirty="0" sz="1500" spc="20">
                <a:solidFill>
                  <a:srgbClr val="FFFFFF"/>
                </a:solidFill>
                <a:latin typeface="Lato"/>
                <a:cs typeface="Lato"/>
              </a:rPr>
              <a:t>or </a:t>
            </a:r>
            <a:r>
              <a:rPr dirty="0" sz="1500" spc="10">
                <a:solidFill>
                  <a:srgbClr val="FFFFFF"/>
                </a:solidFill>
                <a:latin typeface="Lato"/>
                <a:cs typeface="Lato"/>
              </a:rPr>
              <a:t>departure  </a:t>
            </a:r>
            <a:r>
              <a:rPr dirty="0" sz="1500" spc="5">
                <a:solidFill>
                  <a:srgbClr val="FFFFFF"/>
                </a:solidFill>
                <a:latin typeface="Lato"/>
                <a:cs typeface="Lato"/>
              </a:rPr>
              <a:t>details,</a:t>
            </a:r>
            <a:r>
              <a:rPr dirty="0" sz="1500" spc="-9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dirty="0" sz="1500" spc="5">
                <a:solidFill>
                  <a:srgbClr val="FFFFFF"/>
                </a:solidFill>
                <a:latin typeface="Lato"/>
                <a:cs typeface="Lato"/>
              </a:rPr>
              <a:t>special</a:t>
            </a:r>
            <a:r>
              <a:rPr dirty="0" sz="1500" spc="-9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dirty="0" sz="1500" spc="10">
                <a:solidFill>
                  <a:srgbClr val="FFFFFF"/>
                </a:solidFill>
                <a:latin typeface="Lato"/>
                <a:cs typeface="Lato"/>
              </a:rPr>
              <a:t>trains</a:t>
            </a:r>
            <a:r>
              <a:rPr dirty="0" sz="1500" spc="-9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dirty="0" sz="1500" spc="-15">
                <a:solidFill>
                  <a:srgbClr val="FFFFFF"/>
                </a:solidFill>
                <a:latin typeface="Lato"/>
                <a:cs typeface="Lato"/>
              </a:rPr>
              <a:t>etc..</a:t>
            </a:r>
            <a:r>
              <a:rPr dirty="0" sz="1500" spc="-9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dirty="0" sz="1500" spc="10">
                <a:solidFill>
                  <a:srgbClr val="FFFFFF"/>
                </a:solidFill>
                <a:latin typeface="Lato"/>
                <a:cs typeface="Lato"/>
              </a:rPr>
              <a:t>Customer</a:t>
            </a:r>
            <a:r>
              <a:rPr dirty="0" sz="1500" spc="-85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dirty="0" sz="1500" spc="5">
                <a:solidFill>
                  <a:srgbClr val="FFFFFF"/>
                </a:solidFill>
                <a:latin typeface="Lato"/>
                <a:cs typeface="Lato"/>
              </a:rPr>
              <a:t>information</a:t>
            </a:r>
            <a:r>
              <a:rPr dirty="0" sz="1500" spc="-9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dirty="0" sz="1500" spc="5">
                <a:solidFill>
                  <a:srgbClr val="FFFFFF"/>
                </a:solidFill>
                <a:latin typeface="Lato"/>
                <a:cs typeface="Lato"/>
              </a:rPr>
              <a:t>centers</a:t>
            </a:r>
            <a:r>
              <a:rPr dirty="0" sz="1500" spc="-9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dirty="0" sz="1500" spc="15">
                <a:solidFill>
                  <a:srgbClr val="FFFFFF"/>
                </a:solidFill>
                <a:latin typeface="Lato"/>
                <a:cs typeface="Lato"/>
              </a:rPr>
              <a:t>at</a:t>
            </a:r>
            <a:r>
              <a:rPr dirty="0" sz="1500" spc="-9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dirty="0" sz="150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dirty="0" sz="1500" spc="-85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dirty="0" sz="1500" spc="5">
                <a:solidFill>
                  <a:srgbClr val="FFFFFF"/>
                </a:solidFill>
                <a:latin typeface="Lato"/>
                <a:cs typeface="Lato"/>
              </a:rPr>
              <a:t>railway</a:t>
            </a:r>
            <a:r>
              <a:rPr dirty="0" sz="1500" spc="-9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dirty="0" sz="1500" spc="5">
                <a:solidFill>
                  <a:srgbClr val="FFFFFF"/>
                </a:solidFill>
                <a:latin typeface="Lato"/>
                <a:cs typeface="Lato"/>
              </a:rPr>
              <a:t>stations</a:t>
            </a:r>
            <a:r>
              <a:rPr dirty="0" sz="1500" spc="-9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dirty="0" sz="1500" spc="20">
                <a:solidFill>
                  <a:srgbClr val="FFFFFF"/>
                </a:solidFill>
                <a:latin typeface="Lato"/>
                <a:cs typeface="Lato"/>
              </a:rPr>
              <a:t>are  </a:t>
            </a:r>
            <a:r>
              <a:rPr dirty="0" sz="1500" spc="5">
                <a:solidFill>
                  <a:srgbClr val="FFFFFF"/>
                </a:solidFill>
                <a:latin typeface="Lato"/>
                <a:cs typeface="Lato"/>
              </a:rPr>
              <a:t>unable </a:t>
            </a:r>
            <a:r>
              <a:rPr dirty="0" sz="1500">
                <a:solidFill>
                  <a:srgbClr val="FFFFFF"/>
                </a:solidFill>
                <a:latin typeface="Lato"/>
                <a:cs typeface="Lato"/>
              </a:rPr>
              <a:t>to serve </a:t>
            </a:r>
            <a:r>
              <a:rPr dirty="0" sz="1500" spc="-5">
                <a:solidFill>
                  <a:srgbClr val="FFFFFF"/>
                </a:solidFill>
                <a:latin typeface="Lato"/>
                <a:cs typeface="Lato"/>
              </a:rPr>
              <a:t>such </a:t>
            </a:r>
            <a:r>
              <a:rPr dirty="0" sz="1500" spc="5">
                <a:solidFill>
                  <a:srgbClr val="FFFFFF"/>
                </a:solidFill>
                <a:latin typeface="Lato"/>
                <a:cs typeface="Lato"/>
              </a:rPr>
              <a:t>queries </a:t>
            </a:r>
            <a:r>
              <a:rPr dirty="0" sz="1500" spc="15">
                <a:solidFill>
                  <a:srgbClr val="FFFFFF"/>
                </a:solidFill>
                <a:latin typeface="Lato"/>
                <a:cs typeface="Lato"/>
              </a:rPr>
              <a:t>at </a:t>
            </a:r>
            <a:r>
              <a:rPr dirty="0" sz="1500" spc="5">
                <a:solidFill>
                  <a:srgbClr val="FFFFFF"/>
                </a:solidFill>
                <a:latin typeface="Lato"/>
                <a:cs typeface="Lato"/>
              </a:rPr>
              <a:t>peak </a:t>
            </a:r>
            <a:r>
              <a:rPr dirty="0" sz="1500">
                <a:solidFill>
                  <a:srgbClr val="FFFFFF"/>
                </a:solidFill>
                <a:latin typeface="Lato"/>
                <a:cs typeface="Lato"/>
              </a:rPr>
              <a:t>periods. </a:t>
            </a:r>
            <a:r>
              <a:rPr dirty="0" sz="1500" spc="-5">
                <a:solidFill>
                  <a:srgbClr val="FFFFFF"/>
                </a:solidFill>
                <a:latin typeface="Lato"/>
                <a:cs typeface="Lato"/>
              </a:rPr>
              <a:t>The </a:t>
            </a:r>
            <a:r>
              <a:rPr dirty="0" sz="1500" spc="5">
                <a:solidFill>
                  <a:srgbClr val="FFFFFF"/>
                </a:solidFill>
                <a:latin typeface="Lato"/>
                <a:cs typeface="Lato"/>
              </a:rPr>
              <a:t>number </a:t>
            </a:r>
            <a:r>
              <a:rPr dirty="0" sz="1500" spc="-20">
                <a:solidFill>
                  <a:srgbClr val="FFFFFF"/>
                </a:solidFill>
                <a:latin typeface="Lato"/>
                <a:cs typeface="Lato"/>
              </a:rPr>
              <a:t>of </a:t>
            </a:r>
            <a:r>
              <a:rPr dirty="0" sz="1500">
                <a:solidFill>
                  <a:srgbClr val="FFFFFF"/>
                </a:solidFill>
                <a:latin typeface="Lato"/>
                <a:cs typeface="Lato"/>
              </a:rPr>
              <a:t>the </a:t>
            </a:r>
            <a:r>
              <a:rPr dirty="0" sz="1500" spc="10">
                <a:solidFill>
                  <a:srgbClr val="FFFFFF"/>
                </a:solidFill>
                <a:latin typeface="Lato"/>
                <a:cs typeface="Lato"/>
              </a:rPr>
              <a:t>reservation  </a:t>
            </a:r>
            <a:r>
              <a:rPr dirty="0" sz="1500">
                <a:solidFill>
                  <a:srgbClr val="FFFFFF"/>
                </a:solidFill>
                <a:latin typeface="Lato"/>
                <a:cs typeface="Lato"/>
              </a:rPr>
              <a:t>counters </a:t>
            </a:r>
            <a:r>
              <a:rPr dirty="0" sz="1500" spc="10">
                <a:solidFill>
                  <a:srgbClr val="FFFFFF"/>
                </a:solidFill>
                <a:latin typeface="Lato"/>
                <a:cs typeface="Lato"/>
              </a:rPr>
              <a:t>available </a:t>
            </a:r>
            <a:r>
              <a:rPr dirty="0" sz="1500">
                <a:solidFill>
                  <a:srgbClr val="FFFFFF"/>
                </a:solidFill>
                <a:latin typeface="Lato"/>
                <a:cs typeface="Lato"/>
              </a:rPr>
              <a:t>to the passengers and customers </a:t>
            </a:r>
            <a:r>
              <a:rPr dirty="0" sz="1500" spc="20">
                <a:solidFill>
                  <a:srgbClr val="FFFFFF"/>
                </a:solidFill>
                <a:latin typeface="Lato"/>
                <a:cs typeface="Lato"/>
              </a:rPr>
              <a:t>are </a:t>
            </a:r>
            <a:r>
              <a:rPr dirty="0" sz="1500" spc="5">
                <a:solidFill>
                  <a:srgbClr val="FFFFFF"/>
                </a:solidFill>
                <a:latin typeface="Lato"/>
                <a:cs typeface="Lato"/>
              </a:rPr>
              <a:t>very </a:t>
            </a:r>
            <a:r>
              <a:rPr dirty="0" sz="1500" spc="-5">
                <a:solidFill>
                  <a:srgbClr val="FFFFFF"/>
                </a:solidFill>
                <a:latin typeface="Lato"/>
                <a:cs typeface="Lato"/>
              </a:rPr>
              <a:t>less. On </a:t>
            </a:r>
            <a:r>
              <a:rPr dirty="0" sz="1500">
                <a:solidFill>
                  <a:srgbClr val="FFFFFF"/>
                </a:solidFill>
                <a:latin typeface="Lato"/>
                <a:cs typeface="Lato"/>
              </a:rPr>
              <a:t>most </a:t>
            </a:r>
            <a:r>
              <a:rPr dirty="0" sz="1500" spc="-20">
                <a:solidFill>
                  <a:srgbClr val="FFFFFF"/>
                </a:solidFill>
                <a:latin typeface="Lato"/>
                <a:cs typeface="Lato"/>
              </a:rPr>
              <a:t>of </a:t>
            </a:r>
            <a:r>
              <a:rPr dirty="0" sz="1500">
                <a:solidFill>
                  <a:srgbClr val="FFFFFF"/>
                </a:solidFill>
                <a:latin typeface="Lato"/>
                <a:cs typeface="Lato"/>
              </a:rPr>
              <a:t>the  </a:t>
            </a:r>
            <a:r>
              <a:rPr dirty="0" sz="1500" spc="10">
                <a:solidFill>
                  <a:srgbClr val="FFFFFF"/>
                </a:solidFill>
                <a:latin typeface="Lato"/>
                <a:cs typeface="Lato"/>
              </a:rPr>
              <a:t>reservation</a:t>
            </a:r>
            <a:r>
              <a:rPr dirty="0" sz="1500" spc="-9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dirty="0" sz="1500">
                <a:solidFill>
                  <a:srgbClr val="FFFFFF"/>
                </a:solidFill>
                <a:latin typeface="Lato"/>
                <a:cs typeface="Lato"/>
              </a:rPr>
              <a:t>systems</a:t>
            </a:r>
            <a:r>
              <a:rPr dirty="0" sz="1500" spc="-9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dirty="0" sz="1500" spc="10">
                <a:solidFill>
                  <a:srgbClr val="FFFFFF"/>
                </a:solidFill>
                <a:latin typeface="Lato"/>
                <a:cs typeface="Lato"/>
              </a:rPr>
              <a:t>there</a:t>
            </a:r>
            <a:r>
              <a:rPr dirty="0" sz="1500" spc="-9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dirty="0" sz="1500" spc="20">
                <a:solidFill>
                  <a:srgbClr val="FFFFFF"/>
                </a:solidFill>
                <a:latin typeface="Lato"/>
                <a:cs typeface="Lato"/>
              </a:rPr>
              <a:t>are</a:t>
            </a:r>
            <a:r>
              <a:rPr dirty="0" sz="1500" spc="-85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dirty="0" sz="1500" spc="-5">
                <a:solidFill>
                  <a:srgbClr val="FFFFFF"/>
                </a:solidFill>
                <a:latin typeface="Lato"/>
                <a:cs typeface="Lato"/>
              </a:rPr>
              <a:t>long</a:t>
            </a:r>
            <a:r>
              <a:rPr dirty="0" sz="1500" spc="-9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dirty="0" sz="1500" spc="-10">
                <a:solidFill>
                  <a:srgbClr val="FFFFFF"/>
                </a:solidFill>
                <a:latin typeface="Lato"/>
                <a:cs typeface="Lato"/>
              </a:rPr>
              <a:t>queues,</a:t>
            </a:r>
            <a:r>
              <a:rPr dirty="0" sz="1500" spc="-9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dirty="0" sz="1500" spc="-10">
                <a:solidFill>
                  <a:srgbClr val="FFFFFF"/>
                </a:solidFill>
                <a:latin typeface="Lato"/>
                <a:cs typeface="Lato"/>
              </a:rPr>
              <a:t>so</a:t>
            </a:r>
            <a:r>
              <a:rPr dirty="0" sz="1500" spc="-85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dirty="0" sz="1500" spc="20">
                <a:solidFill>
                  <a:srgbClr val="FFFFFF"/>
                </a:solidFill>
                <a:latin typeface="Lato"/>
                <a:cs typeface="Lato"/>
              </a:rPr>
              <a:t>it</a:t>
            </a:r>
            <a:r>
              <a:rPr dirty="0" sz="1500" spc="-9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dirty="0" sz="1500">
                <a:solidFill>
                  <a:srgbClr val="FFFFFF"/>
                </a:solidFill>
                <a:latin typeface="Lato"/>
                <a:cs typeface="Lato"/>
              </a:rPr>
              <a:t>takes</a:t>
            </a:r>
            <a:r>
              <a:rPr dirty="0" sz="1500" spc="-9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dirty="0" sz="1500" spc="15">
                <a:solidFill>
                  <a:srgbClr val="FFFFFF"/>
                </a:solidFill>
                <a:latin typeface="Lato"/>
                <a:cs typeface="Lato"/>
              </a:rPr>
              <a:t>a</a:t>
            </a:r>
            <a:r>
              <a:rPr dirty="0" sz="1500" spc="-85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dirty="0" sz="1500" spc="-5">
                <a:solidFill>
                  <a:srgbClr val="FFFFFF"/>
                </a:solidFill>
                <a:latin typeface="Lato"/>
                <a:cs typeface="Lato"/>
              </a:rPr>
              <a:t>long</a:t>
            </a:r>
            <a:r>
              <a:rPr dirty="0" sz="1500" spc="-9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dirty="0" sz="1500" spc="5">
                <a:solidFill>
                  <a:srgbClr val="FFFFFF"/>
                </a:solidFill>
                <a:latin typeface="Lato"/>
                <a:cs typeface="Lato"/>
              </a:rPr>
              <a:t>time</a:t>
            </a:r>
            <a:r>
              <a:rPr dirty="0" sz="1500" spc="-9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dirty="0" sz="1500" spc="5">
                <a:solidFill>
                  <a:srgbClr val="FFFFFF"/>
                </a:solidFill>
                <a:latin typeface="Lato"/>
                <a:cs typeface="Lato"/>
              </a:rPr>
              <a:t>for</a:t>
            </a:r>
            <a:r>
              <a:rPr dirty="0" sz="1500" spc="-85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dirty="0" sz="1500" spc="-10">
                <a:solidFill>
                  <a:srgbClr val="FFFFFF"/>
                </a:solidFill>
                <a:latin typeface="Lato"/>
                <a:cs typeface="Lato"/>
              </a:rPr>
              <a:t>any</a:t>
            </a:r>
            <a:r>
              <a:rPr dirty="0" sz="1500" spc="-9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dirty="0" sz="1500" spc="10">
                <a:solidFill>
                  <a:srgbClr val="FFFFFF"/>
                </a:solidFill>
                <a:latin typeface="Lato"/>
                <a:cs typeface="Lato"/>
              </a:rPr>
              <a:t>individual  </a:t>
            </a:r>
            <a:r>
              <a:rPr dirty="0" sz="1500">
                <a:solidFill>
                  <a:srgbClr val="FFFFFF"/>
                </a:solidFill>
                <a:latin typeface="Lato"/>
                <a:cs typeface="Lato"/>
              </a:rPr>
              <a:t>to</a:t>
            </a:r>
            <a:r>
              <a:rPr dirty="0" sz="1500" spc="-9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dirty="0" sz="1500" spc="-5">
                <a:solidFill>
                  <a:srgbClr val="FFFFFF"/>
                </a:solidFill>
                <a:latin typeface="Lato"/>
                <a:cs typeface="Lato"/>
              </a:rPr>
              <a:t>book</a:t>
            </a:r>
            <a:r>
              <a:rPr dirty="0" sz="1500" spc="-9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dirty="0" sz="150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dirty="0" sz="1500" spc="-9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dirty="0" sz="1500" spc="-5">
                <a:solidFill>
                  <a:srgbClr val="FFFFFF"/>
                </a:solidFill>
                <a:latin typeface="Lato"/>
                <a:cs typeface="Lato"/>
              </a:rPr>
              <a:t>ticket.</a:t>
            </a:r>
            <a:r>
              <a:rPr dirty="0" sz="1500" spc="-9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dirty="0" sz="1500">
                <a:solidFill>
                  <a:srgbClr val="FFFFFF"/>
                </a:solidFill>
                <a:latin typeface="Lato"/>
                <a:cs typeface="Lato"/>
              </a:rPr>
              <a:t>As</a:t>
            </a:r>
            <a:r>
              <a:rPr dirty="0" sz="1500" spc="-9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dirty="0" sz="1500" spc="-20">
                <a:solidFill>
                  <a:srgbClr val="FFFFFF"/>
                </a:solidFill>
                <a:latin typeface="Lato"/>
                <a:cs typeface="Lato"/>
              </a:rPr>
              <a:t>now</a:t>
            </a:r>
            <a:r>
              <a:rPr dirty="0" sz="1500" spc="-9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dirty="0" sz="1500" spc="10">
                <a:solidFill>
                  <a:srgbClr val="FFFFFF"/>
                </a:solidFill>
                <a:latin typeface="Lato"/>
                <a:cs typeface="Lato"/>
              </a:rPr>
              <a:t>there</a:t>
            </a:r>
            <a:r>
              <a:rPr dirty="0" sz="1500" spc="-9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dirty="0" sz="1500" spc="20">
                <a:solidFill>
                  <a:srgbClr val="FFFFFF"/>
                </a:solidFill>
                <a:latin typeface="Lato"/>
                <a:cs typeface="Lato"/>
              </a:rPr>
              <a:t>are</a:t>
            </a:r>
            <a:r>
              <a:rPr dirty="0" sz="1500" spc="-9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dirty="0" sz="1500" spc="-10">
                <a:solidFill>
                  <a:srgbClr val="FFFFFF"/>
                </a:solidFill>
                <a:latin typeface="Lato"/>
                <a:cs typeface="Lato"/>
              </a:rPr>
              <a:t>no</a:t>
            </a:r>
            <a:r>
              <a:rPr dirty="0" sz="1500" spc="-9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dirty="0" sz="1500" spc="10">
                <a:solidFill>
                  <a:srgbClr val="FFFFFF"/>
                </a:solidFill>
                <a:latin typeface="Lato"/>
                <a:cs typeface="Lato"/>
              </a:rPr>
              <a:t>call</a:t>
            </a:r>
            <a:r>
              <a:rPr dirty="0" sz="1500" spc="-9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dirty="0" sz="1500" spc="5">
                <a:solidFill>
                  <a:srgbClr val="FFFFFF"/>
                </a:solidFill>
                <a:latin typeface="Lato"/>
                <a:cs typeface="Lato"/>
              </a:rPr>
              <a:t>centers</a:t>
            </a:r>
            <a:r>
              <a:rPr dirty="0" sz="1500" spc="-9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dirty="0" sz="1500" spc="5">
                <a:solidFill>
                  <a:srgbClr val="FFFFFF"/>
                </a:solidFill>
                <a:latin typeface="Lato"/>
                <a:cs typeface="Lato"/>
              </a:rPr>
              <a:t>facilities</a:t>
            </a:r>
            <a:r>
              <a:rPr dirty="0" sz="1500" spc="-9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dirty="0" sz="1500" spc="10">
                <a:solidFill>
                  <a:srgbClr val="FFFFFF"/>
                </a:solidFill>
                <a:latin typeface="Lato"/>
                <a:cs typeface="Lato"/>
              </a:rPr>
              <a:t>available</a:t>
            </a:r>
            <a:r>
              <a:rPr dirty="0" sz="1500" spc="-9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dirty="0" sz="1500">
                <a:solidFill>
                  <a:srgbClr val="FFFFFF"/>
                </a:solidFill>
                <a:latin typeface="Lato"/>
                <a:cs typeface="Lato"/>
              </a:rPr>
              <a:t>to</a:t>
            </a:r>
            <a:r>
              <a:rPr dirty="0" sz="1500" spc="-85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dirty="0" sz="1500" spc="-5">
                <a:solidFill>
                  <a:srgbClr val="FFFFFF"/>
                </a:solidFill>
                <a:latin typeface="Lato"/>
                <a:cs typeface="Lato"/>
              </a:rPr>
              <a:t>solve</a:t>
            </a:r>
            <a:r>
              <a:rPr dirty="0" sz="1500" spc="-9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dirty="0" sz="1500">
                <a:solidFill>
                  <a:srgbClr val="FFFFFF"/>
                </a:solidFill>
                <a:latin typeface="Lato"/>
                <a:cs typeface="Lato"/>
              </a:rPr>
              <a:t>the  </a:t>
            </a:r>
            <a:r>
              <a:rPr dirty="0" sz="1500" spc="5">
                <a:solidFill>
                  <a:srgbClr val="FFFFFF"/>
                </a:solidFill>
                <a:latin typeface="Lato"/>
                <a:cs typeface="Lato"/>
              </a:rPr>
              <a:t>queries </a:t>
            </a:r>
            <a:r>
              <a:rPr dirty="0" sz="1500" spc="-20">
                <a:solidFill>
                  <a:srgbClr val="FFFFFF"/>
                </a:solidFill>
                <a:latin typeface="Lato"/>
                <a:cs typeface="Lato"/>
              </a:rPr>
              <a:t>of </a:t>
            </a:r>
            <a:r>
              <a:rPr dirty="0" sz="150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dirty="0" sz="1500" spc="-275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dirty="0" sz="1500">
                <a:solidFill>
                  <a:srgbClr val="FFFFFF"/>
                </a:solidFill>
                <a:latin typeface="Lato"/>
                <a:cs typeface="Lato"/>
              </a:rPr>
              <a:t>passengers.</a:t>
            </a:r>
            <a:endParaRPr sz="1500">
              <a:latin typeface="Lato"/>
              <a:cs typeface="La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28898" y="4709258"/>
            <a:ext cx="40640" cy="17145"/>
          </a:xfrm>
          <a:custGeom>
            <a:avLst/>
            <a:gdLst/>
            <a:ahLst/>
            <a:cxnLst/>
            <a:rect l="l" t="t" r="r" b="b"/>
            <a:pathLst>
              <a:path w="40639" h="17145">
                <a:moveTo>
                  <a:pt x="40385" y="17144"/>
                </a:moveTo>
                <a:lnTo>
                  <a:pt x="0" y="17144"/>
                </a:lnTo>
                <a:lnTo>
                  <a:pt x="0" y="0"/>
                </a:lnTo>
                <a:lnTo>
                  <a:pt x="40385" y="0"/>
                </a:lnTo>
                <a:lnTo>
                  <a:pt x="40385" y="171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3899" y="179624"/>
            <a:ext cx="8837832" cy="4784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7999" y="227899"/>
            <a:ext cx="8235708" cy="46876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024" y="60832"/>
            <a:ext cx="196405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55"/>
              <a:t>HOME</a:t>
            </a:r>
            <a:r>
              <a:rPr dirty="0" sz="2400" spc="-290"/>
              <a:t> </a:t>
            </a:r>
            <a:r>
              <a:rPr dirty="0" sz="2400" spc="75"/>
              <a:t>PAGE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1934896" y="476949"/>
            <a:ext cx="5963737" cy="4612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024" y="60832"/>
            <a:ext cx="918844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25"/>
              <a:t>MEAL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1785471" y="486299"/>
            <a:ext cx="5823763" cy="44514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024" y="60832"/>
            <a:ext cx="323151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SERVICE </a:t>
            </a:r>
            <a:r>
              <a:rPr dirty="0" sz="2400" spc="-55"/>
              <a:t>AT</a:t>
            </a:r>
            <a:r>
              <a:rPr dirty="0" sz="2400" spc="-475"/>
              <a:t> </a:t>
            </a:r>
            <a:r>
              <a:rPr dirty="0" sz="2400" spc="-70"/>
              <a:t>STATION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2048045" y="545323"/>
            <a:ext cx="5871063" cy="4485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749" y="99207"/>
            <a:ext cx="30327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25"/>
              <a:t>HOLIDAY</a:t>
            </a:r>
            <a:r>
              <a:rPr dirty="0" sz="2400" spc="-280"/>
              <a:t> </a:t>
            </a:r>
            <a:r>
              <a:rPr dirty="0" sz="2400" spc="55"/>
              <a:t>PACKAGE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2206045" y="514348"/>
            <a:ext cx="5435014" cy="44327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374" y="117907"/>
            <a:ext cx="202438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0"/>
              <a:t>CONTACT</a:t>
            </a:r>
            <a:r>
              <a:rPr dirty="0" sz="2400" spc="-275"/>
              <a:t> </a:t>
            </a:r>
            <a:r>
              <a:rPr dirty="0" sz="2400" spc="-15"/>
              <a:t>US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1811821" y="554148"/>
            <a:ext cx="5380564" cy="44022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81001"/>
            <a:ext cx="1038225" cy="1016635"/>
            <a:chOff x="0" y="381001"/>
            <a:chExt cx="1038225" cy="1016635"/>
          </a:xfrm>
        </p:grpSpPr>
        <p:sp>
          <p:nvSpPr>
            <p:cNvPr id="3" name="object 3"/>
            <p:cNvSpPr/>
            <p:nvPr/>
          </p:nvSpPr>
          <p:spPr>
            <a:xfrm>
              <a:off x="0" y="381001"/>
              <a:ext cx="808990" cy="808990"/>
            </a:xfrm>
            <a:custGeom>
              <a:avLst/>
              <a:gdLst/>
              <a:ahLst/>
              <a:cxnLst/>
              <a:rect l="l" t="t" r="r" b="b"/>
              <a:pathLst>
                <a:path w="808990" h="808990">
                  <a:moveTo>
                    <a:pt x="808798" y="808798"/>
                  </a:moveTo>
                  <a:lnTo>
                    <a:pt x="404399" y="808798"/>
                  </a:lnTo>
                  <a:lnTo>
                    <a:pt x="0" y="404399"/>
                  </a:lnTo>
                  <a:lnTo>
                    <a:pt x="0" y="0"/>
                  </a:lnTo>
                  <a:lnTo>
                    <a:pt x="808798" y="808798"/>
                  </a:lnTo>
                  <a:close/>
                </a:path>
              </a:pathLst>
            </a:custGeom>
            <a:solidFill>
              <a:srgbClr val="0144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29049" y="588486"/>
              <a:ext cx="808990" cy="808990"/>
            </a:xfrm>
            <a:custGeom>
              <a:avLst/>
              <a:gdLst/>
              <a:ahLst/>
              <a:cxnLst/>
              <a:rect l="l" t="t" r="r" b="b"/>
              <a:pathLst>
                <a:path w="808990" h="808990">
                  <a:moveTo>
                    <a:pt x="808798" y="808798"/>
                  </a:moveTo>
                  <a:lnTo>
                    <a:pt x="0" y="0"/>
                  </a:lnTo>
                  <a:lnTo>
                    <a:pt x="404399" y="0"/>
                  </a:lnTo>
                  <a:lnTo>
                    <a:pt x="808798" y="404399"/>
                  </a:lnTo>
                  <a:lnTo>
                    <a:pt x="808798" y="808798"/>
                  </a:lnTo>
                  <a:close/>
                </a:path>
              </a:pathLst>
            </a:custGeom>
            <a:solidFill>
              <a:srgbClr val="82C6A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70517" y="454582"/>
            <a:ext cx="144843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/>
              <a:t>RAI</a:t>
            </a:r>
            <a:r>
              <a:rPr dirty="0" sz="2400" spc="-50"/>
              <a:t>L</a:t>
            </a:r>
            <a:r>
              <a:rPr dirty="0" sz="2400" spc="204"/>
              <a:t>W</a:t>
            </a:r>
            <a:r>
              <a:rPr dirty="0" sz="2400" spc="-20"/>
              <a:t>A</a:t>
            </a:r>
            <a:r>
              <a:rPr dirty="0" sz="2400" spc="45"/>
              <a:t>Y</a:t>
            </a:r>
            <a:endParaRPr sz="2400"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48590" marR="5080">
              <a:lnSpc>
                <a:spcPct val="114999"/>
              </a:lnSpc>
              <a:spcBef>
                <a:spcPts val="100"/>
              </a:spcBef>
            </a:pPr>
            <a:r>
              <a:rPr dirty="0" spc="-5"/>
              <a:t>The </a:t>
            </a:r>
            <a:r>
              <a:rPr dirty="0"/>
              <a:t>online </a:t>
            </a:r>
            <a:r>
              <a:rPr dirty="0" spc="5"/>
              <a:t>railway </a:t>
            </a:r>
            <a:r>
              <a:rPr dirty="0"/>
              <a:t>ticket </a:t>
            </a:r>
            <a:r>
              <a:rPr dirty="0" spc="10"/>
              <a:t>reservation </a:t>
            </a:r>
            <a:r>
              <a:rPr dirty="0"/>
              <a:t>system </a:t>
            </a:r>
            <a:r>
              <a:rPr dirty="0" spc="5"/>
              <a:t>aims </a:t>
            </a:r>
            <a:r>
              <a:rPr dirty="0"/>
              <a:t>to </a:t>
            </a:r>
            <a:r>
              <a:rPr dirty="0" spc="-10"/>
              <a:t>develop </a:t>
            </a:r>
            <a:r>
              <a:rPr dirty="0" spc="10"/>
              <a:t>a </a:t>
            </a:r>
            <a:r>
              <a:rPr dirty="0" spc="-15"/>
              <a:t>web </a:t>
            </a:r>
            <a:r>
              <a:rPr dirty="0" spc="5"/>
              <a:t>application </a:t>
            </a:r>
            <a:r>
              <a:rPr dirty="0" spc="-5"/>
              <a:t>which </a:t>
            </a:r>
            <a:r>
              <a:rPr dirty="0" spc="5"/>
              <a:t>aims </a:t>
            </a:r>
            <a:r>
              <a:rPr dirty="0" spc="15"/>
              <a:t>at  </a:t>
            </a:r>
            <a:r>
              <a:rPr dirty="0"/>
              <a:t>providing </a:t>
            </a:r>
            <a:r>
              <a:rPr dirty="0" spc="10"/>
              <a:t>trains </a:t>
            </a:r>
            <a:r>
              <a:rPr dirty="0" spc="5"/>
              <a:t>details, </a:t>
            </a:r>
            <a:r>
              <a:rPr dirty="0" spc="10"/>
              <a:t>trains </a:t>
            </a:r>
            <a:r>
              <a:rPr dirty="0"/>
              <a:t>availability, </a:t>
            </a:r>
            <a:r>
              <a:rPr dirty="0" spc="5"/>
              <a:t>as well as </a:t>
            </a:r>
            <a:r>
              <a:rPr dirty="0"/>
              <a:t>the </a:t>
            </a:r>
            <a:r>
              <a:rPr dirty="0" spc="5"/>
              <a:t>facility </a:t>
            </a:r>
            <a:r>
              <a:rPr dirty="0"/>
              <a:t>to </a:t>
            </a:r>
            <a:r>
              <a:rPr dirty="0" spc="-5"/>
              <a:t>book </a:t>
            </a:r>
            <a:r>
              <a:rPr dirty="0"/>
              <a:t>ticket </a:t>
            </a:r>
            <a:r>
              <a:rPr dirty="0" spc="5"/>
              <a:t>in </a:t>
            </a:r>
            <a:r>
              <a:rPr dirty="0"/>
              <a:t>online </a:t>
            </a:r>
            <a:r>
              <a:rPr dirty="0" spc="5"/>
              <a:t>for  </a:t>
            </a:r>
            <a:r>
              <a:rPr dirty="0"/>
              <a:t>customers. </a:t>
            </a:r>
            <a:r>
              <a:rPr dirty="0" spc="-20"/>
              <a:t>So, we </a:t>
            </a:r>
            <a:r>
              <a:rPr dirty="0"/>
              <a:t>thought </a:t>
            </a:r>
            <a:r>
              <a:rPr dirty="0" spc="-20"/>
              <a:t>of </a:t>
            </a:r>
            <a:r>
              <a:rPr dirty="0" spc="-5"/>
              <a:t>developing </a:t>
            </a:r>
            <a:r>
              <a:rPr dirty="0" spc="10"/>
              <a:t>a </a:t>
            </a:r>
            <a:r>
              <a:rPr dirty="0" spc="-15"/>
              <a:t>web </a:t>
            </a:r>
            <a:r>
              <a:rPr dirty="0"/>
              <a:t>based </a:t>
            </a:r>
            <a:r>
              <a:rPr dirty="0" spc="5"/>
              <a:t>application </a:t>
            </a:r>
            <a:r>
              <a:rPr dirty="0" spc="-5"/>
              <a:t>which would </a:t>
            </a:r>
            <a:r>
              <a:rPr dirty="0"/>
              <a:t>provide the </a:t>
            </a:r>
            <a:r>
              <a:rPr dirty="0" spc="5"/>
              <a:t>users  </a:t>
            </a:r>
            <a:r>
              <a:rPr dirty="0" spc="20"/>
              <a:t>all </a:t>
            </a:r>
            <a:r>
              <a:rPr dirty="0"/>
              <a:t>these </a:t>
            </a:r>
            <a:r>
              <a:rPr dirty="0" spc="5"/>
              <a:t>facilities </a:t>
            </a:r>
            <a:r>
              <a:rPr dirty="0"/>
              <a:t>from </a:t>
            </a:r>
            <a:r>
              <a:rPr dirty="0" spc="5"/>
              <a:t>his </a:t>
            </a:r>
            <a:r>
              <a:rPr dirty="0" spc="15"/>
              <a:t>terminal </a:t>
            </a:r>
            <a:r>
              <a:rPr dirty="0"/>
              <a:t>only </a:t>
            </a:r>
            <a:r>
              <a:rPr dirty="0" spc="5"/>
              <a:t>as well as </a:t>
            </a:r>
            <a:r>
              <a:rPr dirty="0"/>
              <a:t>help them </a:t>
            </a:r>
            <a:r>
              <a:rPr dirty="0" spc="5"/>
              <a:t>in </a:t>
            </a:r>
            <a:r>
              <a:rPr dirty="0" spc="-5"/>
              <a:t>booking </a:t>
            </a:r>
            <a:r>
              <a:rPr dirty="0" spc="15"/>
              <a:t>their </a:t>
            </a:r>
            <a:r>
              <a:rPr dirty="0" spc="-5"/>
              <a:t>tickets. The  </a:t>
            </a:r>
            <a:r>
              <a:rPr dirty="0"/>
              <a:t>Application</a:t>
            </a:r>
            <a:r>
              <a:rPr dirty="0" spc="-80"/>
              <a:t> </a:t>
            </a:r>
            <a:r>
              <a:rPr dirty="0" spc="-5"/>
              <a:t>was</a:t>
            </a:r>
            <a:r>
              <a:rPr dirty="0" spc="-75"/>
              <a:t> </a:t>
            </a:r>
            <a:r>
              <a:rPr dirty="0"/>
              <a:t>to</a:t>
            </a:r>
            <a:r>
              <a:rPr dirty="0" spc="-75"/>
              <a:t> </a:t>
            </a:r>
            <a:r>
              <a:rPr dirty="0" spc="-5"/>
              <a:t>be</a:t>
            </a:r>
            <a:r>
              <a:rPr dirty="0" spc="-80"/>
              <a:t> </a:t>
            </a:r>
            <a:r>
              <a:rPr dirty="0"/>
              <a:t>divided</a:t>
            </a:r>
            <a:r>
              <a:rPr dirty="0" spc="-75"/>
              <a:t> </a:t>
            </a:r>
            <a:r>
              <a:rPr dirty="0" spc="5"/>
              <a:t>into</a:t>
            </a:r>
            <a:r>
              <a:rPr dirty="0" spc="-75"/>
              <a:t> </a:t>
            </a:r>
            <a:r>
              <a:rPr dirty="0" spc="-10"/>
              <a:t>two</a:t>
            </a:r>
            <a:r>
              <a:rPr dirty="0" spc="-80"/>
              <a:t> </a:t>
            </a:r>
            <a:r>
              <a:rPr dirty="0" spc="10"/>
              <a:t>parts</a:t>
            </a:r>
            <a:r>
              <a:rPr dirty="0" spc="-75"/>
              <a:t> </a:t>
            </a:r>
            <a:r>
              <a:rPr dirty="0"/>
              <a:t>namely</a:t>
            </a:r>
            <a:r>
              <a:rPr dirty="0" spc="-75"/>
              <a:t> </a:t>
            </a:r>
            <a:r>
              <a:rPr dirty="0"/>
              <a:t>the</a:t>
            </a:r>
            <a:r>
              <a:rPr dirty="0" spc="-80"/>
              <a:t> </a:t>
            </a:r>
            <a:r>
              <a:rPr dirty="0" spc="10"/>
              <a:t>user</a:t>
            </a:r>
            <a:r>
              <a:rPr dirty="0" spc="-75"/>
              <a:t> </a:t>
            </a:r>
            <a:r>
              <a:rPr dirty="0" spc="15"/>
              <a:t>part</a:t>
            </a:r>
            <a:r>
              <a:rPr dirty="0" spc="-75"/>
              <a:t> </a:t>
            </a:r>
            <a:r>
              <a:rPr dirty="0" spc="-20"/>
              <a:t>,</a:t>
            </a:r>
            <a:r>
              <a:rPr dirty="0" spc="-80"/>
              <a:t> </a:t>
            </a:r>
            <a:r>
              <a:rPr dirty="0"/>
              <a:t>and</a:t>
            </a:r>
            <a:r>
              <a:rPr dirty="0" spc="-75"/>
              <a:t> </a:t>
            </a:r>
            <a:r>
              <a:rPr dirty="0"/>
              <a:t>the</a:t>
            </a:r>
            <a:r>
              <a:rPr dirty="0" spc="-75"/>
              <a:t> </a:t>
            </a:r>
            <a:r>
              <a:rPr dirty="0" spc="10"/>
              <a:t>administrator</a:t>
            </a:r>
            <a:r>
              <a:rPr dirty="0" spc="-80"/>
              <a:t> </a:t>
            </a:r>
            <a:r>
              <a:rPr dirty="0" spc="5"/>
              <a:t>part.</a:t>
            </a:r>
            <a:r>
              <a:rPr dirty="0" spc="-75"/>
              <a:t> </a:t>
            </a:r>
            <a:r>
              <a:rPr dirty="0"/>
              <a:t>And  </a:t>
            </a:r>
            <a:r>
              <a:rPr dirty="0" spc="-5"/>
              <a:t>each </a:t>
            </a:r>
            <a:r>
              <a:rPr dirty="0" spc="-20"/>
              <a:t>of </a:t>
            </a:r>
            <a:r>
              <a:rPr dirty="0"/>
              <a:t>these has </a:t>
            </a:r>
            <a:r>
              <a:rPr dirty="0" spc="15"/>
              <a:t>their </a:t>
            </a:r>
            <a:r>
              <a:rPr dirty="0"/>
              <a:t>corresponding features. </a:t>
            </a:r>
            <a:r>
              <a:rPr dirty="0" spc="-25"/>
              <a:t>We </a:t>
            </a:r>
            <a:r>
              <a:rPr dirty="0" spc="-5"/>
              <a:t>decided </a:t>
            </a:r>
            <a:r>
              <a:rPr dirty="0"/>
              <a:t>to </a:t>
            </a:r>
            <a:r>
              <a:rPr dirty="0" spc="-10"/>
              <a:t>give </a:t>
            </a:r>
            <a:r>
              <a:rPr dirty="0"/>
              <a:t>the name </a:t>
            </a:r>
            <a:r>
              <a:rPr dirty="0" spc="-20"/>
              <a:t>of </a:t>
            </a:r>
            <a:r>
              <a:rPr dirty="0"/>
              <a:t>the website  </a:t>
            </a:r>
            <a:r>
              <a:rPr dirty="0" spc="-5"/>
              <a:t>“ONLINE </a:t>
            </a:r>
            <a:r>
              <a:rPr dirty="0" spc="-35"/>
              <a:t>RAILWAY </a:t>
            </a:r>
            <a:r>
              <a:rPr dirty="0" spc="10"/>
              <a:t>TICKET </a:t>
            </a:r>
            <a:r>
              <a:rPr dirty="0" spc="-25"/>
              <a:t>RESERVATION”. </a:t>
            </a:r>
            <a:r>
              <a:rPr dirty="0" spc="-5"/>
              <a:t>The </a:t>
            </a:r>
            <a:r>
              <a:rPr dirty="0"/>
              <a:t>online </a:t>
            </a:r>
            <a:r>
              <a:rPr dirty="0" spc="5"/>
              <a:t>railway </a:t>
            </a:r>
            <a:r>
              <a:rPr dirty="0"/>
              <a:t>ticket </a:t>
            </a:r>
            <a:r>
              <a:rPr dirty="0" spc="10"/>
              <a:t>reservation </a:t>
            </a:r>
            <a:r>
              <a:rPr dirty="0"/>
              <a:t>system </a:t>
            </a:r>
            <a:r>
              <a:rPr dirty="0" spc="10"/>
              <a:t>is  </a:t>
            </a:r>
            <a:r>
              <a:rPr dirty="0" spc="-10"/>
              <a:t>developed</a:t>
            </a:r>
            <a:r>
              <a:rPr dirty="0" spc="-85"/>
              <a:t> </a:t>
            </a:r>
            <a:r>
              <a:rPr dirty="0"/>
              <a:t>using</a:t>
            </a:r>
            <a:r>
              <a:rPr dirty="0" spc="-85"/>
              <a:t> </a:t>
            </a:r>
            <a:r>
              <a:rPr dirty="0" spc="-30"/>
              <a:t>ASP.NET</a:t>
            </a:r>
            <a:r>
              <a:rPr dirty="0" spc="-85"/>
              <a:t> </a:t>
            </a:r>
            <a:r>
              <a:rPr dirty="0"/>
              <a:t>with</a:t>
            </a:r>
            <a:r>
              <a:rPr dirty="0" spc="-85"/>
              <a:t> </a:t>
            </a:r>
            <a:r>
              <a:rPr dirty="0" spc="10"/>
              <a:t>C#</a:t>
            </a:r>
            <a:r>
              <a:rPr dirty="0" spc="-85"/>
              <a:t> </a:t>
            </a:r>
            <a:r>
              <a:rPr dirty="0" spc="5"/>
              <a:t>as</a:t>
            </a:r>
            <a:r>
              <a:rPr dirty="0" spc="-85"/>
              <a:t> </a:t>
            </a:r>
            <a:r>
              <a:rPr dirty="0"/>
              <a:t>the</a:t>
            </a:r>
            <a:r>
              <a:rPr dirty="0" spc="-85"/>
              <a:t> </a:t>
            </a:r>
            <a:r>
              <a:rPr dirty="0" spc="-5"/>
              <a:t>backend</a:t>
            </a:r>
            <a:r>
              <a:rPr dirty="0" spc="-85"/>
              <a:t> </a:t>
            </a:r>
            <a:r>
              <a:rPr dirty="0" spc="5"/>
              <a:t>in</a:t>
            </a:r>
            <a:r>
              <a:rPr dirty="0" spc="-80"/>
              <a:t> </a:t>
            </a:r>
            <a:r>
              <a:rPr dirty="0"/>
              <a:t>the</a:t>
            </a:r>
            <a:r>
              <a:rPr dirty="0" spc="-85"/>
              <a:t> </a:t>
            </a:r>
            <a:r>
              <a:rPr dirty="0" spc="-10"/>
              <a:t>.NET</a:t>
            </a:r>
            <a:r>
              <a:rPr dirty="0" spc="-85"/>
              <a:t> </a:t>
            </a:r>
            <a:r>
              <a:rPr dirty="0" spc="-5"/>
              <a:t>Framework.</a:t>
            </a:r>
          </a:p>
        </p:txBody>
      </p:sp>
      <p:sp>
        <p:nvSpPr>
          <p:cNvPr id="7" name="object 7"/>
          <p:cNvSpPr/>
          <p:nvPr/>
        </p:nvSpPr>
        <p:spPr>
          <a:xfrm>
            <a:off x="1561421" y="2847294"/>
            <a:ext cx="5888463" cy="20308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3971" y="191492"/>
            <a:ext cx="3544570" cy="32448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950" spc="75"/>
              <a:t>BY </a:t>
            </a:r>
            <a:r>
              <a:rPr dirty="0" sz="1950" spc="25"/>
              <a:t>CHHANDA:</a:t>
            </a:r>
            <a:r>
              <a:rPr dirty="0" sz="1950" spc="-475"/>
              <a:t> </a:t>
            </a:r>
            <a:r>
              <a:rPr dirty="0" sz="1950" spc="60"/>
              <a:t>MYBOOKING</a:t>
            </a:r>
            <a:endParaRPr sz="1950"/>
          </a:p>
        </p:txBody>
      </p:sp>
      <p:sp>
        <p:nvSpPr>
          <p:cNvPr id="3" name="object 3"/>
          <p:cNvSpPr/>
          <p:nvPr/>
        </p:nvSpPr>
        <p:spPr>
          <a:xfrm>
            <a:off x="438824" y="785823"/>
            <a:ext cx="8450032" cy="4156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7599" y="367399"/>
            <a:ext cx="8623507" cy="4574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3899" y="314649"/>
            <a:ext cx="8613307" cy="45141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1497" y="212198"/>
            <a:ext cx="2628265" cy="314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spc="65"/>
              <a:t>BY </a:t>
            </a:r>
            <a:r>
              <a:rPr dirty="0" sz="1900" spc="20"/>
              <a:t>CHHANDA:</a:t>
            </a:r>
            <a:r>
              <a:rPr dirty="0" sz="1900" spc="-475"/>
              <a:t> </a:t>
            </a:r>
            <a:r>
              <a:rPr dirty="0" sz="1900" spc="-5"/>
              <a:t>INDEX</a:t>
            </a:r>
            <a:endParaRPr sz="1900"/>
          </a:p>
        </p:txBody>
      </p:sp>
      <p:sp>
        <p:nvSpPr>
          <p:cNvPr id="3" name="object 3"/>
          <p:cNvSpPr/>
          <p:nvPr/>
        </p:nvSpPr>
        <p:spPr>
          <a:xfrm>
            <a:off x="357199" y="755123"/>
            <a:ext cx="8552057" cy="42271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6974" y="316374"/>
            <a:ext cx="8572482" cy="46801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7199" y="152174"/>
            <a:ext cx="8429608" cy="48391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Railway Reservation System</dc:title>
  <dcterms:created xsi:type="dcterms:W3CDTF">2022-04-27T07:14:01Z</dcterms:created>
  <dcterms:modified xsi:type="dcterms:W3CDTF">2022-04-27T07:14:01Z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2022-04-27T00:00:00Z</vt:filetime>
  </property>
</Properties>
</file>