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18" r:id="rId2"/>
    <p:sldId id="333" r:id="rId3"/>
    <p:sldId id="297" r:id="rId4"/>
    <p:sldId id="299" r:id="rId5"/>
    <p:sldId id="267" r:id="rId6"/>
    <p:sldId id="367" r:id="rId7"/>
    <p:sldId id="316" r:id="rId8"/>
    <p:sldId id="341" r:id="rId9"/>
    <p:sldId id="420" r:id="rId10"/>
    <p:sldId id="348" r:id="rId11"/>
    <p:sldId id="422" r:id="rId12"/>
    <p:sldId id="355" r:id="rId13"/>
    <p:sldId id="365" r:id="rId14"/>
    <p:sldId id="29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FBFBFB"/>
    <a:srgbClr val="5B5E77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5244" autoAdjust="0"/>
  </p:normalViewPr>
  <p:slideViewPr>
    <p:cSldViewPr showGuides="1">
      <p:cViewPr varScale="1">
        <p:scale>
          <a:sx n="120" d="100"/>
          <a:sy n="120" d="100"/>
        </p:scale>
        <p:origin x="216" y="86"/>
      </p:cViewPr>
      <p:guideLst>
        <p:guide orient="horz" pos="1658"/>
        <p:guide pos="2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9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236296" y="488109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&#28436;&#31034;.mp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914400" rtl="1"/>
            <a:endParaRPr lang="ar-SA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4056063" y="659131"/>
            <a:ext cx="1041400" cy="2153373"/>
            <a:chOff x="4056062" y="659130"/>
            <a:chExt cx="1041400" cy="2153373"/>
          </a:xfrm>
        </p:grpSpPr>
        <p:grpSp>
          <p:nvGrpSpPr>
            <p:cNvPr id="99" name="Group 98"/>
            <p:cNvGrpSpPr/>
            <p:nvPr/>
          </p:nvGrpSpPr>
          <p:grpSpPr>
            <a:xfrm>
              <a:off x="4298857" y="1787039"/>
              <a:ext cx="546286" cy="1025464"/>
              <a:chOff x="4499466" y="1718459"/>
              <a:chExt cx="546286" cy="1025464"/>
            </a:xfrm>
          </p:grpSpPr>
          <p:sp>
            <p:nvSpPr>
              <p:cNvPr id="2064" name="Freeform 16"/>
              <p:cNvSpPr/>
              <p:nvPr/>
            </p:nvSpPr>
            <p:spPr bwMode="auto">
              <a:xfrm>
                <a:off x="4534068" y="2169328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5" name="Freeform 17"/>
              <p:cNvSpPr/>
              <p:nvPr/>
            </p:nvSpPr>
            <p:spPr bwMode="auto">
              <a:xfrm>
                <a:off x="4904200" y="2135775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6" name="Freeform 18"/>
              <p:cNvSpPr/>
              <p:nvPr/>
            </p:nvSpPr>
            <p:spPr bwMode="auto">
              <a:xfrm>
                <a:off x="4839191" y="2228850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7" name="Freeform 19"/>
              <p:cNvSpPr/>
              <p:nvPr/>
            </p:nvSpPr>
            <p:spPr bwMode="auto">
              <a:xfrm>
                <a:off x="4693445" y="2295151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68" name="Freeform 20"/>
              <p:cNvSpPr/>
              <p:nvPr/>
            </p:nvSpPr>
            <p:spPr bwMode="auto">
              <a:xfrm>
                <a:off x="4591737" y="2228850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7" name="Freeform 9"/>
              <p:cNvSpPr/>
              <p:nvPr/>
            </p:nvSpPr>
            <p:spPr bwMode="auto">
              <a:xfrm>
                <a:off x="4499466" y="1718459"/>
                <a:ext cx="546286" cy="762283"/>
              </a:xfrm>
              <a:custGeom>
                <a:avLst/>
                <a:gdLst/>
                <a:ahLst/>
                <a:cxnLst>
                  <a:cxn ang="0">
                    <a:pos x="349" y="71"/>
                  </a:cxn>
                  <a:cxn ang="0">
                    <a:pos x="253" y="217"/>
                  </a:cxn>
                  <a:cxn ang="0">
                    <a:pos x="185" y="329"/>
                  </a:cxn>
                  <a:cxn ang="0">
                    <a:pos x="124" y="445"/>
                  </a:cxn>
                  <a:cxn ang="0">
                    <a:pos x="74" y="564"/>
                  </a:cxn>
                  <a:cxn ang="0">
                    <a:pos x="36" y="688"/>
                  </a:cxn>
                  <a:cxn ang="0">
                    <a:pos x="11" y="816"/>
                  </a:cxn>
                  <a:cxn ang="0">
                    <a:pos x="0" y="950"/>
                  </a:cxn>
                  <a:cxn ang="0">
                    <a:pos x="10" y="1088"/>
                  </a:cxn>
                  <a:cxn ang="0">
                    <a:pos x="37" y="1234"/>
                  </a:cxn>
                  <a:cxn ang="0">
                    <a:pos x="255" y="1127"/>
                  </a:cxn>
                  <a:cxn ang="0">
                    <a:pos x="245" y="1251"/>
                  </a:cxn>
                  <a:cxn ang="0">
                    <a:pos x="250" y="1383"/>
                  </a:cxn>
                  <a:cxn ang="0">
                    <a:pos x="271" y="1523"/>
                  </a:cxn>
                  <a:cxn ang="0">
                    <a:pos x="308" y="1672"/>
                  </a:cxn>
                  <a:cxn ang="0">
                    <a:pos x="363" y="1829"/>
                  </a:cxn>
                  <a:cxn ang="0">
                    <a:pos x="436" y="1996"/>
                  </a:cxn>
                  <a:cxn ang="0">
                    <a:pos x="529" y="2173"/>
                  </a:cxn>
                  <a:cxn ang="0">
                    <a:pos x="641" y="2359"/>
                  </a:cxn>
                  <a:cxn ang="0">
                    <a:pos x="774" y="2557"/>
                  </a:cxn>
                  <a:cxn ang="0">
                    <a:pos x="929" y="2764"/>
                  </a:cxn>
                  <a:cxn ang="0">
                    <a:pos x="1103" y="2837"/>
                  </a:cxn>
                  <a:cxn ang="0">
                    <a:pos x="1265" y="2624"/>
                  </a:cxn>
                  <a:cxn ang="0">
                    <a:pos x="1405" y="2424"/>
                  </a:cxn>
                  <a:cxn ang="0">
                    <a:pos x="1524" y="2233"/>
                  </a:cxn>
                  <a:cxn ang="0">
                    <a:pos x="1623" y="2054"/>
                  </a:cxn>
                  <a:cxn ang="0">
                    <a:pos x="1702" y="1883"/>
                  </a:cxn>
                  <a:cxn ang="0">
                    <a:pos x="1763" y="1724"/>
                  </a:cxn>
                  <a:cxn ang="0">
                    <a:pos x="1807" y="1572"/>
                  </a:cxn>
                  <a:cxn ang="0">
                    <a:pos x="1833" y="1429"/>
                  </a:cxn>
                  <a:cxn ang="0">
                    <a:pos x="1842" y="1294"/>
                  </a:cxn>
                  <a:cxn ang="0">
                    <a:pos x="1838" y="1168"/>
                  </a:cxn>
                  <a:cxn ang="0">
                    <a:pos x="2037" y="1284"/>
                  </a:cxn>
                  <a:cxn ang="0">
                    <a:pos x="2072" y="1136"/>
                  </a:cxn>
                  <a:cxn ang="0">
                    <a:pos x="2087" y="995"/>
                  </a:cxn>
                  <a:cxn ang="0">
                    <a:pos x="2083" y="860"/>
                  </a:cxn>
                  <a:cxn ang="0">
                    <a:pos x="2063" y="730"/>
                  </a:cxn>
                  <a:cxn ang="0">
                    <a:pos x="2029" y="605"/>
                  </a:cxn>
                  <a:cxn ang="0">
                    <a:pos x="1981" y="485"/>
                  </a:cxn>
                  <a:cxn ang="0">
                    <a:pos x="1924" y="367"/>
                  </a:cxn>
                  <a:cxn ang="0">
                    <a:pos x="1860" y="254"/>
                  </a:cxn>
                  <a:cxn ang="0">
                    <a:pos x="1788" y="144"/>
                  </a:cxn>
                  <a:cxn ang="0">
                    <a:pos x="1044" y="0"/>
                  </a:cxn>
                </a:cxnLst>
                <a:rect l="0" t="0" r="r" b="b"/>
                <a:pathLst>
                  <a:path w="2087" h="2910">
                    <a:moveTo>
                      <a:pt x="1044" y="0"/>
                    </a:moveTo>
                    <a:lnTo>
                      <a:pt x="400" y="0"/>
                    </a:lnTo>
                    <a:lnTo>
                      <a:pt x="349" y="71"/>
                    </a:lnTo>
                    <a:lnTo>
                      <a:pt x="300" y="144"/>
                    </a:lnTo>
                    <a:lnTo>
                      <a:pt x="275" y="180"/>
                    </a:lnTo>
                    <a:lnTo>
                      <a:pt x="253" y="217"/>
                    </a:lnTo>
                    <a:lnTo>
                      <a:pt x="229" y="254"/>
                    </a:lnTo>
                    <a:lnTo>
                      <a:pt x="206" y="292"/>
                    </a:lnTo>
                    <a:lnTo>
                      <a:pt x="185" y="329"/>
                    </a:lnTo>
                    <a:lnTo>
                      <a:pt x="164" y="367"/>
                    </a:lnTo>
                    <a:lnTo>
                      <a:pt x="144" y="406"/>
                    </a:lnTo>
                    <a:lnTo>
                      <a:pt x="124" y="445"/>
                    </a:lnTo>
                    <a:lnTo>
                      <a:pt x="107" y="485"/>
                    </a:lnTo>
                    <a:lnTo>
                      <a:pt x="90" y="524"/>
                    </a:lnTo>
                    <a:lnTo>
                      <a:pt x="74" y="564"/>
                    </a:lnTo>
                    <a:lnTo>
                      <a:pt x="60" y="605"/>
                    </a:lnTo>
                    <a:lnTo>
                      <a:pt x="47" y="646"/>
                    </a:lnTo>
                    <a:lnTo>
                      <a:pt x="36" y="688"/>
                    </a:lnTo>
                    <a:lnTo>
                      <a:pt x="25" y="730"/>
                    </a:lnTo>
                    <a:lnTo>
                      <a:pt x="18" y="773"/>
                    </a:lnTo>
                    <a:lnTo>
                      <a:pt x="11" y="816"/>
                    </a:lnTo>
                    <a:lnTo>
                      <a:pt x="6" y="860"/>
                    </a:lnTo>
                    <a:lnTo>
                      <a:pt x="2" y="905"/>
                    </a:lnTo>
                    <a:lnTo>
                      <a:pt x="0" y="950"/>
                    </a:lnTo>
                    <a:lnTo>
                      <a:pt x="2" y="995"/>
                    </a:lnTo>
                    <a:lnTo>
                      <a:pt x="4" y="1041"/>
                    </a:lnTo>
                    <a:lnTo>
                      <a:pt x="10" y="1088"/>
                    </a:lnTo>
                    <a:lnTo>
                      <a:pt x="16" y="1136"/>
                    </a:lnTo>
                    <a:lnTo>
                      <a:pt x="25" y="1185"/>
                    </a:lnTo>
                    <a:lnTo>
                      <a:pt x="37" y="1234"/>
                    </a:lnTo>
                    <a:lnTo>
                      <a:pt x="52" y="1284"/>
                    </a:lnTo>
                    <a:lnTo>
                      <a:pt x="68" y="1334"/>
                    </a:lnTo>
                    <a:lnTo>
                      <a:pt x="255" y="1127"/>
                    </a:lnTo>
                    <a:lnTo>
                      <a:pt x="250" y="1168"/>
                    </a:lnTo>
                    <a:lnTo>
                      <a:pt x="246" y="1209"/>
                    </a:lnTo>
                    <a:lnTo>
                      <a:pt x="245" y="1251"/>
                    </a:lnTo>
                    <a:lnTo>
                      <a:pt x="245" y="1294"/>
                    </a:lnTo>
                    <a:lnTo>
                      <a:pt x="247" y="1338"/>
                    </a:lnTo>
                    <a:lnTo>
                      <a:pt x="250" y="1383"/>
                    </a:lnTo>
                    <a:lnTo>
                      <a:pt x="255" y="1429"/>
                    </a:lnTo>
                    <a:lnTo>
                      <a:pt x="262" y="1475"/>
                    </a:lnTo>
                    <a:lnTo>
                      <a:pt x="271" y="1523"/>
                    </a:lnTo>
                    <a:lnTo>
                      <a:pt x="282" y="1572"/>
                    </a:lnTo>
                    <a:lnTo>
                      <a:pt x="294" y="1622"/>
                    </a:lnTo>
                    <a:lnTo>
                      <a:pt x="308" y="1672"/>
                    </a:lnTo>
                    <a:lnTo>
                      <a:pt x="325" y="1724"/>
                    </a:lnTo>
                    <a:lnTo>
                      <a:pt x="344" y="1776"/>
                    </a:lnTo>
                    <a:lnTo>
                      <a:pt x="363" y="1829"/>
                    </a:lnTo>
                    <a:lnTo>
                      <a:pt x="386" y="1883"/>
                    </a:lnTo>
                    <a:lnTo>
                      <a:pt x="410" y="1939"/>
                    </a:lnTo>
                    <a:lnTo>
                      <a:pt x="436" y="1996"/>
                    </a:lnTo>
                    <a:lnTo>
                      <a:pt x="465" y="2054"/>
                    </a:lnTo>
                    <a:lnTo>
                      <a:pt x="496" y="2113"/>
                    </a:lnTo>
                    <a:lnTo>
                      <a:pt x="529" y="2173"/>
                    </a:lnTo>
                    <a:lnTo>
                      <a:pt x="564" y="2233"/>
                    </a:lnTo>
                    <a:lnTo>
                      <a:pt x="601" y="2295"/>
                    </a:lnTo>
                    <a:lnTo>
                      <a:pt x="641" y="2359"/>
                    </a:lnTo>
                    <a:lnTo>
                      <a:pt x="683" y="2424"/>
                    </a:lnTo>
                    <a:lnTo>
                      <a:pt x="727" y="2490"/>
                    </a:lnTo>
                    <a:lnTo>
                      <a:pt x="774" y="2557"/>
                    </a:lnTo>
                    <a:lnTo>
                      <a:pt x="823" y="2624"/>
                    </a:lnTo>
                    <a:lnTo>
                      <a:pt x="875" y="2694"/>
                    </a:lnTo>
                    <a:lnTo>
                      <a:pt x="929" y="2764"/>
                    </a:lnTo>
                    <a:lnTo>
                      <a:pt x="985" y="2837"/>
                    </a:lnTo>
                    <a:lnTo>
                      <a:pt x="1044" y="2910"/>
                    </a:lnTo>
                    <a:lnTo>
                      <a:pt x="1103" y="2837"/>
                    </a:lnTo>
                    <a:lnTo>
                      <a:pt x="1160" y="2764"/>
                    </a:lnTo>
                    <a:lnTo>
                      <a:pt x="1214" y="2694"/>
                    </a:lnTo>
                    <a:lnTo>
                      <a:pt x="1265" y="2624"/>
                    </a:lnTo>
                    <a:lnTo>
                      <a:pt x="1314" y="2557"/>
                    </a:lnTo>
                    <a:lnTo>
                      <a:pt x="1360" y="2490"/>
                    </a:lnTo>
                    <a:lnTo>
                      <a:pt x="1405" y="2424"/>
                    </a:lnTo>
                    <a:lnTo>
                      <a:pt x="1448" y="2359"/>
                    </a:lnTo>
                    <a:lnTo>
                      <a:pt x="1487" y="2295"/>
                    </a:lnTo>
                    <a:lnTo>
                      <a:pt x="1524" y="2233"/>
                    </a:lnTo>
                    <a:lnTo>
                      <a:pt x="1560" y="2173"/>
                    </a:lnTo>
                    <a:lnTo>
                      <a:pt x="1593" y="2113"/>
                    </a:lnTo>
                    <a:lnTo>
                      <a:pt x="1623" y="2054"/>
                    </a:lnTo>
                    <a:lnTo>
                      <a:pt x="1652" y="1996"/>
                    </a:lnTo>
                    <a:lnTo>
                      <a:pt x="1679" y="1939"/>
                    </a:lnTo>
                    <a:lnTo>
                      <a:pt x="1702" y="1883"/>
                    </a:lnTo>
                    <a:lnTo>
                      <a:pt x="1725" y="1829"/>
                    </a:lnTo>
                    <a:lnTo>
                      <a:pt x="1745" y="1776"/>
                    </a:lnTo>
                    <a:lnTo>
                      <a:pt x="1763" y="1724"/>
                    </a:lnTo>
                    <a:lnTo>
                      <a:pt x="1779" y="1672"/>
                    </a:lnTo>
                    <a:lnTo>
                      <a:pt x="1794" y="1622"/>
                    </a:lnTo>
                    <a:lnTo>
                      <a:pt x="1807" y="1572"/>
                    </a:lnTo>
                    <a:lnTo>
                      <a:pt x="1817" y="1523"/>
                    </a:lnTo>
                    <a:lnTo>
                      <a:pt x="1825" y="1475"/>
                    </a:lnTo>
                    <a:lnTo>
                      <a:pt x="1833" y="1429"/>
                    </a:lnTo>
                    <a:lnTo>
                      <a:pt x="1838" y="1383"/>
                    </a:lnTo>
                    <a:lnTo>
                      <a:pt x="1841" y="1338"/>
                    </a:lnTo>
                    <a:lnTo>
                      <a:pt x="1842" y="1294"/>
                    </a:lnTo>
                    <a:lnTo>
                      <a:pt x="1842" y="1251"/>
                    </a:lnTo>
                    <a:lnTo>
                      <a:pt x="1841" y="1209"/>
                    </a:lnTo>
                    <a:lnTo>
                      <a:pt x="1838" y="1168"/>
                    </a:lnTo>
                    <a:lnTo>
                      <a:pt x="1833" y="1127"/>
                    </a:lnTo>
                    <a:lnTo>
                      <a:pt x="2019" y="1334"/>
                    </a:lnTo>
                    <a:lnTo>
                      <a:pt x="2037" y="1284"/>
                    </a:lnTo>
                    <a:lnTo>
                      <a:pt x="2051" y="1234"/>
                    </a:lnTo>
                    <a:lnTo>
                      <a:pt x="2063" y="1185"/>
                    </a:lnTo>
                    <a:lnTo>
                      <a:pt x="2072" y="1136"/>
                    </a:lnTo>
                    <a:lnTo>
                      <a:pt x="2079" y="1088"/>
                    </a:lnTo>
                    <a:lnTo>
                      <a:pt x="2084" y="1041"/>
                    </a:lnTo>
                    <a:lnTo>
                      <a:pt x="2087" y="995"/>
                    </a:lnTo>
                    <a:lnTo>
                      <a:pt x="2087" y="950"/>
                    </a:lnTo>
                    <a:lnTo>
                      <a:pt x="2085" y="905"/>
                    </a:lnTo>
                    <a:lnTo>
                      <a:pt x="2083" y="860"/>
                    </a:lnTo>
                    <a:lnTo>
                      <a:pt x="2078" y="816"/>
                    </a:lnTo>
                    <a:lnTo>
                      <a:pt x="2071" y="773"/>
                    </a:lnTo>
                    <a:lnTo>
                      <a:pt x="2063" y="730"/>
                    </a:lnTo>
                    <a:lnTo>
                      <a:pt x="2052" y="688"/>
                    </a:lnTo>
                    <a:lnTo>
                      <a:pt x="2041" y="646"/>
                    </a:lnTo>
                    <a:lnTo>
                      <a:pt x="2029" y="605"/>
                    </a:lnTo>
                    <a:lnTo>
                      <a:pt x="2014" y="564"/>
                    </a:lnTo>
                    <a:lnTo>
                      <a:pt x="1998" y="524"/>
                    </a:lnTo>
                    <a:lnTo>
                      <a:pt x="1981" y="485"/>
                    </a:lnTo>
                    <a:lnTo>
                      <a:pt x="1964" y="445"/>
                    </a:lnTo>
                    <a:lnTo>
                      <a:pt x="1944" y="406"/>
                    </a:lnTo>
                    <a:lnTo>
                      <a:pt x="1924" y="367"/>
                    </a:lnTo>
                    <a:lnTo>
                      <a:pt x="1903" y="329"/>
                    </a:lnTo>
                    <a:lnTo>
                      <a:pt x="1882" y="292"/>
                    </a:lnTo>
                    <a:lnTo>
                      <a:pt x="1860" y="254"/>
                    </a:lnTo>
                    <a:lnTo>
                      <a:pt x="1836" y="217"/>
                    </a:lnTo>
                    <a:lnTo>
                      <a:pt x="1812" y="180"/>
                    </a:lnTo>
                    <a:lnTo>
                      <a:pt x="1788" y="144"/>
                    </a:lnTo>
                    <a:lnTo>
                      <a:pt x="1738" y="71"/>
                    </a:lnTo>
                    <a:lnTo>
                      <a:pt x="1688" y="0"/>
                    </a:lnTo>
                    <a:lnTo>
                      <a:pt x="1044" y="0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8" name="Freeform 10"/>
              <p:cNvSpPr/>
              <p:nvPr/>
            </p:nvSpPr>
            <p:spPr bwMode="auto">
              <a:xfrm>
                <a:off x="4583349" y="1718459"/>
                <a:ext cx="378521" cy="523218"/>
              </a:xfrm>
              <a:custGeom>
                <a:avLst/>
                <a:gdLst/>
                <a:ahLst/>
                <a:cxnLst>
                  <a:cxn ang="0">
                    <a:pos x="278" y="0"/>
                  </a:cxn>
                  <a:cxn ang="0">
                    <a:pos x="208" y="103"/>
                  </a:cxn>
                  <a:cxn ang="0">
                    <a:pos x="175" y="159"/>
                  </a:cxn>
                  <a:cxn ang="0">
                    <a:pos x="143" y="217"/>
                  </a:cxn>
                  <a:cxn ang="0">
                    <a:pos x="112" y="277"/>
                  </a:cxn>
                  <a:cxn ang="0">
                    <a:pos x="86" y="339"/>
                  </a:cxn>
                  <a:cxn ang="0">
                    <a:pos x="62" y="403"/>
                  </a:cxn>
                  <a:cxn ang="0">
                    <a:pos x="41" y="469"/>
                  </a:cxn>
                  <a:cxn ang="0">
                    <a:pos x="24" y="536"/>
                  </a:cxn>
                  <a:cxn ang="0">
                    <a:pos x="12" y="604"/>
                  </a:cxn>
                  <a:cxn ang="0">
                    <a:pos x="3" y="674"/>
                  </a:cxn>
                  <a:cxn ang="0">
                    <a:pos x="0" y="742"/>
                  </a:cxn>
                  <a:cxn ang="0">
                    <a:pos x="3" y="812"/>
                  </a:cxn>
                  <a:cxn ang="0">
                    <a:pos x="11" y="882"/>
                  </a:cxn>
                  <a:cxn ang="0">
                    <a:pos x="25" y="954"/>
                  </a:cxn>
                  <a:cxn ang="0">
                    <a:pos x="46" y="1024"/>
                  </a:cxn>
                  <a:cxn ang="0">
                    <a:pos x="173" y="800"/>
                  </a:cxn>
                  <a:cxn ang="0">
                    <a:pos x="169" y="859"/>
                  </a:cxn>
                  <a:cxn ang="0">
                    <a:pos x="171" y="918"/>
                  </a:cxn>
                  <a:cxn ang="0">
                    <a:pos x="177" y="980"/>
                  </a:cxn>
                  <a:cxn ang="0">
                    <a:pos x="188" y="1045"/>
                  </a:cxn>
                  <a:cxn ang="0">
                    <a:pos x="204" y="1112"/>
                  </a:cxn>
                  <a:cxn ang="0">
                    <a:pos x="225" y="1182"/>
                  </a:cxn>
                  <a:cxn ang="0">
                    <a:pos x="251" y="1255"/>
                  </a:cxn>
                  <a:cxn ang="0">
                    <a:pos x="284" y="1330"/>
                  </a:cxn>
                  <a:cxn ang="0">
                    <a:pos x="322" y="1408"/>
                  </a:cxn>
                  <a:cxn ang="0">
                    <a:pos x="366" y="1490"/>
                  </a:cxn>
                  <a:cxn ang="0">
                    <a:pos x="416" y="1574"/>
                  </a:cxn>
                  <a:cxn ang="0">
                    <a:pos x="473" y="1662"/>
                  </a:cxn>
                  <a:cxn ang="0">
                    <a:pos x="536" y="1753"/>
                  </a:cxn>
                  <a:cxn ang="0">
                    <a:pos x="605" y="1848"/>
                  </a:cxn>
                  <a:cxn ang="0">
                    <a:pos x="682" y="1945"/>
                  </a:cxn>
                  <a:cxn ang="0">
                    <a:pos x="763" y="1945"/>
                  </a:cxn>
                  <a:cxn ang="0">
                    <a:pos x="840" y="1848"/>
                  </a:cxn>
                  <a:cxn ang="0">
                    <a:pos x="910" y="1753"/>
                  </a:cxn>
                  <a:cxn ang="0">
                    <a:pos x="973" y="1662"/>
                  </a:cxn>
                  <a:cxn ang="0">
                    <a:pos x="1030" y="1574"/>
                  </a:cxn>
                  <a:cxn ang="0">
                    <a:pos x="1080" y="1490"/>
                  </a:cxn>
                  <a:cxn ang="0">
                    <a:pos x="1124" y="1408"/>
                  </a:cxn>
                  <a:cxn ang="0">
                    <a:pos x="1162" y="1330"/>
                  </a:cxn>
                  <a:cxn ang="0">
                    <a:pos x="1195" y="1255"/>
                  </a:cxn>
                  <a:cxn ang="0">
                    <a:pos x="1222" y="1182"/>
                  </a:cxn>
                  <a:cxn ang="0">
                    <a:pos x="1243" y="1112"/>
                  </a:cxn>
                  <a:cxn ang="0">
                    <a:pos x="1259" y="1045"/>
                  </a:cxn>
                  <a:cxn ang="0">
                    <a:pos x="1269" y="980"/>
                  </a:cxn>
                  <a:cxn ang="0">
                    <a:pos x="1276" y="918"/>
                  </a:cxn>
                  <a:cxn ang="0">
                    <a:pos x="1277" y="859"/>
                  </a:cxn>
                  <a:cxn ang="0">
                    <a:pos x="1273" y="800"/>
                  </a:cxn>
                  <a:cxn ang="0">
                    <a:pos x="1399" y="1024"/>
                  </a:cxn>
                  <a:cxn ang="0">
                    <a:pos x="1421" y="954"/>
                  </a:cxn>
                  <a:cxn ang="0">
                    <a:pos x="1436" y="882"/>
                  </a:cxn>
                  <a:cxn ang="0">
                    <a:pos x="1444" y="812"/>
                  </a:cxn>
                  <a:cxn ang="0">
                    <a:pos x="1446" y="742"/>
                  </a:cxn>
                  <a:cxn ang="0">
                    <a:pos x="1442" y="674"/>
                  </a:cxn>
                  <a:cxn ang="0">
                    <a:pos x="1434" y="604"/>
                  </a:cxn>
                  <a:cxn ang="0">
                    <a:pos x="1422" y="536"/>
                  </a:cxn>
                  <a:cxn ang="0">
                    <a:pos x="1405" y="469"/>
                  </a:cxn>
                  <a:cxn ang="0">
                    <a:pos x="1384" y="403"/>
                  </a:cxn>
                  <a:cxn ang="0">
                    <a:pos x="1360" y="339"/>
                  </a:cxn>
                  <a:cxn ang="0">
                    <a:pos x="1333" y="277"/>
                  </a:cxn>
                  <a:cxn ang="0">
                    <a:pos x="1304" y="217"/>
                  </a:cxn>
                  <a:cxn ang="0">
                    <a:pos x="1239" y="103"/>
                  </a:cxn>
                  <a:cxn ang="0">
                    <a:pos x="1169" y="0"/>
                  </a:cxn>
                </a:cxnLst>
                <a:rect l="0" t="0" r="r" b="b"/>
                <a:pathLst>
                  <a:path w="1446" h="1996">
                    <a:moveTo>
                      <a:pt x="723" y="0"/>
                    </a:moveTo>
                    <a:lnTo>
                      <a:pt x="278" y="0"/>
                    </a:lnTo>
                    <a:lnTo>
                      <a:pt x="242" y="50"/>
                    </a:lnTo>
                    <a:lnTo>
                      <a:pt x="208" y="103"/>
                    </a:lnTo>
                    <a:lnTo>
                      <a:pt x="190" y="131"/>
                    </a:lnTo>
                    <a:lnTo>
                      <a:pt x="175" y="159"/>
                    </a:lnTo>
                    <a:lnTo>
                      <a:pt x="159" y="188"/>
                    </a:lnTo>
                    <a:lnTo>
                      <a:pt x="143" y="217"/>
                    </a:lnTo>
                    <a:lnTo>
                      <a:pt x="127" y="247"/>
                    </a:lnTo>
                    <a:lnTo>
                      <a:pt x="112" y="277"/>
                    </a:lnTo>
                    <a:lnTo>
                      <a:pt x="99" y="308"/>
                    </a:lnTo>
                    <a:lnTo>
                      <a:pt x="86" y="339"/>
                    </a:lnTo>
                    <a:lnTo>
                      <a:pt x="74" y="371"/>
                    </a:lnTo>
                    <a:lnTo>
                      <a:pt x="62" y="403"/>
                    </a:lnTo>
                    <a:lnTo>
                      <a:pt x="52" y="436"/>
                    </a:lnTo>
                    <a:lnTo>
                      <a:pt x="41" y="469"/>
                    </a:lnTo>
                    <a:lnTo>
                      <a:pt x="32" y="502"/>
                    </a:lnTo>
                    <a:lnTo>
                      <a:pt x="24" y="536"/>
                    </a:lnTo>
                    <a:lnTo>
                      <a:pt x="17" y="569"/>
                    </a:lnTo>
                    <a:lnTo>
                      <a:pt x="12" y="604"/>
                    </a:lnTo>
                    <a:lnTo>
                      <a:pt x="7" y="638"/>
                    </a:lnTo>
                    <a:lnTo>
                      <a:pt x="3" y="674"/>
                    </a:lnTo>
                    <a:lnTo>
                      <a:pt x="2" y="708"/>
                    </a:lnTo>
                    <a:lnTo>
                      <a:pt x="0" y="742"/>
                    </a:lnTo>
                    <a:lnTo>
                      <a:pt x="0" y="778"/>
                    </a:lnTo>
                    <a:lnTo>
                      <a:pt x="3" y="812"/>
                    </a:lnTo>
                    <a:lnTo>
                      <a:pt x="6" y="848"/>
                    </a:lnTo>
                    <a:lnTo>
                      <a:pt x="11" y="882"/>
                    </a:lnTo>
                    <a:lnTo>
                      <a:pt x="17" y="918"/>
                    </a:lnTo>
                    <a:lnTo>
                      <a:pt x="25" y="954"/>
                    </a:lnTo>
                    <a:lnTo>
                      <a:pt x="36" y="988"/>
                    </a:lnTo>
                    <a:lnTo>
                      <a:pt x="46" y="1024"/>
                    </a:lnTo>
                    <a:lnTo>
                      <a:pt x="176" y="773"/>
                    </a:lnTo>
                    <a:lnTo>
                      <a:pt x="173" y="800"/>
                    </a:lnTo>
                    <a:lnTo>
                      <a:pt x="171" y="829"/>
                    </a:lnTo>
                    <a:lnTo>
                      <a:pt x="169" y="859"/>
                    </a:lnTo>
                    <a:lnTo>
                      <a:pt x="169" y="888"/>
                    </a:lnTo>
                    <a:lnTo>
                      <a:pt x="171" y="918"/>
                    </a:lnTo>
                    <a:lnTo>
                      <a:pt x="173" y="948"/>
                    </a:lnTo>
                    <a:lnTo>
                      <a:pt x="177" y="980"/>
                    </a:lnTo>
                    <a:lnTo>
                      <a:pt x="181" y="1012"/>
                    </a:lnTo>
                    <a:lnTo>
                      <a:pt x="188" y="1045"/>
                    </a:lnTo>
                    <a:lnTo>
                      <a:pt x="194" y="1078"/>
                    </a:lnTo>
                    <a:lnTo>
                      <a:pt x="204" y="1112"/>
                    </a:lnTo>
                    <a:lnTo>
                      <a:pt x="213" y="1146"/>
                    </a:lnTo>
                    <a:lnTo>
                      <a:pt x="225" y="1182"/>
                    </a:lnTo>
                    <a:lnTo>
                      <a:pt x="238" y="1218"/>
                    </a:lnTo>
                    <a:lnTo>
                      <a:pt x="251" y="1255"/>
                    </a:lnTo>
                    <a:lnTo>
                      <a:pt x="267" y="1292"/>
                    </a:lnTo>
                    <a:lnTo>
                      <a:pt x="284" y="1330"/>
                    </a:lnTo>
                    <a:lnTo>
                      <a:pt x="303" y="1368"/>
                    </a:lnTo>
                    <a:lnTo>
                      <a:pt x="322" y="1408"/>
                    </a:lnTo>
                    <a:lnTo>
                      <a:pt x="344" y="1449"/>
                    </a:lnTo>
                    <a:lnTo>
                      <a:pt x="366" y="1490"/>
                    </a:lnTo>
                    <a:lnTo>
                      <a:pt x="390" y="1532"/>
                    </a:lnTo>
                    <a:lnTo>
                      <a:pt x="416" y="1574"/>
                    </a:lnTo>
                    <a:lnTo>
                      <a:pt x="444" y="1618"/>
                    </a:lnTo>
                    <a:lnTo>
                      <a:pt x="473" y="1662"/>
                    </a:lnTo>
                    <a:lnTo>
                      <a:pt x="503" y="1706"/>
                    </a:lnTo>
                    <a:lnTo>
                      <a:pt x="536" y="1753"/>
                    </a:lnTo>
                    <a:lnTo>
                      <a:pt x="569" y="1799"/>
                    </a:lnTo>
                    <a:lnTo>
                      <a:pt x="605" y="1848"/>
                    </a:lnTo>
                    <a:lnTo>
                      <a:pt x="643" y="1895"/>
                    </a:lnTo>
                    <a:lnTo>
                      <a:pt x="682" y="1945"/>
                    </a:lnTo>
                    <a:lnTo>
                      <a:pt x="723" y="1996"/>
                    </a:lnTo>
                    <a:lnTo>
                      <a:pt x="763" y="1945"/>
                    </a:lnTo>
                    <a:lnTo>
                      <a:pt x="803" y="1895"/>
                    </a:lnTo>
                    <a:lnTo>
                      <a:pt x="840" y="1848"/>
                    </a:lnTo>
                    <a:lnTo>
                      <a:pt x="876" y="1799"/>
                    </a:lnTo>
                    <a:lnTo>
                      <a:pt x="910" y="1753"/>
                    </a:lnTo>
                    <a:lnTo>
                      <a:pt x="943" y="1706"/>
                    </a:lnTo>
                    <a:lnTo>
                      <a:pt x="973" y="1662"/>
                    </a:lnTo>
                    <a:lnTo>
                      <a:pt x="1003" y="1618"/>
                    </a:lnTo>
                    <a:lnTo>
                      <a:pt x="1030" y="1574"/>
                    </a:lnTo>
                    <a:lnTo>
                      <a:pt x="1055" y="1532"/>
                    </a:lnTo>
                    <a:lnTo>
                      <a:pt x="1080" y="1490"/>
                    </a:lnTo>
                    <a:lnTo>
                      <a:pt x="1103" y="1449"/>
                    </a:lnTo>
                    <a:lnTo>
                      <a:pt x="1124" y="1408"/>
                    </a:lnTo>
                    <a:lnTo>
                      <a:pt x="1144" y="1368"/>
                    </a:lnTo>
                    <a:lnTo>
                      <a:pt x="1162" y="1330"/>
                    </a:lnTo>
                    <a:lnTo>
                      <a:pt x="1179" y="1292"/>
                    </a:lnTo>
                    <a:lnTo>
                      <a:pt x="1195" y="1255"/>
                    </a:lnTo>
                    <a:lnTo>
                      <a:pt x="1208" y="1218"/>
                    </a:lnTo>
                    <a:lnTo>
                      <a:pt x="1222" y="1182"/>
                    </a:lnTo>
                    <a:lnTo>
                      <a:pt x="1232" y="1146"/>
                    </a:lnTo>
                    <a:lnTo>
                      <a:pt x="1243" y="1112"/>
                    </a:lnTo>
                    <a:lnTo>
                      <a:pt x="1251" y="1078"/>
                    </a:lnTo>
                    <a:lnTo>
                      <a:pt x="1259" y="1045"/>
                    </a:lnTo>
                    <a:lnTo>
                      <a:pt x="1265" y="1012"/>
                    </a:lnTo>
                    <a:lnTo>
                      <a:pt x="1269" y="980"/>
                    </a:lnTo>
                    <a:lnTo>
                      <a:pt x="1273" y="948"/>
                    </a:lnTo>
                    <a:lnTo>
                      <a:pt x="1276" y="918"/>
                    </a:lnTo>
                    <a:lnTo>
                      <a:pt x="1277" y="888"/>
                    </a:lnTo>
                    <a:lnTo>
                      <a:pt x="1277" y="859"/>
                    </a:lnTo>
                    <a:lnTo>
                      <a:pt x="1276" y="829"/>
                    </a:lnTo>
                    <a:lnTo>
                      <a:pt x="1273" y="800"/>
                    </a:lnTo>
                    <a:lnTo>
                      <a:pt x="1271" y="773"/>
                    </a:lnTo>
                    <a:lnTo>
                      <a:pt x="1399" y="1024"/>
                    </a:lnTo>
                    <a:lnTo>
                      <a:pt x="1411" y="988"/>
                    </a:lnTo>
                    <a:lnTo>
                      <a:pt x="1421" y="954"/>
                    </a:lnTo>
                    <a:lnTo>
                      <a:pt x="1429" y="918"/>
                    </a:lnTo>
                    <a:lnTo>
                      <a:pt x="1436" y="882"/>
                    </a:lnTo>
                    <a:lnTo>
                      <a:pt x="1440" y="848"/>
                    </a:lnTo>
                    <a:lnTo>
                      <a:pt x="1444" y="812"/>
                    </a:lnTo>
                    <a:lnTo>
                      <a:pt x="1445" y="778"/>
                    </a:lnTo>
                    <a:lnTo>
                      <a:pt x="1446" y="742"/>
                    </a:lnTo>
                    <a:lnTo>
                      <a:pt x="1445" y="708"/>
                    </a:lnTo>
                    <a:lnTo>
                      <a:pt x="1442" y="674"/>
                    </a:lnTo>
                    <a:lnTo>
                      <a:pt x="1440" y="638"/>
                    </a:lnTo>
                    <a:lnTo>
                      <a:pt x="1434" y="604"/>
                    </a:lnTo>
                    <a:lnTo>
                      <a:pt x="1429" y="569"/>
                    </a:lnTo>
                    <a:lnTo>
                      <a:pt x="1422" y="536"/>
                    </a:lnTo>
                    <a:lnTo>
                      <a:pt x="1414" y="502"/>
                    </a:lnTo>
                    <a:lnTo>
                      <a:pt x="1405" y="469"/>
                    </a:lnTo>
                    <a:lnTo>
                      <a:pt x="1395" y="436"/>
                    </a:lnTo>
                    <a:lnTo>
                      <a:pt x="1384" y="403"/>
                    </a:lnTo>
                    <a:lnTo>
                      <a:pt x="1372" y="371"/>
                    </a:lnTo>
                    <a:lnTo>
                      <a:pt x="1360" y="339"/>
                    </a:lnTo>
                    <a:lnTo>
                      <a:pt x="1347" y="308"/>
                    </a:lnTo>
                    <a:lnTo>
                      <a:pt x="1333" y="277"/>
                    </a:lnTo>
                    <a:lnTo>
                      <a:pt x="1318" y="247"/>
                    </a:lnTo>
                    <a:lnTo>
                      <a:pt x="1304" y="217"/>
                    </a:lnTo>
                    <a:lnTo>
                      <a:pt x="1272" y="159"/>
                    </a:lnTo>
                    <a:lnTo>
                      <a:pt x="1239" y="103"/>
                    </a:lnTo>
                    <a:lnTo>
                      <a:pt x="1205" y="50"/>
                    </a:lnTo>
                    <a:lnTo>
                      <a:pt x="1169" y="0"/>
                    </a:lnTo>
                    <a:lnTo>
                      <a:pt x="723" y="0"/>
                    </a:lnTo>
                  </a:path>
                </a:pathLst>
              </a:custGeom>
              <a:solidFill>
                <a:schemeClr val="accent4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2" name="Freeform 24"/>
              <p:cNvSpPr/>
              <p:nvPr/>
            </p:nvSpPr>
            <p:spPr bwMode="auto">
              <a:xfrm>
                <a:off x="4773133" y="1718459"/>
                <a:ext cx="272619" cy="762283"/>
              </a:xfrm>
              <a:custGeom>
                <a:avLst/>
                <a:gdLst/>
                <a:ahLst/>
                <a:cxnLst>
                  <a:cxn ang="0">
                    <a:pos x="58" y="2837"/>
                  </a:cxn>
                  <a:cxn ang="0">
                    <a:pos x="169" y="2694"/>
                  </a:cxn>
                  <a:cxn ang="0">
                    <a:pos x="269" y="2556"/>
                  </a:cxn>
                  <a:cxn ang="0">
                    <a:pos x="360" y="2424"/>
                  </a:cxn>
                  <a:cxn ang="0">
                    <a:pos x="442" y="2295"/>
                  </a:cxn>
                  <a:cxn ang="0">
                    <a:pos x="515" y="2173"/>
                  </a:cxn>
                  <a:cxn ang="0">
                    <a:pos x="578" y="2054"/>
                  </a:cxn>
                  <a:cxn ang="0">
                    <a:pos x="634" y="1939"/>
                  </a:cxn>
                  <a:cxn ang="0">
                    <a:pos x="680" y="1829"/>
                  </a:cxn>
                  <a:cxn ang="0">
                    <a:pos x="718" y="1724"/>
                  </a:cxn>
                  <a:cxn ang="0">
                    <a:pos x="749" y="1622"/>
                  </a:cxn>
                  <a:cxn ang="0">
                    <a:pos x="772" y="1523"/>
                  </a:cxn>
                  <a:cxn ang="0">
                    <a:pos x="788" y="1429"/>
                  </a:cxn>
                  <a:cxn ang="0">
                    <a:pos x="796" y="1338"/>
                  </a:cxn>
                  <a:cxn ang="0">
                    <a:pos x="797" y="1251"/>
                  </a:cxn>
                  <a:cxn ang="0">
                    <a:pos x="793" y="1168"/>
                  </a:cxn>
                  <a:cxn ang="0">
                    <a:pos x="974" y="1334"/>
                  </a:cxn>
                  <a:cxn ang="0">
                    <a:pos x="1006" y="1234"/>
                  </a:cxn>
                  <a:cxn ang="0">
                    <a:pos x="1027" y="1136"/>
                  </a:cxn>
                  <a:cxn ang="0">
                    <a:pos x="1039" y="1041"/>
                  </a:cxn>
                  <a:cxn ang="0">
                    <a:pos x="1042" y="950"/>
                  </a:cxn>
                  <a:cxn ang="0">
                    <a:pos x="1038" y="860"/>
                  </a:cxn>
                  <a:cxn ang="0">
                    <a:pos x="1026" y="773"/>
                  </a:cxn>
                  <a:cxn ang="0">
                    <a:pos x="1007" y="688"/>
                  </a:cxn>
                  <a:cxn ang="0">
                    <a:pos x="984" y="605"/>
                  </a:cxn>
                  <a:cxn ang="0">
                    <a:pos x="953" y="524"/>
                  </a:cxn>
                  <a:cxn ang="0">
                    <a:pos x="919" y="445"/>
                  </a:cxn>
                  <a:cxn ang="0">
                    <a:pos x="879" y="367"/>
                  </a:cxn>
                  <a:cxn ang="0">
                    <a:pos x="837" y="292"/>
                  </a:cxn>
                  <a:cxn ang="0">
                    <a:pos x="791" y="217"/>
                  </a:cxn>
                  <a:cxn ang="0">
                    <a:pos x="743" y="144"/>
                  </a:cxn>
                  <a:cxn ang="0">
                    <a:pos x="643" y="0"/>
                  </a:cxn>
                  <a:cxn ang="0">
                    <a:pos x="0" y="2910"/>
                  </a:cxn>
                </a:cxnLst>
                <a:rect l="0" t="0" r="r" b="b"/>
                <a:pathLst>
                  <a:path w="1042" h="2910">
                    <a:moveTo>
                      <a:pt x="0" y="2910"/>
                    </a:moveTo>
                    <a:lnTo>
                      <a:pt x="58" y="2837"/>
                    </a:lnTo>
                    <a:lnTo>
                      <a:pt x="115" y="2764"/>
                    </a:lnTo>
                    <a:lnTo>
                      <a:pt x="169" y="2694"/>
                    </a:lnTo>
                    <a:lnTo>
                      <a:pt x="220" y="2624"/>
                    </a:lnTo>
                    <a:lnTo>
                      <a:pt x="269" y="2556"/>
                    </a:lnTo>
                    <a:lnTo>
                      <a:pt x="317" y="2490"/>
                    </a:lnTo>
                    <a:lnTo>
                      <a:pt x="360" y="2424"/>
                    </a:lnTo>
                    <a:lnTo>
                      <a:pt x="403" y="2359"/>
                    </a:lnTo>
                    <a:lnTo>
                      <a:pt x="442" y="2295"/>
                    </a:lnTo>
                    <a:lnTo>
                      <a:pt x="479" y="2233"/>
                    </a:lnTo>
                    <a:lnTo>
                      <a:pt x="515" y="2173"/>
                    </a:lnTo>
                    <a:lnTo>
                      <a:pt x="548" y="2112"/>
                    </a:lnTo>
                    <a:lnTo>
                      <a:pt x="578" y="2054"/>
                    </a:lnTo>
                    <a:lnTo>
                      <a:pt x="607" y="1996"/>
                    </a:lnTo>
                    <a:lnTo>
                      <a:pt x="634" y="1939"/>
                    </a:lnTo>
                    <a:lnTo>
                      <a:pt x="657" y="1883"/>
                    </a:lnTo>
                    <a:lnTo>
                      <a:pt x="680" y="1829"/>
                    </a:lnTo>
                    <a:lnTo>
                      <a:pt x="700" y="1776"/>
                    </a:lnTo>
                    <a:lnTo>
                      <a:pt x="718" y="1724"/>
                    </a:lnTo>
                    <a:lnTo>
                      <a:pt x="734" y="1672"/>
                    </a:lnTo>
                    <a:lnTo>
                      <a:pt x="749" y="1622"/>
                    </a:lnTo>
                    <a:lnTo>
                      <a:pt x="762" y="1572"/>
                    </a:lnTo>
                    <a:lnTo>
                      <a:pt x="772" y="1523"/>
                    </a:lnTo>
                    <a:lnTo>
                      <a:pt x="780" y="1475"/>
                    </a:lnTo>
                    <a:lnTo>
                      <a:pt x="788" y="1429"/>
                    </a:lnTo>
                    <a:lnTo>
                      <a:pt x="793" y="1383"/>
                    </a:lnTo>
                    <a:lnTo>
                      <a:pt x="796" y="1338"/>
                    </a:lnTo>
                    <a:lnTo>
                      <a:pt x="797" y="1294"/>
                    </a:lnTo>
                    <a:lnTo>
                      <a:pt x="797" y="1251"/>
                    </a:lnTo>
                    <a:lnTo>
                      <a:pt x="796" y="1209"/>
                    </a:lnTo>
                    <a:lnTo>
                      <a:pt x="793" y="1168"/>
                    </a:lnTo>
                    <a:lnTo>
                      <a:pt x="788" y="1127"/>
                    </a:lnTo>
                    <a:lnTo>
                      <a:pt x="974" y="1334"/>
                    </a:lnTo>
                    <a:lnTo>
                      <a:pt x="992" y="1284"/>
                    </a:lnTo>
                    <a:lnTo>
                      <a:pt x="1006" y="1234"/>
                    </a:lnTo>
                    <a:lnTo>
                      <a:pt x="1018" y="1185"/>
                    </a:lnTo>
                    <a:lnTo>
                      <a:pt x="1027" y="1136"/>
                    </a:lnTo>
                    <a:lnTo>
                      <a:pt x="1034" y="1088"/>
                    </a:lnTo>
                    <a:lnTo>
                      <a:pt x="1039" y="1041"/>
                    </a:lnTo>
                    <a:lnTo>
                      <a:pt x="1042" y="995"/>
                    </a:lnTo>
                    <a:lnTo>
                      <a:pt x="1042" y="950"/>
                    </a:lnTo>
                    <a:lnTo>
                      <a:pt x="1040" y="905"/>
                    </a:lnTo>
                    <a:lnTo>
                      <a:pt x="1038" y="860"/>
                    </a:lnTo>
                    <a:lnTo>
                      <a:pt x="1033" y="816"/>
                    </a:lnTo>
                    <a:lnTo>
                      <a:pt x="1026" y="773"/>
                    </a:lnTo>
                    <a:lnTo>
                      <a:pt x="1018" y="730"/>
                    </a:lnTo>
                    <a:lnTo>
                      <a:pt x="1007" y="688"/>
                    </a:lnTo>
                    <a:lnTo>
                      <a:pt x="996" y="646"/>
                    </a:lnTo>
                    <a:lnTo>
                      <a:pt x="984" y="605"/>
                    </a:lnTo>
                    <a:lnTo>
                      <a:pt x="969" y="564"/>
                    </a:lnTo>
                    <a:lnTo>
                      <a:pt x="953" y="524"/>
                    </a:lnTo>
                    <a:lnTo>
                      <a:pt x="936" y="485"/>
                    </a:lnTo>
                    <a:lnTo>
                      <a:pt x="919" y="445"/>
                    </a:lnTo>
                    <a:lnTo>
                      <a:pt x="899" y="406"/>
                    </a:lnTo>
                    <a:lnTo>
                      <a:pt x="879" y="367"/>
                    </a:lnTo>
                    <a:lnTo>
                      <a:pt x="858" y="329"/>
                    </a:lnTo>
                    <a:lnTo>
                      <a:pt x="837" y="292"/>
                    </a:lnTo>
                    <a:lnTo>
                      <a:pt x="815" y="254"/>
                    </a:lnTo>
                    <a:lnTo>
                      <a:pt x="791" y="217"/>
                    </a:lnTo>
                    <a:lnTo>
                      <a:pt x="767" y="180"/>
                    </a:lnTo>
                    <a:lnTo>
                      <a:pt x="743" y="144"/>
                    </a:lnTo>
                    <a:lnTo>
                      <a:pt x="693" y="71"/>
                    </a:lnTo>
                    <a:lnTo>
                      <a:pt x="643" y="0"/>
                    </a:lnTo>
                    <a:lnTo>
                      <a:pt x="21" y="0"/>
                    </a:lnTo>
                    <a:lnTo>
                      <a:pt x="0" y="2910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73" name="Freeform 25"/>
              <p:cNvSpPr/>
              <p:nvPr/>
            </p:nvSpPr>
            <p:spPr bwMode="auto">
              <a:xfrm>
                <a:off x="4773133" y="1718459"/>
                <a:ext cx="188736" cy="522169"/>
              </a:xfrm>
              <a:custGeom>
                <a:avLst/>
                <a:gdLst/>
                <a:ahLst/>
                <a:cxnLst>
                  <a:cxn ang="0">
                    <a:pos x="41" y="1944"/>
                  </a:cxn>
                  <a:cxn ang="0">
                    <a:pos x="117" y="1846"/>
                  </a:cxn>
                  <a:cxn ang="0">
                    <a:pos x="186" y="1753"/>
                  </a:cxn>
                  <a:cxn ang="0">
                    <a:pos x="249" y="1662"/>
                  </a:cxn>
                  <a:cxn ang="0">
                    <a:pos x="306" y="1574"/>
                  </a:cxn>
                  <a:cxn ang="0">
                    <a:pos x="356" y="1490"/>
                  </a:cxn>
                  <a:cxn ang="0">
                    <a:pos x="400" y="1408"/>
                  </a:cxn>
                  <a:cxn ang="0">
                    <a:pos x="438" y="1330"/>
                  </a:cxn>
                  <a:cxn ang="0">
                    <a:pos x="471" y="1255"/>
                  </a:cxn>
                  <a:cxn ang="0">
                    <a:pos x="498" y="1182"/>
                  </a:cxn>
                  <a:cxn ang="0">
                    <a:pos x="519" y="1112"/>
                  </a:cxn>
                  <a:cxn ang="0">
                    <a:pos x="535" y="1045"/>
                  </a:cxn>
                  <a:cxn ang="0">
                    <a:pos x="545" y="980"/>
                  </a:cxn>
                  <a:cxn ang="0">
                    <a:pos x="552" y="918"/>
                  </a:cxn>
                  <a:cxn ang="0">
                    <a:pos x="553" y="859"/>
                  </a:cxn>
                  <a:cxn ang="0">
                    <a:pos x="549" y="800"/>
                  </a:cxn>
                  <a:cxn ang="0">
                    <a:pos x="675" y="1024"/>
                  </a:cxn>
                  <a:cxn ang="0">
                    <a:pos x="697" y="954"/>
                  </a:cxn>
                  <a:cxn ang="0">
                    <a:pos x="712" y="882"/>
                  </a:cxn>
                  <a:cxn ang="0">
                    <a:pos x="720" y="812"/>
                  </a:cxn>
                  <a:cxn ang="0">
                    <a:pos x="722" y="742"/>
                  </a:cxn>
                  <a:cxn ang="0">
                    <a:pos x="718" y="674"/>
                  </a:cxn>
                  <a:cxn ang="0">
                    <a:pos x="710" y="604"/>
                  </a:cxn>
                  <a:cxn ang="0">
                    <a:pos x="698" y="536"/>
                  </a:cxn>
                  <a:cxn ang="0">
                    <a:pos x="681" y="469"/>
                  </a:cxn>
                  <a:cxn ang="0">
                    <a:pos x="660" y="403"/>
                  </a:cxn>
                  <a:cxn ang="0">
                    <a:pos x="636" y="339"/>
                  </a:cxn>
                  <a:cxn ang="0">
                    <a:pos x="609" y="277"/>
                  </a:cxn>
                  <a:cxn ang="0">
                    <a:pos x="580" y="217"/>
                  </a:cxn>
                  <a:cxn ang="0">
                    <a:pos x="515" y="103"/>
                  </a:cxn>
                  <a:cxn ang="0">
                    <a:pos x="445" y="0"/>
                  </a:cxn>
                  <a:cxn ang="0">
                    <a:pos x="0" y="1994"/>
                  </a:cxn>
                </a:cxnLst>
                <a:rect l="0" t="0" r="r" b="b"/>
                <a:pathLst>
                  <a:path w="722" h="1994">
                    <a:moveTo>
                      <a:pt x="0" y="1994"/>
                    </a:moveTo>
                    <a:lnTo>
                      <a:pt x="41" y="1944"/>
                    </a:lnTo>
                    <a:lnTo>
                      <a:pt x="79" y="1895"/>
                    </a:lnTo>
                    <a:lnTo>
                      <a:pt x="117" y="1846"/>
                    </a:lnTo>
                    <a:lnTo>
                      <a:pt x="153" y="1799"/>
                    </a:lnTo>
                    <a:lnTo>
                      <a:pt x="186" y="1753"/>
                    </a:lnTo>
                    <a:lnTo>
                      <a:pt x="219" y="1706"/>
                    </a:lnTo>
                    <a:lnTo>
                      <a:pt x="249" y="1662"/>
                    </a:lnTo>
                    <a:lnTo>
                      <a:pt x="279" y="1618"/>
                    </a:lnTo>
                    <a:lnTo>
                      <a:pt x="306" y="1574"/>
                    </a:lnTo>
                    <a:lnTo>
                      <a:pt x="333" y="1531"/>
                    </a:lnTo>
                    <a:lnTo>
                      <a:pt x="356" y="1490"/>
                    </a:lnTo>
                    <a:lnTo>
                      <a:pt x="379" y="1449"/>
                    </a:lnTo>
                    <a:lnTo>
                      <a:pt x="400" y="1408"/>
                    </a:lnTo>
                    <a:lnTo>
                      <a:pt x="420" y="1368"/>
                    </a:lnTo>
                    <a:lnTo>
                      <a:pt x="438" y="1330"/>
                    </a:lnTo>
                    <a:lnTo>
                      <a:pt x="455" y="1292"/>
                    </a:lnTo>
                    <a:lnTo>
                      <a:pt x="471" y="1255"/>
                    </a:lnTo>
                    <a:lnTo>
                      <a:pt x="484" y="1218"/>
                    </a:lnTo>
                    <a:lnTo>
                      <a:pt x="498" y="1182"/>
                    </a:lnTo>
                    <a:lnTo>
                      <a:pt x="508" y="1146"/>
                    </a:lnTo>
                    <a:lnTo>
                      <a:pt x="519" y="1112"/>
                    </a:lnTo>
                    <a:lnTo>
                      <a:pt x="527" y="1078"/>
                    </a:lnTo>
                    <a:lnTo>
                      <a:pt x="535" y="1045"/>
                    </a:lnTo>
                    <a:lnTo>
                      <a:pt x="541" y="1012"/>
                    </a:lnTo>
                    <a:lnTo>
                      <a:pt x="545" y="980"/>
                    </a:lnTo>
                    <a:lnTo>
                      <a:pt x="549" y="948"/>
                    </a:lnTo>
                    <a:lnTo>
                      <a:pt x="552" y="918"/>
                    </a:lnTo>
                    <a:lnTo>
                      <a:pt x="553" y="888"/>
                    </a:lnTo>
                    <a:lnTo>
                      <a:pt x="553" y="859"/>
                    </a:lnTo>
                    <a:lnTo>
                      <a:pt x="552" y="829"/>
                    </a:lnTo>
                    <a:lnTo>
                      <a:pt x="549" y="800"/>
                    </a:lnTo>
                    <a:lnTo>
                      <a:pt x="547" y="773"/>
                    </a:lnTo>
                    <a:lnTo>
                      <a:pt x="675" y="1024"/>
                    </a:lnTo>
                    <a:lnTo>
                      <a:pt x="687" y="988"/>
                    </a:lnTo>
                    <a:lnTo>
                      <a:pt x="697" y="954"/>
                    </a:lnTo>
                    <a:lnTo>
                      <a:pt x="705" y="918"/>
                    </a:lnTo>
                    <a:lnTo>
                      <a:pt x="712" y="882"/>
                    </a:lnTo>
                    <a:lnTo>
                      <a:pt x="716" y="848"/>
                    </a:lnTo>
                    <a:lnTo>
                      <a:pt x="720" y="812"/>
                    </a:lnTo>
                    <a:lnTo>
                      <a:pt x="721" y="778"/>
                    </a:lnTo>
                    <a:lnTo>
                      <a:pt x="722" y="742"/>
                    </a:lnTo>
                    <a:lnTo>
                      <a:pt x="721" y="708"/>
                    </a:lnTo>
                    <a:lnTo>
                      <a:pt x="718" y="674"/>
                    </a:lnTo>
                    <a:lnTo>
                      <a:pt x="716" y="638"/>
                    </a:lnTo>
                    <a:lnTo>
                      <a:pt x="710" y="604"/>
                    </a:lnTo>
                    <a:lnTo>
                      <a:pt x="705" y="569"/>
                    </a:lnTo>
                    <a:lnTo>
                      <a:pt x="698" y="536"/>
                    </a:lnTo>
                    <a:lnTo>
                      <a:pt x="690" y="502"/>
                    </a:lnTo>
                    <a:lnTo>
                      <a:pt x="681" y="469"/>
                    </a:lnTo>
                    <a:lnTo>
                      <a:pt x="671" y="436"/>
                    </a:lnTo>
                    <a:lnTo>
                      <a:pt x="660" y="403"/>
                    </a:lnTo>
                    <a:lnTo>
                      <a:pt x="648" y="371"/>
                    </a:lnTo>
                    <a:lnTo>
                      <a:pt x="636" y="339"/>
                    </a:lnTo>
                    <a:lnTo>
                      <a:pt x="623" y="308"/>
                    </a:lnTo>
                    <a:lnTo>
                      <a:pt x="609" y="277"/>
                    </a:lnTo>
                    <a:lnTo>
                      <a:pt x="594" y="247"/>
                    </a:lnTo>
                    <a:lnTo>
                      <a:pt x="580" y="217"/>
                    </a:lnTo>
                    <a:lnTo>
                      <a:pt x="548" y="159"/>
                    </a:lnTo>
                    <a:lnTo>
                      <a:pt x="515" y="103"/>
                    </a:lnTo>
                    <a:lnTo>
                      <a:pt x="481" y="50"/>
                    </a:lnTo>
                    <a:lnTo>
                      <a:pt x="445" y="0"/>
                    </a:lnTo>
                    <a:lnTo>
                      <a:pt x="21" y="0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056062" y="659130"/>
              <a:ext cx="1041400" cy="1177749"/>
              <a:chOff x="4051300" y="590550"/>
              <a:chExt cx="1041400" cy="1177749"/>
            </a:xfrm>
          </p:grpSpPr>
          <p:sp>
            <p:nvSpPr>
              <p:cNvPr id="134" name="Freeform 10"/>
              <p:cNvSpPr/>
              <p:nvPr/>
            </p:nvSpPr>
            <p:spPr bwMode="auto">
              <a:xfrm>
                <a:off x="4572000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282" y="238"/>
                  </a:cxn>
                  <a:cxn ang="0">
                    <a:pos x="831" y="758"/>
                  </a:cxn>
                  <a:cxn ang="0">
                    <a:pos x="1354" y="1337"/>
                  </a:cxn>
                  <a:cxn ang="0">
                    <a:pos x="1850" y="1978"/>
                  </a:cxn>
                  <a:cxn ang="0">
                    <a:pos x="2315" y="2677"/>
                  </a:cxn>
                  <a:cxn ang="0">
                    <a:pos x="2752" y="3437"/>
                  </a:cxn>
                  <a:cxn ang="0">
                    <a:pos x="3157" y="4257"/>
                  </a:cxn>
                  <a:cxn ang="0">
                    <a:pos x="3528" y="5137"/>
                  </a:cxn>
                  <a:cxn ang="0">
                    <a:pos x="3863" y="6075"/>
                  </a:cxn>
                  <a:cxn ang="0">
                    <a:pos x="4162" y="7074"/>
                  </a:cxn>
                  <a:cxn ang="0">
                    <a:pos x="4422" y="8132"/>
                  </a:cxn>
                  <a:cxn ang="0">
                    <a:pos x="4643" y="9251"/>
                  </a:cxn>
                  <a:cxn ang="0">
                    <a:pos x="4821" y="10428"/>
                  </a:cxn>
                  <a:cxn ang="0">
                    <a:pos x="4957" y="11665"/>
                  </a:cxn>
                  <a:cxn ang="0">
                    <a:pos x="5048" y="12961"/>
                  </a:cxn>
                  <a:cxn ang="0">
                    <a:pos x="5092" y="14318"/>
                  </a:cxn>
                  <a:cxn ang="0">
                    <a:pos x="5083" y="15116"/>
                  </a:cxn>
                  <a:cxn ang="0">
                    <a:pos x="4980" y="15293"/>
                  </a:cxn>
                  <a:cxn ang="0">
                    <a:pos x="4788" y="15451"/>
                  </a:cxn>
                  <a:cxn ang="0">
                    <a:pos x="4519" y="15588"/>
                  </a:cxn>
                  <a:cxn ang="0">
                    <a:pos x="4186" y="15707"/>
                  </a:cxn>
                  <a:cxn ang="0">
                    <a:pos x="3802" y="15809"/>
                  </a:cxn>
                  <a:cxn ang="0">
                    <a:pos x="3381" y="15895"/>
                  </a:cxn>
                  <a:cxn ang="0">
                    <a:pos x="2937" y="15965"/>
                  </a:cxn>
                  <a:cxn ang="0">
                    <a:pos x="2480" y="16022"/>
                  </a:cxn>
                  <a:cxn ang="0">
                    <a:pos x="2024" y="16068"/>
                  </a:cxn>
                  <a:cxn ang="0">
                    <a:pos x="1583" y="16102"/>
                  </a:cxn>
                  <a:cxn ang="0">
                    <a:pos x="1169" y="16128"/>
                  </a:cxn>
                  <a:cxn ang="0">
                    <a:pos x="796" y="16145"/>
                  </a:cxn>
                  <a:cxn ang="0">
                    <a:pos x="478" y="16155"/>
                  </a:cxn>
                  <a:cxn ang="0">
                    <a:pos x="224" y="16159"/>
                  </a:cxn>
                  <a:cxn ang="0">
                    <a:pos x="52" y="16159"/>
                  </a:cxn>
                  <a:cxn ang="0">
                    <a:pos x="0" y="0"/>
                  </a:cxn>
                </a:cxnLst>
                <a:rect l="0" t="0" r="r" b="b"/>
                <a:pathLst>
                  <a:path w="5096" h="16159">
                    <a:moveTo>
                      <a:pt x="0" y="0"/>
                    </a:moveTo>
                    <a:lnTo>
                      <a:pt x="282" y="238"/>
                    </a:lnTo>
                    <a:lnTo>
                      <a:pt x="559" y="490"/>
                    </a:lnTo>
                    <a:lnTo>
                      <a:pt x="831" y="758"/>
                    </a:lnTo>
                    <a:lnTo>
                      <a:pt x="1096" y="1040"/>
                    </a:lnTo>
                    <a:lnTo>
                      <a:pt x="1354" y="1337"/>
                    </a:lnTo>
                    <a:lnTo>
                      <a:pt x="1605" y="1650"/>
                    </a:lnTo>
                    <a:lnTo>
                      <a:pt x="1850" y="1978"/>
                    </a:lnTo>
                    <a:lnTo>
                      <a:pt x="2086" y="2320"/>
                    </a:lnTo>
                    <a:lnTo>
                      <a:pt x="2315" y="2677"/>
                    </a:lnTo>
                    <a:lnTo>
                      <a:pt x="2538" y="3050"/>
                    </a:lnTo>
                    <a:lnTo>
                      <a:pt x="2752" y="3437"/>
                    </a:lnTo>
                    <a:lnTo>
                      <a:pt x="2959" y="3839"/>
                    </a:lnTo>
                    <a:lnTo>
                      <a:pt x="3157" y="4257"/>
                    </a:lnTo>
                    <a:lnTo>
                      <a:pt x="3347" y="4690"/>
                    </a:lnTo>
                    <a:lnTo>
                      <a:pt x="3528" y="5137"/>
                    </a:lnTo>
                    <a:lnTo>
                      <a:pt x="3700" y="5598"/>
                    </a:lnTo>
                    <a:lnTo>
                      <a:pt x="3863" y="6075"/>
                    </a:lnTo>
                    <a:lnTo>
                      <a:pt x="4017" y="6567"/>
                    </a:lnTo>
                    <a:lnTo>
                      <a:pt x="4162" y="7074"/>
                    </a:lnTo>
                    <a:lnTo>
                      <a:pt x="4297" y="7596"/>
                    </a:lnTo>
                    <a:lnTo>
                      <a:pt x="4422" y="8132"/>
                    </a:lnTo>
                    <a:lnTo>
                      <a:pt x="4538" y="8684"/>
                    </a:lnTo>
                    <a:lnTo>
                      <a:pt x="4643" y="9251"/>
                    </a:lnTo>
                    <a:lnTo>
                      <a:pt x="4738" y="9832"/>
                    </a:lnTo>
                    <a:lnTo>
                      <a:pt x="4821" y="10428"/>
                    </a:lnTo>
                    <a:lnTo>
                      <a:pt x="4895" y="11040"/>
                    </a:lnTo>
                    <a:lnTo>
                      <a:pt x="4957" y="11665"/>
                    </a:lnTo>
                    <a:lnTo>
                      <a:pt x="5008" y="12306"/>
                    </a:lnTo>
                    <a:lnTo>
                      <a:pt x="5048" y="12961"/>
                    </a:lnTo>
                    <a:lnTo>
                      <a:pt x="5076" y="13632"/>
                    </a:lnTo>
                    <a:lnTo>
                      <a:pt x="5092" y="14318"/>
                    </a:lnTo>
                    <a:lnTo>
                      <a:pt x="5096" y="15019"/>
                    </a:lnTo>
                    <a:lnTo>
                      <a:pt x="5083" y="15116"/>
                    </a:lnTo>
                    <a:lnTo>
                      <a:pt x="5044" y="15207"/>
                    </a:lnTo>
                    <a:lnTo>
                      <a:pt x="4980" y="15293"/>
                    </a:lnTo>
                    <a:lnTo>
                      <a:pt x="4894" y="15375"/>
                    </a:lnTo>
                    <a:lnTo>
                      <a:pt x="4788" y="15451"/>
                    </a:lnTo>
                    <a:lnTo>
                      <a:pt x="4662" y="15523"/>
                    </a:lnTo>
                    <a:lnTo>
                      <a:pt x="4519" y="15588"/>
                    </a:lnTo>
                    <a:lnTo>
                      <a:pt x="4359" y="15650"/>
                    </a:lnTo>
                    <a:lnTo>
                      <a:pt x="4186" y="15707"/>
                    </a:lnTo>
                    <a:lnTo>
                      <a:pt x="4000" y="15759"/>
                    </a:lnTo>
                    <a:lnTo>
                      <a:pt x="3802" y="15809"/>
                    </a:lnTo>
                    <a:lnTo>
                      <a:pt x="3596" y="15853"/>
                    </a:lnTo>
                    <a:lnTo>
                      <a:pt x="3381" y="15895"/>
                    </a:lnTo>
                    <a:lnTo>
                      <a:pt x="3161" y="15931"/>
                    </a:lnTo>
                    <a:lnTo>
                      <a:pt x="2937" y="15965"/>
                    </a:lnTo>
                    <a:lnTo>
                      <a:pt x="2709" y="15995"/>
                    </a:lnTo>
                    <a:lnTo>
                      <a:pt x="2480" y="16022"/>
                    </a:lnTo>
                    <a:lnTo>
                      <a:pt x="2251" y="16047"/>
                    </a:lnTo>
                    <a:lnTo>
                      <a:pt x="2024" y="16068"/>
                    </a:lnTo>
                    <a:lnTo>
                      <a:pt x="1800" y="16087"/>
                    </a:lnTo>
                    <a:lnTo>
                      <a:pt x="1583" y="16102"/>
                    </a:lnTo>
                    <a:lnTo>
                      <a:pt x="1371" y="16116"/>
                    </a:lnTo>
                    <a:lnTo>
                      <a:pt x="1169" y="16128"/>
                    </a:lnTo>
                    <a:lnTo>
                      <a:pt x="977" y="16137"/>
                    </a:lnTo>
                    <a:lnTo>
                      <a:pt x="796" y="16145"/>
                    </a:lnTo>
                    <a:lnTo>
                      <a:pt x="630" y="16150"/>
                    </a:lnTo>
                    <a:lnTo>
                      <a:pt x="478" y="16155"/>
                    </a:lnTo>
                    <a:lnTo>
                      <a:pt x="341" y="16157"/>
                    </a:lnTo>
                    <a:lnTo>
                      <a:pt x="224" y="16159"/>
                    </a:lnTo>
                    <a:lnTo>
                      <a:pt x="127" y="16159"/>
                    </a:lnTo>
                    <a:lnTo>
                      <a:pt x="52" y="16159"/>
                    </a:lnTo>
                    <a:lnTo>
                      <a:pt x="0" y="1615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11"/>
              <p:cNvSpPr/>
              <p:nvPr/>
            </p:nvSpPr>
            <p:spPr bwMode="auto">
              <a:xfrm>
                <a:off x="4235348" y="590550"/>
                <a:ext cx="336652" cy="1067759"/>
              </a:xfrm>
              <a:custGeom>
                <a:avLst/>
                <a:gdLst/>
                <a:ahLst/>
                <a:cxnLst>
                  <a:cxn ang="0">
                    <a:pos x="4814" y="238"/>
                  </a:cxn>
                  <a:cxn ang="0">
                    <a:pos x="4265" y="758"/>
                  </a:cxn>
                  <a:cxn ang="0">
                    <a:pos x="3742" y="1337"/>
                  </a:cxn>
                  <a:cxn ang="0">
                    <a:pos x="3246" y="1978"/>
                  </a:cxn>
                  <a:cxn ang="0">
                    <a:pos x="2781" y="2677"/>
                  </a:cxn>
                  <a:cxn ang="0">
                    <a:pos x="2344" y="3437"/>
                  </a:cxn>
                  <a:cxn ang="0">
                    <a:pos x="1939" y="4257"/>
                  </a:cxn>
                  <a:cxn ang="0">
                    <a:pos x="1568" y="5137"/>
                  </a:cxn>
                  <a:cxn ang="0">
                    <a:pos x="1233" y="6075"/>
                  </a:cxn>
                  <a:cxn ang="0">
                    <a:pos x="934" y="7074"/>
                  </a:cxn>
                  <a:cxn ang="0">
                    <a:pos x="674" y="8132"/>
                  </a:cxn>
                  <a:cxn ang="0">
                    <a:pos x="453" y="9251"/>
                  </a:cxn>
                  <a:cxn ang="0">
                    <a:pos x="275" y="10428"/>
                  </a:cxn>
                  <a:cxn ang="0">
                    <a:pos x="139" y="11665"/>
                  </a:cxn>
                  <a:cxn ang="0">
                    <a:pos x="48" y="12961"/>
                  </a:cxn>
                  <a:cxn ang="0">
                    <a:pos x="4" y="14318"/>
                  </a:cxn>
                  <a:cxn ang="0">
                    <a:pos x="13" y="15116"/>
                  </a:cxn>
                  <a:cxn ang="0">
                    <a:pos x="116" y="15293"/>
                  </a:cxn>
                  <a:cxn ang="0">
                    <a:pos x="308" y="15451"/>
                  </a:cxn>
                  <a:cxn ang="0">
                    <a:pos x="577" y="15588"/>
                  </a:cxn>
                  <a:cxn ang="0">
                    <a:pos x="910" y="15707"/>
                  </a:cxn>
                  <a:cxn ang="0">
                    <a:pos x="1294" y="15809"/>
                  </a:cxn>
                  <a:cxn ang="0">
                    <a:pos x="1715" y="15895"/>
                  </a:cxn>
                  <a:cxn ang="0">
                    <a:pos x="2159" y="15965"/>
                  </a:cxn>
                  <a:cxn ang="0">
                    <a:pos x="2616" y="16022"/>
                  </a:cxn>
                  <a:cxn ang="0">
                    <a:pos x="3072" y="16068"/>
                  </a:cxn>
                  <a:cxn ang="0">
                    <a:pos x="3513" y="16102"/>
                  </a:cxn>
                  <a:cxn ang="0">
                    <a:pos x="3927" y="16128"/>
                  </a:cxn>
                  <a:cxn ang="0">
                    <a:pos x="4300" y="16145"/>
                  </a:cxn>
                  <a:cxn ang="0">
                    <a:pos x="4618" y="16155"/>
                  </a:cxn>
                  <a:cxn ang="0">
                    <a:pos x="4872" y="16159"/>
                  </a:cxn>
                  <a:cxn ang="0">
                    <a:pos x="5044" y="16159"/>
                  </a:cxn>
                  <a:cxn ang="0">
                    <a:pos x="5098" y="0"/>
                  </a:cxn>
                </a:cxnLst>
                <a:rect l="0" t="0" r="r" b="b"/>
                <a:pathLst>
                  <a:path w="5098" h="16159">
                    <a:moveTo>
                      <a:pt x="5098" y="0"/>
                    </a:moveTo>
                    <a:lnTo>
                      <a:pt x="4814" y="238"/>
                    </a:lnTo>
                    <a:lnTo>
                      <a:pt x="4537" y="490"/>
                    </a:lnTo>
                    <a:lnTo>
                      <a:pt x="4265" y="758"/>
                    </a:lnTo>
                    <a:lnTo>
                      <a:pt x="4000" y="1040"/>
                    </a:lnTo>
                    <a:lnTo>
                      <a:pt x="3742" y="1337"/>
                    </a:lnTo>
                    <a:lnTo>
                      <a:pt x="3491" y="1650"/>
                    </a:lnTo>
                    <a:lnTo>
                      <a:pt x="3246" y="1978"/>
                    </a:lnTo>
                    <a:lnTo>
                      <a:pt x="3010" y="2320"/>
                    </a:lnTo>
                    <a:lnTo>
                      <a:pt x="2781" y="2677"/>
                    </a:lnTo>
                    <a:lnTo>
                      <a:pt x="2558" y="3050"/>
                    </a:lnTo>
                    <a:lnTo>
                      <a:pt x="2344" y="3437"/>
                    </a:lnTo>
                    <a:lnTo>
                      <a:pt x="2137" y="3839"/>
                    </a:lnTo>
                    <a:lnTo>
                      <a:pt x="1939" y="4257"/>
                    </a:lnTo>
                    <a:lnTo>
                      <a:pt x="1749" y="4690"/>
                    </a:lnTo>
                    <a:lnTo>
                      <a:pt x="1568" y="5137"/>
                    </a:lnTo>
                    <a:lnTo>
                      <a:pt x="1396" y="5598"/>
                    </a:lnTo>
                    <a:lnTo>
                      <a:pt x="1233" y="6075"/>
                    </a:lnTo>
                    <a:lnTo>
                      <a:pt x="1079" y="6567"/>
                    </a:lnTo>
                    <a:lnTo>
                      <a:pt x="934" y="7074"/>
                    </a:lnTo>
                    <a:lnTo>
                      <a:pt x="799" y="7596"/>
                    </a:lnTo>
                    <a:lnTo>
                      <a:pt x="674" y="8132"/>
                    </a:lnTo>
                    <a:lnTo>
                      <a:pt x="558" y="8684"/>
                    </a:lnTo>
                    <a:lnTo>
                      <a:pt x="453" y="9251"/>
                    </a:lnTo>
                    <a:lnTo>
                      <a:pt x="358" y="9832"/>
                    </a:lnTo>
                    <a:lnTo>
                      <a:pt x="275" y="10428"/>
                    </a:lnTo>
                    <a:lnTo>
                      <a:pt x="201" y="11040"/>
                    </a:lnTo>
                    <a:lnTo>
                      <a:pt x="139" y="11665"/>
                    </a:lnTo>
                    <a:lnTo>
                      <a:pt x="88" y="12306"/>
                    </a:lnTo>
                    <a:lnTo>
                      <a:pt x="48" y="12961"/>
                    </a:lnTo>
                    <a:lnTo>
                      <a:pt x="20" y="13632"/>
                    </a:lnTo>
                    <a:lnTo>
                      <a:pt x="4" y="14318"/>
                    </a:lnTo>
                    <a:lnTo>
                      <a:pt x="0" y="15019"/>
                    </a:lnTo>
                    <a:lnTo>
                      <a:pt x="13" y="15116"/>
                    </a:lnTo>
                    <a:lnTo>
                      <a:pt x="52" y="15207"/>
                    </a:lnTo>
                    <a:lnTo>
                      <a:pt x="116" y="15293"/>
                    </a:lnTo>
                    <a:lnTo>
                      <a:pt x="202" y="15375"/>
                    </a:lnTo>
                    <a:lnTo>
                      <a:pt x="308" y="15451"/>
                    </a:lnTo>
                    <a:lnTo>
                      <a:pt x="434" y="15523"/>
                    </a:lnTo>
                    <a:lnTo>
                      <a:pt x="577" y="15588"/>
                    </a:lnTo>
                    <a:lnTo>
                      <a:pt x="737" y="15650"/>
                    </a:lnTo>
                    <a:lnTo>
                      <a:pt x="910" y="15707"/>
                    </a:lnTo>
                    <a:lnTo>
                      <a:pt x="1096" y="15759"/>
                    </a:lnTo>
                    <a:lnTo>
                      <a:pt x="1294" y="15809"/>
                    </a:lnTo>
                    <a:lnTo>
                      <a:pt x="1500" y="15853"/>
                    </a:lnTo>
                    <a:lnTo>
                      <a:pt x="1715" y="15895"/>
                    </a:lnTo>
                    <a:lnTo>
                      <a:pt x="1935" y="15931"/>
                    </a:lnTo>
                    <a:lnTo>
                      <a:pt x="2159" y="15965"/>
                    </a:lnTo>
                    <a:lnTo>
                      <a:pt x="2387" y="15995"/>
                    </a:lnTo>
                    <a:lnTo>
                      <a:pt x="2616" y="16022"/>
                    </a:lnTo>
                    <a:lnTo>
                      <a:pt x="2845" y="16047"/>
                    </a:lnTo>
                    <a:lnTo>
                      <a:pt x="3072" y="16068"/>
                    </a:lnTo>
                    <a:lnTo>
                      <a:pt x="3296" y="16087"/>
                    </a:lnTo>
                    <a:lnTo>
                      <a:pt x="3513" y="16102"/>
                    </a:lnTo>
                    <a:lnTo>
                      <a:pt x="3725" y="16116"/>
                    </a:lnTo>
                    <a:lnTo>
                      <a:pt x="3927" y="16128"/>
                    </a:lnTo>
                    <a:lnTo>
                      <a:pt x="4119" y="16137"/>
                    </a:lnTo>
                    <a:lnTo>
                      <a:pt x="4300" y="16145"/>
                    </a:lnTo>
                    <a:lnTo>
                      <a:pt x="4466" y="16150"/>
                    </a:lnTo>
                    <a:lnTo>
                      <a:pt x="4618" y="16155"/>
                    </a:lnTo>
                    <a:lnTo>
                      <a:pt x="4755" y="16157"/>
                    </a:lnTo>
                    <a:lnTo>
                      <a:pt x="4872" y="16159"/>
                    </a:lnTo>
                    <a:lnTo>
                      <a:pt x="4969" y="16159"/>
                    </a:lnTo>
                    <a:lnTo>
                      <a:pt x="5044" y="16159"/>
                    </a:lnTo>
                    <a:lnTo>
                      <a:pt x="5098" y="16158"/>
                    </a:lnTo>
                    <a:lnTo>
                      <a:pt x="5098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5"/>
              <p:cNvSpPr/>
              <p:nvPr/>
            </p:nvSpPr>
            <p:spPr bwMode="auto">
              <a:xfrm>
                <a:off x="4383327" y="786159"/>
                <a:ext cx="377346" cy="78614"/>
              </a:xfrm>
              <a:custGeom>
                <a:avLst/>
                <a:gdLst/>
                <a:ahLst/>
                <a:cxnLst>
                  <a:cxn ang="0">
                    <a:pos x="5556" y="733"/>
                  </a:cxn>
                  <a:cxn ang="0">
                    <a:pos x="5313" y="816"/>
                  </a:cxn>
                  <a:cxn ang="0">
                    <a:pos x="5064" y="891"/>
                  </a:cxn>
                  <a:cxn ang="0">
                    <a:pos x="4807" y="959"/>
                  </a:cxn>
                  <a:cxn ang="0">
                    <a:pos x="4545" y="1018"/>
                  </a:cxn>
                  <a:cxn ang="0">
                    <a:pos x="4275" y="1068"/>
                  </a:cxn>
                  <a:cxn ang="0">
                    <a:pos x="4002" y="1111"/>
                  </a:cxn>
                  <a:cxn ang="0">
                    <a:pos x="3722" y="1144"/>
                  </a:cxn>
                  <a:cxn ang="0">
                    <a:pos x="3437" y="1168"/>
                  </a:cxn>
                  <a:cxn ang="0">
                    <a:pos x="3149" y="1183"/>
                  </a:cxn>
                  <a:cxn ang="0">
                    <a:pos x="2858" y="1188"/>
                  </a:cxn>
                  <a:cxn ang="0">
                    <a:pos x="2565" y="1183"/>
                  </a:cxn>
                  <a:cxn ang="0">
                    <a:pos x="2277" y="1168"/>
                  </a:cxn>
                  <a:cxn ang="0">
                    <a:pos x="1992" y="1144"/>
                  </a:cxn>
                  <a:cxn ang="0">
                    <a:pos x="1712" y="1111"/>
                  </a:cxn>
                  <a:cxn ang="0">
                    <a:pos x="1439" y="1068"/>
                  </a:cxn>
                  <a:cxn ang="0">
                    <a:pos x="1169" y="1018"/>
                  </a:cxn>
                  <a:cxn ang="0">
                    <a:pos x="907" y="959"/>
                  </a:cxn>
                  <a:cxn ang="0">
                    <a:pos x="650" y="891"/>
                  </a:cxn>
                  <a:cxn ang="0">
                    <a:pos x="401" y="816"/>
                  </a:cxn>
                  <a:cxn ang="0">
                    <a:pos x="158" y="733"/>
                  </a:cxn>
                  <a:cxn ang="0">
                    <a:pos x="46" y="587"/>
                  </a:cxn>
                  <a:cxn ang="0">
                    <a:pos x="182" y="331"/>
                  </a:cxn>
                  <a:cxn ang="0">
                    <a:pos x="322" y="82"/>
                  </a:cxn>
                  <a:cxn ang="0">
                    <a:pos x="510" y="45"/>
                  </a:cxn>
                  <a:cxn ang="0">
                    <a:pos x="726" y="106"/>
                  </a:cxn>
                  <a:cxn ang="0">
                    <a:pos x="947" y="163"/>
                  </a:cxn>
                  <a:cxn ang="0">
                    <a:pos x="1173" y="212"/>
                  </a:cxn>
                  <a:cxn ang="0">
                    <a:pos x="1402" y="257"/>
                  </a:cxn>
                  <a:cxn ang="0">
                    <a:pos x="1635" y="294"/>
                  </a:cxn>
                  <a:cxn ang="0">
                    <a:pos x="1873" y="325"/>
                  </a:cxn>
                  <a:cxn ang="0">
                    <a:pos x="2115" y="350"/>
                  </a:cxn>
                  <a:cxn ang="0">
                    <a:pos x="2359" y="368"/>
                  </a:cxn>
                  <a:cxn ang="0">
                    <a:pos x="2606" y="379"/>
                  </a:cxn>
                  <a:cxn ang="0">
                    <a:pos x="2858" y="382"/>
                  </a:cxn>
                  <a:cxn ang="0">
                    <a:pos x="3108" y="379"/>
                  </a:cxn>
                  <a:cxn ang="0">
                    <a:pos x="3355" y="368"/>
                  </a:cxn>
                  <a:cxn ang="0">
                    <a:pos x="3599" y="350"/>
                  </a:cxn>
                  <a:cxn ang="0">
                    <a:pos x="3841" y="325"/>
                  </a:cxn>
                  <a:cxn ang="0">
                    <a:pos x="4079" y="294"/>
                  </a:cxn>
                  <a:cxn ang="0">
                    <a:pos x="4312" y="257"/>
                  </a:cxn>
                  <a:cxn ang="0">
                    <a:pos x="4541" y="212"/>
                  </a:cxn>
                  <a:cxn ang="0">
                    <a:pos x="4767" y="162"/>
                  </a:cxn>
                  <a:cxn ang="0">
                    <a:pos x="4988" y="106"/>
                  </a:cxn>
                  <a:cxn ang="0">
                    <a:pos x="5204" y="45"/>
                  </a:cxn>
                  <a:cxn ang="0">
                    <a:pos x="5392" y="82"/>
                  </a:cxn>
                  <a:cxn ang="0">
                    <a:pos x="5532" y="331"/>
                  </a:cxn>
                  <a:cxn ang="0">
                    <a:pos x="5668" y="587"/>
                  </a:cxn>
                </a:cxnLst>
                <a:rect l="0" t="0" r="r" b="b"/>
                <a:pathLst>
                  <a:path w="5714" h="1188">
                    <a:moveTo>
                      <a:pt x="5714" y="673"/>
                    </a:moveTo>
                    <a:lnTo>
                      <a:pt x="5635" y="703"/>
                    </a:lnTo>
                    <a:lnTo>
                      <a:pt x="5556" y="733"/>
                    </a:lnTo>
                    <a:lnTo>
                      <a:pt x="5476" y="761"/>
                    </a:lnTo>
                    <a:lnTo>
                      <a:pt x="5395" y="789"/>
                    </a:lnTo>
                    <a:lnTo>
                      <a:pt x="5313" y="816"/>
                    </a:lnTo>
                    <a:lnTo>
                      <a:pt x="5230" y="841"/>
                    </a:lnTo>
                    <a:lnTo>
                      <a:pt x="5148" y="867"/>
                    </a:lnTo>
                    <a:lnTo>
                      <a:pt x="5064" y="891"/>
                    </a:lnTo>
                    <a:lnTo>
                      <a:pt x="4979" y="914"/>
                    </a:lnTo>
                    <a:lnTo>
                      <a:pt x="4893" y="936"/>
                    </a:lnTo>
                    <a:lnTo>
                      <a:pt x="4807" y="959"/>
                    </a:lnTo>
                    <a:lnTo>
                      <a:pt x="4720" y="979"/>
                    </a:lnTo>
                    <a:lnTo>
                      <a:pt x="4633" y="999"/>
                    </a:lnTo>
                    <a:lnTo>
                      <a:pt x="4545" y="1018"/>
                    </a:lnTo>
                    <a:lnTo>
                      <a:pt x="4455" y="1036"/>
                    </a:lnTo>
                    <a:lnTo>
                      <a:pt x="4366" y="1053"/>
                    </a:lnTo>
                    <a:lnTo>
                      <a:pt x="4275" y="1068"/>
                    </a:lnTo>
                    <a:lnTo>
                      <a:pt x="4185" y="1084"/>
                    </a:lnTo>
                    <a:lnTo>
                      <a:pt x="4093" y="1097"/>
                    </a:lnTo>
                    <a:lnTo>
                      <a:pt x="4002" y="1111"/>
                    </a:lnTo>
                    <a:lnTo>
                      <a:pt x="3909" y="1123"/>
                    </a:lnTo>
                    <a:lnTo>
                      <a:pt x="3816" y="1134"/>
                    </a:lnTo>
                    <a:lnTo>
                      <a:pt x="3722" y="1144"/>
                    </a:lnTo>
                    <a:lnTo>
                      <a:pt x="3627" y="1153"/>
                    </a:lnTo>
                    <a:lnTo>
                      <a:pt x="3533" y="1161"/>
                    </a:lnTo>
                    <a:lnTo>
                      <a:pt x="3437" y="1168"/>
                    </a:lnTo>
                    <a:lnTo>
                      <a:pt x="3342" y="1174"/>
                    </a:lnTo>
                    <a:lnTo>
                      <a:pt x="3246" y="1179"/>
                    </a:lnTo>
                    <a:lnTo>
                      <a:pt x="3149" y="1183"/>
                    </a:lnTo>
                    <a:lnTo>
                      <a:pt x="3052" y="1186"/>
                    </a:lnTo>
                    <a:lnTo>
                      <a:pt x="2955" y="1187"/>
                    </a:lnTo>
                    <a:lnTo>
                      <a:pt x="2858" y="1188"/>
                    </a:lnTo>
                    <a:lnTo>
                      <a:pt x="2759" y="1187"/>
                    </a:lnTo>
                    <a:lnTo>
                      <a:pt x="2662" y="1186"/>
                    </a:lnTo>
                    <a:lnTo>
                      <a:pt x="2565" y="1183"/>
                    </a:lnTo>
                    <a:lnTo>
                      <a:pt x="2468" y="1179"/>
                    </a:lnTo>
                    <a:lnTo>
                      <a:pt x="2372" y="1174"/>
                    </a:lnTo>
                    <a:lnTo>
                      <a:pt x="2277" y="1168"/>
                    </a:lnTo>
                    <a:lnTo>
                      <a:pt x="2181" y="1161"/>
                    </a:lnTo>
                    <a:lnTo>
                      <a:pt x="2087" y="1153"/>
                    </a:lnTo>
                    <a:lnTo>
                      <a:pt x="1992" y="1144"/>
                    </a:lnTo>
                    <a:lnTo>
                      <a:pt x="1898" y="1134"/>
                    </a:lnTo>
                    <a:lnTo>
                      <a:pt x="1805" y="1123"/>
                    </a:lnTo>
                    <a:lnTo>
                      <a:pt x="1712" y="1111"/>
                    </a:lnTo>
                    <a:lnTo>
                      <a:pt x="1621" y="1097"/>
                    </a:lnTo>
                    <a:lnTo>
                      <a:pt x="1529" y="1084"/>
                    </a:lnTo>
                    <a:lnTo>
                      <a:pt x="1439" y="1068"/>
                    </a:lnTo>
                    <a:lnTo>
                      <a:pt x="1348" y="1053"/>
                    </a:lnTo>
                    <a:lnTo>
                      <a:pt x="1259" y="1036"/>
                    </a:lnTo>
                    <a:lnTo>
                      <a:pt x="1169" y="1018"/>
                    </a:lnTo>
                    <a:lnTo>
                      <a:pt x="1081" y="999"/>
                    </a:lnTo>
                    <a:lnTo>
                      <a:pt x="994" y="979"/>
                    </a:lnTo>
                    <a:lnTo>
                      <a:pt x="907" y="959"/>
                    </a:lnTo>
                    <a:lnTo>
                      <a:pt x="821" y="936"/>
                    </a:lnTo>
                    <a:lnTo>
                      <a:pt x="735" y="914"/>
                    </a:lnTo>
                    <a:lnTo>
                      <a:pt x="650" y="891"/>
                    </a:lnTo>
                    <a:lnTo>
                      <a:pt x="566" y="867"/>
                    </a:lnTo>
                    <a:lnTo>
                      <a:pt x="484" y="841"/>
                    </a:lnTo>
                    <a:lnTo>
                      <a:pt x="401" y="816"/>
                    </a:lnTo>
                    <a:lnTo>
                      <a:pt x="319" y="789"/>
                    </a:lnTo>
                    <a:lnTo>
                      <a:pt x="238" y="761"/>
                    </a:lnTo>
                    <a:lnTo>
                      <a:pt x="158" y="733"/>
                    </a:lnTo>
                    <a:lnTo>
                      <a:pt x="79" y="703"/>
                    </a:lnTo>
                    <a:lnTo>
                      <a:pt x="0" y="673"/>
                    </a:lnTo>
                    <a:lnTo>
                      <a:pt x="46" y="587"/>
                    </a:lnTo>
                    <a:lnTo>
                      <a:pt x="90" y="501"/>
                    </a:lnTo>
                    <a:lnTo>
                      <a:pt x="136" y="416"/>
                    </a:lnTo>
                    <a:lnTo>
                      <a:pt x="182" y="331"/>
                    </a:lnTo>
                    <a:lnTo>
                      <a:pt x="228" y="247"/>
                    </a:lnTo>
                    <a:lnTo>
                      <a:pt x="275" y="164"/>
                    </a:lnTo>
                    <a:lnTo>
                      <a:pt x="322" y="82"/>
                    </a:lnTo>
                    <a:lnTo>
                      <a:pt x="370" y="0"/>
                    </a:lnTo>
                    <a:lnTo>
                      <a:pt x="440" y="22"/>
                    </a:lnTo>
                    <a:lnTo>
                      <a:pt x="510" y="45"/>
                    </a:lnTo>
                    <a:lnTo>
                      <a:pt x="582" y="66"/>
                    </a:lnTo>
                    <a:lnTo>
                      <a:pt x="654" y="86"/>
                    </a:lnTo>
                    <a:lnTo>
                      <a:pt x="726" y="106"/>
                    </a:lnTo>
                    <a:lnTo>
                      <a:pt x="800" y="126"/>
                    </a:lnTo>
                    <a:lnTo>
                      <a:pt x="873" y="144"/>
                    </a:lnTo>
                    <a:lnTo>
                      <a:pt x="947" y="163"/>
                    </a:lnTo>
                    <a:lnTo>
                      <a:pt x="1022" y="180"/>
                    </a:lnTo>
                    <a:lnTo>
                      <a:pt x="1097" y="197"/>
                    </a:lnTo>
                    <a:lnTo>
                      <a:pt x="1173" y="212"/>
                    </a:lnTo>
                    <a:lnTo>
                      <a:pt x="1249" y="228"/>
                    </a:lnTo>
                    <a:lnTo>
                      <a:pt x="1325" y="243"/>
                    </a:lnTo>
                    <a:lnTo>
                      <a:pt x="1402" y="257"/>
                    </a:lnTo>
                    <a:lnTo>
                      <a:pt x="1480" y="271"/>
                    </a:lnTo>
                    <a:lnTo>
                      <a:pt x="1557" y="283"/>
                    </a:lnTo>
                    <a:lnTo>
                      <a:pt x="1635" y="294"/>
                    </a:lnTo>
                    <a:lnTo>
                      <a:pt x="1715" y="305"/>
                    </a:lnTo>
                    <a:lnTo>
                      <a:pt x="1794" y="316"/>
                    </a:lnTo>
                    <a:lnTo>
                      <a:pt x="1873" y="325"/>
                    </a:lnTo>
                    <a:lnTo>
                      <a:pt x="1954" y="334"/>
                    </a:lnTo>
                    <a:lnTo>
                      <a:pt x="2034" y="343"/>
                    </a:lnTo>
                    <a:lnTo>
                      <a:pt x="2115" y="350"/>
                    </a:lnTo>
                    <a:lnTo>
                      <a:pt x="2195" y="357"/>
                    </a:lnTo>
                    <a:lnTo>
                      <a:pt x="2277" y="363"/>
                    </a:lnTo>
                    <a:lnTo>
                      <a:pt x="2359" y="368"/>
                    </a:lnTo>
                    <a:lnTo>
                      <a:pt x="2441" y="372"/>
                    </a:lnTo>
                    <a:lnTo>
                      <a:pt x="2524" y="376"/>
                    </a:lnTo>
                    <a:lnTo>
                      <a:pt x="2606" y="379"/>
                    </a:lnTo>
                    <a:lnTo>
                      <a:pt x="2690" y="380"/>
                    </a:lnTo>
                    <a:lnTo>
                      <a:pt x="2774" y="382"/>
                    </a:lnTo>
                    <a:lnTo>
                      <a:pt x="2858" y="382"/>
                    </a:lnTo>
                    <a:lnTo>
                      <a:pt x="2940" y="382"/>
                    </a:lnTo>
                    <a:lnTo>
                      <a:pt x="3024" y="380"/>
                    </a:lnTo>
                    <a:lnTo>
                      <a:pt x="3108" y="379"/>
                    </a:lnTo>
                    <a:lnTo>
                      <a:pt x="3190" y="376"/>
                    </a:lnTo>
                    <a:lnTo>
                      <a:pt x="3273" y="372"/>
                    </a:lnTo>
                    <a:lnTo>
                      <a:pt x="3355" y="368"/>
                    </a:lnTo>
                    <a:lnTo>
                      <a:pt x="3437" y="363"/>
                    </a:lnTo>
                    <a:lnTo>
                      <a:pt x="3518" y="357"/>
                    </a:lnTo>
                    <a:lnTo>
                      <a:pt x="3599" y="350"/>
                    </a:lnTo>
                    <a:lnTo>
                      <a:pt x="3680" y="343"/>
                    </a:lnTo>
                    <a:lnTo>
                      <a:pt x="3760" y="334"/>
                    </a:lnTo>
                    <a:lnTo>
                      <a:pt x="3841" y="325"/>
                    </a:lnTo>
                    <a:lnTo>
                      <a:pt x="3920" y="316"/>
                    </a:lnTo>
                    <a:lnTo>
                      <a:pt x="3999" y="305"/>
                    </a:lnTo>
                    <a:lnTo>
                      <a:pt x="4079" y="294"/>
                    </a:lnTo>
                    <a:lnTo>
                      <a:pt x="4157" y="283"/>
                    </a:lnTo>
                    <a:lnTo>
                      <a:pt x="4234" y="271"/>
                    </a:lnTo>
                    <a:lnTo>
                      <a:pt x="4312" y="257"/>
                    </a:lnTo>
                    <a:lnTo>
                      <a:pt x="4389" y="243"/>
                    </a:lnTo>
                    <a:lnTo>
                      <a:pt x="4465" y="228"/>
                    </a:lnTo>
                    <a:lnTo>
                      <a:pt x="4541" y="212"/>
                    </a:lnTo>
                    <a:lnTo>
                      <a:pt x="4617" y="197"/>
                    </a:lnTo>
                    <a:lnTo>
                      <a:pt x="4692" y="180"/>
                    </a:lnTo>
                    <a:lnTo>
                      <a:pt x="4767" y="162"/>
                    </a:lnTo>
                    <a:lnTo>
                      <a:pt x="4841" y="144"/>
                    </a:lnTo>
                    <a:lnTo>
                      <a:pt x="4914" y="126"/>
                    </a:lnTo>
                    <a:lnTo>
                      <a:pt x="4988" y="106"/>
                    </a:lnTo>
                    <a:lnTo>
                      <a:pt x="5060" y="86"/>
                    </a:lnTo>
                    <a:lnTo>
                      <a:pt x="5132" y="66"/>
                    </a:lnTo>
                    <a:lnTo>
                      <a:pt x="5204" y="45"/>
                    </a:lnTo>
                    <a:lnTo>
                      <a:pt x="5274" y="22"/>
                    </a:lnTo>
                    <a:lnTo>
                      <a:pt x="5344" y="0"/>
                    </a:lnTo>
                    <a:lnTo>
                      <a:pt x="5392" y="82"/>
                    </a:lnTo>
                    <a:lnTo>
                      <a:pt x="5439" y="164"/>
                    </a:lnTo>
                    <a:lnTo>
                      <a:pt x="5486" y="247"/>
                    </a:lnTo>
                    <a:lnTo>
                      <a:pt x="5532" y="331"/>
                    </a:lnTo>
                    <a:lnTo>
                      <a:pt x="5578" y="416"/>
                    </a:lnTo>
                    <a:lnTo>
                      <a:pt x="5624" y="501"/>
                    </a:lnTo>
                    <a:lnTo>
                      <a:pt x="5668" y="587"/>
                    </a:lnTo>
                    <a:lnTo>
                      <a:pt x="5714" y="673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Freeform 6"/>
              <p:cNvSpPr/>
              <p:nvPr/>
            </p:nvSpPr>
            <p:spPr bwMode="auto">
              <a:xfrm>
                <a:off x="4572000" y="786159"/>
                <a:ext cx="188673" cy="78614"/>
              </a:xfrm>
              <a:custGeom>
                <a:avLst/>
                <a:gdLst/>
                <a:ahLst/>
                <a:cxnLst>
                  <a:cxn ang="0">
                    <a:pos x="0" y="1188"/>
                  </a:cxn>
                  <a:cxn ang="0">
                    <a:pos x="97" y="1187"/>
                  </a:cxn>
                  <a:cxn ang="0">
                    <a:pos x="291" y="1183"/>
                  </a:cxn>
                  <a:cxn ang="0">
                    <a:pos x="484" y="1174"/>
                  </a:cxn>
                  <a:cxn ang="0">
                    <a:pos x="675" y="1161"/>
                  </a:cxn>
                  <a:cxn ang="0">
                    <a:pos x="864" y="1144"/>
                  </a:cxn>
                  <a:cxn ang="0">
                    <a:pos x="1051" y="1123"/>
                  </a:cxn>
                  <a:cxn ang="0">
                    <a:pos x="1235" y="1097"/>
                  </a:cxn>
                  <a:cxn ang="0">
                    <a:pos x="1417" y="1068"/>
                  </a:cxn>
                  <a:cxn ang="0">
                    <a:pos x="1597" y="1036"/>
                  </a:cxn>
                  <a:cxn ang="0">
                    <a:pos x="1775" y="999"/>
                  </a:cxn>
                  <a:cxn ang="0">
                    <a:pos x="1949" y="959"/>
                  </a:cxn>
                  <a:cxn ang="0">
                    <a:pos x="2121" y="914"/>
                  </a:cxn>
                  <a:cxn ang="0">
                    <a:pos x="2290" y="867"/>
                  </a:cxn>
                  <a:cxn ang="0">
                    <a:pos x="2455" y="816"/>
                  </a:cxn>
                  <a:cxn ang="0">
                    <a:pos x="2618" y="761"/>
                  </a:cxn>
                  <a:cxn ang="0">
                    <a:pos x="2777" y="703"/>
                  </a:cxn>
                  <a:cxn ang="0">
                    <a:pos x="2810" y="587"/>
                  </a:cxn>
                  <a:cxn ang="0">
                    <a:pos x="2720" y="416"/>
                  </a:cxn>
                  <a:cxn ang="0">
                    <a:pos x="2628" y="247"/>
                  </a:cxn>
                  <a:cxn ang="0">
                    <a:pos x="2534" y="82"/>
                  </a:cxn>
                  <a:cxn ang="0">
                    <a:pos x="2416" y="22"/>
                  </a:cxn>
                  <a:cxn ang="0">
                    <a:pos x="2274" y="66"/>
                  </a:cxn>
                  <a:cxn ang="0">
                    <a:pos x="2130" y="106"/>
                  </a:cxn>
                  <a:cxn ang="0">
                    <a:pos x="1983" y="144"/>
                  </a:cxn>
                  <a:cxn ang="0">
                    <a:pos x="1834" y="180"/>
                  </a:cxn>
                  <a:cxn ang="0">
                    <a:pos x="1683" y="212"/>
                  </a:cxn>
                  <a:cxn ang="0">
                    <a:pos x="1531" y="243"/>
                  </a:cxn>
                  <a:cxn ang="0">
                    <a:pos x="1376" y="271"/>
                  </a:cxn>
                  <a:cxn ang="0">
                    <a:pos x="1221" y="294"/>
                  </a:cxn>
                  <a:cxn ang="0">
                    <a:pos x="1062" y="316"/>
                  </a:cxn>
                  <a:cxn ang="0">
                    <a:pos x="902" y="334"/>
                  </a:cxn>
                  <a:cxn ang="0">
                    <a:pos x="741" y="350"/>
                  </a:cxn>
                  <a:cxn ang="0">
                    <a:pos x="579" y="363"/>
                  </a:cxn>
                  <a:cxn ang="0">
                    <a:pos x="415" y="372"/>
                  </a:cxn>
                  <a:cxn ang="0">
                    <a:pos x="250" y="379"/>
                  </a:cxn>
                  <a:cxn ang="0">
                    <a:pos x="83" y="382"/>
                  </a:cxn>
                  <a:cxn ang="0">
                    <a:pos x="0" y="382"/>
                  </a:cxn>
                  <a:cxn ang="0">
                    <a:pos x="0" y="1188"/>
                  </a:cxn>
                </a:cxnLst>
                <a:rect l="0" t="0" r="r" b="b"/>
                <a:pathLst>
                  <a:path w="2856" h="1188">
                    <a:moveTo>
                      <a:pt x="0" y="1188"/>
                    </a:moveTo>
                    <a:lnTo>
                      <a:pt x="0" y="1188"/>
                    </a:lnTo>
                    <a:lnTo>
                      <a:pt x="0" y="1188"/>
                    </a:lnTo>
                    <a:lnTo>
                      <a:pt x="97" y="1187"/>
                    </a:lnTo>
                    <a:lnTo>
                      <a:pt x="194" y="1186"/>
                    </a:lnTo>
                    <a:lnTo>
                      <a:pt x="291" y="1183"/>
                    </a:lnTo>
                    <a:lnTo>
                      <a:pt x="388" y="1179"/>
                    </a:lnTo>
                    <a:lnTo>
                      <a:pt x="484" y="1174"/>
                    </a:lnTo>
                    <a:lnTo>
                      <a:pt x="579" y="1168"/>
                    </a:lnTo>
                    <a:lnTo>
                      <a:pt x="675" y="1161"/>
                    </a:lnTo>
                    <a:lnTo>
                      <a:pt x="770" y="1153"/>
                    </a:lnTo>
                    <a:lnTo>
                      <a:pt x="864" y="1144"/>
                    </a:lnTo>
                    <a:lnTo>
                      <a:pt x="958" y="1134"/>
                    </a:lnTo>
                    <a:lnTo>
                      <a:pt x="1051" y="1123"/>
                    </a:lnTo>
                    <a:lnTo>
                      <a:pt x="1144" y="1111"/>
                    </a:lnTo>
                    <a:lnTo>
                      <a:pt x="1235" y="1097"/>
                    </a:lnTo>
                    <a:lnTo>
                      <a:pt x="1327" y="1084"/>
                    </a:lnTo>
                    <a:lnTo>
                      <a:pt x="1417" y="1068"/>
                    </a:lnTo>
                    <a:lnTo>
                      <a:pt x="1508" y="1053"/>
                    </a:lnTo>
                    <a:lnTo>
                      <a:pt x="1597" y="1036"/>
                    </a:lnTo>
                    <a:lnTo>
                      <a:pt x="1687" y="1018"/>
                    </a:lnTo>
                    <a:lnTo>
                      <a:pt x="1775" y="999"/>
                    </a:lnTo>
                    <a:lnTo>
                      <a:pt x="1862" y="979"/>
                    </a:lnTo>
                    <a:lnTo>
                      <a:pt x="1949" y="959"/>
                    </a:lnTo>
                    <a:lnTo>
                      <a:pt x="2035" y="936"/>
                    </a:lnTo>
                    <a:lnTo>
                      <a:pt x="2121" y="914"/>
                    </a:lnTo>
                    <a:lnTo>
                      <a:pt x="2206" y="891"/>
                    </a:lnTo>
                    <a:lnTo>
                      <a:pt x="2290" y="867"/>
                    </a:lnTo>
                    <a:lnTo>
                      <a:pt x="2372" y="841"/>
                    </a:lnTo>
                    <a:lnTo>
                      <a:pt x="2455" y="816"/>
                    </a:lnTo>
                    <a:lnTo>
                      <a:pt x="2537" y="789"/>
                    </a:lnTo>
                    <a:lnTo>
                      <a:pt x="2618" y="761"/>
                    </a:lnTo>
                    <a:lnTo>
                      <a:pt x="2699" y="733"/>
                    </a:lnTo>
                    <a:lnTo>
                      <a:pt x="2777" y="703"/>
                    </a:lnTo>
                    <a:lnTo>
                      <a:pt x="2856" y="673"/>
                    </a:lnTo>
                    <a:lnTo>
                      <a:pt x="2810" y="587"/>
                    </a:lnTo>
                    <a:lnTo>
                      <a:pt x="2766" y="501"/>
                    </a:lnTo>
                    <a:lnTo>
                      <a:pt x="2720" y="416"/>
                    </a:lnTo>
                    <a:lnTo>
                      <a:pt x="2674" y="331"/>
                    </a:lnTo>
                    <a:lnTo>
                      <a:pt x="2628" y="247"/>
                    </a:lnTo>
                    <a:lnTo>
                      <a:pt x="2581" y="164"/>
                    </a:lnTo>
                    <a:lnTo>
                      <a:pt x="2534" y="82"/>
                    </a:lnTo>
                    <a:lnTo>
                      <a:pt x="2486" y="0"/>
                    </a:lnTo>
                    <a:lnTo>
                      <a:pt x="2416" y="22"/>
                    </a:lnTo>
                    <a:lnTo>
                      <a:pt x="2346" y="45"/>
                    </a:lnTo>
                    <a:lnTo>
                      <a:pt x="2274" y="66"/>
                    </a:lnTo>
                    <a:lnTo>
                      <a:pt x="2203" y="86"/>
                    </a:lnTo>
                    <a:lnTo>
                      <a:pt x="2130" y="106"/>
                    </a:lnTo>
                    <a:lnTo>
                      <a:pt x="2056" y="126"/>
                    </a:lnTo>
                    <a:lnTo>
                      <a:pt x="1983" y="144"/>
                    </a:lnTo>
                    <a:lnTo>
                      <a:pt x="1909" y="163"/>
                    </a:lnTo>
                    <a:lnTo>
                      <a:pt x="1834" y="180"/>
                    </a:lnTo>
                    <a:lnTo>
                      <a:pt x="1759" y="197"/>
                    </a:lnTo>
                    <a:lnTo>
                      <a:pt x="1683" y="212"/>
                    </a:lnTo>
                    <a:lnTo>
                      <a:pt x="1607" y="228"/>
                    </a:lnTo>
                    <a:lnTo>
                      <a:pt x="1531" y="243"/>
                    </a:lnTo>
                    <a:lnTo>
                      <a:pt x="1454" y="257"/>
                    </a:lnTo>
                    <a:lnTo>
                      <a:pt x="1376" y="271"/>
                    </a:lnTo>
                    <a:lnTo>
                      <a:pt x="1299" y="283"/>
                    </a:lnTo>
                    <a:lnTo>
                      <a:pt x="1221" y="294"/>
                    </a:lnTo>
                    <a:lnTo>
                      <a:pt x="1141" y="305"/>
                    </a:lnTo>
                    <a:lnTo>
                      <a:pt x="1062" y="316"/>
                    </a:lnTo>
                    <a:lnTo>
                      <a:pt x="983" y="325"/>
                    </a:lnTo>
                    <a:lnTo>
                      <a:pt x="902" y="334"/>
                    </a:lnTo>
                    <a:lnTo>
                      <a:pt x="822" y="343"/>
                    </a:lnTo>
                    <a:lnTo>
                      <a:pt x="741" y="350"/>
                    </a:lnTo>
                    <a:lnTo>
                      <a:pt x="661" y="357"/>
                    </a:lnTo>
                    <a:lnTo>
                      <a:pt x="579" y="363"/>
                    </a:lnTo>
                    <a:lnTo>
                      <a:pt x="497" y="368"/>
                    </a:lnTo>
                    <a:lnTo>
                      <a:pt x="415" y="372"/>
                    </a:lnTo>
                    <a:lnTo>
                      <a:pt x="332" y="376"/>
                    </a:lnTo>
                    <a:lnTo>
                      <a:pt x="250" y="379"/>
                    </a:lnTo>
                    <a:lnTo>
                      <a:pt x="166" y="380"/>
                    </a:lnTo>
                    <a:lnTo>
                      <a:pt x="83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118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"/>
              <p:cNvSpPr/>
              <p:nvPr/>
            </p:nvSpPr>
            <p:spPr bwMode="auto">
              <a:xfrm>
                <a:off x="4051300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3021" y="0"/>
                  </a:cxn>
                  <a:cxn ang="0">
                    <a:pos x="0" y="1815"/>
                  </a:cxn>
                  <a:cxn ang="0">
                    <a:pos x="386" y="6345"/>
                  </a:cxn>
                  <a:cxn ang="0">
                    <a:pos x="1350" y="6762"/>
                  </a:cxn>
                  <a:cxn ang="0">
                    <a:pos x="1387" y="6675"/>
                  </a:cxn>
                  <a:cxn ang="0">
                    <a:pos x="1424" y="6589"/>
                  </a:cxn>
                  <a:cxn ang="0">
                    <a:pos x="1461" y="6503"/>
                  </a:cxn>
                  <a:cxn ang="0">
                    <a:pos x="1499" y="6418"/>
                  </a:cxn>
                  <a:cxn ang="0">
                    <a:pos x="1537" y="6333"/>
                  </a:cxn>
                  <a:cxn ang="0">
                    <a:pos x="1576" y="6249"/>
                  </a:cxn>
                  <a:cxn ang="0">
                    <a:pos x="1615" y="6166"/>
                  </a:cxn>
                  <a:cxn ang="0">
                    <a:pos x="1654" y="6083"/>
                  </a:cxn>
                  <a:cxn ang="0">
                    <a:pos x="1694" y="6000"/>
                  </a:cxn>
                  <a:cxn ang="0">
                    <a:pos x="1735" y="5919"/>
                  </a:cxn>
                  <a:cxn ang="0">
                    <a:pos x="1777" y="5838"/>
                  </a:cxn>
                  <a:cxn ang="0">
                    <a:pos x="1818" y="5759"/>
                  </a:cxn>
                  <a:cxn ang="0">
                    <a:pos x="1861" y="5680"/>
                  </a:cxn>
                  <a:cxn ang="0">
                    <a:pos x="1904" y="5601"/>
                  </a:cxn>
                  <a:cxn ang="0">
                    <a:pos x="1948" y="5523"/>
                  </a:cxn>
                  <a:cxn ang="0">
                    <a:pos x="1992" y="5447"/>
                  </a:cxn>
                  <a:cxn ang="0">
                    <a:pos x="2037" y="5371"/>
                  </a:cxn>
                  <a:cxn ang="0">
                    <a:pos x="2083" y="5295"/>
                  </a:cxn>
                  <a:cxn ang="0">
                    <a:pos x="2129" y="5221"/>
                  </a:cxn>
                  <a:cxn ang="0">
                    <a:pos x="2176" y="5148"/>
                  </a:cxn>
                  <a:cxn ang="0">
                    <a:pos x="2224" y="5076"/>
                  </a:cxn>
                  <a:cxn ang="0">
                    <a:pos x="2272" y="5005"/>
                  </a:cxn>
                  <a:cxn ang="0">
                    <a:pos x="2321" y="4934"/>
                  </a:cxn>
                  <a:cxn ang="0">
                    <a:pos x="2371" y="4864"/>
                  </a:cxn>
                  <a:cxn ang="0">
                    <a:pos x="2421" y="4796"/>
                  </a:cxn>
                  <a:cxn ang="0">
                    <a:pos x="2473" y="4729"/>
                  </a:cxn>
                  <a:cxn ang="0">
                    <a:pos x="2525" y="4662"/>
                  </a:cxn>
                  <a:cxn ang="0">
                    <a:pos x="2579" y="4596"/>
                  </a:cxn>
                  <a:cxn ang="0">
                    <a:pos x="2633" y="4532"/>
                  </a:cxn>
                  <a:cxn ang="0">
                    <a:pos x="2687" y="4468"/>
                  </a:cxn>
                  <a:cxn ang="0">
                    <a:pos x="2742" y="4406"/>
                  </a:cxn>
                  <a:cxn ang="0">
                    <a:pos x="2799" y="4345"/>
                  </a:cxn>
                  <a:cxn ang="0">
                    <a:pos x="2795" y="4324"/>
                  </a:cxn>
                  <a:cxn ang="0">
                    <a:pos x="2791" y="4304"/>
                  </a:cxn>
                  <a:cxn ang="0">
                    <a:pos x="2789" y="4283"/>
                  </a:cxn>
                  <a:cxn ang="0">
                    <a:pos x="2788" y="4262"/>
                  </a:cxn>
                  <a:cxn ang="0">
                    <a:pos x="2788" y="3977"/>
                  </a:cxn>
                  <a:cxn ang="0">
                    <a:pos x="2790" y="3695"/>
                  </a:cxn>
                  <a:cxn ang="0">
                    <a:pos x="2795" y="3415"/>
                  </a:cxn>
                  <a:cxn ang="0">
                    <a:pos x="2800" y="3137"/>
                  </a:cxn>
                  <a:cxn ang="0">
                    <a:pos x="2809" y="2863"/>
                  </a:cxn>
                  <a:cxn ang="0">
                    <a:pos x="2819" y="2591"/>
                  </a:cxn>
                  <a:cxn ang="0">
                    <a:pos x="2830" y="2321"/>
                  </a:cxn>
                  <a:cxn ang="0">
                    <a:pos x="2845" y="2054"/>
                  </a:cxn>
                  <a:cxn ang="0">
                    <a:pos x="2860" y="1788"/>
                  </a:cxn>
                  <a:cxn ang="0">
                    <a:pos x="2877" y="1525"/>
                  </a:cxn>
                  <a:cxn ang="0">
                    <a:pos x="2897" y="1265"/>
                  </a:cxn>
                  <a:cxn ang="0">
                    <a:pos x="2919" y="1008"/>
                  </a:cxn>
                  <a:cxn ang="0">
                    <a:pos x="2942" y="752"/>
                  </a:cxn>
                  <a:cxn ang="0">
                    <a:pos x="2967" y="499"/>
                  </a:cxn>
                  <a:cxn ang="0">
                    <a:pos x="2993" y="248"/>
                  </a:cxn>
                  <a:cxn ang="0">
                    <a:pos x="3021" y="0"/>
                  </a:cxn>
                </a:cxnLst>
                <a:rect l="0" t="0" r="r" b="b"/>
                <a:pathLst>
                  <a:path w="3021" h="6762">
                    <a:moveTo>
                      <a:pt x="3021" y="0"/>
                    </a:moveTo>
                    <a:lnTo>
                      <a:pt x="0" y="1815"/>
                    </a:lnTo>
                    <a:lnTo>
                      <a:pt x="386" y="6345"/>
                    </a:lnTo>
                    <a:lnTo>
                      <a:pt x="1350" y="6762"/>
                    </a:lnTo>
                    <a:lnTo>
                      <a:pt x="1387" y="6675"/>
                    </a:lnTo>
                    <a:lnTo>
                      <a:pt x="1424" y="6589"/>
                    </a:lnTo>
                    <a:lnTo>
                      <a:pt x="1461" y="6503"/>
                    </a:lnTo>
                    <a:lnTo>
                      <a:pt x="1499" y="6418"/>
                    </a:lnTo>
                    <a:lnTo>
                      <a:pt x="1537" y="6333"/>
                    </a:lnTo>
                    <a:lnTo>
                      <a:pt x="1576" y="6249"/>
                    </a:lnTo>
                    <a:lnTo>
                      <a:pt x="1615" y="6166"/>
                    </a:lnTo>
                    <a:lnTo>
                      <a:pt x="1654" y="6083"/>
                    </a:lnTo>
                    <a:lnTo>
                      <a:pt x="1694" y="6000"/>
                    </a:lnTo>
                    <a:lnTo>
                      <a:pt x="1735" y="5919"/>
                    </a:lnTo>
                    <a:lnTo>
                      <a:pt x="1777" y="5838"/>
                    </a:lnTo>
                    <a:lnTo>
                      <a:pt x="1818" y="5759"/>
                    </a:lnTo>
                    <a:lnTo>
                      <a:pt x="1861" y="5680"/>
                    </a:lnTo>
                    <a:lnTo>
                      <a:pt x="1904" y="5601"/>
                    </a:lnTo>
                    <a:lnTo>
                      <a:pt x="1948" y="5523"/>
                    </a:lnTo>
                    <a:lnTo>
                      <a:pt x="1992" y="5447"/>
                    </a:lnTo>
                    <a:lnTo>
                      <a:pt x="2037" y="5371"/>
                    </a:lnTo>
                    <a:lnTo>
                      <a:pt x="2083" y="5295"/>
                    </a:lnTo>
                    <a:lnTo>
                      <a:pt x="2129" y="5221"/>
                    </a:lnTo>
                    <a:lnTo>
                      <a:pt x="2176" y="5148"/>
                    </a:lnTo>
                    <a:lnTo>
                      <a:pt x="2224" y="5076"/>
                    </a:lnTo>
                    <a:lnTo>
                      <a:pt x="2272" y="5005"/>
                    </a:lnTo>
                    <a:lnTo>
                      <a:pt x="2321" y="4934"/>
                    </a:lnTo>
                    <a:lnTo>
                      <a:pt x="2371" y="4864"/>
                    </a:lnTo>
                    <a:lnTo>
                      <a:pt x="2421" y="4796"/>
                    </a:lnTo>
                    <a:lnTo>
                      <a:pt x="2473" y="4729"/>
                    </a:lnTo>
                    <a:lnTo>
                      <a:pt x="2525" y="4662"/>
                    </a:lnTo>
                    <a:lnTo>
                      <a:pt x="2579" y="4596"/>
                    </a:lnTo>
                    <a:lnTo>
                      <a:pt x="2633" y="4532"/>
                    </a:lnTo>
                    <a:lnTo>
                      <a:pt x="2687" y="4468"/>
                    </a:lnTo>
                    <a:lnTo>
                      <a:pt x="2742" y="4406"/>
                    </a:lnTo>
                    <a:lnTo>
                      <a:pt x="2799" y="4345"/>
                    </a:lnTo>
                    <a:lnTo>
                      <a:pt x="2795" y="4324"/>
                    </a:lnTo>
                    <a:lnTo>
                      <a:pt x="2791" y="4304"/>
                    </a:lnTo>
                    <a:lnTo>
                      <a:pt x="2789" y="4283"/>
                    </a:lnTo>
                    <a:lnTo>
                      <a:pt x="2788" y="4262"/>
                    </a:lnTo>
                    <a:lnTo>
                      <a:pt x="2788" y="3977"/>
                    </a:lnTo>
                    <a:lnTo>
                      <a:pt x="2790" y="3695"/>
                    </a:lnTo>
                    <a:lnTo>
                      <a:pt x="2795" y="3415"/>
                    </a:lnTo>
                    <a:lnTo>
                      <a:pt x="2800" y="3137"/>
                    </a:lnTo>
                    <a:lnTo>
                      <a:pt x="2809" y="2863"/>
                    </a:lnTo>
                    <a:lnTo>
                      <a:pt x="2819" y="2591"/>
                    </a:lnTo>
                    <a:lnTo>
                      <a:pt x="2830" y="2321"/>
                    </a:lnTo>
                    <a:lnTo>
                      <a:pt x="2845" y="2054"/>
                    </a:lnTo>
                    <a:lnTo>
                      <a:pt x="2860" y="1788"/>
                    </a:lnTo>
                    <a:lnTo>
                      <a:pt x="2877" y="1525"/>
                    </a:lnTo>
                    <a:lnTo>
                      <a:pt x="2897" y="1265"/>
                    </a:lnTo>
                    <a:lnTo>
                      <a:pt x="2919" y="1008"/>
                    </a:lnTo>
                    <a:lnTo>
                      <a:pt x="2942" y="752"/>
                    </a:lnTo>
                    <a:lnTo>
                      <a:pt x="2967" y="499"/>
                    </a:lnTo>
                    <a:lnTo>
                      <a:pt x="2993" y="24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8"/>
              <p:cNvSpPr/>
              <p:nvPr/>
            </p:nvSpPr>
            <p:spPr bwMode="auto">
              <a:xfrm>
                <a:off x="4893391" y="1301310"/>
                <a:ext cx="199309" cy="446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21" y="1815"/>
                  </a:cxn>
                  <a:cxn ang="0">
                    <a:pos x="2635" y="6345"/>
                  </a:cxn>
                  <a:cxn ang="0">
                    <a:pos x="1671" y="6762"/>
                  </a:cxn>
                  <a:cxn ang="0">
                    <a:pos x="1634" y="6675"/>
                  </a:cxn>
                  <a:cxn ang="0">
                    <a:pos x="1597" y="6589"/>
                  </a:cxn>
                  <a:cxn ang="0">
                    <a:pos x="1560" y="6503"/>
                  </a:cxn>
                  <a:cxn ang="0">
                    <a:pos x="1522" y="6418"/>
                  </a:cxn>
                  <a:cxn ang="0">
                    <a:pos x="1484" y="6333"/>
                  </a:cxn>
                  <a:cxn ang="0">
                    <a:pos x="1445" y="6248"/>
                  </a:cxn>
                  <a:cxn ang="0">
                    <a:pos x="1406" y="6166"/>
                  </a:cxn>
                  <a:cxn ang="0">
                    <a:pos x="1367" y="6083"/>
                  </a:cxn>
                  <a:cxn ang="0">
                    <a:pos x="1327" y="6000"/>
                  </a:cxn>
                  <a:cxn ang="0">
                    <a:pos x="1286" y="5919"/>
                  </a:cxn>
                  <a:cxn ang="0">
                    <a:pos x="1244" y="5838"/>
                  </a:cxn>
                  <a:cxn ang="0">
                    <a:pos x="1203" y="5759"/>
                  </a:cxn>
                  <a:cxn ang="0">
                    <a:pos x="1160" y="5680"/>
                  </a:cxn>
                  <a:cxn ang="0">
                    <a:pos x="1117" y="5601"/>
                  </a:cxn>
                  <a:cxn ang="0">
                    <a:pos x="1073" y="5523"/>
                  </a:cxn>
                  <a:cxn ang="0">
                    <a:pos x="1029" y="5447"/>
                  </a:cxn>
                  <a:cxn ang="0">
                    <a:pos x="984" y="5371"/>
                  </a:cxn>
                  <a:cxn ang="0">
                    <a:pos x="938" y="5295"/>
                  </a:cxn>
                  <a:cxn ang="0">
                    <a:pos x="892" y="5221"/>
                  </a:cxn>
                  <a:cxn ang="0">
                    <a:pos x="845" y="5148"/>
                  </a:cxn>
                  <a:cxn ang="0">
                    <a:pos x="797" y="5076"/>
                  </a:cxn>
                  <a:cxn ang="0">
                    <a:pos x="749" y="5005"/>
                  </a:cxn>
                  <a:cxn ang="0">
                    <a:pos x="700" y="4934"/>
                  </a:cxn>
                  <a:cxn ang="0">
                    <a:pos x="650" y="4864"/>
                  </a:cxn>
                  <a:cxn ang="0">
                    <a:pos x="600" y="4796"/>
                  </a:cxn>
                  <a:cxn ang="0">
                    <a:pos x="548" y="4729"/>
                  </a:cxn>
                  <a:cxn ang="0">
                    <a:pos x="496" y="4662"/>
                  </a:cxn>
                  <a:cxn ang="0">
                    <a:pos x="442" y="4596"/>
                  </a:cxn>
                  <a:cxn ang="0">
                    <a:pos x="388" y="4532"/>
                  </a:cxn>
                  <a:cxn ang="0">
                    <a:pos x="334" y="4468"/>
                  </a:cxn>
                  <a:cxn ang="0">
                    <a:pos x="279" y="4406"/>
                  </a:cxn>
                  <a:cxn ang="0">
                    <a:pos x="222" y="4345"/>
                  </a:cxn>
                  <a:cxn ang="0">
                    <a:pos x="226" y="4324"/>
                  </a:cxn>
                  <a:cxn ang="0">
                    <a:pos x="230" y="4304"/>
                  </a:cxn>
                  <a:cxn ang="0">
                    <a:pos x="232" y="4283"/>
                  </a:cxn>
                  <a:cxn ang="0">
                    <a:pos x="233" y="4262"/>
                  </a:cxn>
                  <a:cxn ang="0">
                    <a:pos x="233" y="3977"/>
                  </a:cxn>
                  <a:cxn ang="0">
                    <a:pos x="231" y="3695"/>
                  </a:cxn>
                  <a:cxn ang="0">
                    <a:pos x="226" y="3415"/>
                  </a:cxn>
                  <a:cxn ang="0">
                    <a:pos x="221" y="3137"/>
                  </a:cxn>
                  <a:cxn ang="0">
                    <a:pos x="212" y="2863"/>
                  </a:cxn>
                  <a:cxn ang="0">
                    <a:pos x="202" y="2591"/>
                  </a:cxn>
                  <a:cxn ang="0">
                    <a:pos x="191" y="2321"/>
                  </a:cxn>
                  <a:cxn ang="0">
                    <a:pos x="176" y="2054"/>
                  </a:cxn>
                  <a:cxn ang="0">
                    <a:pos x="161" y="1788"/>
                  </a:cxn>
                  <a:cxn ang="0">
                    <a:pos x="144" y="1525"/>
                  </a:cxn>
                  <a:cxn ang="0">
                    <a:pos x="124" y="1265"/>
                  </a:cxn>
                  <a:cxn ang="0">
                    <a:pos x="102" y="1007"/>
                  </a:cxn>
                  <a:cxn ang="0">
                    <a:pos x="79" y="752"/>
                  </a:cxn>
                  <a:cxn ang="0">
                    <a:pos x="54" y="498"/>
                  </a:cxn>
                  <a:cxn ang="0">
                    <a:pos x="28" y="248"/>
                  </a:cxn>
                  <a:cxn ang="0">
                    <a:pos x="0" y="0"/>
                  </a:cxn>
                </a:cxnLst>
                <a:rect l="0" t="0" r="r" b="b"/>
                <a:pathLst>
                  <a:path w="3021" h="6762">
                    <a:moveTo>
                      <a:pt x="0" y="0"/>
                    </a:moveTo>
                    <a:lnTo>
                      <a:pt x="3021" y="1815"/>
                    </a:lnTo>
                    <a:lnTo>
                      <a:pt x="2635" y="6345"/>
                    </a:lnTo>
                    <a:lnTo>
                      <a:pt x="1671" y="6762"/>
                    </a:lnTo>
                    <a:lnTo>
                      <a:pt x="1634" y="6675"/>
                    </a:lnTo>
                    <a:lnTo>
                      <a:pt x="1597" y="6589"/>
                    </a:lnTo>
                    <a:lnTo>
                      <a:pt x="1560" y="6503"/>
                    </a:lnTo>
                    <a:lnTo>
                      <a:pt x="1522" y="6418"/>
                    </a:lnTo>
                    <a:lnTo>
                      <a:pt x="1484" y="6333"/>
                    </a:lnTo>
                    <a:lnTo>
                      <a:pt x="1445" y="6248"/>
                    </a:lnTo>
                    <a:lnTo>
                      <a:pt x="1406" y="6166"/>
                    </a:lnTo>
                    <a:lnTo>
                      <a:pt x="1367" y="6083"/>
                    </a:lnTo>
                    <a:lnTo>
                      <a:pt x="1327" y="6000"/>
                    </a:lnTo>
                    <a:lnTo>
                      <a:pt x="1286" y="5919"/>
                    </a:lnTo>
                    <a:lnTo>
                      <a:pt x="1244" y="5838"/>
                    </a:lnTo>
                    <a:lnTo>
                      <a:pt x="1203" y="5759"/>
                    </a:lnTo>
                    <a:lnTo>
                      <a:pt x="1160" y="5680"/>
                    </a:lnTo>
                    <a:lnTo>
                      <a:pt x="1117" y="5601"/>
                    </a:lnTo>
                    <a:lnTo>
                      <a:pt x="1073" y="5523"/>
                    </a:lnTo>
                    <a:lnTo>
                      <a:pt x="1029" y="5447"/>
                    </a:lnTo>
                    <a:lnTo>
                      <a:pt x="984" y="5371"/>
                    </a:lnTo>
                    <a:lnTo>
                      <a:pt x="938" y="5295"/>
                    </a:lnTo>
                    <a:lnTo>
                      <a:pt x="892" y="5221"/>
                    </a:lnTo>
                    <a:lnTo>
                      <a:pt x="845" y="5148"/>
                    </a:lnTo>
                    <a:lnTo>
                      <a:pt x="797" y="5076"/>
                    </a:lnTo>
                    <a:lnTo>
                      <a:pt x="749" y="5005"/>
                    </a:lnTo>
                    <a:lnTo>
                      <a:pt x="700" y="4934"/>
                    </a:lnTo>
                    <a:lnTo>
                      <a:pt x="650" y="4864"/>
                    </a:lnTo>
                    <a:lnTo>
                      <a:pt x="600" y="4796"/>
                    </a:lnTo>
                    <a:lnTo>
                      <a:pt x="548" y="4729"/>
                    </a:lnTo>
                    <a:lnTo>
                      <a:pt x="496" y="4662"/>
                    </a:lnTo>
                    <a:lnTo>
                      <a:pt x="442" y="4596"/>
                    </a:lnTo>
                    <a:lnTo>
                      <a:pt x="388" y="4532"/>
                    </a:lnTo>
                    <a:lnTo>
                      <a:pt x="334" y="4468"/>
                    </a:lnTo>
                    <a:lnTo>
                      <a:pt x="279" y="4406"/>
                    </a:lnTo>
                    <a:lnTo>
                      <a:pt x="222" y="4345"/>
                    </a:lnTo>
                    <a:lnTo>
                      <a:pt x="226" y="4324"/>
                    </a:lnTo>
                    <a:lnTo>
                      <a:pt x="230" y="4304"/>
                    </a:lnTo>
                    <a:lnTo>
                      <a:pt x="232" y="4283"/>
                    </a:lnTo>
                    <a:lnTo>
                      <a:pt x="233" y="4262"/>
                    </a:lnTo>
                    <a:lnTo>
                      <a:pt x="233" y="3977"/>
                    </a:lnTo>
                    <a:lnTo>
                      <a:pt x="231" y="3695"/>
                    </a:lnTo>
                    <a:lnTo>
                      <a:pt x="226" y="3415"/>
                    </a:lnTo>
                    <a:lnTo>
                      <a:pt x="221" y="3137"/>
                    </a:lnTo>
                    <a:lnTo>
                      <a:pt x="212" y="2863"/>
                    </a:lnTo>
                    <a:lnTo>
                      <a:pt x="202" y="2591"/>
                    </a:lnTo>
                    <a:lnTo>
                      <a:pt x="191" y="2321"/>
                    </a:lnTo>
                    <a:lnTo>
                      <a:pt x="176" y="2054"/>
                    </a:lnTo>
                    <a:lnTo>
                      <a:pt x="161" y="1788"/>
                    </a:lnTo>
                    <a:lnTo>
                      <a:pt x="144" y="1525"/>
                    </a:lnTo>
                    <a:lnTo>
                      <a:pt x="124" y="1265"/>
                    </a:lnTo>
                    <a:lnTo>
                      <a:pt x="102" y="1007"/>
                    </a:lnTo>
                    <a:lnTo>
                      <a:pt x="79" y="752"/>
                    </a:lnTo>
                    <a:lnTo>
                      <a:pt x="54" y="498"/>
                    </a:lnTo>
                    <a:lnTo>
                      <a:pt x="28" y="24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9"/>
              <p:cNvSpPr/>
              <p:nvPr/>
            </p:nvSpPr>
            <p:spPr bwMode="auto">
              <a:xfrm>
                <a:off x="4278817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21" y="119"/>
                  </a:cxn>
                  <a:cxn ang="0">
                    <a:pos x="90" y="343"/>
                  </a:cxn>
                  <a:cxn ang="0">
                    <a:pos x="191" y="546"/>
                  </a:cxn>
                  <a:cxn ang="0">
                    <a:pos x="325" y="729"/>
                  </a:cxn>
                  <a:cxn ang="0">
                    <a:pos x="489" y="894"/>
                  </a:cxn>
                  <a:cxn ang="0">
                    <a:pos x="685" y="1041"/>
                  </a:cxn>
                  <a:cxn ang="0">
                    <a:pos x="911" y="1171"/>
                  </a:cxn>
                  <a:cxn ang="0">
                    <a:pos x="1166" y="1282"/>
                  </a:cxn>
                  <a:cxn ang="0">
                    <a:pos x="1451" y="1380"/>
                  </a:cxn>
                  <a:cxn ang="0">
                    <a:pos x="1764" y="1461"/>
                  </a:cxn>
                  <a:cxn ang="0">
                    <a:pos x="2103" y="1528"/>
                  </a:cxn>
                  <a:cxn ang="0">
                    <a:pos x="2471" y="1582"/>
                  </a:cxn>
                  <a:cxn ang="0">
                    <a:pos x="2864" y="1622"/>
                  </a:cxn>
                  <a:cxn ang="0">
                    <a:pos x="3283" y="1651"/>
                  </a:cxn>
                  <a:cxn ang="0">
                    <a:pos x="3728" y="1668"/>
                  </a:cxn>
                  <a:cxn ang="0">
                    <a:pos x="4197" y="1674"/>
                  </a:cxn>
                  <a:cxn ang="0">
                    <a:pos x="4441" y="687"/>
                  </a:cxn>
                  <a:cxn ang="0">
                    <a:pos x="4025" y="681"/>
                  </a:cxn>
                  <a:cxn ang="0">
                    <a:pos x="3625" y="673"/>
                  </a:cxn>
                  <a:cxn ang="0">
                    <a:pos x="3243" y="661"/>
                  </a:cxn>
                  <a:cxn ang="0">
                    <a:pos x="2878" y="644"/>
                  </a:cxn>
                  <a:cxn ang="0">
                    <a:pos x="2529" y="624"/>
                  </a:cxn>
                  <a:cxn ang="0">
                    <a:pos x="2199" y="599"/>
                  </a:cxn>
                  <a:cxn ang="0">
                    <a:pos x="1889" y="567"/>
                  </a:cxn>
                  <a:cxn ang="0">
                    <a:pos x="1596" y="532"/>
                  </a:cxn>
                  <a:cxn ang="0">
                    <a:pos x="1324" y="489"/>
                  </a:cxn>
                  <a:cxn ang="0">
                    <a:pos x="1071" y="441"/>
                  </a:cxn>
                  <a:cxn ang="0">
                    <a:pos x="839" y="386"/>
                  </a:cxn>
                  <a:cxn ang="0">
                    <a:pos x="626" y="325"/>
                  </a:cxn>
                  <a:cxn ang="0">
                    <a:pos x="437" y="256"/>
                  </a:cxn>
                  <a:cxn ang="0">
                    <a:pos x="269" y="178"/>
                  </a:cxn>
                  <a:cxn ang="0">
                    <a:pos x="123" y="92"/>
                  </a:cxn>
                  <a:cxn ang="0">
                    <a:pos x="0" y="0"/>
                  </a:cxn>
                </a:cxnLst>
                <a:rect l="0" t="0" r="r" b="b"/>
                <a:pathLst>
                  <a:path w="4441" h="1674">
                    <a:moveTo>
                      <a:pt x="0" y="0"/>
                    </a:moveTo>
                    <a:lnTo>
                      <a:pt x="21" y="119"/>
                    </a:lnTo>
                    <a:lnTo>
                      <a:pt x="51" y="233"/>
                    </a:lnTo>
                    <a:lnTo>
                      <a:pt x="90" y="343"/>
                    </a:lnTo>
                    <a:lnTo>
                      <a:pt x="136" y="447"/>
                    </a:lnTo>
                    <a:lnTo>
                      <a:pt x="191" y="546"/>
                    </a:lnTo>
                    <a:lnTo>
                      <a:pt x="254" y="640"/>
                    </a:lnTo>
                    <a:lnTo>
                      <a:pt x="325" y="729"/>
                    </a:lnTo>
                    <a:lnTo>
                      <a:pt x="403" y="814"/>
                    </a:lnTo>
                    <a:lnTo>
                      <a:pt x="489" y="894"/>
                    </a:lnTo>
                    <a:lnTo>
                      <a:pt x="583" y="970"/>
                    </a:lnTo>
                    <a:lnTo>
                      <a:pt x="685" y="1041"/>
                    </a:lnTo>
                    <a:lnTo>
                      <a:pt x="794" y="1108"/>
                    </a:lnTo>
                    <a:lnTo>
                      <a:pt x="911" y="1171"/>
                    </a:lnTo>
                    <a:lnTo>
                      <a:pt x="1035" y="1229"/>
                    </a:lnTo>
                    <a:lnTo>
                      <a:pt x="1166" y="1282"/>
                    </a:lnTo>
                    <a:lnTo>
                      <a:pt x="1305" y="1333"/>
                    </a:lnTo>
                    <a:lnTo>
                      <a:pt x="1451" y="1380"/>
                    </a:lnTo>
                    <a:lnTo>
                      <a:pt x="1604" y="1422"/>
                    </a:lnTo>
                    <a:lnTo>
                      <a:pt x="1764" y="1461"/>
                    </a:lnTo>
                    <a:lnTo>
                      <a:pt x="1930" y="1497"/>
                    </a:lnTo>
                    <a:lnTo>
                      <a:pt x="2103" y="1528"/>
                    </a:lnTo>
                    <a:lnTo>
                      <a:pt x="2284" y="1557"/>
                    </a:lnTo>
                    <a:lnTo>
                      <a:pt x="2471" y="1582"/>
                    </a:lnTo>
                    <a:lnTo>
                      <a:pt x="2664" y="1604"/>
                    </a:lnTo>
                    <a:lnTo>
                      <a:pt x="2864" y="1622"/>
                    </a:lnTo>
                    <a:lnTo>
                      <a:pt x="3071" y="1638"/>
                    </a:lnTo>
                    <a:lnTo>
                      <a:pt x="3283" y="1651"/>
                    </a:lnTo>
                    <a:lnTo>
                      <a:pt x="3503" y="1660"/>
                    </a:lnTo>
                    <a:lnTo>
                      <a:pt x="3728" y="1668"/>
                    </a:lnTo>
                    <a:lnTo>
                      <a:pt x="3959" y="1671"/>
                    </a:lnTo>
                    <a:lnTo>
                      <a:pt x="4197" y="1674"/>
                    </a:lnTo>
                    <a:lnTo>
                      <a:pt x="4441" y="1672"/>
                    </a:lnTo>
                    <a:lnTo>
                      <a:pt x="4441" y="687"/>
                    </a:lnTo>
                    <a:lnTo>
                      <a:pt x="4231" y="685"/>
                    </a:lnTo>
                    <a:lnTo>
                      <a:pt x="4025" y="681"/>
                    </a:lnTo>
                    <a:lnTo>
                      <a:pt x="3823" y="678"/>
                    </a:lnTo>
                    <a:lnTo>
                      <a:pt x="3625" y="673"/>
                    </a:lnTo>
                    <a:lnTo>
                      <a:pt x="3432" y="668"/>
                    </a:lnTo>
                    <a:lnTo>
                      <a:pt x="3243" y="661"/>
                    </a:lnTo>
                    <a:lnTo>
                      <a:pt x="3057" y="653"/>
                    </a:lnTo>
                    <a:lnTo>
                      <a:pt x="2878" y="644"/>
                    </a:lnTo>
                    <a:lnTo>
                      <a:pt x="2701" y="634"/>
                    </a:lnTo>
                    <a:lnTo>
                      <a:pt x="2529" y="624"/>
                    </a:lnTo>
                    <a:lnTo>
                      <a:pt x="2363" y="612"/>
                    </a:lnTo>
                    <a:lnTo>
                      <a:pt x="2199" y="599"/>
                    </a:lnTo>
                    <a:lnTo>
                      <a:pt x="2042" y="584"/>
                    </a:lnTo>
                    <a:lnTo>
                      <a:pt x="1889" y="567"/>
                    </a:lnTo>
                    <a:lnTo>
                      <a:pt x="1740" y="551"/>
                    </a:lnTo>
                    <a:lnTo>
                      <a:pt x="1596" y="532"/>
                    </a:lnTo>
                    <a:lnTo>
                      <a:pt x="1458" y="511"/>
                    </a:lnTo>
                    <a:lnTo>
                      <a:pt x="1324" y="489"/>
                    </a:lnTo>
                    <a:lnTo>
                      <a:pt x="1194" y="467"/>
                    </a:lnTo>
                    <a:lnTo>
                      <a:pt x="1071" y="441"/>
                    </a:lnTo>
                    <a:lnTo>
                      <a:pt x="952" y="414"/>
                    </a:lnTo>
                    <a:lnTo>
                      <a:pt x="839" y="386"/>
                    </a:lnTo>
                    <a:lnTo>
                      <a:pt x="730" y="356"/>
                    </a:lnTo>
                    <a:lnTo>
                      <a:pt x="626" y="325"/>
                    </a:lnTo>
                    <a:lnTo>
                      <a:pt x="529" y="290"/>
                    </a:lnTo>
                    <a:lnTo>
                      <a:pt x="437" y="256"/>
                    </a:lnTo>
                    <a:lnTo>
                      <a:pt x="349" y="218"/>
                    </a:lnTo>
                    <a:lnTo>
                      <a:pt x="269" y="178"/>
                    </a:lnTo>
                    <a:lnTo>
                      <a:pt x="193" y="136"/>
                    </a:lnTo>
                    <a:lnTo>
                      <a:pt x="123" y="92"/>
                    </a:lnTo>
                    <a:lnTo>
                      <a:pt x="58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Line 12"/>
              <p:cNvSpPr>
                <a:spLocks noChangeShapeType="1"/>
              </p:cNvSpPr>
              <p:nvPr/>
            </p:nvSpPr>
            <p:spPr bwMode="auto">
              <a:xfrm>
                <a:off x="4572000" y="933213"/>
                <a:ext cx="463" cy="566481"/>
              </a:xfrm>
              <a:prstGeom prst="line">
                <a:avLst/>
              </a:prstGeom>
              <a:noFill/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13"/>
              <p:cNvSpPr/>
              <p:nvPr/>
            </p:nvSpPr>
            <p:spPr bwMode="auto">
              <a:xfrm>
                <a:off x="4442056" y="1051596"/>
                <a:ext cx="259888" cy="260350"/>
              </a:xfrm>
              <a:custGeom>
                <a:avLst/>
                <a:gdLst/>
                <a:ahLst/>
                <a:cxnLst>
                  <a:cxn ang="0">
                    <a:pos x="2171" y="3931"/>
                  </a:cxn>
                  <a:cxn ang="0">
                    <a:pos x="2461" y="3879"/>
                  </a:cxn>
                  <a:cxn ang="0">
                    <a:pos x="2736" y="3785"/>
                  </a:cxn>
                  <a:cxn ang="0">
                    <a:pos x="2991" y="3655"/>
                  </a:cxn>
                  <a:cxn ang="0">
                    <a:pos x="3222" y="3490"/>
                  </a:cxn>
                  <a:cxn ang="0">
                    <a:pos x="3427" y="3295"/>
                  </a:cxn>
                  <a:cxn ang="0">
                    <a:pos x="3603" y="3071"/>
                  </a:cxn>
                  <a:cxn ang="0">
                    <a:pos x="3746" y="2823"/>
                  </a:cxn>
                  <a:cxn ang="0">
                    <a:pos x="3852" y="2555"/>
                  </a:cxn>
                  <a:cxn ang="0">
                    <a:pos x="3918" y="2270"/>
                  </a:cxn>
                  <a:cxn ang="0">
                    <a:pos x="3940" y="1971"/>
                  </a:cxn>
                  <a:cxn ang="0">
                    <a:pos x="3918" y="1671"/>
                  </a:cxn>
                  <a:cxn ang="0">
                    <a:pos x="3852" y="1385"/>
                  </a:cxn>
                  <a:cxn ang="0">
                    <a:pos x="3746" y="1117"/>
                  </a:cxn>
                  <a:cxn ang="0">
                    <a:pos x="3603" y="870"/>
                  </a:cxn>
                  <a:cxn ang="0">
                    <a:pos x="3427" y="647"/>
                  </a:cxn>
                  <a:cxn ang="0">
                    <a:pos x="3222" y="451"/>
                  </a:cxn>
                  <a:cxn ang="0">
                    <a:pos x="2991" y="286"/>
                  </a:cxn>
                  <a:cxn ang="0">
                    <a:pos x="2736" y="155"/>
                  </a:cxn>
                  <a:cxn ang="0">
                    <a:pos x="2461" y="62"/>
                  </a:cxn>
                  <a:cxn ang="0">
                    <a:pos x="2171" y="10"/>
                  </a:cxn>
                  <a:cxn ang="0">
                    <a:pos x="1869" y="2"/>
                  </a:cxn>
                  <a:cxn ang="0">
                    <a:pos x="1574" y="40"/>
                  </a:cxn>
                  <a:cxn ang="0">
                    <a:pos x="1294" y="120"/>
                  </a:cxn>
                  <a:cxn ang="0">
                    <a:pos x="1032" y="239"/>
                  </a:cxn>
                  <a:cxn ang="0">
                    <a:pos x="793" y="392"/>
                  </a:cxn>
                  <a:cxn ang="0">
                    <a:pos x="579" y="579"/>
                  </a:cxn>
                  <a:cxn ang="0">
                    <a:pos x="392" y="793"/>
                  </a:cxn>
                  <a:cxn ang="0">
                    <a:pos x="238" y="1032"/>
                  </a:cxn>
                  <a:cxn ang="0">
                    <a:pos x="119" y="1294"/>
                  </a:cxn>
                  <a:cxn ang="0">
                    <a:pos x="40" y="1574"/>
                  </a:cxn>
                  <a:cxn ang="0">
                    <a:pos x="2" y="1869"/>
                  </a:cxn>
                  <a:cxn ang="0">
                    <a:pos x="10" y="2172"/>
                  </a:cxn>
                  <a:cxn ang="0">
                    <a:pos x="62" y="2462"/>
                  </a:cxn>
                  <a:cxn ang="0">
                    <a:pos x="155" y="2736"/>
                  </a:cxn>
                  <a:cxn ang="0">
                    <a:pos x="286" y="2991"/>
                  </a:cxn>
                  <a:cxn ang="0">
                    <a:pos x="451" y="3222"/>
                  </a:cxn>
                  <a:cxn ang="0">
                    <a:pos x="647" y="3428"/>
                  </a:cxn>
                  <a:cxn ang="0">
                    <a:pos x="870" y="3603"/>
                  </a:cxn>
                  <a:cxn ang="0">
                    <a:pos x="1117" y="3746"/>
                  </a:cxn>
                  <a:cxn ang="0">
                    <a:pos x="1385" y="3852"/>
                  </a:cxn>
                  <a:cxn ang="0">
                    <a:pos x="1671" y="3918"/>
                  </a:cxn>
                  <a:cxn ang="0">
                    <a:pos x="1971" y="3941"/>
                  </a:cxn>
                </a:cxnLst>
                <a:rect l="0" t="0" r="r" b="b"/>
                <a:pathLst>
                  <a:path w="3940" h="3941">
                    <a:moveTo>
                      <a:pt x="1971" y="3941"/>
                    </a:moveTo>
                    <a:lnTo>
                      <a:pt x="2071" y="3938"/>
                    </a:lnTo>
                    <a:lnTo>
                      <a:pt x="2171" y="3931"/>
                    </a:lnTo>
                    <a:lnTo>
                      <a:pt x="2270" y="3918"/>
                    </a:lnTo>
                    <a:lnTo>
                      <a:pt x="2366" y="3900"/>
                    </a:lnTo>
                    <a:lnTo>
                      <a:pt x="2461" y="3879"/>
                    </a:lnTo>
                    <a:lnTo>
                      <a:pt x="2555" y="3852"/>
                    </a:lnTo>
                    <a:lnTo>
                      <a:pt x="2646" y="3821"/>
                    </a:lnTo>
                    <a:lnTo>
                      <a:pt x="2736" y="3785"/>
                    </a:lnTo>
                    <a:lnTo>
                      <a:pt x="2823" y="3746"/>
                    </a:lnTo>
                    <a:lnTo>
                      <a:pt x="2908" y="3703"/>
                    </a:lnTo>
                    <a:lnTo>
                      <a:pt x="2991" y="3655"/>
                    </a:lnTo>
                    <a:lnTo>
                      <a:pt x="3070" y="3603"/>
                    </a:lnTo>
                    <a:lnTo>
                      <a:pt x="3148" y="3548"/>
                    </a:lnTo>
                    <a:lnTo>
                      <a:pt x="3222" y="3490"/>
                    </a:lnTo>
                    <a:lnTo>
                      <a:pt x="3293" y="3428"/>
                    </a:lnTo>
                    <a:lnTo>
                      <a:pt x="3363" y="3363"/>
                    </a:lnTo>
                    <a:lnTo>
                      <a:pt x="3427" y="3295"/>
                    </a:lnTo>
                    <a:lnTo>
                      <a:pt x="3490" y="3222"/>
                    </a:lnTo>
                    <a:lnTo>
                      <a:pt x="3548" y="3148"/>
                    </a:lnTo>
                    <a:lnTo>
                      <a:pt x="3603" y="3071"/>
                    </a:lnTo>
                    <a:lnTo>
                      <a:pt x="3654" y="2991"/>
                    </a:lnTo>
                    <a:lnTo>
                      <a:pt x="3702" y="2908"/>
                    </a:lnTo>
                    <a:lnTo>
                      <a:pt x="3746" y="2823"/>
                    </a:lnTo>
                    <a:lnTo>
                      <a:pt x="3785" y="2736"/>
                    </a:lnTo>
                    <a:lnTo>
                      <a:pt x="3821" y="2647"/>
                    </a:lnTo>
                    <a:lnTo>
                      <a:pt x="3852" y="2555"/>
                    </a:lnTo>
                    <a:lnTo>
                      <a:pt x="3878" y="2462"/>
                    </a:lnTo>
                    <a:lnTo>
                      <a:pt x="3900" y="2366"/>
                    </a:lnTo>
                    <a:lnTo>
                      <a:pt x="3918" y="2270"/>
                    </a:lnTo>
                    <a:lnTo>
                      <a:pt x="3930" y="2172"/>
                    </a:lnTo>
                    <a:lnTo>
                      <a:pt x="3938" y="2071"/>
                    </a:lnTo>
                    <a:lnTo>
                      <a:pt x="3940" y="1971"/>
                    </a:lnTo>
                    <a:lnTo>
                      <a:pt x="3938" y="1869"/>
                    </a:lnTo>
                    <a:lnTo>
                      <a:pt x="3930" y="1770"/>
                    </a:lnTo>
                    <a:lnTo>
                      <a:pt x="3918" y="1671"/>
                    </a:lnTo>
                    <a:lnTo>
                      <a:pt x="3900" y="1574"/>
                    </a:lnTo>
                    <a:lnTo>
                      <a:pt x="3878" y="1479"/>
                    </a:lnTo>
                    <a:lnTo>
                      <a:pt x="3852" y="1385"/>
                    </a:lnTo>
                    <a:lnTo>
                      <a:pt x="3821" y="1294"/>
                    </a:lnTo>
                    <a:lnTo>
                      <a:pt x="3785" y="1204"/>
                    </a:lnTo>
                    <a:lnTo>
                      <a:pt x="3746" y="1117"/>
                    </a:lnTo>
                    <a:lnTo>
                      <a:pt x="3702" y="1032"/>
                    </a:lnTo>
                    <a:lnTo>
                      <a:pt x="3654" y="949"/>
                    </a:lnTo>
                    <a:lnTo>
                      <a:pt x="3603" y="870"/>
                    </a:lnTo>
                    <a:lnTo>
                      <a:pt x="3548" y="793"/>
                    </a:lnTo>
                    <a:lnTo>
                      <a:pt x="3490" y="718"/>
                    </a:lnTo>
                    <a:lnTo>
                      <a:pt x="3427" y="647"/>
                    </a:lnTo>
                    <a:lnTo>
                      <a:pt x="3363" y="579"/>
                    </a:lnTo>
                    <a:lnTo>
                      <a:pt x="3293" y="513"/>
                    </a:lnTo>
                    <a:lnTo>
                      <a:pt x="3222" y="451"/>
                    </a:lnTo>
                    <a:lnTo>
                      <a:pt x="3148" y="392"/>
                    </a:lnTo>
                    <a:lnTo>
                      <a:pt x="3070" y="337"/>
                    </a:lnTo>
                    <a:lnTo>
                      <a:pt x="2991" y="286"/>
                    </a:lnTo>
                    <a:lnTo>
                      <a:pt x="2908" y="239"/>
                    </a:lnTo>
                    <a:lnTo>
                      <a:pt x="2823" y="195"/>
                    </a:lnTo>
                    <a:lnTo>
                      <a:pt x="2736" y="155"/>
                    </a:lnTo>
                    <a:lnTo>
                      <a:pt x="2646" y="120"/>
                    </a:lnTo>
                    <a:lnTo>
                      <a:pt x="2555" y="89"/>
                    </a:lnTo>
                    <a:lnTo>
                      <a:pt x="2461" y="62"/>
                    </a:lnTo>
                    <a:lnTo>
                      <a:pt x="2366" y="40"/>
                    </a:lnTo>
                    <a:lnTo>
                      <a:pt x="2270" y="23"/>
                    </a:lnTo>
                    <a:lnTo>
                      <a:pt x="2171" y="10"/>
                    </a:lnTo>
                    <a:lnTo>
                      <a:pt x="2071" y="2"/>
                    </a:lnTo>
                    <a:lnTo>
                      <a:pt x="1971" y="0"/>
                    </a:lnTo>
                    <a:lnTo>
                      <a:pt x="1869" y="2"/>
                    </a:lnTo>
                    <a:lnTo>
                      <a:pt x="1769" y="10"/>
                    </a:lnTo>
                    <a:lnTo>
                      <a:pt x="1671" y="23"/>
                    </a:lnTo>
                    <a:lnTo>
                      <a:pt x="1574" y="40"/>
                    </a:lnTo>
                    <a:lnTo>
                      <a:pt x="1479" y="62"/>
                    </a:lnTo>
                    <a:lnTo>
                      <a:pt x="1385" y="89"/>
                    </a:lnTo>
                    <a:lnTo>
                      <a:pt x="1294" y="120"/>
                    </a:lnTo>
                    <a:lnTo>
                      <a:pt x="1204" y="155"/>
                    </a:lnTo>
                    <a:lnTo>
                      <a:pt x="1117" y="195"/>
                    </a:lnTo>
                    <a:lnTo>
                      <a:pt x="1032" y="239"/>
                    </a:lnTo>
                    <a:lnTo>
                      <a:pt x="949" y="286"/>
                    </a:lnTo>
                    <a:lnTo>
                      <a:pt x="870" y="337"/>
                    </a:lnTo>
                    <a:lnTo>
                      <a:pt x="793" y="392"/>
                    </a:lnTo>
                    <a:lnTo>
                      <a:pt x="718" y="451"/>
                    </a:lnTo>
                    <a:lnTo>
                      <a:pt x="647" y="513"/>
                    </a:lnTo>
                    <a:lnTo>
                      <a:pt x="579" y="579"/>
                    </a:lnTo>
                    <a:lnTo>
                      <a:pt x="513" y="647"/>
                    </a:lnTo>
                    <a:lnTo>
                      <a:pt x="451" y="718"/>
                    </a:lnTo>
                    <a:lnTo>
                      <a:pt x="392" y="793"/>
                    </a:lnTo>
                    <a:lnTo>
                      <a:pt x="337" y="870"/>
                    </a:lnTo>
                    <a:lnTo>
                      <a:pt x="286" y="949"/>
                    </a:lnTo>
                    <a:lnTo>
                      <a:pt x="238" y="1032"/>
                    </a:lnTo>
                    <a:lnTo>
                      <a:pt x="194" y="1117"/>
                    </a:lnTo>
                    <a:lnTo>
                      <a:pt x="155" y="1204"/>
                    </a:lnTo>
                    <a:lnTo>
                      <a:pt x="119" y="1294"/>
                    </a:lnTo>
                    <a:lnTo>
                      <a:pt x="89" y="1385"/>
                    </a:lnTo>
                    <a:lnTo>
                      <a:pt x="62" y="1479"/>
                    </a:lnTo>
                    <a:lnTo>
                      <a:pt x="40" y="1574"/>
                    </a:lnTo>
                    <a:lnTo>
                      <a:pt x="22" y="1671"/>
                    </a:lnTo>
                    <a:lnTo>
                      <a:pt x="10" y="1770"/>
                    </a:lnTo>
                    <a:lnTo>
                      <a:pt x="2" y="1869"/>
                    </a:lnTo>
                    <a:lnTo>
                      <a:pt x="0" y="1971"/>
                    </a:lnTo>
                    <a:lnTo>
                      <a:pt x="2" y="2071"/>
                    </a:lnTo>
                    <a:lnTo>
                      <a:pt x="10" y="2172"/>
                    </a:lnTo>
                    <a:lnTo>
                      <a:pt x="22" y="2270"/>
                    </a:lnTo>
                    <a:lnTo>
                      <a:pt x="40" y="2366"/>
                    </a:lnTo>
                    <a:lnTo>
                      <a:pt x="62" y="2462"/>
                    </a:lnTo>
                    <a:lnTo>
                      <a:pt x="89" y="2555"/>
                    </a:lnTo>
                    <a:lnTo>
                      <a:pt x="119" y="2647"/>
                    </a:lnTo>
                    <a:lnTo>
                      <a:pt x="155" y="2736"/>
                    </a:lnTo>
                    <a:lnTo>
                      <a:pt x="194" y="2823"/>
                    </a:lnTo>
                    <a:lnTo>
                      <a:pt x="238" y="2908"/>
                    </a:lnTo>
                    <a:lnTo>
                      <a:pt x="286" y="2991"/>
                    </a:lnTo>
                    <a:lnTo>
                      <a:pt x="337" y="3071"/>
                    </a:lnTo>
                    <a:lnTo>
                      <a:pt x="392" y="3148"/>
                    </a:lnTo>
                    <a:lnTo>
                      <a:pt x="451" y="3222"/>
                    </a:lnTo>
                    <a:lnTo>
                      <a:pt x="513" y="3295"/>
                    </a:lnTo>
                    <a:lnTo>
                      <a:pt x="579" y="3363"/>
                    </a:lnTo>
                    <a:lnTo>
                      <a:pt x="647" y="3428"/>
                    </a:lnTo>
                    <a:lnTo>
                      <a:pt x="718" y="3490"/>
                    </a:lnTo>
                    <a:lnTo>
                      <a:pt x="793" y="3548"/>
                    </a:lnTo>
                    <a:lnTo>
                      <a:pt x="870" y="3603"/>
                    </a:lnTo>
                    <a:lnTo>
                      <a:pt x="949" y="3655"/>
                    </a:lnTo>
                    <a:lnTo>
                      <a:pt x="1032" y="3703"/>
                    </a:lnTo>
                    <a:lnTo>
                      <a:pt x="1117" y="3746"/>
                    </a:lnTo>
                    <a:lnTo>
                      <a:pt x="1204" y="3785"/>
                    </a:lnTo>
                    <a:lnTo>
                      <a:pt x="1294" y="3821"/>
                    </a:lnTo>
                    <a:lnTo>
                      <a:pt x="1385" y="3852"/>
                    </a:lnTo>
                    <a:lnTo>
                      <a:pt x="1479" y="3879"/>
                    </a:lnTo>
                    <a:lnTo>
                      <a:pt x="1574" y="3900"/>
                    </a:lnTo>
                    <a:lnTo>
                      <a:pt x="1671" y="3918"/>
                    </a:lnTo>
                    <a:lnTo>
                      <a:pt x="1769" y="3931"/>
                    </a:lnTo>
                    <a:lnTo>
                      <a:pt x="1869" y="3938"/>
                    </a:lnTo>
                    <a:lnTo>
                      <a:pt x="1971" y="3941"/>
                    </a:lnTo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Freeform 16"/>
              <p:cNvSpPr/>
              <p:nvPr/>
            </p:nvSpPr>
            <p:spPr bwMode="auto">
              <a:xfrm>
                <a:off x="4261245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2" y="77"/>
                  </a:cxn>
                  <a:cxn ang="0">
                    <a:pos x="0" y="127"/>
                  </a:cxn>
                  <a:cxn ang="0">
                    <a:pos x="1" y="176"/>
                  </a:cxn>
                  <a:cxn ang="0">
                    <a:pos x="5" y="225"/>
                  </a:cxn>
                  <a:cxn ang="0">
                    <a:pos x="12" y="272"/>
                  </a:cxn>
                  <a:cxn ang="0">
                    <a:pos x="23" y="318"/>
                  </a:cxn>
                  <a:cxn ang="0">
                    <a:pos x="36" y="364"/>
                  </a:cxn>
                  <a:cxn ang="0">
                    <a:pos x="52" y="409"/>
                  </a:cxn>
                  <a:cxn ang="0">
                    <a:pos x="72" y="451"/>
                  </a:cxn>
                  <a:cxn ang="0">
                    <a:pos x="93" y="494"/>
                  </a:cxn>
                  <a:cxn ang="0">
                    <a:pos x="119" y="535"/>
                  </a:cxn>
                  <a:cxn ang="0">
                    <a:pos x="147" y="576"/>
                  </a:cxn>
                  <a:cxn ang="0">
                    <a:pos x="177" y="615"/>
                  </a:cxn>
                  <a:cxn ang="0">
                    <a:pos x="211" y="655"/>
                  </a:cxn>
                  <a:cxn ang="0">
                    <a:pos x="247" y="691"/>
                  </a:cxn>
                  <a:cxn ang="0">
                    <a:pos x="265" y="697"/>
                  </a:cxn>
                  <a:cxn ang="0">
                    <a:pos x="321" y="732"/>
                  </a:cxn>
                  <a:cxn ang="0">
                    <a:pos x="456" y="821"/>
                  </a:cxn>
                  <a:cxn ang="0">
                    <a:pos x="612" y="903"/>
                  </a:cxn>
                  <a:cxn ang="0">
                    <a:pos x="792" y="975"/>
                  </a:cxn>
                  <a:cxn ang="0">
                    <a:pos x="993" y="1041"/>
                  </a:cxn>
                  <a:cxn ang="0">
                    <a:pos x="1215" y="1099"/>
                  </a:cxn>
                  <a:cxn ang="0">
                    <a:pos x="1457" y="1152"/>
                  </a:cxn>
                  <a:cxn ang="0">
                    <a:pos x="1721" y="1196"/>
                  </a:cxn>
                  <a:cxn ang="0">
                    <a:pos x="2003" y="1236"/>
                  </a:cxn>
                  <a:cxn ang="0">
                    <a:pos x="2305" y="1269"/>
                  </a:cxn>
                  <a:cxn ang="0">
                    <a:pos x="2626" y="1297"/>
                  </a:cxn>
                  <a:cxn ang="0">
                    <a:pos x="2964" y="1319"/>
                  </a:cxn>
                  <a:cxn ang="0">
                    <a:pos x="3320" y="1338"/>
                  </a:cxn>
                  <a:cxn ang="0">
                    <a:pos x="3695" y="1353"/>
                  </a:cxn>
                  <a:cxn ang="0">
                    <a:pos x="4086" y="1363"/>
                  </a:cxn>
                  <a:cxn ang="0">
                    <a:pos x="4494" y="1370"/>
                  </a:cxn>
                  <a:cxn ang="0">
                    <a:pos x="4704" y="652"/>
                  </a:cxn>
                  <a:cxn ang="0">
                    <a:pos x="4604" y="653"/>
                  </a:cxn>
                  <a:cxn ang="0">
                    <a:pos x="4447" y="652"/>
                  </a:cxn>
                  <a:cxn ang="0">
                    <a:pos x="4237" y="649"/>
                  </a:cxn>
                  <a:cxn ang="0">
                    <a:pos x="3982" y="641"/>
                  </a:cxn>
                  <a:cxn ang="0">
                    <a:pos x="3688" y="629"/>
                  </a:cxn>
                  <a:cxn ang="0">
                    <a:pos x="3364" y="612"/>
                  </a:cxn>
                  <a:cxn ang="0">
                    <a:pos x="3017" y="589"/>
                  </a:cxn>
                  <a:cxn ang="0">
                    <a:pos x="2652" y="560"/>
                  </a:cxn>
                  <a:cxn ang="0">
                    <a:pos x="2279" y="523"/>
                  </a:cxn>
                  <a:cxn ang="0">
                    <a:pos x="1904" y="478"/>
                  </a:cxn>
                  <a:cxn ang="0">
                    <a:pos x="1534" y="424"/>
                  </a:cxn>
                  <a:cxn ang="0">
                    <a:pos x="1177" y="361"/>
                  </a:cxn>
                  <a:cxn ang="0">
                    <a:pos x="838" y="288"/>
                  </a:cxn>
                  <a:cxn ang="0">
                    <a:pos x="526" y="203"/>
                  </a:cxn>
                  <a:cxn ang="0">
                    <a:pos x="248" y="108"/>
                  </a:cxn>
                  <a:cxn ang="0">
                    <a:pos x="10" y="0"/>
                  </a:cxn>
                </a:cxnLst>
                <a:rect l="0" t="0" r="r" b="b"/>
                <a:pathLst>
                  <a:path w="4704" h="1372">
                    <a:moveTo>
                      <a:pt x="10" y="0"/>
                    </a:moveTo>
                    <a:lnTo>
                      <a:pt x="7" y="27"/>
                    </a:lnTo>
                    <a:lnTo>
                      <a:pt x="4" y="52"/>
                    </a:lnTo>
                    <a:lnTo>
                      <a:pt x="2" y="77"/>
                    </a:lnTo>
                    <a:lnTo>
                      <a:pt x="0" y="103"/>
                    </a:lnTo>
                    <a:lnTo>
                      <a:pt x="0" y="127"/>
                    </a:lnTo>
                    <a:lnTo>
                      <a:pt x="0" y="152"/>
                    </a:lnTo>
                    <a:lnTo>
                      <a:pt x="1" y="176"/>
                    </a:lnTo>
                    <a:lnTo>
                      <a:pt x="2" y="201"/>
                    </a:lnTo>
                    <a:lnTo>
                      <a:pt x="5" y="225"/>
                    </a:lnTo>
                    <a:lnTo>
                      <a:pt x="8" y="249"/>
                    </a:lnTo>
                    <a:lnTo>
                      <a:pt x="12" y="272"/>
                    </a:lnTo>
                    <a:lnTo>
                      <a:pt x="17" y="296"/>
                    </a:lnTo>
                    <a:lnTo>
                      <a:pt x="23" y="318"/>
                    </a:lnTo>
                    <a:lnTo>
                      <a:pt x="29" y="342"/>
                    </a:lnTo>
                    <a:lnTo>
                      <a:pt x="36" y="364"/>
                    </a:lnTo>
                    <a:lnTo>
                      <a:pt x="44" y="386"/>
                    </a:lnTo>
                    <a:lnTo>
                      <a:pt x="52" y="409"/>
                    </a:lnTo>
                    <a:lnTo>
                      <a:pt x="62" y="430"/>
                    </a:lnTo>
                    <a:lnTo>
                      <a:pt x="72" y="451"/>
                    </a:lnTo>
                    <a:lnTo>
                      <a:pt x="82" y="472"/>
                    </a:lnTo>
                    <a:lnTo>
                      <a:pt x="93" y="494"/>
                    </a:lnTo>
                    <a:lnTo>
                      <a:pt x="105" y="515"/>
                    </a:lnTo>
                    <a:lnTo>
                      <a:pt x="119" y="535"/>
                    </a:lnTo>
                    <a:lnTo>
                      <a:pt x="132" y="556"/>
                    </a:lnTo>
                    <a:lnTo>
                      <a:pt x="147" y="576"/>
                    </a:lnTo>
                    <a:lnTo>
                      <a:pt x="161" y="596"/>
                    </a:lnTo>
                    <a:lnTo>
                      <a:pt x="177" y="615"/>
                    </a:lnTo>
                    <a:lnTo>
                      <a:pt x="193" y="636"/>
                    </a:lnTo>
                    <a:lnTo>
                      <a:pt x="211" y="655"/>
                    </a:lnTo>
                    <a:lnTo>
                      <a:pt x="229" y="674"/>
                    </a:lnTo>
                    <a:lnTo>
                      <a:pt x="247" y="691"/>
                    </a:lnTo>
                    <a:lnTo>
                      <a:pt x="267" y="710"/>
                    </a:lnTo>
                    <a:lnTo>
                      <a:pt x="265" y="697"/>
                    </a:lnTo>
                    <a:lnTo>
                      <a:pt x="263" y="685"/>
                    </a:lnTo>
                    <a:lnTo>
                      <a:pt x="321" y="732"/>
                    </a:lnTo>
                    <a:lnTo>
                      <a:pt x="386" y="777"/>
                    </a:lnTo>
                    <a:lnTo>
                      <a:pt x="456" y="821"/>
                    </a:lnTo>
                    <a:lnTo>
                      <a:pt x="532" y="863"/>
                    </a:lnTo>
                    <a:lnTo>
                      <a:pt x="612" y="903"/>
                    </a:lnTo>
                    <a:lnTo>
                      <a:pt x="700" y="941"/>
                    </a:lnTo>
                    <a:lnTo>
                      <a:pt x="792" y="975"/>
                    </a:lnTo>
                    <a:lnTo>
                      <a:pt x="889" y="1010"/>
                    </a:lnTo>
                    <a:lnTo>
                      <a:pt x="993" y="1041"/>
                    </a:lnTo>
                    <a:lnTo>
                      <a:pt x="1102" y="1071"/>
                    </a:lnTo>
                    <a:lnTo>
                      <a:pt x="1215" y="1099"/>
                    </a:lnTo>
                    <a:lnTo>
                      <a:pt x="1334" y="1126"/>
                    </a:lnTo>
                    <a:lnTo>
                      <a:pt x="1457" y="1152"/>
                    </a:lnTo>
                    <a:lnTo>
                      <a:pt x="1587" y="1174"/>
                    </a:lnTo>
                    <a:lnTo>
                      <a:pt x="1721" y="1196"/>
                    </a:lnTo>
                    <a:lnTo>
                      <a:pt x="1859" y="1217"/>
                    </a:lnTo>
                    <a:lnTo>
                      <a:pt x="2003" y="1236"/>
                    </a:lnTo>
                    <a:lnTo>
                      <a:pt x="2152" y="1252"/>
                    </a:lnTo>
                    <a:lnTo>
                      <a:pt x="2305" y="1269"/>
                    </a:lnTo>
                    <a:lnTo>
                      <a:pt x="2462" y="1284"/>
                    </a:lnTo>
                    <a:lnTo>
                      <a:pt x="2626" y="1297"/>
                    </a:lnTo>
                    <a:lnTo>
                      <a:pt x="2792" y="1309"/>
                    </a:lnTo>
                    <a:lnTo>
                      <a:pt x="2964" y="1319"/>
                    </a:lnTo>
                    <a:lnTo>
                      <a:pt x="3141" y="1329"/>
                    </a:lnTo>
                    <a:lnTo>
                      <a:pt x="3320" y="1338"/>
                    </a:lnTo>
                    <a:lnTo>
                      <a:pt x="3506" y="1346"/>
                    </a:lnTo>
                    <a:lnTo>
                      <a:pt x="3695" y="1353"/>
                    </a:lnTo>
                    <a:lnTo>
                      <a:pt x="3888" y="1358"/>
                    </a:lnTo>
                    <a:lnTo>
                      <a:pt x="4086" y="1363"/>
                    </a:lnTo>
                    <a:lnTo>
                      <a:pt x="4288" y="1366"/>
                    </a:lnTo>
                    <a:lnTo>
                      <a:pt x="4494" y="1370"/>
                    </a:lnTo>
                    <a:lnTo>
                      <a:pt x="4704" y="1372"/>
                    </a:lnTo>
                    <a:lnTo>
                      <a:pt x="4704" y="652"/>
                    </a:lnTo>
                    <a:lnTo>
                      <a:pt x="4661" y="653"/>
                    </a:lnTo>
                    <a:lnTo>
                      <a:pt x="4604" y="653"/>
                    </a:lnTo>
                    <a:lnTo>
                      <a:pt x="4533" y="653"/>
                    </a:lnTo>
                    <a:lnTo>
                      <a:pt x="4447" y="652"/>
                    </a:lnTo>
                    <a:lnTo>
                      <a:pt x="4347" y="651"/>
                    </a:lnTo>
                    <a:lnTo>
                      <a:pt x="4237" y="649"/>
                    </a:lnTo>
                    <a:lnTo>
                      <a:pt x="4114" y="646"/>
                    </a:lnTo>
                    <a:lnTo>
                      <a:pt x="3982" y="641"/>
                    </a:lnTo>
                    <a:lnTo>
                      <a:pt x="3839" y="636"/>
                    </a:lnTo>
                    <a:lnTo>
                      <a:pt x="3688" y="629"/>
                    </a:lnTo>
                    <a:lnTo>
                      <a:pt x="3529" y="621"/>
                    </a:lnTo>
                    <a:lnTo>
                      <a:pt x="3364" y="612"/>
                    </a:lnTo>
                    <a:lnTo>
                      <a:pt x="3193" y="601"/>
                    </a:lnTo>
                    <a:lnTo>
                      <a:pt x="3017" y="589"/>
                    </a:lnTo>
                    <a:lnTo>
                      <a:pt x="2837" y="575"/>
                    </a:lnTo>
                    <a:lnTo>
                      <a:pt x="2652" y="560"/>
                    </a:lnTo>
                    <a:lnTo>
                      <a:pt x="2467" y="542"/>
                    </a:lnTo>
                    <a:lnTo>
                      <a:pt x="2279" y="523"/>
                    </a:lnTo>
                    <a:lnTo>
                      <a:pt x="2092" y="501"/>
                    </a:lnTo>
                    <a:lnTo>
                      <a:pt x="1904" y="478"/>
                    </a:lnTo>
                    <a:lnTo>
                      <a:pt x="1718" y="452"/>
                    </a:lnTo>
                    <a:lnTo>
                      <a:pt x="1534" y="424"/>
                    </a:lnTo>
                    <a:lnTo>
                      <a:pt x="1353" y="394"/>
                    </a:lnTo>
                    <a:lnTo>
                      <a:pt x="1177" y="361"/>
                    </a:lnTo>
                    <a:lnTo>
                      <a:pt x="1005" y="326"/>
                    </a:lnTo>
                    <a:lnTo>
                      <a:pt x="838" y="288"/>
                    </a:lnTo>
                    <a:lnTo>
                      <a:pt x="678" y="247"/>
                    </a:lnTo>
                    <a:lnTo>
                      <a:pt x="526" y="203"/>
                    </a:lnTo>
                    <a:lnTo>
                      <a:pt x="382" y="157"/>
                    </a:lnTo>
                    <a:lnTo>
                      <a:pt x="248" y="108"/>
                    </a:lnTo>
                    <a:lnTo>
                      <a:pt x="124" y="5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17"/>
              <p:cNvSpPr/>
              <p:nvPr/>
            </p:nvSpPr>
            <p:spPr bwMode="auto">
              <a:xfrm>
                <a:off x="4572000" y="1657777"/>
                <a:ext cx="293183" cy="110522"/>
              </a:xfrm>
              <a:custGeom>
                <a:avLst/>
                <a:gdLst/>
                <a:ahLst/>
                <a:cxnLst>
                  <a:cxn ang="0">
                    <a:pos x="4418" y="119"/>
                  </a:cxn>
                  <a:cxn ang="0">
                    <a:pos x="4349" y="343"/>
                  </a:cxn>
                  <a:cxn ang="0">
                    <a:pos x="4248" y="546"/>
                  </a:cxn>
                  <a:cxn ang="0">
                    <a:pos x="4114" y="729"/>
                  </a:cxn>
                  <a:cxn ang="0">
                    <a:pos x="3950" y="894"/>
                  </a:cxn>
                  <a:cxn ang="0">
                    <a:pos x="3754" y="1041"/>
                  </a:cxn>
                  <a:cxn ang="0">
                    <a:pos x="3528" y="1171"/>
                  </a:cxn>
                  <a:cxn ang="0">
                    <a:pos x="3273" y="1282"/>
                  </a:cxn>
                  <a:cxn ang="0">
                    <a:pos x="2988" y="1380"/>
                  </a:cxn>
                  <a:cxn ang="0">
                    <a:pos x="2675" y="1461"/>
                  </a:cxn>
                  <a:cxn ang="0">
                    <a:pos x="2336" y="1528"/>
                  </a:cxn>
                  <a:cxn ang="0">
                    <a:pos x="1968" y="1582"/>
                  </a:cxn>
                  <a:cxn ang="0">
                    <a:pos x="1575" y="1622"/>
                  </a:cxn>
                  <a:cxn ang="0">
                    <a:pos x="1156" y="1651"/>
                  </a:cxn>
                  <a:cxn ang="0">
                    <a:pos x="711" y="1668"/>
                  </a:cxn>
                  <a:cxn ang="0">
                    <a:pos x="242" y="1674"/>
                  </a:cxn>
                  <a:cxn ang="0">
                    <a:pos x="0" y="687"/>
                  </a:cxn>
                  <a:cxn ang="0">
                    <a:pos x="414" y="681"/>
                  </a:cxn>
                  <a:cxn ang="0">
                    <a:pos x="814" y="673"/>
                  </a:cxn>
                  <a:cxn ang="0">
                    <a:pos x="1196" y="661"/>
                  </a:cxn>
                  <a:cxn ang="0">
                    <a:pos x="1561" y="644"/>
                  </a:cxn>
                  <a:cxn ang="0">
                    <a:pos x="1910" y="624"/>
                  </a:cxn>
                  <a:cxn ang="0">
                    <a:pos x="2240" y="599"/>
                  </a:cxn>
                  <a:cxn ang="0">
                    <a:pos x="2550" y="567"/>
                  </a:cxn>
                  <a:cxn ang="0">
                    <a:pos x="2843" y="532"/>
                  </a:cxn>
                  <a:cxn ang="0">
                    <a:pos x="3115" y="489"/>
                  </a:cxn>
                  <a:cxn ang="0">
                    <a:pos x="3368" y="441"/>
                  </a:cxn>
                  <a:cxn ang="0">
                    <a:pos x="3600" y="386"/>
                  </a:cxn>
                  <a:cxn ang="0">
                    <a:pos x="3813" y="325"/>
                  </a:cxn>
                  <a:cxn ang="0">
                    <a:pos x="4002" y="256"/>
                  </a:cxn>
                  <a:cxn ang="0">
                    <a:pos x="4170" y="178"/>
                  </a:cxn>
                  <a:cxn ang="0">
                    <a:pos x="4316" y="92"/>
                  </a:cxn>
                  <a:cxn ang="0">
                    <a:pos x="4439" y="0"/>
                  </a:cxn>
                </a:cxnLst>
                <a:rect l="0" t="0" r="r" b="b"/>
                <a:pathLst>
                  <a:path w="4439" h="1674">
                    <a:moveTo>
                      <a:pt x="4439" y="0"/>
                    </a:moveTo>
                    <a:lnTo>
                      <a:pt x="4418" y="119"/>
                    </a:lnTo>
                    <a:lnTo>
                      <a:pt x="4388" y="233"/>
                    </a:lnTo>
                    <a:lnTo>
                      <a:pt x="4349" y="343"/>
                    </a:lnTo>
                    <a:lnTo>
                      <a:pt x="4303" y="447"/>
                    </a:lnTo>
                    <a:lnTo>
                      <a:pt x="4248" y="546"/>
                    </a:lnTo>
                    <a:lnTo>
                      <a:pt x="4186" y="640"/>
                    </a:lnTo>
                    <a:lnTo>
                      <a:pt x="4114" y="729"/>
                    </a:lnTo>
                    <a:lnTo>
                      <a:pt x="4036" y="814"/>
                    </a:lnTo>
                    <a:lnTo>
                      <a:pt x="3950" y="894"/>
                    </a:lnTo>
                    <a:lnTo>
                      <a:pt x="3856" y="970"/>
                    </a:lnTo>
                    <a:lnTo>
                      <a:pt x="3754" y="1041"/>
                    </a:lnTo>
                    <a:lnTo>
                      <a:pt x="3645" y="1108"/>
                    </a:lnTo>
                    <a:lnTo>
                      <a:pt x="3528" y="1171"/>
                    </a:lnTo>
                    <a:lnTo>
                      <a:pt x="3404" y="1229"/>
                    </a:lnTo>
                    <a:lnTo>
                      <a:pt x="3273" y="1282"/>
                    </a:lnTo>
                    <a:lnTo>
                      <a:pt x="3134" y="1333"/>
                    </a:lnTo>
                    <a:lnTo>
                      <a:pt x="2988" y="1380"/>
                    </a:lnTo>
                    <a:lnTo>
                      <a:pt x="2835" y="1422"/>
                    </a:lnTo>
                    <a:lnTo>
                      <a:pt x="2675" y="1461"/>
                    </a:lnTo>
                    <a:lnTo>
                      <a:pt x="2509" y="1497"/>
                    </a:lnTo>
                    <a:lnTo>
                      <a:pt x="2336" y="1528"/>
                    </a:lnTo>
                    <a:lnTo>
                      <a:pt x="2155" y="1557"/>
                    </a:lnTo>
                    <a:lnTo>
                      <a:pt x="1968" y="1582"/>
                    </a:lnTo>
                    <a:lnTo>
                      <a:pt x="1775" y="1604"/>
                    </a:lnTo>
                    <a:lnTo>
                      <a:pt x="1575" y="1622"/>
                    </a:lnTo>
                    <a:lnTo>
                      <a:pt x="1368" y="1638"/>
                    </a:lnTo>
                    <a:lnTo>
                      <a:pt x="1156" y="1651"/>
                    </a:lnTo>
                    <a:lnTo>
                      <a:pt x="937" y="1660"/>
                    </a:lnTo>
                    <a:lnTo>
                      <a:pt x="711" y="1668"/>
                    </a:lnTo>
                    <a:lnTo>
                      <a:pt x="480" y="1671"/>
                    </a:lnTo>
                    <a:lnTo>
                      <a:pt x="242" y="1674"/>
                    </a:lnTo>
                    <a:lnTo>
                      <a:pt x="0" y="1672"/>
                    </a:lnTo>
                    <a:lnTo>
                      <a:pt x="0" y="687"/>
                    </a:lnTo>
                    <a:lnTo>
                      <a:pt x="208" y="685"/>
                    </a:lnTo>
                    <a:lnTo>
                      <a:pt x="414" y="681"/>
                    </a:lnTo>
                    <a:lnTo>
                      <a:pt x="616" y="678"/>
                    </a:lnTo>
                    <a:lnTo>
                      <a:pt x="814" y="673"/>
                    </a:lnTo>
                    <a:lnTo>
                      <a:pt x="1007" y="668"/>
                    </a:lnTo>
                    <a:lnTo>
                      <a:pt x="1196" y="661"/>
                    </a:lnTo>
                    <a:lnTo>
                      <a:pt x="1382" y="653"/>
                    </a:lnTo>
                    <a:lnTo>
                      <a:pt x="1561" y="644"/>
                    </a:lnTo>
                    <a:lnTo>
                      <a:pt x="1738" y="634"/>
                    </a:lnTo>
                    <a:lnTo>
                      <a:pt x="1910" y="624"/>
                    </a:lnTo>
                    <a:lnTo>
                      <a:pt x="2076" y="612"/>
                    </a:lnTo>
                    <a:lnTo>
                      <a:pt x="2240" y="599"/>
                    </a:lnTo>
                    <a:lnTo>
                      <a:pt x="2397" y="584"/>
                    </a:lnTo>
                    <a:lnTo>
                      <a:pt x="2550" y="567"/>
                    </a:lnTo>
                    <a:lnTo>
                      <a:pt x="2699" y="551"/>
                    </a:lnTo>
                    <a:lnTo>
                      <a:pt x="2843" y="532"/>
                    </a:lnTo>
                    <a:lnTo>
                      <a:pt x="2981" y="511"/>
                    </a:lnTo>
                    <a:lnTo>
                      <a:pt x="3115" y="489"/>
                    </a:lnTo>
                    <a:lnTo>
                      <a:pt x="3245" y="467"/>
                    </a:lnTo>
                    <a:lnTo>
                      <a:pt x="3368" y="441"/>
                    </a:lnTo>
                    <a:lnTo>
                      <a:pt x="3487" y="414"/>
                    </a:lnTo>
                    <a:lnTo>
                      <a:pt x="3600" y="386"/>
                    </a:lnTo>
                    <a:lnTo>
                      <a:pt x="3709" y="356"/>
                    </a:lnTo>
                    <a:lnTo>
                      <a:pt x="3813" y="325"/>
                    </a:lnTo>
                    <a:lnTo>
                      <a:pt x="3910" y="290"/>
                    </a:lnTo>
                    <a:lnTo>
                      <a:pt x="4002" y="256"/>
                    </a:lnTo>
                    <a:lnTo>
                      <a:pt x="4090" y="218"/>
                    </a:lnTo>
                    <a:lnTo>
                      <a:pt x="4170" y="178"/>
                    </a:lnTo>
                    <a:lnTo>
                      <a:pt x="4246" y="136"/>
                    </a:lnTo>
                    <a:lnTo>
                      <a:pt x="4316" y="92"/>
                    </a:lnTo>
                    <a:lnTo>
                      <a:pt x="4381" y="47"/>
                    </a:lnTo>
                    <a:lnTo>
                      <a:pt x="4439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5" name="Freeform 18"/>
              <p:cNvSpPr/>
              <p:nvPr/>
            </p:nvSpPr>
            <p:spPr bwMode="auto">
              <a:xfrm>
                <a:off x="4572000" y="1614840"/>
                <a:ext cx="310755" cy="90637"/>
              </a:xfrm>
              <a:custGeom>
                <a:avLst/>
                <a:gdLst/>
                <a:ahLst/>
                <a:cxnLst>
                  <a:cxn ang="0">
                    <a:pos x="4695" y="27"/>
                  </a:cxn>
                  <a:cxn ang="0">
                    <a:pos x="4701" y="77"/>
                  </a:cxn>
                  <a:cxn ang="0">
                    <a:pos x="4702" y="127"/>
                  </a:cxn>
                  <a:cxn ang="0">
                    <a:pos x="4701" y="176"/>
                  </a:cxn>
                  <a:cxn ang="0">
                    <a:pos x="4697" y="225"/>
                  </a:cxn>
                  <a:cxn ang="0">
                    <a:pos x="4690" y="272"/>
                  </a:cxn>
                  <a:cxn ang="0">
                    <a:pos x="4679" y="318"/>
                  </a:cxn>
                  <a:cxn ang="0">
                    <a:pos x="4666" y="364"/>
                  </a:cxn>
                  <a:cxn ang="0">
                    <a:pos x="4650" y="409"/>
                  </a:cxn>
                  <a:cxn ang="0">
                    <a:pos x="4630" y="451"/>
                  </a:cxn>
                  <a:cxn ang="0">
                    <a:pos x="4609" y="494"/>
                  </a:cxn>
                  <a:cxn ang="0">
                    <a:pos x="4583" y="535"/>
                  </a:cxn>
                  <a:cxn ang="0">
                    <a:pos x="4555" y="576"/>
                  </a:cxn>
                  <a:cxn ang="0">
                    <a:pos x="4525" y="615"/>
                  </a:cxn>
                  <a:cxn ang="0">
                    <a:pos x="4491" y="655"/>
                  </a:cxn>
                  <a:cxn ang="0">
                    <a:pos x="4455" y="691"/>
                  </a:cxn>
                  <a:cxn ang="0">
                    <a:pos x="4437" y="697"/>
                  </a:cxn>
                  <a:cxn ang="0">
                    <a:pos x="4381" y="732"/>
                  </a:cxn>
                  <a:cxn ang="0">
                    <a:pos x="4246" y="821"/>
                  </a:cxn>
                  <a:cxn ang="0">
                    <a:pos x="4090" y="903"/>
                  </a:cxn>
                  <a:cxn ang="0">
                    <a:pos x="3910" y="975"/>
                  </a:cxn>
                  <a:cxn ang="0">
                    <a:pos x="3709" y="1041"/>
                  </a:cxn>
                  <a:cxn ang="0">
                    <a:pos x="3487" y="1099"/>
                  </a:cxn>
                  <a:cxn ang="0">
                    <a:pos x="3245" y="1152"/>
                  </a:cxn>
                  <a:cxn ang="0">
                    <a:pos x="2981" y="1196"/>
                  </a:cxn>
                  <a:cxn ang="0">
                    <a:pos x="2699" y="1236"/>
                  </a:cxn>
                  <a:cxn ang="0">
                    <a:pos x="2397" y="1269"/>
                  </a:cxn>
                  <a:cxn ang="0">
                    <a:pos x="2076" y="1297"/>
                  </a:cxn>
                  <a:cxn ang="0">
                    <a:pos x="1738" y="1319"/>
                  </a:cxn>
                  <a:cxn ang="0">
                    <a:pos x="1382" y="1338"/>
                  </a:cxn>
                  <a:cxn ang="0">
                    <a:pos x="1007" y="1353"/>
                  </a:cxn>
                  <a:cxn ang="0">
                    <a:pos x="616" y="1363"/>
                  </a:cxn>
                  <a:cxn ang="0">
                    <a:pos x="208" y="1370"/>
                  </a:cxn>
                  <a:cxn ang="0">
                    <a:pos x="0" y="652"/>
                  </a:cxn>
                  <a:cxn ang="0">
                    <a:pos x="98" y="653"/>
                  </a:cxn>
                  <a:cxn ang="0">
                    <a:pos x="255" y="652"/>
                  </a:cxn>
                  <a:cxn ang="0">
                    <a:pos x="465" y="649"/>
                  </a:cxn>
                  <a:cxn ang="0">
                    <a:pos x="721" y="641"/>
                  </a:cxn>
                  <a:cxn ang="0">
                    <a:pos x="1014" y="629"/>
                  </a:cxn>
                  <a:cxn ang="0">
                    <a:pos x="1338" y="612"/>
                  </a:cxn>
                  <a:cxn ang="0">
                    <a:pos x="1685" y="589"/>
                  </a:cxn>
                  <a:cxn ang="0">
                    <a:pos x="2050" y="560"/>
                  </a:cxn>
                  <a:cxn ang="0">
                    <a:pos x="2423" y="523"/>
                  </a:cxn>
                  <a:cxn ang="0">
                    <a:pos x="2798" y="478"/>
                  </a:cxn>
                  <a:cxn ang="0">
                    <a:pos x="3168" y="424"/>
                  </a:cxn>
                  <a:cxn ang="0">
                    <a:pos x="3525" y="361"/>
                  </a:cxn>
                  <a:cxn ang="0">
                    <a:pos x="3864" y="288"/>
                  </a:cxn>
                  <a:cxn ang="0">
                    <a:pos x="4176" y="203"/>
                  </a:cxn>
                  <a:cxn ang="0">
                    <a:pos x="4454" y="108"/>
                  </a:cxn>
                  <a:cxn ang="0">
                    <a:pos x="4692" y="0"/>
                  </a:cxn>
                </a:cxnLst>
                <a:rect l="0" t="0" r="r" b="b"/>
                <a:pathLst>
                  <a:path w="4702" h="1372">
                    <a:moveTo>
                      <a:pt x="4692" y="0"/>
                    </a:moveTo>
                    <a:lnTo>
                      <a:pt x="4695" y="27"/>
                    </a:lnTo>
                    <a:lnTo>
                      <a:pt x="4698" y="52"/>
                    </a:lnTo>
                    <a:lnTo>
                      <a:pt x="4701" y="77"/>
                    </a:lnTo>
                    <a:lnTo>
                      <a:pt x="4702" y="103"/>
                    </a:lnTo>
                    <a:lnTo>
                      <a:pt x="4702" y="127"/>
                    </a:lnTo>
                    <a:lnTo>
                      <a:pt x="4702" y="152"/>
                    </a:lnTo>
                    <a:lnTo>
                      <a:pt x="4701" y="176"/>
                    </a:lnTo>
                    <a:lnTo>
                      <a:pt x="4700" y="201"/>
                    </a:lnTo>
                    <a:lnTo>
                      <a:pt x="4697" y="225"/>
                    </a:lnTo>
                    <a:lnTo>
                      <a:pt x="4694" y="249"/>
                    </a:lnTo>
                    <a:lnTo>
                      <a:pt x="4690" y="272"/>
                    </a:lnTo>
                    <a:lnTo>
                      <a:pt x="4685" y="296"/>
                    </a:lnTo>
                    <a:lnTo>
                      <a:pt x="4679" y="318"/>
                    </a:lnTo>
                    <a:lnTo>
                      <a:pt x="4673" y="342"/>
                    </a:lnTo>
                    <a:lnTo>
                      <a:pt x="4666" y="364"/>
                    </a:lnTo>
                    <a:lnTo>
                      <a:pt x="4658" y="386"/>
                    </a:lnTo>
                    <a:lnTo>
                      <a:pt x="4650" y="409"/>
                    </a:lnTo>
                    <a:lnTo>
                      <a:pt x="4640" y="430"/>
                    </a:lnTo>
                    <a:lnTo>
                      <a:pt x="4630" y="451"/>
                    </a:lnTo>
                    <a:lnTo>
                      <a:pt x="4620" y="472"/>
                    </a:lnTo>
                    <a:lnTo>
                      <a:pt x="4609" y="494"/>
                    </a:lnTo>
                    <a:lnTo>
                      <a:pt x="4597" y="515"/>
                    </a:lnTo>
                    <a:lnTo>
                      <a:pt x="4583" y="535"/>
                    </a:lnTo>
                    <a:lnTo>
                      <a:pt x="4570" y="556"/>
                    </a:lnTo>
                    <a:lnTo>
                      <a:pt x="4555" y="576"/>
                    </a:lnTo>
                    <a:lnTo>
                      <a:pt x="4541" y="596"/>
                    </a:lnTo>
                    <a:lnTo>
                      <a:pt x="4525" y="615"/>
                    </a:lnTo>
                    <a:lnTo>
                      <a:pt x="4509" y="636"/>
                    </a:lnTo>
                    <a:lnTo>
                      <a:pt x="4491" y="655"/>
                    </a:lnTo>
                    <a:lnTo>
                      <a:pt x="4473" y="674"/>
                    </a:lnTo>
                    <a:lnTo>
                      <a:pt x="4455" y="691"/>
                    </a:lnTo>
                    <a:lnTo>
                      <a:pt x="4435" y="710"/>
                    </a:lnTo>
                    <a:lnTo>
                      <a:pt x="4437" y="697"/>
                    </a:lnTo>
                    <a:lnTo>
                      <a:pt x="4439" y="685"/>
                    </a:lnTo>
                    <a:lnTo>
                      <a:pt x="4381" y="732"/>
                    </a:lnTo>
                    <a:lnTo>
                      <a:pt x="4316" y="777"/>
                    </a:lnTo>
                    <a:lnTo>
                      <a:pt x="4246" y="821"/>
                    </a:lnTo>
                    <a:lnTo>
                      <a:pt x="4170" y="863"/>
                    </a:lnTo>
                    <a:lnTo>
                      <a:pt x="4090" y="903"/>
                    </a:lnTo>
                    <a:lnTo>
                      <a:pt x="4002" y="941"/>
                    </a:lnTo>
                    <a:lnTo>
                      <a:pt x="3910" y="975"/>
                    </a:lnTo>
                    <a:lnTo>
                      <a:pt x="3813" y="1010"/>
                    </a:lnTo>
                    <a:lnTo>
                      <a:pt x="3709" y="1041"/>
                    </a:lnTo>
                    <a:lnTo>
                      <a:pt x="3600" y="1071"/>
                    </a:lnTo>
                    <a:lnTo>
                      <a:pt x="3487" y="1099"/>
                    </a:lnTo>
                    <a:lnTo>
                      <a:pt x="3368" y="1126"/>
                    </a:lnTo>
                    <a:lnTo>
                      <a:pt x="3245" y="1152"/>
                    </a:lnTo>
                    <a:lnTo>
                      <a:pt x="3115" y="1174"/>
                    </a:lnTo>
                    <a:lnTo>
                      <a:pt x="2981" y="1196"/>
                    </a:lnTo>
                    <a:lnTo>
                      <a:pt x="2843" y="1217"/>
                    </a:lnTo>
                    <a:lnTo>
                      <a:pt x="2699" y="1236"/>
                    </a:lnTo>
                    <a:lnTo>
                      <a:pt x="2550" y="1252"/>
                    </a:lnTo>
                    <a:lnTo>
                      <a:pt x="2397" y="1269"/>
                    </a:lnTo>
                    <a:lnTo>
                      <a:pt x="2240" y="1284"/>
                    </a:lnTo>
                    <a:lnTo>
                      <a:pt x="2076" y="1297"/>
                    </a:lnTo>
                    <a:lnTo>
                      <a:pt x="1910" y="1309"/>
                    </a:lnTo>
                    <a:lnTo>
                      <a:pt x="1738" y="1319"/>
                    </a:lnTo>
                    <a:lnTo>
                      <a:pt x="1561" y="1329"/>
                    </a:lnTo>
                    <a:lnTo>
                      <a:pt x="1382" y="1338"/>
                    </a:lnTo>
                    <a:lnTo>
                      <a:pt x="1196" y="1346"/>
                    </a:lnTo>
                    <a:lnTo>
                      <a:pt x="1007" y="1353"/>
                    </a:lnTo>
                    <a:lnTo>
                      <a:pt x="814" y="1358"/>
                    </a:lnTo>
                    <a:lnTo>
                      <a:pt x="616" y="1363"/>
                    </a:lnTo>
                    <a:lnTo>
                      <a:pt x="414" y="1366"/>
                    </a:lnTo>
                    <a:lnTo>
                      <a:pt x="208" y="1370"/>
                    </a:lnTo>
                    <a:lnTo>
                      <a:pt x="0" y="1372"/>
                    </a:lnTo>
                    <a:lnTo>
                      <a:pt x="0" y="652"/>
                    </a:lnTo>
                    <a:lnTo>
                      <a:pt x="41" y="653"/>
                    </a:lnTo>
                    <a:lnTo>
                      <a:pt x="98" y="653"/>
                    </a:lnTo>
                    <a:lnTo>
                      <a:pt x="169" y="653"/>
                    </a:lnTo>
                    <a:lnTo>
                      <a:pt x="255" y="652"/>
                    </a:lnTo>
                    <a:lnTo>
                      <a:pt x="355" y="651"/>
                    </a:lnTo>
                    <a:lnTo>
                      <a:pt x="465" y="649"/>
                    </a:lnTo>
                    <a:lnTo>
                      <a:pt x="588" y="646"/>
                    </a:lnTo>
                    <a:lnTo>
                      <a:pt x="721" y="641"/>
                    </a:lnTo>
                    <a:lnTo>
                      <a:pt x="863" y="636"/>
                    </a:lnTo>
                    <a:lnTo>
                      <a:pt x="1014" y="629"/>
                    </a:lnTo>
                    <a:lnTo>
                      <a:pt x="1173" y="621"/>
                    </a:lnTo>
                    <a:lnTo>
                      <a:pt x="1338" y="612"/>
                    </a:lnTo>
                    <a:lnTo>
                      <a:pt x="1509" y="601"/>
                    </a:lnTo>
                    <a:lnTo>
                      <a:pt x="1685" y="589"/>
                    </a:lnTo>
                    <a:lnTo>
                      <a:pt x="1865" y="575"/>
                    </a:lnTo>
                    <a:lnTo>
                      <a:pt x="2050" y="560"/>
                    </a:lnTo>
                    <a:lnTo>
                      <a:pt x="2235" y="542"/>
                    </a:lnTo>
                    <a:lnTo>
                      <a:pt x="2423" y="523"/>
                    </a:lnTo>
                    <a:lnTo>
                      <a:pt x="2610" y="501"/>
                    </a:lnTo>
                    <a:lnTo>
                      <a:pt x="2798" y="478"/>
                    </a:lnTo>
                    <a:lnTo>
                      <a:pt x="2984" y="452"/>
                    </a:lnTo>
                    <a:lnTo>
                      <a:pt x="3168" y="424"/>
                    </a:lnTo>
                    <a:lnTo>
                      <a:pt x="3349" y="394"/>
                    </a:lnTo>
                    <a:lnTo>
                      <a:pt x="3525" y="361"/>
                    </a:lnTo>
                    <a:lnTo>
                      <a:pt x="3697" y="326"/>
                    </a:lnTo>
                    <a:lnTo>
                      <a:pt x="3864" y="288"/>
                    </a:lnTo>
                    <a:lnTo>
                      <a:pt x="4024" y="247"/>
                    </a:lnTo>
                    <a:lnTo>
                      <a:pt x="4176" y="203"/>
                    </a:lnTo>
                    <a:lnTo>
                      <a:pt x="4320" y="157"/>
                    </a:lnTo>
                    <a:lnTo>
                      <a:pt x="4454" y="108"/>
                    </a:lnTo>
                    <a:lnTo>
                      <a:pt x="4578" y="56"/>
                    </a:lnTo>
                    <a:lnTo>
                      <a:pt x="469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14"/>
              <p:cNvSpPr/>
              <p:nvPr/>
            </p:nvSpPr>
            <p:spPr bwMode="auto">
              <a:xfrm>
                <a:off x="441616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2357" y="433"/>
                  </a:cxn>
                  <a:cxn ang="0">
                    <a:pos x="2357" y="0"/>
                  </a:cxn>
                  <a:cxn ang="0">
                    <a:pos x="1998" y="28"/>
                  </a:cxn>
                  <a:cxn ang="0">
                    <a:pos x="1657" y="106"/>
                  </a:cxn>
                  <a:cxn ang="0">
                    <a:pos x="1337" y="234"/>
                  </a:cxn>
                  <a:cxn ang="0">
                    <a:pos x="1041" y="404"/>
                  </a:cxn>
                  <a:cxn ang="0">
                    <a:pos x="774" y="614"/>
                  </a:cxn>
                  <a:cxn ang="0">
                    <a:pos x="540" y="859"/>
                  </a:cxn>
                  <a:cxn ang="0">
                    <a:pos x="342" y="1137"/>
                  </a:cxn>
                  <a:cxn ang="0">
                    <a:pos x="186" y="1441"/>
                  </a:cxn>
                  <a:cxn ang="0">
                    <a:pos x="75" y="1769"/>
                  </a:cxn>
                  <a:cxn ang="0">
                    <a:pos x="13" y="2117"/>
                  </a:cxn>
                  <a:cxn ang="0">
                    <a:pos x="4" y="2477"/>
                  </a:cxn>
                  <a:cxn ang="0">
                    <a:pos x="48" y="2831"/>
                  </a:cxn>
                  <a:cxn ang="0">
                    <a:pos x="143" y="3166"/>
                  </a:cxn>
                  <a:cxn ang="0">
                    <a:pos x="285" y="3477"/>
                  </a:cxn>
                  <a:cxn ang="0">
                    <a:pos x="470" y="3765"/>
                  </a:cxn>
                  <a:cxn ang="0">
                    <a:pos x="692" y="4022"/>
                  </a:cxn>
                  <a:cxn ang="0">
                    <a:pos x="948" y="4244"/>
                  </a:cxn>
                  <a:cxn ang="0">
                    <a:pos x="1235" y="4427"/>
                  </a:cxn>
                  <a:cxn ang="0">
                    <a:pos x="1548" y="4569"/>
                  </a:cxn>
                  <a:cxn ang="0">
                    <a:pos x="1883" y="4664"/>
                  </a:cxn>
                  <a:cxn ang="0">
                    <a:pos x="2235" y="4710"/>
                  </a:cxn>
                  <a:cxn ang="0">
                    <a:pos x="2357" y="4712"/>
                  </a:cxn>
                  <a:cxn ang="0">
                    <a:pos x="2357" y="4281"/>
                  </a:cxn>
                  <a:cxn ang="0">
                    <a:pos x="2064" y="4259"/>
                  </a:cxn>
                  <a:cxn ang="0">
                    <a:pos x="1785" y="4194"/>
                  </a:cxn>
                  <a:cxn ang="0">
                    <a:pos x="1523" y="4091"/>
                  </a:cxn>
                  <a:cxn ang="0">
                    <a:pos x="1282" y="3951"/>
                  </a:cxn>
                  <a:cxn ang="0">
                    <a:pos x="1064" y="3780"/>
                  </a:cxn>
                  <a:cxn ang="0">
                    <a:pos x="872" y="3579"/>
                  </a:cxn>
                  <a:cxn ang="0">
                    <a:pos x="711" y="3353"/>
                  </a:cxn>
                  <a:cxn ang="0">
                    <a:pos x="584" y="3104"/>
                  </a:cxn>
                  <a:cxn ang="0">
                    <a:pos x="493" y="2836"/>
                  </a:cxn>
                  <a:cxn ang="0">
                    <a:pos x="442" y="2552"/>
                  </a:cxn>
                  <a:cxn ang="0">
                    <a:pos x="435" y="2257"/>
                  </a:cxn>
                  <a:cxn ang="0">
                    <a:pos x="471" y="1969"/>
                  </a:cxn>
                  <a:cxn ang="0">
                    <a:pos x="549" y="1696"/>
                  </a:cxn>
                  <a:cxn ang="0">
                    <a:pos x="665" y="1441"/>
                  </a:cxn>
                  <a:cxn ang="0">
                    <a:pos x="815" y="1206"/>
                  </a:cxn>
                  <a:cxn ang="0">
                    <a:pos x="997" y="997"/>
                  </a:cxn>
                  <a:cxn ang="0">
                    <a:pos x="1206" y="815"/>
                  </a:cxn>
                  <a:cxn ang="0">
                    <a:pos x="1440" y="665"/>
                  </a:cxn>
                  <a:cxn ang="0">
                    <a:pos x="1695" y="549"/>
                  </a:cxn>
                  <a:cxn ang="0">
                    <a:pos x="1969" y="472"/>
                  </a:cxn>
                  <a:cxn ang="0">
                    <a:pos x="2257" y="435"/>
                  </a:cxn>
                </a:cxnLst>
                <a:rect l="0" t="0" r="r" b="b"/>
                <a:pathLst>
                  <a:path w="2357" h="4712">
                    <a:moveTo>
                      <a:pt x="2357" y="433"/>
                    </a:moveTo>
                    <a:lnTo>
                      <a:pt x="2357" y="433"/>
                    </a:lnTo>
                    <a:lnTo>
                      <a:pt x="2357" y="433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357" y="0"/>
                    </a:lnTo>
                    <a:lnTo>
                      <a:pt x="2235" y="4"/>
                    </a:lnTo>
                    <a:lnTo>
                      <a:pt x="2115" y="13"/>
                    </a:lnTo>
                    <a:lnTo>
                      <a:pt x="1998" y="28"/>
                    </a:lnTo>
                    <a:lnTo>
                      <a:pt x="1883" y="48"/>
                    </a:lnTo>
                    <a:lnTo>
                      <a:pt x="1769" y="75"/>
                    </a:lnTo>
                    <a:lnTo>
                      <a:pt x="1657" y="106"/>
                    </a:lnTo>
                    <a:lnTo>
                      <a:pt x="1548" y="144"/>
                    </a:lnTo>
                    <a:lnTo>
                      <a:pt x="1440" y="186"/>
                    </a:lnTo>
                    <a:lnTo>
                      <a:pt x="1337" y="234"/>
                    </a:lnTo>
                    <a:lnTo>
                      <a:pt x="1235" y="285"/>
                    </a:lnTo>
                    <a:lnTo>
                      <a:pt x="1137" y="342"/>
                    </a:lnTo>
                    <a:lnTo>
                      <a:pt x="1041" y="404"/>
                    </a:lnTo>
                    <a:lnTo>
                      <a:pt x="948" y="470"/>
                    </a:lnTo>
                    <a:lnTo>
                      <a:pt x="860" y="540"/>
                    </a:lnTo>
                    <a:lnTo>
                      <a:pt x="774" y="614"/>
                    </a:lnTo>
                    <a:lnTo>
                      <a:pt x="692" y="692"/>
                    </a:lnTo>
                    <a:lnTo>
                      <a:pt x="614" y="773"/>
                    </a:lnTo>
                    <a:lnTo>
                      <a:pt x="540" y="859"/>
                    </a:lnTo>
                    <a:lnTo>
                      <a:pt x="470" y="949"/>
                    </a:lnTo>
                    <a:lnTo>
                      <a:pt x="404" y="1040"/>
                    </a:lnTo>
                    <a:lnTo>
                      <a:pt x="342" y="1137"/>
                    </a:lnTo>
                    <a:lnTo>
                      <a:pt x="285" y="1235"/>
                    </a:lnTo>
                    <a:lnTo>
                      <a:pt x="233" y="1337"/>
                    </a:lnTo>
                    <a:lnTo>
                      <a:pt x="186" y="1441"/>
                    </a:lnTo>
                    <a:lnTo>
                      <a:pt x="143" y="1548"/>
                    </a:lnTo>
                    <a:lnTo>
                      <a:pt x="107" y="1657"/>
                    </a:lnTo>
                    <a:lnTo>
                      <a:pt x="75" y="1769"/>
                    </a:lnTo>
                    <a:lnTo>
                      <a:pt x="48" y="1883"/>
                    </a:lnTo>
                    <a:lnTo>
                      <a:pt x="27" y="1998"/>
                    </a:lnTo>
                    <a:lnTo>
                      <a:pt x="13" y="2117"/>
                    </a:lnTo>
                    <a:lnTo>
                      <a:pt x="4" y="2236"/>
                    </a:lnTo>
                    <a:lnTo>
                      <a:pt x="0" y="2357"/>
                    </a:lnTo>
                    <a:lnTo>
                      <a:pt x="4" y="2477"/>
                    </a:lnTo>
                    <a:lnTo>
                      <a:pt x="13" y="2597"/>
                    </a:lnTo>
                    <a:lnTo>
                      <a:pt x="27" y="2714"/>
                    </a:lnTo>
                    <a:lnTo>
                      <a:pt x="48" y="2831"/>
                    </a:lnTo>
                    <a:lnTo>
                      <a:pt x="75" y="2944"/>
                    </a:lnTo>
                    <a:lnTo>
                      <a:pt x="107" y="3056"/>
                    </a:lnTo>
                    <a:lnTo>
                      <a:pt x="143" y="3166"/>
                    </a:lnTo>
                    <a:lnTo>
                      <a:pt x="186" y="3272"/>
                    </a:lnTo>
                    <a:lnTo>
                      <a:pt x="233" y="3377"/>
                    </a:lnTo>
                    <a:lnTo>
                      <a:pt x="285" y="3477"/>
                    </a:lnTo>
                    <a:lnTo>
                      <a:pt x="342" y="3577"/>
                    </a:lnTo>
                    <a:lnTo>
                      <a:pt x="404" y="3672"/>
                    </a:lnTo>
                    <a:lnTo>
                      <a:pt x="470" y="3765"/>
                    </a:lnTo>
                    <a:lnTo>
                      <a:pt x="540" y="3854"/>
                    </a:lnTo>
                    <a:lnTo>
                      <a:pt x="614" y="3939"/>
                    </a:lnTo>
                    <a:lnTo>
                      <a:pt x="692" y="4022"/>
                    </a:lnTo>
                    <a:lnTo>
                      <a:pt x="774" y="4099"/>
                    </a:lnTo>
                    <a:lnTo>
                      <a:pt x="860" y="4174"/>
                    </a:lnTo>
                    <a:lnTo>
                      <a:pt x="948" y="4244"/>
                    </a:lnTo>
                    <a:lnTo>
                      <a:pt x="1041" y="4309"/>
                    </a:lnTo>
                    <a:lnTo>
                      <a:pt x="1137" y="4370"/>
                    </a:lnTo>
                    <a:lnTo>
                      <a:pt x="1235" y="4427"/>
                    </a:lnTo>
                    <a:lnTo>
                      <a:pt x="1337" y="4480"/>
                    </a:lnTo>
                    <a:lnTo>
                      <a:pt x="1440" y="4527"/>
                    </a:lnTo>
                    <a:lnTo>
                      <a:pt x="1548" y="4569"/>
                    </a:lnTo>
                    <a:lnTo>
                      <a:pt x="1657" y="4606"/>
                    </a:lnTo>
                    <a:lnTo>
                      <a:pt x="1769" y="4638"/>
                    </a:lnTo>
                    <a:lnTo>
                      <a:pt x="1883" y="4664"/>
                    </a:lnTo>
                    <a:lnTo>
                      <a:pt x="1998" y="4685"/>
                    </a:lnTo>
                    <a:lnTo>
                      <a:pt x="2115" y="4700"/>
                    </a:lnTo>
                    <a:lnTo>
                      <a:pt x="2235" y="4710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712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357" y="4281"/>
                    </a:lnTo>
                    <a:lnTo>
                      <a:pt x="2257" y="4279"/>
                    </a:lnTo>
                    <a:lnTo>
                      <a:pt x="2160" y="4271"/>
                    </a:lnTo>
                    <a:lnTo>
                      <a:pt x="2064" y="4259"/>
                    </a:lnTo>
                    <a:lnTo>
                      <a:pt x="1969" y="4242"/>
                    </a:lnTo>
                    <a:lnTo>
                      <a:pt x="1876" y="4221"/>
                    </a:lnTo>
                    <a:lnTo>
                      <a:pt x="1785" y="4194"/>
                    </a:lnTo>
                    <a:lnTo>
                      <a:pt x="1695" y="4164"/>
                    </a:lnTo>
                    <a:lnTo>
                      <a:pt x="1608" y="4129"/>
                    </a:lnTo>
                    <a:lnTo>
                      <a:pt x="1523" y="4091"/>
                    </a:lnTo>
                    <a:lnTo>
                      <a:pt x="1440" y="4048"/>
                    </a:lnTo>
                    <a:lnTo>
                      <a:pt x="1360" y="4002"/>
                    </a:lnTo>
                    <a:lnTo>
                      <a:pt x="1282" y="3951"/>
                    </a:lnTo>
                    <a:lnTo>
                      <a:pt x="1206" y="3898"/>
                    </a:lnTo>
                    <a:lnTo>
                      <a:pt x="1133" y="3841"/>
                    </a:lnTo>
                    <a:lnTo>
                      <a:pt x="1064" y="3780"/>
                    </a:lnTo>
                    <a:lnTo>
                      <a:pt x="997" y="3717"/>
                    </a:lnTo>
                    <a:lnTo>
                      <a:pt x="933" y="3650"/>
                    </a:lnTo>
                    <a:lnTo>
                      <a:pt x="872" y="3579"/>
                    </a:lnTo>
                    <a:lnTo>
                      <a:pt x="815" y="3507"/>
                    </a:lnTo>
                    <a:lnTo>
                      <a:pt x="761" y="3432"/>
                    </a:lnTo>
                    <a:lnTo>
                      <a:pt x="711" y="3353"/>
                    </a:lnTo>
                    <a:lnTo>
                      <a:pt x="665" y="3273"/>
                    </a:lnTo>
                    <a:lnTo>
                      <a:pt x="623" y="3189"/>
                    </a:lnTo>
                    <a:lnTo>
                      <a:pt x="584" y="3104"/>
                    </a:lnTo>
                    <a:lnTo>
                      <a:pt x="549" y="3017"/>
                    </a:lnTo>
                    <a:lnTo>
                      <a:pt x="519" y="2928"/>
                    </a:lnTo>
                    <a:lnTo>
                      <a:pt x="493" y="2836"/>
                    </a:lnTo>
                    <a:lnTo>
                      <a:pt x="471" y="2743"/>
                    </a:lnTo>
                    <a:lnTo>
                      <a:pt x="454" y="2648"/>
                    </a:lnTo>
                    <a:lnTo>
                      <a:pt x="442" y="2552"/>
                    </a:lnTo>
                    <a:lnTo>
                      <a:pt x="435" y="2455"/>
                    </a:lnTo>
                    <a:lnTo>
                      <a:pt x="432" y="2357"/>
                    </a:lnTo>
                    <a:lnTo>
                      <a:pt x="435" y="2257"/>
                    </a:lnTo>
                    <a:lnTo>
                      <a:pt x="442" y="2160"/>
                    </a:lnTo>
                    <a:lnTo>
                      <a:pt x="454" y="2064"/>
                    </a:lnTo>
                    <a:lnTo>
                      <a:pt x="471" y="1969"/>
                    </a:lnTo>
                    <a:lnTo>
                      <a:pt x="493" y="1876"/>
                    </a:lnTo>
                    <a:lnTo>
                      <a:pt x="519" y="1786"/>
                    </a:lnTo>
                    <a:lnTo>
                      <a:pt x="549" y="1696"/>
                    </a:lnTo>
                    <a:lnTo>
                      <a:pt x="584" y="1609"/>
                    </a:lnTo>
                    <a:lnTo>
                      <a:pt x="623" y="1523"/>
                    </a:lnTo>
                    <a:lnTo>
                      <a:pt x="665" y="1441"/>
                    </a:lnTo>
                    <a:lnTo>
                      <a:pt x="711" y="1360"/>
                    </a:lnTo>
                    <a:lnTo>
                      <a:pt x="761" y="1282"/>
                    </a:lnTo>
                    <a:lnTo>
                      <a:pt x="815" y="1206"/>
                    </a:lnTo>
                    <a:lnTo>
                      <a:pt x="872" y="1133"/>
                    </a:lnTo>
                    <a:lnTo>
                      <a:pt x="933" y="1064"/>
                    </a:lnTo>
                    <a:lnTo>
                      <a:pt x="997" y="997"/>
                    </a:lnTo>
                    <a:lnTo>
                      <a:pt x="1064" y="933"/>
                    </a:lnTo>
                    <a:lnTo>
                      <a:pt x="1133" y="873"/>
                    </a:lnTo>
                    <a:lnTo>
                      <a:pt x="1206" y="815"/>
                    </a:lnTo>
                    <a:lnTo>
                      <a:pt x="1282" y="761"/>
                    </a:lnTo>
                    <a:lnTo>
                      <a:pt x="1360" y="711"/>
                    </a:lnTo>
                    <a:lnTo>
                      <a:pt x="1440" y="665"/>
                    </a:lnTo>
                    <a:lnTo>
                      <a:pt x="1523" y="623"/>
                    </a:lnTo>
                    <a:lnTo>
                      <a:pt x="1608" y="583"/>
                    </a:lnTo>
                    <a:lnTo>
                      <a:pt x="1695" y="549"/>
                    </a:lnTo>
                    <a:lnTo>
                      <a:pt x="1785" y="519"/>
                    </a:lnTo>
                    <a:lnTo>
                      <a:pt x="1876" y="493"/>
                    </a:lnTo>
                    <a:lnTo>
                      <a:pt x="1969" y="472"/>
                    </a:lnTo>
                    <a:lnTo>
                      <a:pt x="2064" y="454"/>
                    </a:lnTo>
                    <a:lnTo>
                      <a:pt x="2160" y="442"/>
                    </a:lnTo>
                    <a:lnTo>
                      <a:pt x="2257" y="435"/>
                    </a:lnTo>
                    <a:lnTo>
                      <a:pt x="2357" y="433"/>
                    </a:lnTo>
                    <a:close/>
                  </a:path>
                </a:pathLst>
              </a:custGeom>
              <a:solidFill>
                <a:schemeClr val="accent1"/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15"/>
              <p:cNvSpPr/>
              <p:nvPr/>
            </p:nvSpPr>
            <p:spPr bwMode="auto">
              <a:xfrm>
                <a:off x="4572000" y="1026162"/>
                <a:ext cx="155840" cy="311218"/>
              </a:xfrm>
              <a:custGeom>
                <a:avLst/>
                <a:gdLst/>
                <a:ahLst/>
                <a:cxnLst>
                  <a:cxn ang="0">
                    <a:pos x="0" y="433"/>
                  </a:cxn>
                  <a:cxn ang="0">
                    <a:pos x="0" y="0"/>
                  </a:cxn>
                  <a:cxn ang="0">
                    <a:pos x="357" y="28"/>
                  </a:cxn>
                  <a:cxn ang="0">
                    <a:pos x="698" y="106"/>
                  </a:cxn>
                  <a:cxn ang="0">
                    <a:pos x="1018" y="234"/>
                  </a:cxn>
                  <a:cxn ang="0">
                    <a:pos x="1314" y="404"/>
                  </a:cxn>
                  <a:cxn ang="0">
                    <a:pos x="1581" y="614"/>
                  </a:cxn>
                  <a:cxn ang="0">
                    <a:pos x="1816" y="859"/>
                  </a:cxn>
                  <a:cxn ang="0">
                    <a:pos x="2013" y="1137"/>
                  </a:cxn>
                  <a:cxn ang="0">
                    <a:pos x="2169" y="1441"/>
                  </a:cxn>
                  <a:cxn ang="0">
                    <a:pos x="2281" y="1769"/>
                  </a:cxn>
                  <a:cxn ang="0">
                    <a:pos x="2342" y="2117"/>
                  </a:cxn>
                  <a:cxn ang="0">
                    <a:pos x="2351" y="2477"/>
                  </a:cxn>
                  <a:cxn ang="0">
                    <a:pos x="2307" y="2831"/>
                  </a:cxn>
                  <a:cxn ang="0">
                    <a:pos x="2212" y="3166"/>
                  </a:cxn>
                  <a:cxn ang="0">
                    <a:pos x="2070" y="3477"/>
                  </a:cxn>
                  <a:cxn ang="0">
                    <a:pos x="1885" y="3765"/>
                  </a:cxn>
                  <a:cxn ang="0">
                    <a:pos x="1663" y="4022"/>
                  </a:cxn>
                  <a:cxn ang="0">
                    <a:pos x="1407" y="4244"/>
                  </a:cxn>
                  <a:cxn ang="0">
                    <a:pos x="1120" y="4427"/>
                  </a:cxn>
                  <a:cxn ang="0">
                    <a:pos x="807" y="4569"/>
                  </a:cxn>
                  <a:cxn ang="0">
                    <a:pos x="473" y="4664"/>
                  </a:cxn>
                  <a:cxn ang="0">
                    <a:pos x="120" y="4710"/>
                  </a:cxn>
                  <a:cxn ang="0">
                    <a:pos x="0" y="4712"/>
                  </a:cxn>
                  <a:cxn ang="0">
                    <a:pos x="0" y="4281"/>
                  </a:cxn>
                  <a:cxn ang="0">
                    <a:pos x="291" y="4259"/>
                  </a:cxn>
                  <a:cxn ang="0">
                    <a:pos x="570" y="4194"/>
                  </a:cxn>
                  <a:cxn ang="0">
                    <a:pos x="832" y="4091"/>
                  </a:cxn>
                  <a:cxn ang="0">
                    <a:pos x="1073" y="3951"/>
                  </a:cxn>
                  <a:cxn ang="0">
                    <a:pos x="1292" y="3780"/>
                  </a:cxn>
                  <a:cxn ang="0">
                    <a:pos x="1483" y="3579"/>
                  </a:cxn>
                  <a:cxn ang="0">
                    <a:pos x="1644" y="3353"/>
                  </a:cxn>
                  <a:cxn ang="0">
                    <a:pos x="1771" y="3104"/>
                  </a:cxn>
                  <a:cxn ang="0">
                    <a:pos x="1862" y="2836"/>
                  </a:cxn>
                  <a:cxn ang="0">
                    <a:pos x="1913" y="2552"/>
                  </a:cxn>
                  <a:cxn ang="0">
                    <a:pos x="1921" y="2257"/>
                  </a:cxn>
                  <a:cxn ang="0">
                    <a:pos x="1884" y="1969"/>
                  </a:cxn>
                  <a:cxn ang="0">
                    <a:pos x="1806" y="1696"/>
                  </a:cxn>
                  <a:cxn ang="0">
                    <a:pos x="1690" y="1441"/>
                  </a:cxn>
                  <a:cxn ang="0">
                    <a:pos x="1540" y="1206"/>
                  </a:cxn>
                  <a:cxn ang="0">
                    <a:pos x="1358" y="997"/>
                  </a:cxn>
                  <a:cxn ang="0">
                    <a:pos x="1149" y="815"/>
                  </a:cxn>
                  <a:cxn ang="0">
                    <a:pos x="915" y="665"/>
                  </a:cxn>
                  <a:cxn ang="0">
                    <a:pos x="660" y="549"/>
                  </a:cxn>
                  <a:cxn ang="0">
                    <a:pos x="386" y="472"/>
                  </a:cxn>
                  <a:cxn ang="0">
                    <a:pos x="98" y="435"/>
                  </a:cxn>
                </a:cxnLst>
                <a:rect l="0" t="0" r="r" b="b"/>
                <a:pathLst>
                  <a:path w="2355" h="4712">
                    <a:moveTo>
                      <a:pt x="0" y="433"/>
                    </a:moveTo>
                    <a:lnTo>
                      <a:pt x="0" y="433"/>
                    </a:lnTo>
                    <a:lnTo>
                      <a:pt x="0" y="43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4"/>
                    </a:lnTo>
                    <a:lnTo>
                      <a:pt x="240" y="13"/>
                    </a:lnTo>
                    <a:lnTo>
                      <a:pt x="357" y="28"/>
                    </a:lnTo>
                    <a:lnTo>
                      <a:pt x="473" y="48"/>
                    </a:lnTo>
                    <a:lnTo>
                      <a:pt x="587" y="75"/>
                    </a:lnTo>
                    <a:lnTo>
                      <a:pt x="698" y="106"/>
                    </a:lnTo>
                    <a:lnTo>
                      <a:pt x="807" y="144"/>
                    </a:lnTo>
                    <a:lnTo>
                      <a:pt x="915" y="186"/>
                    </a:lnTo>
                    <a:lnTo>
                      <a:pt x="1018" y="234"/>
                    </a:lnTo>
                    <a:lnTo>
                      <a:pt x="1120" y="285"/>
                    </a:lnTo>
                    <a:lnTo>
                      <a:pt x="1220" y="342"/>
                    </a:lnTo>
                    <a:lnTo>
                      <a:pt x="1314" y="404"/>
                    </a:lnTo>
                    <a:lnTo>
                      <a:pt x="1407" y="470"/>
                    </a:lnTo>
                    <a:lnTo>
                      <a:pt x="1497" y="540"/>
                    </a:lnTo>
                    <a:lnTo>
                      <a:pt x="1581" y="614"/>
                    </a:lnTo>
                    <a:lnTo>
                      <a:pt x="1663" y="692"/>
                    </a:lnTo>
                    <a:lnTo>
                      <a:pt x="1741" y="773"/>
                    </a:lnTo>
                    <a:lnTo>
                      <a:pt x="1816" y="859"/>
                    </a:lnTo>
                    <a:lnTo>
                      <a:pt x="1885" y="949"/>
                    </a:lnTo>
                    <a:lnTo>
                      <a:pt x="1951" y="1040"/>
                    </a:lnTo>
                    <a:lnTo>
                      <a:pt x="2013" y="1137"/>
                    </a:lnTo>
                    <a:lnTo>
                      <a:pt x="2070" y="1235"/>
                    </a:lnTo>
                    <a:lnTo>
                      <a:pt x="2122" y="1337"/>
                    </a:lnTo>
                    <a:lnTo>
                      <a:pt x="2169" y="1441"/>
                    </a:lnTo>
                    <a:lnTo>
                      <a:pt x="2212" y="1548"/>
                    </a:lnTo>
                    <a:lnTo>
                      <a:pt x="2248" y="1657"/>
                    </a:lnTo>
                    <a:lnTo>
                      <a:pt x="2281" y="1769"/>
                    </a:lnTo>
                    <a:lnTo>
                      <a:pt x="2307" y="1883"/>
                    </a:lnTo>
                    <a:lnTo>
                      <a:pt x="2328" y="1998"/>
                    </a:lnTo>
                    <a:lnTo>
                      <a:pt x="2342" y="2117"/>
                    </a:lnTo>
                    <a:lnTo>
                      <a:pt x="2351" y="2236"/>
                    </a:lnTo>
                    <a:lnTo>
                      <a:pt x="2355" y="2357"/>
                    </a:lnTo>
                    <a:lnTo>
                      <a:pt x="2351" y="2477"/>
                    </a:lnTo>
                    <a:lnTo>
                      <a:pt x="2342" y="2597"/>
                    </a:lnTo>
                    <a:lnTo>
                      <a:pt x="2328" y="2714"/>
                    </a:lnTo>
                    <a:lnTo>
                      <a:pt x="2307" y="2831"/>
                    </a:lnTo>
                    <a:lnTo>
                      <a:pt x="2281" y="2944"/>
                    </a:lnTo>
                    <a:lnTo>
                      <a:pt x="2248" y="3056"/>
                    </a:lnTo>
                    <a:lnTo>
                      <a:pt x="2212" y="3166"/>
                    </a:lnTo>
                    <a:lnTo>
                      <a:pt x="2169" y="3272"/>
                    </a:lnTo>
                    <a:lnTo>
                      <a:pt x="2122" y="3377"/>
                    </a:lnTo>
                    <a:lnTo>
                      <a:pt x="2070" y="3477"/>
                    </a:lnTo>
                    <a:lnTo>
                      <a:pt x="2013" y="3577"/>
                    </a:lnTo>
                    <a:lnTo>
                      <a:pt x="1951" y="3672"/>
                    </a:lnTo>
                    <a:lnTo>
                      <a:pt x="1885" y="3765"/>
                    </a:lnTo>
                    <a:lnTo>
                      <a:pt x="1816" y="3854"/>
                    </a:lnTo>
                    <a:lnTo>
                      <a:pt x="1741" y="3939"/>
                    </a:lnTo>
                    <a:lnTo>
                      <a:pt x="1663" y="4022"/>
                    </a:lnTo>
                    <a:lnTo>
                      <a:pt x="1581" y="4099"/>
                    </a:lnTo>
                    <a:lnTo>
                      <a:pt x="1497" y="4174"/>
                    </a:lnTo>
                    <a:lnTo>
                      <a:pt x="1407" y="4244"/>
                    </a:lnTo>
                    <a:lnTo>
                      <a:pt x="1314" y="4309"/>
                    </a:lnTo>
                    <a:lnTo>
                      <a:pt x="1220" y="4370"/>
                    </a:lnTo>
                    <a:lnTo>
                      <a:pt x="1120" y="4427"/>
                    </a:lnTo>
                    <a:lnTo>
                      <a:pt x="1018" y="4480"/>
                    </a:lnTo>
                    <a:lnTo>
                      <a:pt x="915" y="4527"/>
                    </a:lnTo>
                    <a:lnTo>
                      <a:pt x="807" y="4569"/>
                    </a:lnTo>
                    <a:lnTo>
                      <a:pt x="698" y="4606"/>
                    </a:lnTo>
                    <a:lnTo>
                      <a:pt x="587" y="4638"/>
                    </a:lnTo>
                    <a:lnTo>
                      <a:pt x="473" y="4664"/>
                    </a:lnTo>
                    <a:lnTo>
                      <a:pt x="357" y="4685"/>
                    </a:lnTo>
                    <a:lnTo>
                      <a:pt x="240" y="4700"/>
                    </a:lnTo>
                    <a:lnTo>
                      <a:pt x="120" y="4710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712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0" y="4281"/>
                    </a:lnTo>
                    <a:lnTo>
                      <a:pt x="98" y="4279"/>
                    </a:lnTo>
                    <a:lnTo>
                      <a:pt x="195" y="4271"/>
                    </a:lnTo>
                    <a:lnTo>
                      <a:pt x="291" y="4259"/>
                    </a:lnTo>
                    <a:lnTo>
                      <a:pt x="386" y="4242"/>
                    </a:lnTo>
                    <a:lnTo>
                      <a:pt x="479" y="4221"/>
                    </a:lnTo>
                    <a:lnTo>
                      <a:pt x="570" y="4194"/>
                    </a:lnTo>
                    <a:lnTo>
                      <a:pt x="660" y="4164"/>
                    </a:lnTo>
                    <a:lnTo>
                      <a:pt x="747" y="4129"/>
                    </a:lnTo>
                    <a:lnTo>
                      <a:pt x="832" y="4091"/>
                    </a:lnTo>
                    <a:lnTo>
                      <a:pt x="915" y="4048"/>
                    </a:lnTo>
                    <a:lnTo>
                      <a:pt x="996" y="4002"/>
                    </a:lnTo>
                    <a:lnTo>
                      <a:pt x="1073" y="3951"/>
                    </a:lnTo>
                    <a:lnTo>
                      <a:pt x="1149" y="3898"/>
                    </a:lnTo>
                    <a:lnTo>
                      <a:pt x="1222" y="3841"/>
                    </a:lnTo>
                    <a:lnTo>
                      <a:pt x="1292" y="3780"/>
                    </a:lnTo>
                    <a:lnTo>
                      <a:pt x="1358" y="3717"/>
                    </a:lnTo>
                    <a:lnTo>
                      <a:pt x="1423" y="3650"/>
                    </a:lnTo>
                    <a:lnTo>
                      <a:pt x="1483" y="3579"/>
                    </a:lnTo>
                    <a:lnTo>
                      <a:pt x="1540" y="3507"/>
                    </a:lnTo>
                    <a:lnTo>
                      <a:pt x="1594" y="3432"/>
                    </a:lnTo>
                    <a:lnTo>
                      <a:pt x="1644" y="3353"/>
                    </a:lnTo>
                    <a:lnTo>
                      <a:pt x="1690" y="3273"/>
                    </a:lnTo>
                    <a:lnTo>
                      <a:pt x="1733" y="3189"/>
                    </a:lnTo>
                    <a:lnTo>
                      <a:pt x="1771" y="3104"/>
                    </a:lnTo>
                    <a:lnTo>
                      <a:pt x="1806" y="3017"/>
                    </a:lnTo>
                    <a:lnTo>
                      <a:pt x="1836" y="2928"/>
                    </a:lnTo>
                    <a:lnTo>
                      <a:pt x="1862" y="2836"/>
                    </a:lnTo>
                    <a:lnTo>
                      <a:pt x="1884" y="2743"/>
                    </a:lnTo>
                    <a:lnTo>
                      <a:pt x="1901" y="2648"/>
                    </a:lnTo>
                    <a:lnTo>
                      <a:pt x="1913" y="2552"/>
                    </a:lnTo>
                    <a:lnTo>
                      <a:pt x="1921" y="2455"/>
                    </a:lnTo>
                    <a:lnTo>
                      <a:pt x="1923" y="2357"/>
                    </a:lnTo>
                    <a:lnTo>
                      <a:pt x="1921" y="2257"/>
                    </a:lnTo>
                    <a:lnTo>
                      <a:pt x="1913" y="2160"/>
                    </a:lnTo>
                    <a:lnTo>
                      <a:pt x="1901" y="2064"/>
                    </a:lnTo>
                    <a:lnTo>
                      <a:pt x="1884" y="1969"/>
                    </a:lnTo>
                    <a:lnTo>
                      <a:pt x="1862" y="1876"/>
                    </a:lnTo>
                    <a:lnTo>
                      <a:pt x="1836" y="1786"/>
                    </a:lnTo>
                    <a:lnTo>
                      <a:pt x="1806" y="1696"/>
                    </a:lnTo>
                    <a:lnTo>
                      <a:pt x="1771" y="1609"/>
                    </a:lnTo>
                    <a:lnTo>
                      <a:pt x="1733" y="1523"/>
                    </a:lnTo>
                    <a:lnTo>
                      <a:pt x="1690" y="1441"/>
                    </a:lnTo>
                    <a:lnTo>
                      <a:pt x="1644" y="1360"/>
                    </a:lnTo>
                    <a:lnTo>
                      <a:pt x="1594" y="1282"/>
                    </a:lnTo>
                    <a:lnTo>
                      <a:pt x="1540" y="1206"/>
                    </a:lnTo>
                    <a:lnTo>
                      <a:pt x="1483" y="1133"/>
                    </a:lnTo>
                    <a:lnTo>
                      <a:pt x="1423" y="1064"/>
                    </a:lnTo>
                    <a:lnTo>
                      <a:pt x="1358" y="997"/>
                    </a:lnTo>
                    <a:lnTo>
                      <a:pt x="1292" y="933"/>
                    </a:lnTo>
                    <a:lnTo>
                      <a:pt x="1222" y="873"/>
                    </a:lnTo>
                    <a:lnTo>
                      <a:pt x="1149" y="815"/>
                    </a:lnTo>
                    <a:lnTo>
                      <a:pt x="1073" y="761"/>
                    </a:lnTo>
                    <a:lnTo>
                      <a:pt x="996" y="711"/>
                    </a:lnTo>
                    <a:lnTo>
                      <a:pt x="915" y="665"/>
                    </a:lnTo>
                    <a:lnTo>
                      <a:pt x="832" y="623"/>
                    </a:lnTo>
                    <a:lnTo>
                      <a:pt x="747" y="583"/>
                    </a:lnTo>
                    <a:lnTo>
                      <a:pt x="660" y="549"/>
                    </a:lnTo>
                    <a:lnTo>
                      <a:pt x="570" y="519"/>
                    </a:lnTo>
                    <a:lnTo>
                      <a:pt x="479" y="493"/>
                    </a:lnTo>
                    <a:lnTo>
                      <a:pt x="386" y="472"/>
                    </a:lnTo>
                    <a:lnTo>
                      <a:pt x="291" y="454"/>
                    </a:lnTo>
                    <a:lnTo>
                      <a:pt x="195" y="442"/>
                    </a:lnTo>
                    <a:lnTo>
                      <a:pt x="98" y="435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r" defTabSz="914400" rtl="1"/>
                <a:endParaRPr lang="ar-SA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054" name="Freeform 6"/>
          <p:cNvSpPr/>
          <p:nvPr/>
        </p:nvSpPr>
        <p:spPr bwMode="auto">
          <a:xfrm>
            <a:off x="6396286" y="2207527"/>
            <a:ext cx="2570018" cy="1496601"/>
          </a:xfrm>
          <a:custGeom>
            <a:avLst/>
            <a:gdLst/>
            <a:ahLst/>
            <a:cxnLst>
              <a:cxn ang="0">
                <a:pos x="5143" y="33"/>
              </a:cxn>
              <a:cxn ang="0">
                <a:pos x="5427" y="152"/>
              </a:cxn>
              <a:cxn ang="0">
                <a:pos x="5661" y="346"/>
              </a:cxn>
              <a:cxn ang="0">
                <a:pos x="5831" y="597"/>
              </a:cxn>
              <a:cxn ang="0">
                <a:pos x="5922" y="894"/>
              </a:cxn>
              <a:cxn ang="0">
                <a:pos x="5922" y="1214"/>
              </a:cxn>
              <a:cxn ang="0">
                <a:pos x="5831" y="1511"/>
              </a:cxn>
              <a:cxn ang="0">
                <a:pos x="5661" y="1762"/>
              </a:cxn>
              <a:cxn ang="0">
                <a:pos x="5427" y="1954"/>
              </a:cxn>
              <a:cxn ang="0">
                <a:pos x="5143" y="2075"/>
              </a:cxn>
              <a:cxn ang="0">
                <a:pos x="4854" y="2108"/>
              </a:cxn>
              <a:cxn ang="0">
                <a:pos x="4696" y="2092"/>
              </a:cxn>
              <a:cxn ang="0">
                <a:pos x="4583" y="2266"/>
              </a:cxn>
              <a:cxn ang="0">
                <a:pos x="4438" y="2455"/>
              </a:cxn>
              <a:cxn ang="0">
                <a:pos x="4256" y="2606"/>
              </a:cxn>
              <a:cxn ang="0">
                <a:pos x="4043" y="2714"/>
              </a:cxn>
              <a:cxn ang="0">
                <a:pos x="3806" y="2771"/>
              </a:cxn>
              <a:cxn ang="0">
                <a:pos x="3532" y="2768"/>
              </a:cxn>
              <a:cxn ang="0">
                <a:pos x="3256" y="2690"/>
              </a:cxn>
              <a:cxn ang="0">
                <a:pos x="3017" y="2543"/>
              </a:cxn>
              <a:cxn ang="0">
                <a:pos x="2790" y="2648"/>
              </a:cxn>
              <a:cxn ang="0">
                <a:pos x="2526" y="2750"/>
              </a:cxn>
              <a:cxn ang="0">
                <a:pos x="2253" y="2779"/>
              </a:cxn>
              <a:cxn ang="0">
                <a:pos x="2074" y="2757"/>
              </a:cxn>
              <a:cxn ang="0">
                <a:pos x="1960" y="2933"/>
              </a:cxn>
              <a:cxn ang="0">
                <a:pos x="1816" y="3122"/>
              </a:cxn>
              <a:cxn ang="0">
                <a:pos x="1632" y="3275"/>
              </a:cxn>
              <a:cxn ang="0">
                <a:pos x="1418" y="3383"/>
              </a:cxn>
              <a:cxn ang="0">
                <a:pos x="1180" y="3442"/>
              </a:cxn>
              <a:cxn ang="0">
                <a:pos x="894" y="3436"/>
              </a:cxn>
              <a:cxn ang="0">
                <a:pos x="597" y="3345"/>
              </a:cxn>
              <a:cxn ang="0">
                <a:pos x="346" y="3175"/>
              </a:cxn>
              <a:cxn ang="0">
                <a:pos x="153" y="2941"/>
              </a:cxn>
              <a:cxn ang="0">
                <a:pos x="33" y="2657"/>
              </a:cxn>
              <a:cxn ang="0">
                <a:pos x="1" y="2340"/>
              </a:cxn>
              <a:cxn ang="0">
                <a:pos x="63" y="2032"/>
              </a:cxn>
              <a:cxn ang="0">
                <a:pos x="210" y="1764"/>
              </a:cxn>
              <a:cxn ang="0">
                <a:pos x="424" y="1550"/>
              </a:cxn>
              <a:cxn ang="0">
                <a:pos x="692" y="1405"/>
              </a:cxn>
              <a:cxn ang="0">
                <a:pos x="1000" y="1342"/>
              </a:cxn>
              <a:cxn ang="0">
                <a:pos x="1204" y="1351"/>
              </a:cxn>
              <a:cxn ang="0">
                <a:pos x="1339" y="1256"/>
              </a:cxn>
              <a:cxn ang="0">
                <a:pos x="1468" y="1056"/>
              </a:cxn>
              <a:cxn ang="0">
                <a:pos x="1639" y="890"/>
              </a:cxn>
              <a:cxn ang="0">
                <a:pos x="1843" y="766"/>
              </a:cxn>
              <a:cxn ang="0">
                <a:pos x="2074" y="691"/>
              </a:cxn>
              <a:cxn ang="0">
                <a:pos x="2333" y="671"/>
              </a:cxn>
              <a:cxn ang="0">
                <a:pos x="2617" y="725"/>
              </a:cxn>
              <a:cxn ang="0">
                <a:pos x="2871" y="849"/>
              </a:cxn>
              <a:cxn ang="0">
                <a:pos x="3091" y="849"/>
              </a:cxn>
              <a:cxn ang="0">
                <a:pos x="3345" y="725"/>
              </a:cxn>
              <a:cxn ang="0">
                <a:pos x="3630" y="671"/>
              </a:cxn>
              <a:cxn ang="0">
                <a:pos x="3814" y="679"/>
              </a:cxn>
              <a:cxn ang="0">
                <a:pos x="3939" y="581"/>
              </a:cxn>
              <a:cxn ang="0">
                <a:pos x="4068" y="382"/>
              </a:cxn>
              <a:cxn ang="0">
                <a:pos x="4240" y="218"/>
              </a:cxn>
              <a:cxn ang="0">
                <a:pos x="4443" y="95"/>
              </a:cxn>
              <a:cxn ang="0">
                <a:pos x="4673" y="20"/>
              </a:cxn>
            </a:cxnLst>
            <a:rect l="0" t="0" r="r" b="b"/>
            <a:pathLst>
              <a:path w="5936" h="3449">
                <a:moveTo>
                  <a:pt x="4880" y="0"/>
                </a:moveTo>
                <a:lnTo>
                  <a:pt x="4935" y="1"/>
                </a:lnTo>
                <a:lnTo>
                  <a:pt x="4989" y="5"/>
                </a:lnTo>
                <a:lnTo>
                  <a:pt x="5040" y="12"/>
                </a:lnTo>
                <a:lnTo>
                  <a:pt x="5093" y="21"/>
                </a:lnTo>
                <a:lnTo>
                  <a:pt x="5143" y="33"/>
                </a:lnTo>
                <a:lnTo>
                  <a:pt x="5193" y="47"/>
                </a:lnTo>
                <a:lnTo>
                  <a:pt x="5242" y="63"/>
                </a:lnTo>
                <a:lnTo>
                  <a:pt x="5290" y="83"/>
                </a:lnTo>
                <a:lnTo>
                  <a:pt x="5337" y="104"/>
                </a:lnTo>
                <a:lnTo>
                  <a:pt x="5382" y="127"/>
                </a:lnTo>
                <a:lnTo>
                  <a:pt x="5427" y="152"/>
                </a:lnTo>
                <a:lnTo>
                  <a:pt x="5469" y="179"/>
                </a:lnTo>
                <a:lnTo>
                  <a:pt x="5510" y="210"/>
                </a:lnTo>
                <a:lnTo>
                  <a:pt x="5551" y="240"/>
                </a:lnTo>
                <a:lnTo>
                  <a:pt x="5590" y="273"/>
                </a:lnTo>
                <a:lnTo>
                  <a:pt x="5625" y="309"/>
                </a:lnTo>
                <a:lnTo>
                  <a:pt x="5661" y="346"/>
                </a:lnTo>
                <a:lnTo>
                  <a:pt x="5694" y="384"/>
                </a:lnTo>
                <a:lnTo>
                  <a:pt x="5726" y="424"/>
                </a:lnTo>
                <a:lnTo>
                  <a:pt x="5755" y="465"/>
                </a:lnTo>
                <a:lnTo>
                  <a:pt x="5782" y="508"/>
                </a:lnTo>
                <a:lnTo>
                  <a:pt x="5807" y="552"/>
                </a:lnTo>
                <a:lnTo>
                  <a:pt x="5831" y="597"/>
                </a:lnTo>
                <a:lnTo>
                  <a:pt x="5852" y="644"/>
                </a:lnTo>
                <a:lnTo>
                  <a:pt x="5871" y="692"/>
                </a:lnTo>
                <a:lnTo>
                  <a:pt x="5888" y="741"/>
                </a:lnTo>
                <a:lnTo>
                  <a:pt x="5901" y="791"/>
                </a:lnTo>
                <a:lnTo>
                  <a:pt x="5913" y="841"/>
                </a:lnTo>
                <a:lnTo>
                  <a:pt x="5922" y="894"/>
                </a:lnTo>
                <a:lnTo>
                  <a:pt x="5929" y="947"/>
                </a:lnTo>
                <a:lnTo>
                  <a:pt x="5933" y="1000"/>
                </a:lnTo>
                <a:lnTo>
                  <a:pt x="5936" y="1054"/>
                </a:lnTo>
                <a:lnTo>
                  <a:pt x="5933" y="1108"/>
                </a:lnTo>
                <a:lnTo>
                  <a:pt x="5929" y="1161"/>
                </a:lnTo>
                <a:lnTo>
                  <a:pt x="5922" y="1214"/>
                </a:lnTo>
                <a:lnTo>
                  <a:pt x="5913" y="1266"/>
                </a:lnTo>
                <a:lnTo>
                  <a:pt x="5901" y="1317"/>
                </a:lnTo>
                <a:lnTo>
                  <a:pt x="5888" y="1367"/>
                </a:lnTo>
                <a:lnTo>
                  <a:pt x="5871" y="1416"/>
                </a:lnTo>
                <a:lnTo>
                  <a:pt x="5852" y="1463"/>
                </a:lnTo>
                <a:lnTo>
                  <a:pt x="5831" y="1511"/>
                </a:lnTo>
                <a:lnTo>
                  <a:pt x="5807" y="1556"/>
                </a:lnTo>
                <a:lnTo>
                  <a:pt x="5782" y="1599"/>
                </a:lnTo>
                <a:lnTo>
                  <a:pt x="5755" y="1643"/>
                </a:lnTo>
                <a:lnTo>
                  <a:pt x="5726" y="1684"/>
                </a:lnTo>
                <a:lnTo>
                  <a:pt x="5694" y="1723"/>
                </a:lnTo>
                <a:lnTo>
                  <a:pt x="5661" y="1762"/>
                </a:lnTo>
                <a:lnTo>
                  <a:pt x="5625" y="1799"/>
                </a:lnTo>
                <a:lnTo>
                  <a:pt x="5590" y="1833"/>
                </a:lnTo>
                <a:lnTo>
                  <a:pt x="5551" y="1867"/>
                </a:lnTo>
                <a:lnTo>
                  <a:pt x="5510" y="1898"/>
                </a:lnTo>
                <a:lnTo>
                  <a:pt x="5469" y="1928"/>
                </a:lnTo>
                <a:lnTo>
                  <a:pt x="5427" y="1954"/>
                </a:lnTo>
                <a:lnTo>
                  <a:pt x="5382" y="1981"/>
                </a:lnTo>
                <a:lnTo>
                  <a:pt x="5337" y="2003"/>
                </a:lnTo>
                <a:lnTo>
                  <a:pt x="5290" y="2024"/>
                </a:lnTo>
                <a:lnTo>
                  <a:pt x="5242" y="2044"/>
                </a:lnTo>
                <a:lnTo>
                  <a:pt x="5193" y="2060"/>
                </a:lnTo>
                <a:lnTo>
                  <a:pt x="5143" y="2075"/>
                </a:lnTo>
                <a:lnTo>
                  <a:pt x="5093" y="2087"/>
                </a:lnTo>
                <a:lnTo>
                  <a:pt x="5040" y="2096"/>
                </a:lnTo>
                <a:lnTo>
                  <a:pt x="4989" y="2102"/>
                </a:lnTo>
                <a:lnTo>
                  <a:pt x="4935" y="2106"/>
                </a:lnTo>
                <a:lnTo>
                  <a:pt x="4880" y="2108"/>
                </a:lnTo>
                <a:lnTo>
                  <a:pt x="4854" y="2108"/>
                </a:lnTo>
                <a:lnTo>
                  <a:pt x="4826" y="2106"/>
                </a:lnTo>
                <a:lnTo>
                  <a:pt x="4800" y="2105"/>
                </a:lnTo>
                <a:lnTo>
                  <a:pt x="4774" y="2102"/>
                </a:lnTo>
                <a:lnTo>
                  <a:pt x="4747" y="2100"/>
                </a:lnTo>
                <a:lnTo>
                  <a:pt x="4721" y="2096"/>
                </a:lnTo>
                <a:lnTo>
                  <a:pt x="4696" y="2092"/>
                </a:lnTo>
                <a:lnTo>
                  <a:pt x="4669" y="2087"/>
                </a:lnTo>
                <a:lnTo>
                  <a:pt x="4655" y="2124"/>
                </a:lnTo>
                <a:lnTo>
                  <a:pt x="4639" y="2160"/>
                </a:lnTo>
                <a:lnTo>
                  <a:pt x="4622" y="2197"/>
                </a:lnTo>
                <a:lnTo>
                  <a:pt x="4603" y="2232"/>
                </a:lnTo>
                <a:lnTo>
                  <a:pt x="4583" y="2266"/>
                </a:lnTo>
                <a:lnTo>
                  <a:pt x="4562" y="2300"/>
                </a:lnTo>
                <a:lnTo>
                  <a:pt x="4540" y="2333"/>
                </a:lnTo>
                <a:lnTo>
                  <a:pt x="4516" y="2365"/>
                </a:lnTo>
                <a:lnTo>
                  <a:pt x="4491" y="2396"/>
                </a:lnTo>
                <a:lnTo>
                  <a:pt x="4466" y="2426"/>
                </a:lnTo>
                <a:lnTo>
                  <a:pt x="4438" y="2455"/>
                </a:lnTo>
                <a:lnTo>
                  <a:pt x="4410" y="2483"/>
                </a:lnTo>
                <a:lnTo>
                  <a:pt x="4381" y="2509"/>
                </a:lnTo>
                <a:lnTo>
                  <a:pt x="4351" y="2536"/>
                </a:lnTo>
                <a:lnTo>
                  <a:pt x="4321" y="2561"/>
                </a:lnTo>
                <a:lnTo>
                  <a:pt x="4289" y="2583"/>
                </a:lnTo>
                <a:lnTo>
                  <a:pt x="4256" y="2606"/>
                </a:lnTo>
                <a:lnTo>
                  <a:pt x="4223" y="2627"/>
                </a:lnTo>
                <a:lnTo>
                  <a:pt x="4189" y="2648"/>
                </a:lnTo>
                <a:lnTo>
                  <a:pt x="4153" y="2666"/>
                </a:lnTo>
                <a:lnTo>
                  <a:pt x="4117" y="2683"/>
                </a:lnTo>
                <a:lnTo>
                  <a:pt x="4080" y="2699"/>
                </a:lnTo>
                <a:lnTo>
                  <a:pt x="4043" y="2714"/>
                </a:lnTo>
                <a:lnTo>
                  <a:pt x="4005" y="2727"/>
                </a:lnTo>
                <a:lnTo>
                  <a:pt x="3965" y="2739"/>
                </a:lnTo>
                <a:lnTo>
                  <a:pt x="3927" y="2750"/>
                </a:lnTo>
                <a:lnTo>
                  <a:pt x="3886" y="2757"/>
                </a:lnTo>
                <a:lnTo>
                  <a:pt x="3847" y="2765"/>
                </a:lnTo>
                <a:lnTo>
                  <a:pt x="3806" y="2771"/>
                </a:lnTo>
                <a:lnTo>
                  <a:pt x="3763" y="2775"/>
                </a:lnTo>
                <a:lnTo>
                  <a:pt x="3722" y="2777"/>
                </a:lnTo>
                <a:lnTo>
                  <a:pt x="3679" y="2779"/>
                </a:lnTo>
                <a:lnTo>
                  <a:pt x="3630" y="2777"/>
                </a:lnTo>
                <a:lnTo>
                  <a:pt x="3580" y="2773"/>
                </a:lnTo>
                <a:lnTo>
                  <a:pt x="3532" y="2768"/>
                </a:lnTo>
                <a:lnTo>
                  <a:pt x="3483" y="2760"/>
                </a:lnTo>
                <a:lnTo>
                  <a:pt x="3436" y="2750"/>
                </a:lnTo>
                <a:lnTo>
                  <a:pt x="3390" y="2738"/>
                </a:lnTo>
                <a:lnTo>
                  <a:pt x="3345" y="2724"/>
                </a:lnTo>
                <a:lnTo>
                  <a:pt x="3300" y="2707"/>
                </a:lnTo>
                <a:lnTo>
                  <a:pt x="3256" y="2690"/>
                </a:lnTo>
                <a:lnTo>
                  <a:pt x="3214" y="2669"/>
                </a:lnTo>
                <a:lnTo>
                  <a:pt x="3172" y="2648"/>
                </a:lnTo>
                <a:lnTo>
                  <a:pt x="3131" y="2624"/>
                </a:lnTo>
                <a:lnTo>
                  <a:pt x="3091" y="2599"/>
                </a:lnTo>
                <a:lnTo>
                  <a:pt x="3054" y="2571"/>
                </a:lnTo>
                <a:lnTo>
                  <a:pt x="3017" y="2543"/>
                </a:lnTo>
                <a:lnTo>
                  <a:pt x="2982" y="2513"/>
                </a:lnTo>
                <a:lnTo>
                  <a:pt x="2946" y="2543"/>
                </a:lnTo>
                <a:lnTo>
                  <a:pt x="2909" y="2571"/>
                </a:lnTo>
                <a:lnTo>
                  <a:pt x="2871" y="2599"/>
                </a:lnTo>
                <a:lnTo>
                  <a:pt x="2831" y="2624"/>
                </a:lnTo>
                <a:lnTo>
                  <a:pt x="2790" y="2648"/>
                </a:lnTo>
                <a:lnTo>
                  <a:pt x="2749" y="2669"/>
                </a:lnTo>
                <a:lnTo>
                  <a:pt x="2706" y="2690"/>
                </a:lnTo>
                <a:lnTo>
                  <a:pt x="2662" y="2707"/>
                </a:lnTo>
                <a:lnTo>
                  <a:pt x="2617" y="2724"/>
                </a:lnTo>
                <a:lnTo>
                  <a:pt x="2572" y="2738"/>
                </a:lnTo>
                <a:lnTo>
                  <a:pt x="2526" y="2750"/>
                </a:lnTo>
                <a:lnTo>
                  <a:pt x="2478" y="2760"/>
                </a:lnTo>
                <a:lnTo>
                  <a:pt x="2431" y="2768"/>
                </a:lnTo>
                <a:lnTo>
                  <a:pt x="2382" y="2773"/>
                </a:lnTo>
                <a:lnTo>
                  <a:pt x="2333" y="2777"/>
                </a:lnTo>
                <a:lnTo>
                  <a:pt x="2283" y="2779"/>
                </a:lnTo>
                <a:lnTo>
                  <a:pt x="2253" y="2779"/>
                </a:lnTo>
                <a:lnTo>
                  <a:pt x="2222" y="2777"/>
                </a:lnTo>
                <a:lnTo>
                  <a:pt x="2192" y="2775"/>
                </a:lnTo>
                <a:lnTo>
                  <a:pt x="2162" y="2772"/>
                </a:lnTo>
                <a:lnTo>
                  <a:pt x="2133" y="2768"/>
                </a:lnTo>
                <a:lnTo>
                  <a:pt x="2103" y="2763"/>
                </a:lnTo>
                <a:lnTo>
                  <a:pt x="2074" y="2757"/>
                </a:lnTo>
                <a:lnTo>
                  <a:pt x="2045" y="2752"/>
                </a:lnTo>
                <a:lnTo>
                  <a:pt x="2031" y="2789"/>
                </a:lnTo>
                <a:lnTo>
                  <a:pt x="2015" y="2826"/>
                </a:lnTo>
                <a:lnTo>
                  <a:pt x="1998" y="2863"/>
                </a:lnTo>
                <a:lnTo>
                  <a:pt x="1979" y="2897"/>
                </a:lnTo>
                <a:lnTo>
                  <a:pt x="1960" y="2933"/>
                </a:lnTo>
                <a:lnTo>
                  <a:pt x="1938" y="2966"/>
                </a:lnTo>
                <a:lnTo>
                  <a:pt x="1916" y="2999"/>
                </a:lnTo>
                <a:lnTo>
                  <a:pt x="1892" y="3032"/>
                </a:lnTo>
                <a:lnTo>
                  <a:pt x="1868" y="3063"/>
                </a:lnTo>
                <a:lnTo>
                  <a:pt x="1842" y="3093"/>
                </a:lnTo>
                <a:lnTo>
                  <a:pt x="1816" y="3122"/>
                </a:lnTo>
                <a:lnTo>
                  <a:pt x="1788" y="3151"/>
                </a:lnTo>
                <a:lnTo>
                  <a:pt x="1759" y="3177"/>
                </a:lnTo>
                <a:lnTo>
                  <a:pt x="1728" y="3204"/>
                </a:lnTo>
                <a:lnTo>
                  <a:pt x="1697" y="3229"/>
                </a:lnTo>
                <a:lnTo>
                  <a:pt x="1665" y="3253"/>
                </a:lnTo>
                <a:lnTo>
                  <a:pt x="1632" y="3275"/>
                </a:lnTo>
                <a:lnTo>
                  <a:pt x="1599" y="3296"/>
                </a:lnTo>
                <a:lnTo>
                  <a:pt x="1565" y="3316"/>
                </a:lnTo>
                <a:lnTo>
                  <a:pt x="1529" y="3336"/>
                </a:lnTo>
                <a:lnTo>
                  <a:pt x="1493" y="3353"/>
                </a:lnTo>
                <a:lnTo>
                  <a:pt x="1456" y="3369"/>
                </a:lnTo>
                <a:lnTo>
                  <a:pt x="1418" y="3383"/>
                </a:lnTo>
                <a:lnTo>
                  <a:pt x="1380" y="3397"/>
                </a:lnTo>
                <a:lnTo>
                  <a:pt x="1342" y="3409"/>
                </a:lnTo>
                <a:lnTo>
                  <a:pt x="1302" y="3419"/>
                </a:lnTo>
                <a:lnTo>
                  <a:pt x="1262" y="3428"/>
                </a:lnTo>
                <a:lnTo>
                  <a:pt x="1221" y="3436"/>
                </a:lnTo>
                <a:lnTo>
                  <a:pt x="1180" y="3442"/>
                </a:lnTo>
                <a:lnTo>
                  <a:pt x="1138" y="3446"/>
                </a:lnTo>
                <a:lnTo>
                  <a:pt x="1096" y="3448"/>
                </a:lnTo>
                <a:lnTo>
                  <a:pt x="1054" y="3449"/>
                </a:lnTo>
                <a:lnTo>
                  <a:pt x="1000" y="3448"/>
                </a:lnTo>
                <a:lnTo>
                  <a:pt x="947" y="3444"/>
                </a:lnTo>
                <a:lnTo>
                  <a:pt x="894" y="3436"/>
                </a:lnTo>
                <a:lnTo>
                  <a:pt x="841" y="3427"/>
                </a:lnTo>
                <a:lnTo>
                  <a:pt x="791" y="3415"/>
                </a:lnTo>
                <a:lnTo>
                  <a:pt x="741" y="3402"/>
                </a:lnTo>
                <a:lnTo>
                  <a:pt x="692" y="3385"/>
                </a:lnTo>
                <a:lnTo>
                  <a:pt x="644" y="3366"/>
                </a:lnTo>
                <a:lnTo>
                  <a:pt x="597" y="3345"/>
                </a:lnTo>
                <a:lnTo>
                  <a:pt x="552" y="3321"/>
                </a:lnTo>
                <a:lnTo>
                  <a:pt x="508" y="3296"/>
                </a:lnTo>
                <a:lnTo>
                  <a:pt x="465" y="3269"/>
                </a:lnTo>
                <a:lnTo>
                  <a:pt x="424" y="3239"/>
                </a:lnTo>
                <a:lnTo>
                  <a:pt x="384" y="3208"/>
                </a:lnTo>
                <a:lnTo>
                  <a:pt x="346" y="3175"/>
                </a:lnTo>
                <a:lnTo>
                  <a:pt x="309" y="3139"/>
                </a:lnTo>
                <a:lnTo>
                  <a:pt x="273" y="3103"/>
                </a:lnTo>
                <a:lnTo>
                  <a:pt x="240" y="3065"/>
                </a:lnTo>
                <a:lnTo>
                  <a:pt x="210" y="3024"/>
                </a:lnTo>
                <a:lnTo>
                  <a:pt x="180" y="2983"/>
                </a:lnTo>
                <a:lnTo>
                  <a:pt x="153" y="2941"/>
                </a:lnTo>
                <a:lnTo>
                  <a:pt x="127" y="2896"/>
                </a:lnTo>
                <a:lnTo>
                  <a:pt x="104" y="2851"/>
                </a:lnTo>
                <a:lnTo>
                  <a:pt x="83" y="2805"/>
                </a:lnTo>
                <a:lnTo>
                  <a:pt x="63" y="2756"/>
                </a:lnTo>
                <a:lnTo>
                  <a:pt x="47" y="2707"/>
                </a:lnTo>
                <a:lnTo>
                  <a:pt x="33" y="2657"/>
                </a:lnTo>
                <a:lnTo>
                  <a:pt x="21" y="2607"/>
                </a:lnTo>
                <a:lnTo>
                  <a:pt x="12" y="2555"/>
                </a:lnTo>
                <a:lnTo>
                  <a:pt x="5" y="2503"/>
                </a:lnTo>
                <a:lnTo>
                  <a:pt x="1" y="2448"/>
                </a:lnTo>
                <a:lnTo>
                  <a:pt x="0" y="2394"/>
                </a:lnTo>
                <a:lnTo>
                  <a:pt x="1" y="2340"/>
                </a:lnTo>
                <a:lnTo>
                  <a:pt x="5" y="2287"/>
                </a:lnTo>
                <a:lnTo>
                  <a:pt x="12" y="2234"/>
                </a:lnTo>
                <a:lnTo>
                  <a:pt x="21" y="2183"/>
                </a:lnTo>
                <a:lnTo>
                  <a:pt x="33" y="2131"/>
                </a:lnTo>
                <a:lnTo>
                  <a:pt x="47" y="2081"/>
                </a:lnTo>
                <a:lnTo>
                  <a:pt x="63" y="2032"/>
                </a:lnTo>
                <a:lnTo>
                  <a:pt x="83" y="1985"/>
                </a:lnTo>
                <a:lnTo>
                  <a:pt x="104" y="1939"/>
                </a:lnTo>
                <a:lnTo>
                  <a:pt x="127" y="1892"/>
                </a:lnTo>
                <a:lnTo>
                  <a:pt x="153" y="1849"/>
                </a:lnTo>
                <a:lnTo>
                  <a:pt x="180" y="1807"/>
                </a:lnTo>
                <a:lnTo>
                  <a:pt x="210" y="1764"/>
                </a:lnTo>
                <a:lnTo>
                  <a:pt x="240" y="1725"/>
                </a:lnTo>
                <a:lnTo>
                  <a:pt x="273" y="1686"/>
                </a:lnTo>
                <a:lnTo>
                  <a:pt x="309" y="1649"/>
                </a:lnTo>
                <a:lnTo>
                  <a:pt x="346" y="1615"/>
                </a:lnTo>
                <a:lnTo>
                  <a:pt x="384" y="1582"/>
                </a:lnTo>
                <a:lnTo>
                  <a:pt x="424" y="1550"/>
                </a:lnTo>
                <a:lnTo>
                  <a:pt x="465" y="1521"/>
                </a:lnTo>
                <a:lnTo>
                  <a:pt x="508" y="1494"/>
                </a:lnTo>
                <a:lnTo>
                  <a:pt x="552" y="1468"/>
                </a:lnTo>
                <a:lnTo>
                  <a:pt x="597" y="1445"/>
                </a:lnTo>
                <a:lnTo>
                  <a:pt x="644" y="1424"/>
                </a:lnTo>
                <a:lnTo>
                  <a:pt x="692" y="1405"/>
                </a:lnTo>
                <a:lnTo>
                  <a:pt x="741" y="1388"/>
                </a:lnTo>
                <a:lnTo>
                  <a:pt x="791" y="1373"/>
                </a:lnTo>
                <a:lnTo>
                  <a:pt x="841" y="1361"/>
                </a:lnTo>
                <a:lnTo>
                  <a:pt x="894" y="1352"/>
                </a:lnTo>
                <a:lnTo>
                  <a:pt x="947" y="1346"/>
                </a:lnTo>
                <a:lnTo>
                  <a:pt x="1000" y="1342"/>
                </a:lnTo>
                <a:lnTo>
                  <a:pt x="1054" y="1340"/>
                </a:lnTo>
                <a:lnTo>
                  <a:pt x="1084" y="1340"/>
                </a:lnTo>
                <a:lnTo>
                  <a:pt x="1114" y="1342"/>
                </a:lnTo>
                <a:lnTo>
                  <a:pt x="1145" y="1344"/>
                </a:lnTo>
                <a:lnTo>
                  <a:pt x="1174" y="1347"/>
                </a:lnTo>
                <a:lnTo>
                  <a:pt x="1204" y="1351"/>
                </a:lnTo>
                <a:lnTo>
                  <a:pt x="1233" y="1356"/>
                </a:lnTo>
                <a:lnTo>
                  <a:pt x="1262" y="1361"/>
                </a:lnTo>
                <a:lnTo>
                  <a:pt x="1291" y="1367"/>
                </a:lnTo>
                <a:lnTo>
                  <a:pt x="1306" y="1330"/>
                </a:lnTo>
                <a:lnTo>
                  <a:pt x="1322" y="1293"/>
                </a:lnTo>
                <a:lnTo>
                  <a:pt x="1339" y="1256"/>
                </a:lnTo>
                <a:lnTo>
                  <a:pt x="1357" y="1221"/>
                </a:lnTo>
                <a:lnTo>
                  <a:pt x="1377" y="1186"/>
                </a:lnTo>
                <a:lnTo>
                  <a:pt x="1398" y="1153"/>
                </a:lnTo>
                <a:lnTo>
                  <a:pt x="1421" y="1120"/>
                </a:lnTo>
                <a:lnTo>
                  <a:pt x="1443" y="1087"/>
                </a:lnTo>
                <a:lnTo>
                  <a:pt x="1468" y="1056"/>
                </a:lnTo>
                <a:lnTo>
                  <a:pt x="1495" y="1026"/>
                </a:lnTo>
                <a:lnTo>
                  <a:pt x="1521" y="997"/>
                </a:lnTo>
                <a:lnTo>
                  <a:pt x="1549" y="968"/>
                </a:lnTo>
                <a:lnTo>
                  <a:pt x="1578" y="941"/>
                </a:lnTo>
                <a:lnTo>
                  <a:pt x="1608" y="915"/>
                </a:lnTo>
                <a:lnTo>
                  <a:pt x="1639" y="890"/>
                </a:lnTo>
                <a:lnTo>
                  <a:pt x="1672" y="866"/>
                </a:lnTo>
                <a:lnTo>
                  <a:pt x="1703" y="844"/>
                </a:lnTo>
                <a:lnTo>
                  <a:pt x="1738" y="823"/>
                </a:lnTo>
                <a:lnTo>
                  <a:pt x="1772" y="803"/>
                </a:lnTo>
                <a:lnTo>
                  <a:pt x="1808" y="783"/>
                </a:lnTo>
                <a:lnTo>
                  <a:pt x="1843" y="766"/>
                </a:lnTo>
                <a:lnTo>
                  <a:pt x="1880" y="750"/>
                </a:lnTo>
                <a:lnTo>
                  <a:pt x="1919" y="735"/>
                </a:lnTo>
                <a:lnTo>
                  <a:pt x="1957" y="722"/>
                </a:lnTo>
                <a:lnTo>
                  <a:pt x="1995" y="710"/>
                </a:lnTo>
                <a:lnTo>
                  <a:pt x="2035" y="700"/>
                </a:lnTo>
                <a:lnTo>
                  <a:pt x="2074" y="691"/>
                </a:lnTo>
                <a:lnTo>
                  <a:pt x="2115" y="683"/>
                </a:lnTo>
                <a:lnTo>
                  <a:pt x="2156" y="677"/>
                </a:lnTo>
                <a:lnTo>
                  <a:pt x="2199" y="673"/>
                </a:lnTo>
                <a:lnTo>
                  <a:pt x="2241" y="671"/>
                </a:lnTo>
                <a:lnTo>
                  <a:pt x="2283" y="669"/>
                </a:lnTo>
                <a:lnTo>
                  <a:pt x="2333" y="671"/>
                </a:lnTo>
                <a:lnTo>
                  <a:pt x="2382" y="675"/>
                </a:lnTo>
                <a:lnTo>
                  <a:pt x="2431" y="680"/>
                </a:lnTo>
                <a:lnTo>
                  <a:pt x="2478" y="688"/>
                </a:lnTo>
                <a:lnTo>
                  <a:pt x="2526" y="698"/>
                </a:lnTo>
                <a:lnTo>
                  <a:pt x="2572" y="710"/>
                </a:lnTo>
                <a:lnTo>
                  <a:pt x="2617" y="725"/>
                </a:lnTo>
                <a:lnTo>
                  <a:pt x="2662" y="741"/>
                </a:lnTo>
                <a:lnTo>
                  <a:pt x="2706" y="759"/>
                </a:lnTo>
                <a:lnTo>
                  <a:pt x="2749" y="779"/>
                </a:lnTo>
                <a:lnTo>
                  <a:pt x="2790" y="800"/>
                </a:lnTo>
                <a:lnTo>
                  <a:pt x="2831" y="824"/>
                </a:lnTo>
                <a:lnTo>
                  <a:pt x="2871" y="849"/>
                </a:lnTo>
                <a:lnTo>
                  <a:pt x="2909" y="877"/>
                </a:lnTo>
                <a:lnTo>
                  <a:pt x="2946" y="906"/>
                </a:lnTo>
                <a:lnTo>
                  <a:pt x="2982" y="935"/>
                </a:lnTo>
                <a:lnTo>
                  <a:pt x="3017" y="906"/>
                </a:lnTo>
                <a:lnTo>
                  <a:pt x="3054" y="877"/>
                </a:lnTo>
                <a:lnTo>
                  <a:pt x="3091" y="849"/>
                </a:lnTo>
                <a:lnTo>
                  <a:pt x="3131" y="824"/>
                </a:lnTo>
                <a:lnTo>
                  <a:pt x="3172" y="800"/>
                </a:lnTo>
                <a:lnTo>
                  <a:pt x="3214" y="779"/>
                </a:lnTo>
                <a:lnTo>
                  <a:pt x="3256" y="759"/>
                </a:lnTo>
                <a:lnTo>
                  <a:pt x="3300" y="741"/>
                </a:lnTo>
                <a:lnTo>
                  <a:pt x="3345" y="725"/>
                </a:lnTo>
                <a:lnTo>
                  <a:pt x="3390" y="710"/>
                </a:lnTo>
                <a:lnTo>
                  <a:pt x="3436" y="698"/>
                </a:lnTo>
                <a:lnTo>
                  <a:pt x="3483" y="688"/>
                </a:lnTo>
                <a:lnTo>
                  <a:pt x="3532" y="680"/>
                </a:lnTo>
                <a:lnTo>
                  <a:pt x="3580" y="675"/>
                </a:lnTo>
                <a:lnTo>
                  <a:pt x="3630" y="671"/>
                </a:lnTo>
                <a:lnTo>
                  <a:pt x="3679" y="669"/>
                </a:lnTo>
                <a:lnTo>
                  <a:pt x="3707" y="671"/>
                </a:lnTo>
                <a:lnTo>
                  <a:pt x="3733" y="671"/>
                </a:lnTo>
                <a:lnTo>
                  <a:pt x="3761" y="673"/>
                </a:lnTo>
                <a:lnTo>
                  <a:pt x="3787" y="675"/>
                </a:lnTo>
                <a:lnTo>
                  <a:pt x="3814" y="679"/>
                </a:lnTo>
                <a:lnTo>
                  <a:pt x="3839" y="681"/>
                </a:lnTo>
                <a:lnTo>
                  <a:pt x="3865" y="687"/>
                </a:lnTo>
                <a:lnTo>
                  <a:pt x="3891" y="691"/>
                </a:lnTo>
                <a:lnTo>
                  <a:pt x="3906" y="654"/>
                </a:lnTo>
                <a:lnTo>
                  <a:pt x="3922" y="617"/>
                </a:lnTo>
                <a:lnTo>
                  <a:pt x="3939" y="581"/>
                </a:lnTo>
                <a:lnTo>
                  <a:pt x="3957" y="545"/>
                </a:lnTo>
                <a:lnTo>
                  <a:pt x="3977" y="511"/>
                </a:lnTo>
                <a:lnTo>
                  <a:pt x="3998" y="478"/>
                </a:lnTo>
                <a:lnTo>
                  <a:pt x="4021" y="445"/>
                </a:lnTo>
                <a:lnTo>
                  <a:pt x="4045" y="413"/>
                </a:lnTo>
                <a:lnTo>
                  <a:pt x="4068" y="382"/>
                </a:lnTo>
                <a:lnTo>
                  <a:pt x="4095" y="352"/>
                </a:lnTo>
                <a:lnTo>
                  <a:pt x="4121" y="323"/>
                </a:lnTo>
                <a:lnTo>
                  <a:pt x="4150" y="296"/>
                </a:lnTo>
                <a:lnTo>
                  <a:pt x="4179" y="268"/>
                </a:lnTo>
                <a:lnTo>
                  <a:pt x="4208" y="243"/>
                </a:lnTo>
                <a:lnTo>
                  <a:pt x="4240" y="218"/>
                </a:lnTo>
                <a:lnTo>
                  <a:pt x="4272" y="194"/>
                </a:lnTo>
                <a:lnTo>
                  <a:pt x="4305" y="172"/>
                </a:lnTo>
                <a:lnTo>
                  <a:pt x="4338" y="150"/>
                </a:lnTo>
                <a:lnTo>
                  <a:pt x="4372" y="131"/>
                </a:lnTo>
                <a:lnTo>
                  <a:pt x="4408" y="112"/>
                </a:lnTo>
                <a:lnTo>
                  <a:pt x="4443" y="95"/>
                </a:lnTo>
                <a:lnTo>
                  <a:pt x="4480" y="79"/>
                </a:lnTo>
                <a:lnTo>
                  <a:pt x="4517" y="65"/>
                </a:lnTo>
                <a:lnTo>
                  <a:pt x="4556" y="51"/>
                </a:lnTo>
                <a:lnTo>
                  <a:pt x="4594" y="39"/>
                </a:lnTo>
                <a:lnTo>
                  <a:pt x="4634" y="29"/>
                </a:lnTo>
                <a:lnTo>
                  <a:pt x="4673" y="20"/>
                </a:lnTo>
                <a:lnTo>
                  <a:pt x="4714" y="13"/>
                </a:lnTo>
                <a:lnTo>
                  <a:pt x="4755" y="6"/>
                </a:lnTo>
                <a:lnTo>
                  <a:pt x="4796" y="2"/>
                </a:lnTo>
                <a:lnTo>
                  <a:pt x="4838" y="0"/>
                </a:lnTo>
                <a:lnTo>
                  <a:pt x="488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r" defTabSz="914400" rtl="1"/>
            <a:endParaRPr lang="ar-SA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5" name="Freeform 7"/>
          <p:cNvSpPr/>
          <p:nvPr/>
        </p:nvSpPr>
        <p:spPr bwMode="auto">
          <a:xfrm>
            <a:off x="177328" y="2207527"/>
            <a:ext cx="2570018" cy="1496601"/>
          </a:xfrm>
          <a:custGeom>
            <a:avLst/>
            <a:gdLst/>
            <a:ahLst/>
            <a:cxnLst>
              <a:cxn ang="0">
                <a:pos x="791" y="33"/>
              </a:cxn>
              <a:cxn ang="0">
                <a:pos x="508" y="152"/>
              </a:cxn>
              <a:cxn ang="0">
                <a:pos x="273" y="346"/>
              </a:cxn>
              <a:cxn ang="0">
                <a:pos x="104" y="597"/>
              </a:cxn>
              <a:cxn ang="0">
                <a:pos x="11" y="894"/>
              </a:cxn>
              <a:cxn ang="0">
                <a:pos x="11" y="1214"/>
              </a:cxn>
              <a:cxn ang="0">
                <a:pos x="104" y="1511"/>
              </a:cxn>
              <a:cxn ang="0">
                <a:pos x="273" y="1762"/>
              </a:cxn>
              <a:cxn ang="0">
                <a:pos x="508" y="1954"/>
              </a:cxn>
              <a:cxn ang="0">
                <a:pos x="791" y="2075"/>
              </a:cxn>
              <a:cxn ang="0">
                <a:pos x="1080" y="2108"/>
              </a:cxn>
              <a:cxn ang="0">
                <a:pos x="1239" y="2092"/>
              </a:cxn>
              <a:cxn ang="0">
                <a:pos x="1350" y="2266"/>
              </a:cxn>
              <a:cxn ang="0">
                <a:pos x="1496" y="2455"/>
              </a:cxn>
              <a:cxn ang="0">
                <a:pos x="1678" y="2606"/>
              </a:cxn>
              <a:cxn ang="0">
                <a:pos x="1892" y="2714"/>
              </a:cxn>
              <a:cxn ang="0">
                <a:pos x="2129" y="2771"/>
              </a:cxn>
              <a:cxn ang="0">
                <a:pos x="2403" y="2768"/>
              </a:cxn>
              <a:cxn ang="0">
                <a:pos x="2677" y="2690"/>
              </a:cxn>
              <a:cxn ang="0">
                <a:pos x="2918" y="2543"/>
              </a:cxn>
              <a:cxn ang="0">
                <a:pos x="3144" y="2648"/>
              </a:cxn>
              <a:cxn ang="0">
                <a:pos x="3408" y="2750"/>
              </a:cxn>
              <a:cxn ang="0">
                <a:pos x="3681" y="2779"/>
              </a:cxn>
              <a:cxn ang="0">
                <a:pos x="3859" y="2757"/>
              </a:cxn>
              <a:cxn ang="0">
                <a:pos x="3974" y="2933"/>
              </a:cxn>
              <a:cxn ang="0">
                <a:pos x="4118" y="3122"/>
              </a:cxn>
              <a:cxn ang="0">
                <a:pos x="4302" y="3275"/>
              </a:cxn>
              <a:cxn ang="0">
                <a:pos x="4516" y="3383"/>
              </a:cxn>
              <a:cxn ang="0">
                <a:pos x="4755" y="3442"/>
              </a:cxn>
              <a:cxn ang="0">
                <a:pos x="5040" y="3436"/>
              </a:cxn>
              <a:cxn ang="0">
                <a:pos x="5337" y="3345"/>
              </a:cxn>
              <a:cxn ang="0">
                <a:pos x="5588" y="3175"/>
              </a:cxn>
              <a:cxn ang="0">
                <a:pos x="5782" y="2941"/>
              </a:cxn>
              <a:cxn ang="0">
                <a:pos x="5901" y="2657"/>
              </a:cxn>
              <a:cxn ang="0">
                <a:pos x="5933" y="2340"/>
              </a:cxn>
              <a:cxn ang="0">
                <a:pos x="5870" y="2032"/>
              </a:cxn>
              <a:cxn ang="0">
                <a:pos x="5725" y="1764"/>
              </a:cxn>
              <a:cxn ang="0">
                <a:pos x="5510" y="1550"/>
              </a:cxn>
              <a:cxn ang="0">
                <a:pos x="5242" y="1405"/>
              </a:cxn>
              <a:cxn ang="0">
                <a:pos x="4934" y="1342"/>
              </a:cxn>
              <a:cxn ang="0">
                <a:pos x="4730" y="1351"/>
              </a:cxn>
              <a:cxn ang="0">
                <a:pos x="4595" y="1256"/>
              </a:cxn>
              <a:cxn ang="0">
                <a:pos x="4465" y="1056"/>
              </a:cxn>
              <a:cxn ang="0">
                <a:pos x="4295" y="890"/>
              </a:cxn>
              <a:cxn ang="0">
                <a:pos x="4090" y="766"/>
              </a:cxn>
              <a:cxn ang="0">
                <a:pos x="3859" y="691"/>
              </a:cxn>
              <a:cxn ang="0">
                <a:pos x="3602" y="671"/>
              </a:cxn>
              <a:cxn ang="0">
                <a:pos x="3317" y="725"/>
              </a:cxn>
              <a:cxn ang="0">
                <a:pos x="3063" y="849"/>
              </a:cxn>
              <a:cxn ang="0">
                <a:pos x="2843" y="849"/>
              </a:cxn>
              <a:cxn ang="0">
                <a:pos x="2589" y="725"/>
              </a:cxn>
              <a:cxn ang="0">
                <a:pos x="2304" y="671"/>
              </a:cxn>
              <a:cxn ang="0">
                <a:pos x="2122" y="679"/>
              </a:cxn>
              <a:cxn ang="0">
                <a:pos x="1995" y="581"/>
              </a:cxn>
              <a:cxn ang="0">
                <a:pos x="1865" y="382"/>
              </a:cxn>
              <a:cxn ang="0">
                <a:pos x="1695" y="218"/>
              </a:cxn>
              <a:cxn ang="0">
                <a:pos x="1490" y="95"/>
              </a:cxn>
              <a:cxn ang="0">
                <a:pos x="1261" y="20"/>
              </a:cxn>
            </a:cxnLst>
            <a:rect l="0" t="0" r="r" b="b"/>
            <a:pathLst>
              <a:path w="5935" h="3449">
                <a:moveTo>
                  <a:pt x="1053" y="0"/>
                </a:moveTo>
                <a:lnTo>
                  <a:pt x="999" y="1"/>
                </a:lnTo>
                <a:lnTo>
                  <a:pt x="946" y="5"/>
                </a:lnTo>
                <a:lnTo>
                  <a:pt x="894" y="12"/>
                </a:lnTo>
                <a:lnTo>
                  <a:pt x="841" y="21"/>
                </a:lnTo>
                <a:lnTo>
                  <a:pt x="791" y="33"/>
                </a:lnTo>
                <a:lnTo>
                  <a:pt x="740" y="47"/>
                </a:lnTo>
                <a:lnTo>
                  <a:pt x="691" y="63"/>
                </a:lnTo>
                <a:lnTo>
                  <a:pt x="644" y="83"/>
                </a:lnTo>
                <a:lnTo>
                  <a:pt x="596" y="104"/>
                </a:lnTo>
                <a:lnTo>
                  <a:pt x="551" y="127"/>
                </a:lnTo>
                <a:lnTo>
                  <a:pt x="508" y="152"/>
                </a:lnTo>
                <a:lnTo>
                  <a:pt x="464" y="179"/>
                </a:lnTo>
                <a:lnTo>
                  <a:pt x="423" y="210"/>
                </a:lnTo>
                <a:lnTo>
                  <a:pt x="384" y="240"/>
                </a:lnTo>
                <a:lnTo>
                  <a:pt x="345" y="273"/>
                </a:lnTo>
                <a:lnTo>
                  <a:pt x="309" y="309"/>
                </a:lnTo>
                <a:lnTo>
                  <a:pt x="273" y="346"/>
                </a:lnTo>
                <a:lnTo>
                  <a:pt x="240" y="384"/>
                </a:lnTo>
                <a:lnTo>
                  <a:pt x="209" y="424"/>
                </a:lnTo>
                <a:lnTo>
                  <a:pt x="179" y="465"/>
                </a:lnTo>
                <a:lnTo>
                  <a:pt x="153" y="508"/>
                </a:lnTo>
                <a:lnTo>
                  <a:pt x="126" y="552"/>
                </a:lnTo>
                <a:lnTo>
                  <a:pt x="104" y="597"/>
                </a:lnTo>
                <a:lnTo>
                  <a:pt x="83" y="644"/>
                </a:lnTo>
                <a:lnTo>
                  <a:pt x="63" y="692"/>
                </a:lnTo>
                <a:lnTo>
                  <a:pt x="47" y="741"/>
                </a:lnTo>
                <a:lnTo>
                  <a:pt x="33" y="791"/>
                </a:lnTo>
                <a:lnTo>
                  <a:pt x="21" y="841"/>
                </a:lnTo>
                <a:lnTo>
                  <a:pt x="11" y="894"/>
                </a:lnTo>
                <a:lnTo>
                  <a:pt x="5" y="947"/>
                </a:lnTo>
                <a:lnTo>
                  <a:pt x="1" y="1000"/>
                </a:lnTo>
                <a:lnTo>
                  <a:pt x="0" y="1054"/>
                </a:lnTo>
                <a:lnTo>
                  <a:pt x="1" y="1108"/>
                </a:lnTo>
                <a:lnTo>
                  <a:pt x="5" y="1161"/>
                </a:lnTo>
                <a:lnTo>
                  <a:pt x="11" y="1214"/>
                </a:lnTo>
                <a:lnTo>
                  <a:pt x="21" y="1266"/>
                </a:lnTo>
                <a:lnTo>
                  <a:pt x="33" y="1317"/>
                </a:lnTo>
                <a:lnTo>
                  <a:pt x="47" y="1367"/>
                </a:lnTo>
                <a:lnTo>
                  <a:pt x="63" y="1416"/>
                </a:lnTo>
                <a:lnTo>
                  <a:pt x="83" y="1463"/>
                </a:lnTo>
                <a:lnTo>
                  <a:pt x="104" y="1511"/>
                </a:lnTo>
                <a:lnTo>
                  <a:pt x="126" y="1556"/>
                </a:lnTo>
                <a:lnTo>
                  <a:pt x="153" y="1599"/>
                </a:lnTo>
                <a:lnTo>
                  <a:pt x="179" y="1643"/>
                </a:lnTo>
                <a:lnTo>
                  <a:pt x="209" y="1684"/>
                </a:lnTo>
                <a:lnTo>
                  <a:pt x="240" y="1723"/>
                </a:lnTo>
                <a:lnTo>
                  <a:pt x="273" y="1762"/>
                </a:lnTo>
                <a:lnTo>
                  <a:pt x="309" y="1799"/>
                </a:lnTo>
                <a:lnTo>
                  <a:pt x="345" y="1833"/>
                </a:lnTo>
                <a:lnTo>
                  <a:pt x="384" y="1867"/>
                </a:lnTo>
                <a:lnTo>
                  <a:pt x="423" y="1898"/>
                </a:lnTo>
                <a:lnTo>
                  <a:pt x="464" y="1928"/>
                </a:lnTo>
                <a:lnTo>
                  <a:pt x="508" y="1954"/>
                </a:lnTo>
                <a:lnTo>
                  <a:pt x="551" y="1981"/>
                </a:lnTo>
                <a:lnTo>
                  <a:pt x="596" y="2003"/>
                </a:lnTo>
                <a:lnTo>
                  <a:pt x="644" y="2024"/>
                </a:lnTo>
                <a:lnTo>
                  <a:pt x="691" y="2044"/>
                </a:lnTo>
                <a:lnTo>
                  <a:pt x="740" y="2060"/>
                </a:lnTo>
                <a:lnTo>
                  <a:pt x="791" y="2075"/>
                </a:lnTo>
                <a:lnTo>
                  <a:pt x="841" y="2087"/>
                </a:lnTo>
                <a:lnTo>
                  <a:pt x="894" y="2096"/>
                </a:lnTo>
                <a:lnTo>
                  <a:pt x="946" y="2102"/>
                </a:lnTo>
                <a:lnTo>
                  <a:pt x="999" y="2106"/>
                </a:lnTo>
                <a:lnTo>
                  <a:pt x="1053" y="2108"/>
                </a:lnTo>
                <a:lnTo>
                  <a:pt x="1080" y="2108"/>
                </a:lnTo>
                <a:lnTo>
                  <a:pt x="1107" y="2106"/>
                </a:lnTo>
                <a:lnTo>
                  <a:pt x="1134" y="2105"/>
                </a:lnTo>
                <a:lnTo>
                  <a:pt x="1160" y="2102"/>
                </a:lnTo>
                <a:lnTo>
                  <a:pt x="1187" y="2100"/>
                </a:lnTo>
                <a:lnTo>
                  <a:pt x="1213" y="2096"/>
                </a:lnTo>
                <a:lnTo>
                  <a:pt x="1239" y="2092"/>
                </a:lnTo>
                <a:lnTo>
                  <a:pt x="1265" y="2087"/>
                </a:lnTo>
                <a:lnTo>
                  <a:pt x="1279" y="2124"/>
                </a:lnTo>
                <a:lnTo>
                  <a:pt x="1295" y="2160"/>
                </a:lnTo>
                <a:lnTo>
                  <a:pt x="1312" y="2197"/>
                </a:lnTo>
                <a:lnTo>
                  <a:pt x="1331" y="2232"/>
                </a:lnTo>
                <a:lnTo>
                  <a:pt x="1350" y="2266"/>
                </a:lnTo>
                <a:lnTo>
                  <a:pt x="1373" y="2300"/>
                </a:lnTo>
                <a:lnTo>
                  <a:pt x="1394" y="2333"/>
                </a:lnTo>
                <a:lnTo>
                  <a:pt x="1418" y="2365"/>
                </a:lnTo>
                <a:lnTo>
                  <a:pt x="1443" y="2396"/>
                </a:lnTo>
                <a:lnTo>
                  <a:pt x="1469" y="2426"/>
                </a:lnTo>
                <a:lnTo>
                  <a:pt x="1496" y="2455"/>
                </a:lnTo>
                <a:lnTo>
                  <a:pt x="1523" y="2483"/>
                </a:lnTo>
                <a:lnTo>
                  <a:pt x="1552" y="2509"/>
                </a:lnTo>
                <a:lnTo>
                  <a:pt x="1583" y="2536"/>
                </a:lnTo>
                <a:lnTo>
                  <a:pt x="1613" y="2561"/>
                </a:lnTo>
                <a:lnTo>
                  <a:pt x="1645" y="2583"/>
                </a:lnTo>
                <a:lnTo>
                  <a:pt x="1678" y="2606"/>
                </a:lnTo>
                <a:lnTo>
                  <a:pt x="1711" y="2627"/>
                </a:lnTo>
                <a:lnTo>
                  <a:pt x="1747" y="2648"/>
                </a:lnTo>
                <a:lnTo>
                  <a:pt x="1781" y="2666"/>
                </a:lnTo>
                <a:lnTo>
                  <a:pt x="1817" y="2683"/>
                </a:lnTo>
                <a:lnTo>
                  <a:pt x="1854" y="2699"/>
                </a:lnTo>
                <a:lnTo>
                  <a:pt x="1892" y="2714"/>
                </a:lnTo>
                <a:lnTo>
                  <a:pt x="1929" y="2727"/>
                </a:lnTo>
                <a:lnTo>
                  <a:pt x="1968" y="2739"/>
                </a:lnTo>
                <a:lnTo>
                  <a:pt x="2008" y="2750"/>
                </a:lnTo>
                <a:lnTo>
                  <a:pt x="2048" y="2757"/>
                </a:lnTo>
                <a:lnTo>
                  <a:pt x="2087" y="2765"/>
                </a:lnTo>
                <a:lnTo>
                  <a:pt x="2129" y="2771"/>
                </a:lnTo>
                <a:lnTo>
                  <a:pt x="2170" y="2775"/>
                </a:lnTo>
                <a:lnTo>
                  <a:pt x="2213" y="2777"/>
                </a:lnTo>
                <a:lnTo>
                  <a:pt x="2255" y="2779"/>
                </a:lnTo>
                <a:lnTo>
                  <a:pt x="2304" y="2777"/>
                </a:lnTo>
                <a:lnTo>
                  <a:pt x="2354" y="2773"/>
                </a:lnTo>
                <a:lnTo>
                  <a:pt x="2403" y="2768"/>
                </a:lnTo>
                <a:lnTo>
                  <a:pt x="2450" y="2760"/>
                </a:lnTo>
                <a:lnTo>
                  <a:pt x="2498" y="2750"/>
                </a:lnTo>
                <a:lnTo>
                  <a:pt x="2544" y="2738"/>
                </a:lnTo>
                <a:lnTo>
                  <a:pt x="2589" y="2724"/>
                </a:lnTo>
                <a:lnTo>
                  <a:pt x="2634" y="2707"/>
                </a:lnTo>
                <a:lnTo>
                  <a:pt x="2677" y="2690"/>
                </a:lnTo>
                <a:lnTo>
                  <a:pt x="2721" y="2669"/>
                </a:lnTo>
                <a:lnTo>
                  <a:pt x="2762" y="2648"/>
                </a:lnTo>
                <a:lnTo>
                  <a:pt x="2803" y="2624"/>
                </a:lnTo>
                <a:lnTo>
                  <a:pt x="2843" y="2599"/>
                </a:lnTo>
                <a:lnTo>
                  <a:pt x="2881" y="2571"/>
                </a:lnTo>
                <a:lnTo>
                  <a:pt x="2918" y="2543"/>
                </a:lnTo>
                <a:lnTo>
                  <a:pt x="2953" y="2513"/>
                </a:lnTo>
                <a:lnTo>
                  <a:pt x="2988" y="2543"/>
                </a:lnTo>
                <a:lnTo>
                  <a:pt x="3025" y="2571"/>
                </a:lnTo>
                <a:lnTo>
                  <a:pt x="3063" y="2599"/>
                </a:lnTo>
                <a:lnTo>
                  <a:pt x="3103" y="2624"/>
                </a:lnTo>
                <a:lnTo>
                  <a:pt x="3144" y="2648"/>
                </a:lnTo>
                <a:lnTo>
                  <a:pt x="3185" y="2669"/>
                </a:lnTo>
                <a:lnTo>
                  <a:pt x="3228" y="2690"/>
                </a:lnTo>
                <a:lnTo>
                  <a:pt x="3272" y="2707"/>
                </a:lnTo>
                <a:lnTo>
                  <a:pt x="3317" y="2724"/>
                </a:lnTo>
                <a:lnTo>
                  <a:pt x="3362" y="2738"/>
                </a:lnTo>
                <a:lnTo>
                  <a:pt x="3408" y="2750"/>
                </a:lnTo>
                <a:lnTo>
                  <a:pt x="3455" y="2760"/>
                </a:lnTo>
                <a:lnTo>
                  <a:pt x="3503" y="2768"/>
                </a:lnTo>
                <a:lnTo>
                  <a:pt x="3552" y="2773"/>
                </a:lnTo>
                <a:lnTo>
                  <a:pt x="3602" y="2777"/>
                </a:lnTo>
                <a:lnTo>
                  <a:pt x="3651" y="2779"/>
                </a:lnTo>
                <a:lnTo>
                  <a:pt x="3681" y="2779"/>
                </a:lnTo>
                <a:lnTo>
                  <a:pt x="3711" y="2777"/>
                </a:lnTo>
                <a:lnTo>
                  <a:pt x="3742" y="2775"/>
                </a:lnTo>
                <a:lnTo>
                  <a:pt x="3772" y="2772"/>
                </a:lnTo>
                <a:lnTo>
                  <a:pt x="3801" y="2768"/>
                </a:lnTo>
                <a:lnTo>
                  <a:pt x="3830" y="2763"/>
                </a:lnTo>
                <a:lnTo>
                  <a:pt x="3859" y="2757"/>
                </a:lnTo>
                <a:lnTo>
                  <a:pt x="3888" y="2752"/>
                </a:lnTo>
                <a:lnTo>
                  <a:pt x="3903" y="2789"/>
                </a:lnTo>
                <a:lnTo>
                  <a:pt x="3919" y="2826"/>
                </a:lnTo>
                <a:lnTo>
                  <a:pt x="3936" y="2863"/>
                </a:lnTo>
                <a:lnTo>
                  <a:pt x="3954" y="2897"/>
                </a:lnTo>
                <a:lnTo>
                  <a:pt x="3974" y="2933"/>
                </a:lnTo>
                <a:lnTo>
                  <a:pt x="3995" y="2966"/>
                </a:lnTo>
                <a:lnTo>
                  <a:pt x="4018" y="2999"/>
                </a:lnTo>
                <a:lnTo>
                  <a:pt x="4042" y="3032"/>
                </a:lnTo>
                <a:lnTo>
                  <a:pt x="4065" y="3063"/>
                </a:lnTo>
                <a:lnTo>
                  <a:pt x="4092" y="3093"/>
                </a:lnTo>
                <a:lnTo>
                  <a:pt x="4118" y="3122"/>
                </a:lnTo>
                <a:lnTo>
                  <a:pt x="4147" y="3151"/>
                </a:lnTo>
                <a:lnTo>
                  <a:pt x="4176" y="3177"/>
                </a:lnTo>
                <a:lnTo>
                  <a:pt x="4205" y="3204"/>
                </a:lnTo>
                <a:lnTo>
                  <a:pt x="4237" y="3229"/>
                </a:lnTo>
                <a:lnTo>
                  <a:pt x="4269" y="3253"/>
                </a:lnTo>
                <a:lnTo>
                  <a:pt x="4302" y="3275"/>
                </a:lnTo>
                <a:lnTo>
                  <a:pt x="4335" y="3296"/>
                </a:lnTo>
                <a:lnTo>
                  <a:pt x="4369" y="3316"/>
                </a:lnTo>
                <a:lnTo>
                  <a:pt x="4405" y="3336"/>
                </a:lnTo>
                <a:lnTo>
                  <a:pt x="4442" y="3353"/>
                </a:lnTo>
                <a:lnTo>
                  <a:pt x="4477" y="3369"/>
                </a:lnTo>
                <a:lnTo>
                  <a:pt x="4516" y="3383"/>
                </a:lnTo>
                <a:lnTo>
                  <a:pt x="4554" y="3397"/>
                </a:lnTo>
                <a:lnTo>
                  <a:pt x="4592" y="3409"/>
                </a:lnTo>
                <a:lnTo>
                  <a:pt x="4632" y="3419"/>
                </a:lnTo>
                <a:lnTo>
                  <a:pt x="4673" y="3428"/>
                </a:lnTo>
                <a:lnTo>
                  <a:pt x="4712" y="3436"/>
                </a:lnTo>
                <a:lnTo>
                  <a:pt x="4755" y="3442"/>
                </a:lnTo>
                <a:lnTo>
                  <a:pt x="4796" y="3446"/>
                </a:lnTo>
                <a:lnTo>
                  <a:pt x="4838" y="3448"/>
                </a:lnTo>
                <a:lnTo>
                  <a:pt x="4880" y="3449"/>
                </a:lnTo>
                <a:lnTo>
                  <a:pt x="4934" y="3448"/>
                </a:lnTo>
                <a:lnTo>
                  <a:pt x="4988" y="3444"/>
                </a:lnTo>
                <a:lnTo>
                  <a:pt x="5040" y="3436"/>
                </a:lnTo>
                <a:lnTo>
                  <a:pt x="5093" y="3427"/>
                </a:lnTo>
                <a:lnTo>
                  <a:pt x="5143" y="3415"/>
                </a:lnTo>
                <a:lnTo>
                  <a:pt x="5193" y="3402"/>
                </a:lnTo>
                <a:lnTo>
                  <a:pt x="5242" y="3385"/>
                </a:lnTo>
                <a:lnTo>
                  <a:pt x="5289" y="3366"/>
                </a:lnTo>
                <a:lnTo>
                  <a:pt x="5337" y="3345"/>
                </a:lnTo>
                <a:lnTo>
                  <a:pt x="5382" y="3321"/>
                </a:lnTo>
                <a:lnTo>
                  <a:pt x="5427" y="3296"/>
                </a:lnTo>
                <a:lnTo>
                  <a:pt x="5469" y="3269"/>
                </a:lnTo>
                <a:lnTo>
                  <a:pt x="5510" y="3239"/>
                </a:lnTo>
                <a:lnTo>
                  <a:pt x="5550" y="3208"/>
                </a:lnTo>
                <a:lnTo>
                  <a:pt x="5588" y="3175"/>
                </a:lnTo>
                <a:lnTo>
                  <a:pt x="5625" y="3139"/>
                </a:lnTo>
                <a:lnTo>
                  <a:pt x="5661" y="3103"/>
                </a:lnTo>
                <a:lnTo>
                  <a:pt x="5694" y="3065"/>
                </a:lnTo>
                <a:lnTo>
                  <a:pt x="5725" y="3024"/>
                </a:lnTo>
                <a:lnTo>
                  <a:pt x="5754" y="2983"/>
                </a:lnTo>
                <a:lnTo>
                  <a:pt x="5782" y="2941"/>
                </a:lnTo>
                <a:lnTo>
                  <a:pt x="5807" y="2896"/>
                </a:lnTo>
                <a:lnTo>
                  <a:pt x="5831" y="2851"/>
                </a:lnTo>
                <a:lnTo>
                  <a:pt x="5852" y="2805"/>
                </a:lnTo>
                <a:lnTo>
                  <a:pt x="5870" y="2756"/>
                </a:lnTo>
                <a:lnTo>
                  <a:pt x="5888" y="2707"/>
                </a:lnTo>
                <a:lnTo>
                  <a:pt x="5901" y="2657"/>
                </a:lnTo>
                <a:lnTo>
                  <a:pt x="5913" y="2607"/>
                </a:lnTo>
                <a:lnTo>
                  <a:pt x="5922" y="2555"/>
                </a:lnTo>
                <a:lnTo>
                  <a:pt x="5929" y="2503"/>
                </a:lnTo>
                <a:lnTo>
                  <a:pt x="5933" y="2448"/>
                </a:lnTo>
                <a:lnTo>
                  <a:pt x="5935" y="2394"/>
                </a:lnTo>
                <a:lnTo>
                  <a:pt x="5933" y="2340"/>
                </a:lnTo>
                <a:lnTo>
                  <a:pt x="5929" y="2287"/>
                </a:lnTo>
                <a:lnTo>
                  <a:pt x="5922" y="2234"/>
                </a:lnTo>
                <a:lnTo>
                  <a:pt x="5913" y="2183"/>
                </a:lnTo>
                <a:lnTo>
                  <a:pt x="5901" y="2131"/>
                </a:lnTo>
                <a:lnTo>
                  <a:pt x="5888" y="2081"/>
                </a:lnTo>
                <a:lnTo>
                  <a:pt x="5870" y="2032"/>
                </a:lnTo>
                <a:lnTo>
                  <a:pt x="5852" y="1985"/>
                </a:lnTo>
                <a:lnTo>
                  <a:pt x="5831" y="1939"/>
                </a:lnTo>
                <a:lnTo>
                  <a:pt x="5807" y="1892"/>
                </a:lnTo>
                <a:lnTo>
                  <a:pt x="5782" y="1849"/>
                </a:lnTo>
                <a:lnTo>
                  <a:pt x="5754" y="1807"/>
                </a:lnTo>
                <a:lnTo>
                  <a:pt x="5725" y="1764"/>
                </a:lnTo>
                <a:lnTo>
                  <a:pt x="5694" y="1725"/>
                </a:lnTo>
                <a:lnTo>
                  <a:pt x="5661" y="1686"/>
                </a:lnTo>
                <a:lnTo>
                  <a:pt x="5625" y="1649"/>
                </a:lnTo>
                <a:lnTo>
                  <a:pt x="5588" y="1615"/>
                </a:lnTo>
                <a:lnTo>
                  <a:pt x="5550" y="1582"/>
                </a:lnTo>
                <a:lnTo>
                  <a:pt x="5510" y="1550"/>
                </a:lnTo>
                <a:lnTo>
                  <a:pt x="5469" y="1521"/>
                </a:lnTo>
                <a:lnTo>
                  <a:pt x="5427" y="1494"/>
                </a:lnTo>
                <a:lnTo>
                  <a:pt x="5382" y="1468"/>
                </a:lnTo>
                <a:lnTo>
                  <a:pt x="5337" y="1445"/>
                </a:lnTo>
                <a:lnTo>
                  <a:pt x="5289" y="1424"/>
                </a:lnTo>
                <a:lnTo>
                  <a:pt x="5242" y="1405"/>
                </a:lnTo>
                <a:lnTo>
                  <a:pt x="5193" y="1388"/>
                </a:lnTo>
                <a:lnTo>
                  <a:pt x="5143" y="1373"/>
                </a:lnTo>
                <a:lnTo>
                  <a:pt x="5093" y="1361"/>
                </a:lnTo>
                <a:lnTo>
                  <a:pt x="5040" y="1352"/>
                </a:lnTo>
                <a:lnTo>
                  <a:pt x="4988" y="1346"/>
                </a:lnTo>
                <a:lnTo>
                  <a:pt x="4934" y="1342"/>
                </a:lnTo>
                <a:lnTo>
                  <a:pt x="4880" y="1340"/>
                </a:lnTo>
                <a:lnTo>
                  <a:pt x="4850" y="1340"/>
                </a:lnTo>
                <a:lnTo>
                  <a:pt x="4819" y="1342"/>
                </a:lnTo>
                <a:lnTo>
                  <a:pt x="4789" y="1344"/>
                </a:lnTo>
                <a:lnTo>
                  <a:pt x="4760" y="1347"/>
                </a:lnTo>
                <a:lnTo>
                  <a:pt x="4730" y="1351"/>
                </a:lnTo>
                <a:lnTo>
                  <a:pt x="4701" y="1356"/>
                </a:lnTo>
                <a:lnTo>
                  <a:pt x="4671" y="1361"/>
                </a:lnTo>
                <a:lnTo>
                  <a:pt x="4644" y="1367"/>
                </a:lnTo>
                <a:lnTo>
                  <a:pt x="4629" y="1330"/>
                </a:lnTo>
                <a:lnTo>
                  <a:pt x="4613" y="1293"/>
                </a:lnTo>
                <a:lnTo>
                  <a:pt x="4595" y="1256"/>
                </a:lnTo>
                <a:lnTo>
                  <a:pt x="4576" y="1221"/>
                </a:lnTo>
                <a:lnTo>
                  <a:pt x="4557" y="1186"/>
                </a:lnTo>
                <a:lnTo>
                  <a:pt x="4535" y="1153"/>
                </a:lnTo>
                <a:lnTo>
                  <a:pt x="4514" y="1120"/>
                </a:lnTo>
                <a:lnTo>
                  <a:pt x="4491" y="1087"/>
                </a:lnTo>
                <a:lnTo>
                  <a:pt x="4465" y="1056"/>
                </a:lnTo>
                <a:lnTo>
                  <a:pt x="4440" y="1026"/>
                </a:lnTo>
                <a:lnTo>
                  <a:pt x="4413" y="997"/>
                </a:lnTo>
                <a:lnTo>
                  <a:pt x="4385" y="968"/>
                </a:lnTo>
                <a:lnTo>
                  <a:pt x="4356" y="941"/>
                </a:lnTo>
                <a:lnTo>
                  <a:pt x="4325" y="915"/>
                </a:lnTo>
                <a:lnTo>
                  <a:pt x="4295" y="890"/>
                </a:lnTo>
                <a:lnTo>
                  <a:pt x="4263" y="866"/>
                </a:lnTo>
                <a:lnTo>
                  <a:pt x="4230" y="844"/>
                </a:lnTo>
                <a:lnTo>
                  <a:pt x="4196" y="823"/>
                </a:lnTo>
                <a:lnTo>
                  <a:pt x="4162" y="803"/>
                </a:lnTo>
                <a:lnTo>
                  <a:pt x="4126" y="783"/>
                </a:lnTo>
                <a:lnTo>
                  <a:pt x="4090" y="766"/>
                </a:lnTo>
                <a:lnTo>
                  <a:pt x="4053" y="750"/>
                </a:lnTo>
                <a:lnTo>
                  <a:pt x="4016" y="735"/>
                </a:lnTo>
                <a:lnTo>
                  <a:pt x="3978" y="722"/>
                </a:lnTo>
                <a:lnTo>
                  <a:pt x="3939" y="710"/>
                </a:lnTo>
                <a:lnTo>
                  <a:pt x="3899" y="700"/>
                </a:lnTo>
                <a:lnTo>
                  <a:pt x="3859" y="691"/>
                </a:lnTo>
                <a:lnTo>
                  <a:pt x="3818" y="683"/>
                </a:lnTo>
                <a:lnTo>
                  <a:pt x="3777" y="677"/>
                </a:lnTo>
                <a:lnTo>
                  <a:pt x="3735" y="673"/>
                </a:lnTo>
                <a:lnTo>
                  <a:pt x="3694" y="671"/>
                </a:lnTo>
                <a:lnTo>
                  <a:pt x="3651" y="669"/>
                </a:lnTo>
                <a:lnTo>
                  <a:pt x="3602" y="671"/>
                </a:lnTo>
                <a:lnTo>
                  <a:pt x="3552" y="675"/>
                </a:lnTo>
                <a:lnTo>
                  <a:pt x="3503" y="680"/>
                </a:lnTo>
                <a:lnTo>
                  <a:pt x="3455" y="688"/>
                </a:lnTo>
                <a:lnTo>
                  <a:pt x="3408" y="698"/>
                </a:lnTo>
                <a:lnTo>
                  <a:pt x="3362" y="710"/>
                </a:lnTo>
                <a:lnTo>
                  <a:pt x="3317" y="725"/>
                </a:lnTo>
                <a:lnTo>
                  <a:pt x="3272" y="741"/>
                </a:lnTo>
                <a:lnTo>
                  <a:pt x="3228" y="759"/>
                </a:lnTo>
                <a:lnTo>
                  <a:pt x="3185" y="779"/>
                </a:lnTo>
                <a:lnTo>
                  <a:pt x="3144" y="800"/>
                </a:lnTo>
                <a:lnTo>
                  <a:pt x="3103" y="824"/>
                </a:lnTo>
                <a:lnTo>
                  <a:pt x="3063" y="849"/>
                </a:lnTo>
                <a:lnTo>
                  <a:pt x="3025" y="877"/>
                </a:lnTo>
                <a:lnTo>
                  <a:pt x="2988" y="906"/>
                </a:lnTo>
                <a:lnTo>
                  <a:pt x="2953" y="935"/>
                </a:lnTo>
                <a:lnTo>
                  <a:pt x="2918" y="906"/>
                </a:lnTo>
                <a:lnTo>
                  <a:pt x="2881" y="877"/>
                </a:lnTo>
                <a:lnTo>
                  <a:pt x="2843" y="849"/>
                </a:lnTo>
                <a:lnTo>
                  <a:pt x="2803" y="824"/>
                </a:lnTo>
                <a:lnTo>
                  <a:pt x="2762" y="800"/>
                </a:lnTo>
                <a:lnTo>
                  <a:pt x="2721" y="779"/>
                </a:lnTo>
                <a:lnTo>
                  <a:pt x="2677" y="759"/>
                </a:lnTo>
                <a:lnTo>
                  <a:pt x="2634" y="741"/>
                </a:lnTo>
                <a:lnTo>
                  <a:pt x="2589" y="725"/>
                </a:lnTo>
                <a:lnTo>
                  <a:pt x="2544" y="710"/>
                </a:lnTo>
                <a:lnTo>
                  <a:pt x="2498" y="698"/>
                </a:lnTo>
                <a:lnTo>
                  <a:pt x="2450" y="688"/>
                </a:lnTo>
                <a:lnTo>
                  <a:pt x="2403" y="680"/>
                </a:lnTo>
                <a:lnTo>
                  <a:pt x="2354" y="675"/>
                </a:lnTo>
                <a:lnTo>
                  <a:pt x="2304" y="671"/>
                </a:lnTo>
                <a:lnTo>
                  <a:pt x="2255" y="669"/>
                </a:lnTo>
                <a:lnTo>
                  <a:pt x="2227" y="671"/>
                </a:lnTo>
                <a:lnTo>
                  <a:pt x="2201" y="671"/>
                </a:lnTo>
                <a:lnTo>
                  <a:pt x="2174" y="673"/>
                </a:lnTo>
                <a:lnTo>
                  <a:pt x="2147" y="675"/>
                </a:lnTo>
                <a:lnTo>
                  <a:pt x="2122" y="679"/>
                </a:lnTo>
                <a:lnTo>
                  <a:pt x="2095" y="681"/>
                </a:lnTo>
                <a:lnTo>
                  <a:pt x="2069" y="687"/>
                </a:lnTo>
                <a:lnTo>
                  <a:pt x="2044" y="691"/>
                </a:lnTo>
                <a:lnTo>
                  <a:pt x="2029" y="654"/>
                </a:lnTo>
                <a:lnTo>
                  <a:pt x="2012" y="617"/>
                </a:lnTo>
                <a:lnTo>
                  <a:pt x="1995" y="581"/>
                </a:lnTo>
                <a:lnTo>
                  <a:pt x="1976" y="545"/>
                </a:lnTo>
                <a:lnTo>
                  <a:pt x="1957" y="511"/>
                </a:lnTo>
                <a:lnTo>
                  <a:pt x="1935" y="478"/>
                </a:lnTo>
                <a:lnTo>
                  <a:pt x="1913" y="445"/>
                </a:lnTo>
                <a:lnTo>
                  <a:pt x="1889" y="413"/>
                </a:lnTo>
                <a:lnTo>
                  <a:pt x="1865" y="382"/>
                </a:lnTo>
                <a:lnTo>
                  <a:pt x="1839" y="352"/>
                </a:lnTo>
                <a:lnTo>
                  <a:pt x="1813" y="323"/>
                </a:lnTo>
                <a:lnTo>
                  <a:pt x="1785" y="296"/>
                </a:lnTo>
                <a:lnTo>
                  <a:pt x="1756" y="268"/>
                </a:lnTo>
                <a:lnTo>
                  <a:pt x="1725" y="243"/>
                </a:lnTo>
                <a:lnTo>
                  <a:pt x="1695" y="218"/>
                </a:lnTo>
                <a:lnTo>
                  <a:pt x="1662" y="194"/>
                </a:lnTo>
                <a:lnTo>
                  <a:pt x="1630" y="172"/>
                </a:lnTo>
                <a:lnTo>
                  <a:pt x="1596" y="150"/>
                </a:lnTo>
                <a:lnTo>
                  <a:pt x="1562" y="131"/>
                </a:lnTo>
                <a:lnTo>
                  <a:pt x="1526" y="112"/>
                </a:lnTo>
                <a:lnTo>
                  <a:pt x="1490" y="95"/>
                </a:lnTo>
                <a:lnTo>
                  <a:pt x="1453" y="79"/>
                </a:lnTo>
                <a:lnTo>
                  <a:pt x="1416" y="65"/>
                </a:lnTo>
                <a:lnTo>
                  <a:pt x="1378" y="51"/>
                </a:lnTo>
                <a:lnTo>
                  <a:pt x="1340" y="39"/>
                </a:lnTo>
                <a:lnTo>
                  <a:pt x="1300" y="29"/>
                </a:lnTo>
                <a:lnTo>
                  <a:pt x="1261" y="20"/>
                </a:lnTo>
                <a:lnTo>
                  <a:pt x="1220" y="13"/>
                </a:lnTo>
                <a:lnTo>
                  <a:pt x="1179" y="6"/>
                </a:lnTo>
                <a:lnTo>
                  <a:pt x="1138" y="2"/>
                </a:lnTo>
                <a:lnTo>
                  <a:pt x="1096" y="0"/>
                </a:lnTo>
                <a:lnTo>
                  <a:pt x="1053" y="0"/>
                </a:lnTo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r" defTabSz="914400" rtl="1"/>
            <a:endParaRPr lang="ar-SA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6" name="Freeform 8"/>
          <p:cNvSpPr/>
          <p:nvPr/>
        </p:nvSpPr>
        <p:spPr bwMode="auto">
          <a:xfrm>
            <a:off x="2716173" y="2365337"/>
            <a:ext cx="3709555" cy="1156701"/>
          </a:xfrm>
          <a:custGeom>
            <a:avLst/>
            <a:gdLst/>
            <a:ahLst/>
            <a:cxnLst>
              <a:cxn ang="0">
                <a:pos x="3884" y="503"/>
              </a:cxn>
              <a:cxn ang="0">
                <a:pos x="3613" y="575"/>
              </a:cxn>
              <a:cxn ang="0">
                <a:pos x="3348" y="384"/>
              </a:cxn>
              <a:cxn ang="0">
                <a:pos x="3114" y="173"/>
              </a:cxn>
              <a:cxn ang="0">
                <a:pos x="2825" y="40"/>
              </a:cxn>
              <a:cxn ang="0">
                <a:pos x="2499" y="0"/>
              </a:cxn>
              <a:cxn ang="0">
                <a:pos x="2187" y="58"/>
              </a:cxn>
              <a:cxn ang="0">
                <a:pos x="1915" y="202"/>
              </a:cxn>
              <a:cxn ang="0">
                <a:pos x="1697" y="416"/>
              </a:cxn>
              <a:cxn ang="0">
                <a:pos x="1459" y="444"/>
              </a:cxn>
              <a:cxn ang="0">
                <a:pos x="1132" y="366"/>
              </a:cxn>
              <a:cxn ang="0">
                <a:pos x="692" y="427"/>
              </a:cxn>
              <a:cxn ang="0">
                <a:pos x="309" y="672"/>
              </a:cxn>
              <a:cxn ang="0">
                <a:pos x="65" y="1055"/>
              </a:cxn>
              <a:cxn ang="0">
                <a:pos x="5" y="1524"/>
              </a:cxn>
              <a:cxn ang="0">
                <a:pos x="153" y="1963"/>
              </a:cxn>
              <a:cxn ang="0">
                <a:pos x="466" y="2291"/>
              </a:cxn>
              <a:cxn ang="0">
                <a:pos x="894" y="2459"/>
              </a:cxn>
              <a:cxn ang="0">
                <a:pos x="1268" y="2450"/>
              </a:cxn>
              <a:cxn ang="0">
                <a:pos x="1560" y="2342"/>
              </a:cxn>
              <a:cxn ang="0">
                <a:pos x="1803" y="2158"/>
              </a:cxn>
              <a:cxn ang="0">
                <a:pos x="1998" y="1960"/>
              </a:cxn>
              <a:cxn ang="0">
                <a:pos x="2286" y="2079"/>
              </a:cxn>
              <a:cxn ang="0">
                <a:pos x="2553" y="2198"/>
              </a:cxn>
              <a:cxn ang="0">
                <a:pos x="2765" y="2430"/>
              </a:cxn>
              <a:cxn ang="0">
                <a:pos x="3037" y="2591"/>
              </a:cxn>
              <a:cxn ang="0">
                <a:pos x="3354" y="2664"/>
              </a:cxn>
              <a:cxn ang="0">
                <a:pos x="3643" y="2645"/>
              </a:cxn>
              <a:cxn ang="0">
                <a:pos x="3896" y="2557"/>
              </a:cxn>
              <a:cxn ang="0">
                <a:pos x="4168" y="2582"/>
              </a:cxn>
              <a:cxn ang="0">
                <a:pos x="4499" y="2582"/>
              </a:cxn>
              <a:cxn ang="0">
                <a:pos x="4753" y="2594"/>
              </a:cxn>
              <a:cxn ang="0">
                <a:pos x="5015" y="2660"/>
              </a:cxn>
              <a:cxn ang="0">
                <a:pos x="5323" y="2651"/>
              </a:cxn>
              <a:cxn ang="0">
                <a:pos x="5627" y="2546"/>
              </a:cxn>
              <a:cxn ang="0">
                <a:pos x="5880" y="2360"/>
              </a:cxn>
              <a:cxn ang="0">
                <a:pos x="6069" y="2108"/>
              </a:cxn>
              <a:cxn ang="0">
                <a:pos x="6382" y="2048"/>
              </a:cxn>
              <a:cxn ang="0">
                <a:pos x="6636" y="2000"/>
              </a:cxn>
              <a:cxn ang="0">
                <a:pos x="6840" y="2227"/>
              </a:cxn>
              <a:cxn ang="0">
                <a:pos x="7101" y="2388"/>
              </a:cxn>
              <a:cxn ang="0">
                <a:pos x="7406" y="2466"/>
              </a:cxn>
              <a:cxn ang="0">
                <a:pos x="7827" y="2423"/>
              </a:cxn>
              <a:cxn ang="0">
                <a:pos x="8222" y="2196"/>
              </a:cxn>
              <a:cxn ang="0">
                <a:pos x="8484" y="1827"/>
              </a:cxn>
              <a:cxn ang="0">
                <a:pos x="8566" y="1363"/>
              </a:cxn>
              <a:cxn ang="0">
                <a:pos x="8439" y="915"/>
              </a:cxn>
              <a:cxn ang="0">
                <a:pos x="8144" y="573"/>
              </a:cxn>
              <a:cxn ang="0">
                <a:pos x="7725" y="384"/>
              </a:cxn>
              <a:cxn ang="0">
                <a:pos x="7322" y="380"/>
              </a:cxn>
              <a:cxn ang="0">
                <a:pos x="7009" y="491"/>
              </a:cxn>
              <a:cxn ang="0">
                <a:pos x="6805" y="337"/>
              </a:cxn>
              <a:cxn ang="0">
                <a:pos x="6567" y="145"/>
              </a:cxn>
              <a:cxn ang="0">
                <a:pos x="6280" y="29"/>
              </a:cxn>
              <a:cxn ang="0">
                <a:pos x="5958" y="3"/>
              </a:cxn>
              <a:cxn ang="0">
                <a:pos x="5641" y="75"/>
              </a:cxn>
              <a:cxn ang="0">
                <a:pos x="5369" y="236"/>
              </a:cxn>
              <a:cxn ang="0">
                <a:pos x="5157" y="469"/>
              </a:cxn>
              <a:cxn ang="0">
                <a:pos x="4854" y="559"/>
              </a:cxn>
              <a:cxn ang="0">
                <a:pos x="4594" y="486"/>
              </a:cxn>
              <a:cxn ang="0">
                <a:pos x="4284" y="486"/>
              </a:cxn>
            </a:cxnLst>
            <a:rect l="0" t="0" r="r" b="b"/>
            <a:pathLst>
              <a:path w="8568" h="2667">
                <a:moveTo>
                  <a:pt x="4128" y="474"/>
                </a:moveTo>
                <a:lnTo>
                  <a:pt x="4096" y="475"/>
                </a:lnTo>
                <a:lnTo>
                  <a:pt x="4065" y="477"/>
                </a:lnTo>
                <a:lnTo>
                  <a:pt x="4034" y="478"/>
                </a:lnTo>
                <a:lnTo>
                  <a:pt x="4004" y="482"/>
                </a:lnTo>
                <a:lnTo>
                  <a:pt x="3974" y="486"/>
                </a:lnTo>
                <a:lnTo>
                  <a:pt x="3943" y="491"/>
                </a:lnTo>
                <a:lnTo>
                  <a:pt x="3913" y="497"/>
                </a:lnTo>
                <a:lnTo>
                  <a:pt x="3884" y="503"/>
                </a:lnTo>
                <a:lnTo>
                  <a:pt x="3855" y="510"/>
                </a:lnTo>
                <a:lnTo>
                  <a:pt x="3826" y="519"/>
                </a:lnTo>
                <a:lnTo>
                  <a:pt x="3798" y="527"/>
                </a:lnTo>
                <a:lnTo>
                  <a:pt x="3769" y="538"/>
                </a:lnTo>
                <a:lnTo>
                  <a:pt x="3741" y="548"/>
                </a:lnTo>
                <a:lnTo>
                  <a:pt x="3713" y="559"/>
                </a:lnTo>
                <a:lnTo>
                  <a:pt x="3687" y="572"/>
                </a:lnTo>
                <a:lnTo>
                  <a:pt x="3661" y="584"/>
                </a:lnTo>
                <a:lnTo>
                  <a:pt x="3613" y="575"/>
                </a:lnTo>
                <a:lnTo>
                  <a:pt x="3564" y="567"/>
                </a:lnTo>
                <a:lnTo>
                  <a:pt x="3515" y="561"/>
                </a:lnTo>
                <a:lnTo>
                  <a:pt x="3465" y="559"/>
                </a:lnTo>
                <a:lnTo>
                  <a:pt x="3448" y="528"/>
                </a:lnTo>
                <a:lnTo>
                  <a:pt x="3430" y="498"/>
                </a:lnTo>
                <a:lnTo>
                  <a:pt x="3411" y="469"/>
                </a:lnTo>
                <a:lnTo>
                  <a:pt x="3391" y="440"/>
                </a:lnTo>
                <a:lnTo>
                  <a:pt x="3370" y="411"/>
                </a:lnTo>
                <a:lnTo>
                  <a:pt x="3348" y="384"/>
                </a:lnTo>
                <a:lnTo>
                  <a:pt x="3325" y="357"/>
                </a:lnTo>
                <a:lnTo>
                  <a:pt x="3301" y="332"/>
                </a:lnTo>
                <a:lnTo>
                  <a:pt x="3278" y="306"/>
                </a:lnTo>
                <a:lnTo>
                  <a:pt x="3251" y="281"/>
                </a:lnTo>
                <a:lnTo>
                  <a:pt x="3226" y="259"/>
                </a:lnTo>
                <a:lnTo>
                  <a:pt x="3198" y="236"/>
                </a:lnTo>
                <a:lnTo>
                  <a:pt x="3172" y="214"/>
                </a:lnTo>
                <a:lnTo>
                  <a:pt x="3143" y="193"/>
                </a:lnTo>
                <a:lnTo>
                  <a:pt x="3114" y="173"/>
                </a:lnTo>
                <a:lnTo>
                  <a:pt x="3085" y="155"/>
                </a:lnTo>
                <a:lnTo>
                  <a:pt x="3054" y="136"/>
                </a:lnTo>
                <a:lnTo>
                  <a:pt x="3023" y="120"/>
                </a:lnTo>
                <a:lnTo>
                  <a:pt x="2991" y="104"/>
                </a:lnTo>
                <a:lnTo>
                  <a:pt x="2959" y="89"/>
                </a:lnTo>
                <a:lnTo>
                  <a:pt x="2926" y="75"/>
                </a:lnTo>
                <a:lnTo>
                  <a:pt x="2893" y="62"/>
                </a:lnTo>
                <a:lnTo>
                  <a:pt x="2859" y="50"/>
                </a:lnTo>
                <a:lnTo>
                  <a:pt x="2825" y="40"/>
                </a:lnTo>
                <a:lnTo>
                  <a:pt x="2790" y="30"/>
                </a:lnTo>
                <a:lnTo>
                  <a:pt x="2755" y="22"/>
                </a:lnTo>
                <a:lnTo>
                  <a:pt x="2719" y="16"/>
                </a:lnTo>
                <a:lnTo>
                  <a:pt x="2683" y="9"/>
                </a:lnTo>
                <a:lnTo>
                  <a:pt x="2646" y="5"/>
                </a:lnTo>
                <a:lnTo>
                  <a:pt x="2609" y="3"/>
                </a:lnTo>
                <a:lnTo>
                  <a:pt x="2573" y="0"/>
                </a:lnTo>
                <a:lnTo>
                  <a:pt x="2536" y="0"/>
                </a:lnTo>
                <a:lnTo>
                  <a:pt x="2499" y="0"/>
                </a:lnTo>
                <a:lnTo>
                  <a:pt x="2463" y="1"/>
                </a:lnTo>
                <a:lnTo>
                  <a:pt x="2427" y="5"/>
                </a:lnTo>
                <a:lnTo>
                  <a:pt x="2392" y="9"/>
                </a:lnTo>
                <a:lnTo>
                  <a:pt x="2356" y="15"/>
                </a:lnTo>
                <a:lnTo>
                  <a:pt x="2322" y="21"/>
                </a:lnTo>
                <a:lnTo>
                  <a:pt x="2287" y="29"/>
                </a:lnTo>
                <a:lnTo>
                  <a:pt x="2253" y="38"/>
                </a:lnTo>
                <a:lnTo>
                  <a:pt x="2220" y="48"/>
                </a:lnTo>
                <a:lnTo>
                  <a:pt x="2187" y="58"/>
                </a:lnTo>
                <a:lnTo>
                  <a:pt x="2155" y="71"/>
                </a:lnTo>
                <a:lnTo>
                  <a:pt x="2122" y="83"/>
                </a:lnTo>
                <a:lnTo>
                  <a:pt x="2092" y="98"/>
                </a:lnTo>
                <a:lnTo>
                  <a:pt x="2060" y="112"/>
                </a:lnTo>
                <a:lnTo>
                  <a:pt x="2030" y="129"/>
                </a:lnTo>
                <a:lnTo>
                  <a:pt x="2001" y="145"/>
                </a:lnTo>
                <a:lnTo>
                  <a:pt x="1972" y="164"/>
                </a:lnTo>
                <a:lnTo>
                  <a:pt x="1943" y="182"/>
                </a:lnTo>
                <a:lnTo>
                  <a:pt x="1915" y="202"/>
                </a:lnTo>
                <a:lnTo>
                  <a:pt x="1888" y="222"/>
                </a:lnTo>
                <a:lnTo>
                  <a:pt x="1862" y="244"/>
                </a:lnTo>
                <a:lnTo>
                  <a:pt x="1836" y="265"/>
                </a:lnTo>
                <a:lnTo>
                  <a:pt x="1811" y="289"/>
                </a:lnTo>
                <a:lnTo>
                  <a:pt x="1787" y="313"/>
                </a:lnTo>
                <a:lnTo>
                  <a:pt x="1763" y="337"/>
                </a:lnTo>
                <a:lnTo>
                  <a:pt x="1741" y="363"/>
                </a:lnTo>
                <a:lnTo>
                  <a:pt x="1718" y="388"/>
                </a:lnTo>
                <a:lnTo>
                  <a:pt x="1697" y="416"/>
                </a:lnTo>
                <a:lnTo>
                  <a:pt x="1677" y="442"/>
                </a:lnTo>
                <a:lnTo>
                  <a:pt x="1657" y="470"/>
                </a:lnTo>
                <a:lnTo>
                  <a:pt x="1639" y="499"/>
                </a:lnTo>
                <a:lnTo>
                  <a:pt x="1622" y="528"/>
                </a:lnTo>
                <a:lnTo>
                  <a:pt x="1590" y="510"/>
                </a:lnTo>
                <a:lnTo>
                  <a:pt x="1558" y="491"/>
                </a:lnTo>
                <a:lnTo>
                  <a:pt x="1527" y="474"/>
                </a:lnTo>
                <a:lnTo>
                  <a:pt x="1494" y="458"/>
                </a:lnTo>
                <a:lnTo>
                  <a:pt x="1459" y="444"/>
                </a:lnTo>
                <a:lnTo>
                  <a:pt x="1425" y="431"/>
                </a:lnTo>
                <a:lnTo>
                  <a:pt x="1391" y="417"/>
                </a:lnTo>
                <a:lnTo>
                  <a:pt x="1355" y="407"/>
                </a:lnTo>
                <a:lnTo>
                  <a:pt x="1319" y="396"/>
                </a:lnTo>
                <a:lnTo>
                  <a:pt x="1282" y="387"/>
                </a:lnTo>
                <a:lnTo>
                  <a:pt x="1245" y="380"/>
                </a:lnTo>
                <a:lnTo>
                  <a:pt x="1208" y="374"/>
                </a:lnTo>
                <a:lnTo>
                  <a:pt x="1170" y="368"/>
                </a:lnTo>
                <a:lnTo>
                  <a:pt x="1132" y="366"/>
                </a:lnTo>
                <a:lnTo>
                  <a:pt x="1094" y="363"/>
                </a:lnTo>
                <a:lnTo>
                  <a:pt x="1054" y="363"/>
                </a:lnTo>
                <a:lnTo>
                  <a:pt x="1000" y="365"/>
                </a:lnTo>
                <a:lnTo>
                  <a:pt x="947" y="368"/>
                </a:lnTo>
                <a:lnTo>
                  <a:pt x="894" y="375"/>
                </a:lnTo>
                <a:lnTo>
                  <a:pt x="843" y="384"/>
                </a:lnTo>
                <a:lnTo>
                  <a:pt x="791" y="396"/>
                </a:lnTo>
                <a:lnTo>
                  <a:pt x="742" y="411"/>
                </a:lnTo>
                <a:lnTo>
                  <a:pt x="692" y="427"/>
                </a:lnTo>
                <a:lnTo>
                  <a:pt x="645" y="446"/>
                </a:lnTo>
                <a:lnTo>
                  <a:pt x="598" y="468"/>
                </a:lnTo>
                <a:lnTo>
                  <a:pt x="552" y="490"/>
                </a:lnTo>
                <a:lnTo>
                  <a:pt x="509" y="515"/>
                </a:lnTo>
                <a:lnTo>
                  <a:pt x="466" y="543"/>
                </a:lnTo>
                <a:lnTo>
                  <a:pt x="424" y="573"/>
                </a:lnTo>
                <a:lnTo>
                  <a:pt x="384" y="604"/>
                </a:lnTo>
                <a:lnTo>
                  <a:pt x="346" y="637"/>
                </a:lnTo>
                <a:lnTo>
                  <a:pt x="309" y="672"/>
                </a:lnTo>
                <a:lnTo>
                  <a:pt x="275" y="709"/>
                </a:lnTo>
                <a:lnTo>
                  <a:pt x="242" y="748"/>
                </a:lnTo>
                <a:lnTo>
                  <a:pt x="210" y="787"/>
                </a:lnTo>
                <a:lnTo>
                  <a:pt x="181" y="828"/>
                </a:lnTo>
                <a:lnTo>
                  <a:pt x="153" y="872"/>
                </a:lnTo>
                <a:lnTo>
                  <a:pt x="128" y="915"/>
                </a:lnTo>
                <a:lnTo>
                  <a:pt x="105" y="960"/>
                </a:lnTo>
                <a:lnTo>
                  <a:pt x="83" y="1008"/>
                </a:lnTo>
                <a:lnTo>
                  <a:pt x="65" y="1055"/>
                </a:lnTo>
                <a:lnTo>
                  <a:pt x="48" y="1104"/>
                </a:lnTo>
                <a:lnTo>
                  <a:pt x="33" y="1154"/>
                </a:lnTo>
                <a:lnTo>
                  <a:pt x="21" y="1204"/>
                </a:lnTo>
                <a:lnTo>
                  <a:pt x="12" y="1257"/>
                </a:lnTo>
                <a:lnTo>
                  <a:pt x="5" y="1310"/>
                </a:lnTo>
                <a:lnTo>
                  <a:pt x="2" y="1363"/>
                </a:lnTo>
                <a:lnTo>
                  <a:pt x="0" y="1417"/>
                </a:lnTo>
                <a:lnTo>
                  <a:pt x="2" y="1471"/>
                </a:lnTo>
                <a:lnTo>
                  <a:pt x="5" y="1524"/>
                </a:lnTo>
                <a:lnTo>
                  <a:pt x="12" y="1577"/>
                </a:lnTo>
                <a:lnTo>
                  <a:pt x="21" y="1628"/>
                </a:lnTo>
                <a:lnTo>
                  <a:pt x="33" y="1680"/>
                </a:lnTo>
                <a:lnTo>
                  <a:pt x="48" y="1730"/>
                </a:lnTo>
                <a:lnTo>
                  <a:pt x="65" y="1779"/>
                </a:lnTo>
                <a:lnTo>
                  <a:pt x="83" y="1827"/>
                </a:lnTo>
                <a:lnTo>
                  <a:pt x="105" y="1874"/>
                </a:lnTo>
                <a:lnTo>
                  <a:pt x="128" y="1919"/>
                </a:lnTo>
                <a:lnTo>
                  <a:pt x="153" y="1963"/>
                </a:lnTo>
                <a:lnTo>
                  <a:pt x="181" y="2006"/>
                </a:lnTo>
                <a:lnTo>
                  <a:pt x="210" y="2047"/>
                </a:lnTo>
                <a:lnTo>
                  <a:pt x="242" y="2087"/>
                </a:lnTo>
                <a:lnTo>
                  <a:pt x="275" y="2125"/>
                </a:lnTo>
                <a:lnTo>
                  <a:pt x="309" y="2162"/>
                </a:lnTo>
                <a:lnTo>
                  <a:pt x="346" y="2196"/>
                </a:lnTo>
                <a:lnTo>
                  <a:pt x="384" y="2231"/>
                </a:lnTo>
                <a:lnTo>
                  <a:pt x="424" y="2261"/>
                </a:lnTo>
                <a:lnTo>
                  <a:pt x="466" y="2291"/>
                </a:lnTo>
                <a:lnTo>
                  <a:pt x="509" y="2318"/>
                </a:lnTo>
                <a:lnTo>
                  <a:pt x="552" y="2344"/>
                </a:lnTo>
                <a:lnTo>
                  <a:pt x="598" y="2367"/>
                </a:lnTo>
                <a:lnTo>
                  <a:pt x="645" y="2388"/>
                </a:lnTo>
                <a:lnTo>
                  <a:pt x="692" y="2408"/>
                </a:lnTo>
                <a:lnTo>
                  <a:pt x="742" y="2423"/>
                </a:lnTo>
                <a:lnTo>
                  <a:pt x="791" y="2438"/>
                </a:lnTo>
                <a:lnTo>
                  <a:pt x="843" y="2450"/>
                </a:lnTo>
                <a:lnTo>
                  <a:pt x="894" y="2459"/>
                </a:lnTo>
                <a:lnTo>
                  <a:pt x="947" y="2466"/>
                </a:lnTo>
                <a:lnTo>
                  <a:pt x="1000" y="2470"/>
                </a:lnTo>
                <a:lnTo>
                  <a:pt x="1054" y="2471"/>
                </a:lnTo>
                <a:lnTo>
                  <a:pt x="1091" y="2471"/>
                </a:lnTo>
                <a:lnTo>
                  <a:pt x="1127" y="2468"/>
                </a:lnTo>
                <a:lnTo>
                  <a:pt x="1162" y="2466"/>
                </a:lnTo>
                <a:lnTo>
                  <a:pt x="1198" y="2462"/>
                </a:lnTo>
                <a:lnTo>
                  <a:pt x="1234" y="2457"/>
                </a:lnTo>
                <a:lnTo>
                  <a:pt x="1268" y="2450"/>
                </a:lnTo>
                <a:lnTo>
                  <a:pt x="1302" y="2442"/>
                </a:lnTo>
                <a:lnTo>
                  <a:pt x="1337" y="2433"/>
                </a:lnTo>
                <a:lnTo>
                  <a:pt x="1370" y="2423"/>
                </a:lnTo>
                <a:lnTo>
                  <a:pt x="1403" y="2412"/>
                </a:lnTo>
                <a:lnTo>
                  <a:pt x="1434" y="2400"/>
                </a:lnTo>
                <a:lnTo>
                  <a:pt x="1467" y="2388"/>
                </a:lnTo>
                <a:lnTo>
                  <a:pt x="1498" y="2373"/>
                </a:lnTo>
                <a:lnTo>
                  <a:pt x="1529" y="2359"/>
                </a:lnTo>
                <a:lnTo>
                  <a:pt x="1560" y="2342"/>
                </a:lnTo>
                <a:lnTo>
                  <a:pt x="1589" y="2326"/>
                </a:lnTo>
                <a:lnTo>
                  <a:pt x="1618" y="2307"/>
                </a:lnTo>
                <a:lnTo>
                  <a:pt x="1647" y="2289"/>
                </a:lnTo>
                <a:lnTo>
                  <a:pt x="1675" y="2269"/>
                </a:lnTo>
                <a:lnTo>
                  <a:pt x="1702" y="2248"/>
                </a:lnTo>
                <a:lnTo>
                  <a:pt x="1729" y="2227"/>
                </a:lnTo>
                <a:lnTo>
                  <a:pt x="1754" y="2204"/>
                </a:lnTo>
                <a:lnTo>
                  <a:pt x="1779" y="2182"/>
                </a:lnTo>
                <a:lnTo>
                  <a:pt x="1803" y="2158"/>
                </a:lnTo>
                <a:lnTo>
                  <a:pt x="1826" y="2133"/>
                </a:lnTo>
                <a:lnTo>
                  <a:pt x="1849" y="2108"/>
                </a:lnTo>
                <a:lnTo>
                  <a:pt x="1871" y="2083"/>
                </a:lnTo>
                <a:lnTo>
                  <a:pt x="1892" y="2055"/>
                </a:lnTo>
                <a:lnTo>
                  <a:pt x="1912" y="2029"/>
                </a:lnTo>
                <a:lnTo>
                  <a:pt x="1932" y="2000"/>
                </a:lnTo>
                <a:lnTo>
                  <a:pt x="1951" y="1972"/>
                </a:lnTo>
                <a:lnTo>
                  <a:pt x="1968" y="1941"/>
                </a:lnTo>
                <a:lnTo>
                  <a:pt x="1998" y="1960"/>
                </a:lnTo>
                <a:lnTo>
                  <a:pt x="2027" y="1977"/>
                </a:lnTo>
                <a:lnTo>
                  <a:pt x="2058" y="1993"/>
                </a:lnTo>
                <a:lnTo>
                  <a:pt x="2089" y="2009"/>
                </a:lnTo>
                <a:lnTo>
                  <a:pt x="2121" y="2023"/>
                </a:lnTo>
                <a:lnTo>
                  <a:pt x="2153" y="2037"/>
                </a:lnTo>
                <a:lnTo>
                  <a:pt x="2186" y="2048"/>
                </a:lnTo>
                <a:lnTo>
                  <a:pt x="2219" y="2059"/>
                </a:lnTo>
                <a:lnTo>
                  <a:pt x="2252" y="2070"/>
                </a:lnTo>
                <a:lnTo>
                  <a:pt x="2286" y="2079"/>
                </a:lnTo>
                <a:lnTo>
                  <a:pt x="2320" y="2087"/>
                </a:lnTo>
                <a:lnTo>
                  <a:pt x="2356" y="2093"/>
                </a:lnTo>
                <a:lnTo>
                  <a:pt x="2390" y="2099"/>
                </a:lnTo>
                <a:lnTo>
                  <a:pt x="2426" y="2103"/>
                </a:lnTo>
                <a:lnTo>
                  <a:pt x="2463" y="2105"/>
                </a:lnTo>
                <a:lnTo>
                  <a:pt x="2499" y="2108"/>
                </a:lnTo>
                <a:lnTo>
                  <a:pt x="2516" y="2138"/>
                </a:lnTo>
                <a:lnTo>
                  <a:pt x="2534" y="2169"/>
                </a:lnTo>
                <a:lnTo>
                  <a:pt x="2553" y="2198"/>
                </a:lnTo>
                <a:lnTo>
                  <a:pt x="2574" y="2227"/>
                </a:lnTo>
                <a:lnTo>
                  <a:pt x="2594" y="2256"/>
                </a:lnTo>
                <a:lnTo>
                  <a:pt x="2616" y="2282"/>
                </a:lnTo>
                <a:lnTo>
                  <a:pt x="2639" y="2310"/>
                </a:lnTo>
                <a:lnTo>
                  <a:pt x="2662" y="2335"/>
                </a:lnTo>
                <a:lnTo>
                  <a:pt x="2687" y="2360"/>
                </a:lnTo>
                <a:lnTo>
                  <a:pt x="2712" y="2385"/>
                </a:lnTo>
                <a:lnTo>
                  <a:pt x="2739" y="2408"/>
                </a:lnTo>
                <a:lnTo>
                  <a:pt x="2765" y="2430"/>
                </a:lnTo>
                <a:lnTo>
                  <a:pt x="2793" y="2453"/>
                </a:lnTo>
                <a:lnTo>
                  <a:pt x="2821" y="2474"/>
                </a:lnTo>
                <a:lnTo>
                  <a:pt x="2850" y="2493"/>
                </a:lnTo>
                <a:lnTo>
                  <a:pt x="2880" y="2512"/>
                </a:lnTo>
                <a:lnTo>
                  <a:pt x="2911" y="2530"/>
                </a:lnTo>
                <a:lnTo>
                  <a:pt x="2941" y="2546"/>
                </a:lnTo>
                <a:lnTo>
                  <a:pt x="2973" y="2562"/>
                </a:lnTo>
                <a:lnTo>
                  <a:pt x="3004" y="2578"/>
                </a:lnTo>
                <a:lnTo>
                  <a:pt x="3037" y="2591"/>
                </a:lnTo>
                <a:lnTo>
                  <a:pt x="3070" y="2604"/>
                </a:lnTo>
                <a:lnTo>
                  <a:pt x="3105" y="2616"/>
                </a:lnTo>
                <a:lnTo>
                  <a:pt x="3139" y="2627"/>
                </a:lnTo>
                <a:lnTo>
                  <a:pt x="3173" y="2636"/>
                </a:lnTo>
                <a:lnTo>
                  <a:pt x="3209" y="2644"/>
                </a:lnTo>
                <a:lnTo>
                  <a:pt x="3245" y="2651"/>
                </a:lnTo>
                <a:lnTo>
                  <a:pt x="3280" y="2656"/>
                </a:lnTo>
                <a:lnTo>
                  <a:pt x="3317" y="2661"/>
                </a:lnTo>
                <a:lnTo>
                  <a:pt x="3354" y="2664"/>
                </a:lnTo>
                <a:lnTo>
                  <a:pt x="3391" y="2667"/>
                </a:lnTo>
                <a:lnTo>
                  <a:pt x="3430" y="2667"/>
                </a:lnTo>
                <a:lnTo>
                  <a:pt x="3460" y="2667"/>
                </a:lnTo>
                <a:lnTo>
                  <a:pt x="3492" y="2665"/>
                </a:lnTo>
                <a:lnTo>
                  <a:pt x="3522" y="2663"/>
                </a:lnTo>
                <a:lnTo>
                  <a:pt x="3552" y="2660"/>
                </a:lnTo>
                <a:lnTo>
                  <a:pt x="3583" y="2656"/>
                </a:lnTo>
                <a:lnTo>
                  <a:pt x="3613" y="2651"/>
                </a:lnTo>
                <a:lnTo>
                  <a:pt x="3643" y="2645"/>
                </a:lnTo>
                <a:lnTo>
                  <a:pt x="3672" y="2639"/>
                </a:lnTo>
                <a:lnTo>
                  <a:pt x="3702" y="2631"/>
                </a:lnTo>
                <a:lnTo>
                  <a:pt x="3731" y="2623"/>
                </a:lnTo>
                <a:lnTo>
                  <a:pt x="3760" y="2614"/>
                </a:lnTo>
                <a:lnTo>
                  <a:pt x="3787" y="2604"/>
                </a:lnTo>
                <a:lnTo>
                  <a:pt x="3815" y="2594"/>
                </a:lnTo>
                <a:lnTo>
                  <a:pt x="3843" y="2582"/>
                </a:lnTo>
                <a:lnTo>
                  <a:pt x="3869" y="2570"/>
                </a:lnTo>
                <a:lnTo>
                  <a:pt x="3896" y="2557"/>
                </a:lnTo>
                <a:lnTo>
                  <a:pt x="3925" y="2563"/>
                </a:lnTo>
                <a:lnTo>
                  <a:pt x="3952" y="2569"/>
                </a:lnTo>
                <a:lnTo>
                  <a:pt x="3981" y="2573"/>
                </a:lnTo>
                <a:lnTo>
                  <a:pt x="4009" y="2577"/>
                </a:lnTo>
                <a:lnTo>
                  <a:pt x="4040" y="2579"/>
                </a:lnTo>
                <a:lnTo>
                  <a:pt x="4069" y="2582"/>
                </a:lnTo>
                <a:lnTo>
                  <a:pt x="4098" y="2583"/>
                </a:lnTo>
                <a:lnTo>
                  <a:pt x="4128" y="2583"/>
                </a:lnTo>
                <a:lnTo>
                  <a:pt x="4168" y="2582"/>
                </a:lnTo>
                <a:lnTo>
                  <a:pt x="4206" y="2581"/>
                </a:lnTo>
                <a:lnTo>
                  <a:pt x="4246" y="2577"/>
                </a:lnTo>
                <a:lnTo>
                  <a:pt x="4284" y="2571"/>
                </a:lnTo>
                <a:lnTo>
                  <a:pt x="4322" y="2577"/>
                </a:lnTo>
                <a:lnTo>
                  <a:pt x="4362" y="2581"/>
                </a:lnTo>
                <a:lnTo>
                  <a:pt x="4401" y="2582"/>
                </a:lnTo>
                <a:lnTo>
                  <a:pt x="4441" y="2583"/>
                </a:lnTo>
                <a:lnTo>
                  <a:pt x="4470" y="2583"/>
                </a:lnTo>
                <a:lnTo>
                  <a:pt x="4499" y="2582"/>
                </a:lnTo>
                <a:lnTo>
                  <a:pt x="4529" y="2579"/>
                </a:lnTo>
                <a:lnTo>
                  <a:pt x="4559" y="2577"/>
                </a:lnTo>
                <a:lnTo>
                  <a:pt x="4588" y="2573"/>
                </a:lnTo>
                <a:lnTo>
                  <a:pt x="4615" y="2569"/>
                </a:lnTo>
                <a:lnTo>
                  <a:pt x="4644" y="2563"/>
                </a:lnTo>
                <a:lnTo>
                  <a:pt x="4672" y="2557"/>
                </a:lnTo>
                <a:lnTo>
                  <a:pt x="4699" y="2570"/>
                </a:lnTo>
                <a:lnTo>
                  <a:pt x="4726" y="2582"/>
                </a:lnTo>
                <a:lnTo>
                  <a:pt x="4753" y="2594"/>
                </a:lnTo>
                <a:lnTo>
                  <a:pt x="4780" y="2604"/>
                </a:lnTo>
                <a:lnTo>
                  <a:pt x="4809" y="2614"/>
                </a:lnTo>
                <a:lnTo>
                  <a:pt x="4837" y="2623"/>
                </a:lnTo>
                <a:lnTo>
                  <a:pt x="4866" y="2631"/>
                </a:lnTo>
                <a:lnTo>
                  <a:pt x="4895" y="2639"/>
                </a:lnTo>
                <a:lnTo>
                  <a:pt x="4924" y="2645"/>
                </a:lnTo>
                <a:lnTo>
                  <a:pt x="4955" y="2651"/>
                </a:lnTo>
                <a:lnTo>
                  <a:pt x="4985" y="2656"/>
                </a:lnTo>
                <a:lnTo>
                  <a:pt x="5015" y="2660"/>
                </a:lnTo>
                <a:lnTo>
                  <a:pt x="5046" y="2663"/>
                </a:lnTo>
                <a:lnTo>
                  <a:pt x="5076" y="2665"/>
                </a:lnTo>
                <a:lnTo>
                  <a:pt x="5108" y="2667"/>
                </a:lnTo>
                <a:lnTo>
                  <a:pt x="5140" y="2667"/>
                </a:lnTo>
                <a:lnTo>
                  <a:pt x="5177" y="2667"/>
                </a:lnTo>
                <a:lnTo>
                  <a:pt x="5214" y="2664"/>
                </a:lnTo>
                <a:lnTo>
                  <a:pt x="5250" y="2661"/>
                </a:lnTo>
                <a:lnTo>
                  <a:pt x="5287" y="2656"/>
                </a:lnTo>
                <a:lnTo>
                  <a:pt x="5323" y="2651"/>
                </a:lnTo>
                <a:lnTo>
                  <a:pt x="5359" y="2644"/>
                </a:lnTo>
                <a:lnTo>
                  <a:pt x="5394" y="2636"/>
                </a:lnTo>
                <a:lnTo>
                  <a:pt x="5429" y="2627"/>
                </a:lnTo>
                <a:lnTo>
                  <a:pt x="5463" y="2616"/>
                </a:lnTo>
                <a:lnTo>
                  <a:pt x="5497" y="2604"/>
                </a:lnTo>
                <a:lnTo>
                  <a:pt x="5530" y="2591"/>
                </a:lnTo>
                <a:lnTo>
                  <a:pt x="5563" y="2578"/>
                </a:lnTo>
                <a:lnTo>
                  <a:pt x="5595" y="2562"/>
                </a:lnTo>
                <a:lnTo>
                  <a:pt x="5627" y="2546"/>
                </a:lnTo>
                <a:lnTo>
                  <a:pt x="5657" y="2530"/>
                </a:lnTo>
                <a:lnTo>
                  <a:pt x="5688" y="2512"/>
                </a:lnTo>
                <a:lnTo>
                  <a:pt x="5718" y="2493"/>
                </a:lnTo>
                <a:lnTo>
                  <a:pt x="5747" y="2474"/>
                </a:lnTo>
                <a:lnTo>
                  <a:pt x="5775" y="2453"/>
                </a:lnTo>
                <a:lnTo>
                  <a:pt x="5802" y="2430"/>
                </a:lnTo>
                <a:lnTo>
                  <a:pt x="5830" y="2408"/>
                </a:lnTo>
                <a:lnTo>
                  <a:pt x="5855" y="2385"/>
                </a:lnTo>
                <a:lnTo>
                  <a:pt x="5880" y="2360"/>
                </a:lnTo>
                <a:lnTo>
                  <a:pt x="5905" y="2335"/>
                </a:lnTo>
                <a:lnTo>
                  <a:pt x="5929" y="2310"/>
                </a:lnTo>
                <a:lnTo>
                  <a:pt x="5952" y="2282"/>
                </a:lnTo>
                <a:lnTo>
                  <a:pt x="5974" y="2256"/>
                </a:lnTo>
                <a:lnTo>
                  <a:pt x="5995" y="2227"/>
                </a:lnTo>
                <a:lnTo>
                  <a:pt x="6015" y="2198"/>
                </a:lnTo>
                <a:lnTo>
                  <a:pt x="6034" y="2169"/>
                </a:lnTo>
                <a:lnTo>
                  <a:pt x="6052" y="2138"/>
                </a:lnTo>
                <a:lnTo>
                  <a:pt x="6069" y="2108"/>
                </a:lnTo>
                <a:lnTo>
                  <a:pt x="6106" y="2105"/>
                </a:lnTo>
                <a:lnTo>
                  <a:pt x="6142" y="2103"/>
                </a:lnTo>
                <a:lnTo>
                  <a:pt x="6177" y="2099"/>
                </a:lnTo>
                <a:lnTo>
                  <a:pt x="6213" y="2093"/>
                </a:lnTo>
                <a:lnTo>
                  <a:pt x="6247" y="2087"/>
                </a:lnTo>
                <a:lnTo>
                  <a:pt x="6282" y="2079"/>
                </a:lnTo>
                <a:lnTo>
                  <a:pt x="6316" y="2070"/>
                </a:lnTo>
                <a:lnTo>
                  <a:pt x="6349" y="2059"/>
                </a:lnTo>
                <a:lnTo>
                  <a:pt x="6382" y="2048"/>
                </a:lnTo>
                <a:lnTo>
                  <a:pt x="6415" y="2037"/>
                </a:lnTo>
                <a:lnTo>
                  <a:pt x="6448" y="2023"/>
                </a:lnTo>
                <a:lnTo>
                  <a:pt x="6479" y="2009"/>
                </a:lnTo>
                <a:lnTo>
                  <a:pt x="6510" y="1993"/>
                </a:lnTo>
                <a:lnTo>
                  <a:pt x="6541" y="1977"/>
                </a:lnTo>
                <a:lnTo>
                  <a:pt x="6571" y="1960"/>
                </a:lnTo>
                <a:lnTo>
                  <a:pt x="6600" y="1941"/>
                </a:lnTo>
                <a:lnTo>
                  <a:pt x="6617" y="1972"/>
                </a:lnTo>
                <a:lnTo>
                  <a:pt x="6636" y="2000"/>
                </a:lnTo>
                <a:lnTo>
                  <a:pt x="6656" y="2029"/>
                </a:lnTo>
                <a:lnTo>
                  <a:pt x="6675" y="2055"/>
                </a:lnTo>
                <a:lnTo>
                  <a:pt x="6696" y="2083"/>
                </a:lnTo>
                <a:lnTo>
                  <a:pt x="6719" y="2108"/>
                </a:lnTo>
                <a:lnTo>
                  <a:pt x="6741" y="2133"/>
                </a:lnTo>
                <a:lnTo>
                  <a:pt x="6765" y="2158"/>
                </a:lnTo>
                <a:lnTo>
                  <a:pt x="6789" y="2182"/>
                </a:lnTo>
                <a:lnTo>
                  <a:pt x="6814" y="2204"/>
                </a:lnTo>
                <a:lnTo>
                  <a:pt x="6840" y="2227"/>
                </a:lnTo>
                <a:lnTo>
                  <a:pt x="6867" y="2248"/>
                </a:lnTo>
                <a:lnTo>
                  <a:pt x="6893" y="2269"/>
                </a:lnTo>
                <a:lnTo>
                  <a:pt x="6921" y="2289"/>
                </a:lnTo>
                <a:lnTo>
                  <a:pt x="6950" y="2307"/>
                </a:lnTo>
                <a:lnTo>
                  <a:pt x="6979" y="2326"/>
                </a:lnTo>
                <a:lnTo>
                  <a:pt x="7008" y="2342"/>
                </a:lnTo>
                <a:lnTo>
                  <a:pt x="7038" y="2359"/>
                </a:lnTo>
                <a:lnTo>
                  <a:pt x="7070" y="2373"/>
                </a:lnTo>
                <a:lnTo>
                  <a:pt x="7101" y="2388"/>
                </a:lnTo>
                <a:lnTo>
                  <a:pt x="7134" y="2400"/>
                </a:lnTo>
                <a:lnTo>
                  <a:pt x="7165" y="2412"/>
                </a:lnTo>
                <a:lnTo>
                  <a:pt x="7198" y="2423"/>
                </a:lnTo>
                <a:lnTo>
                  <a:pt x="7231" y="2433"/>
                </a:lnTo>
                <a:lnTo>
                  <a:pt x="7266" y="2442"/>
                </a:lnTo>
                <a:lnTo>
                  <a:pt x="7300" y="2450"/>
                </a:lnTo>
                <a:lnTo>
                  <a:pt x="7334" y="2457"/>
                </a:lnTo>
                <a:lnTo>
                  <a:pt x="7370" y="2462"/>
                </a:lnTo>
                <a:lnTo>
                  <a:pt x="7406" y="2466"/>
                </a:lnTo>
                <a:lnTo>
                  <a:pt x="7441" y="2468"/>
                </a:lnTo>
                <a:lnTo>
                  <a:pt x="7477" y="2471"/>
                </a:lnTo>
                <a:lnTo>
                  <a:pt x="7514" y="2471"/>
                </a:lnTo>
                <a:lnTo>
                  <a:pt x="7568" y="2470"/>
                </a:lnTo>
                <a:lnTo>
                  <a:pt x="7621" y="2466"/>
                </a:lnTo>
                <a:lnTo>
                  <a:pt x="7674" y="2459"/>
                </a:lnTo>
                <a:lnTo>
                  <a:pt x="7725" y="2450"/>
                </a:lnTo>
                <a:lnTo>
                  <a:pt x="7777" y="2438"/>
                </a:lnTo>
                <a:lnTo>
                  <a:pt x="7827" y="2423"/>
                </a:lnTo>
                <a:lnTo>
                  <a:pt x="7876" y="2408"/>
                </a:lnTo>
                <a:lnTo>
                  <a:pt x="7923" y="2388"/>
                </a:lnTo>
                <a:lnTo>
                  <a:pt x="7969" y="2367"/>
                </a:lnTo>
                <a:lnTo>
                  <a:pt x="8016" y="2344"/>
                </a:lnTo>
                <a:lnTo>
                  <a:pt x="8059" y="2318"/>
                </a:lnTo>
                <a:lnTo>
                  <a:pt x="8103" y="2291"/>
                </a:lnTo>
                <a:lnTo>
                  <a:pt x="8144" y="2261"/>
                </a:lnTo>
                <a:lnTo>
                  <a:pt x="8183" y="2231"/>
                </a:lnTo>
                <a:lnTo>
                  <a:pt x="8222" y="2196"/>
                </a:lnTo>
                <a:lnTo>
                  <a:pt x="8259" y="2162"/>
                </a:lnTo>
                <a:lnTo>
                  <a:pt x="8293" y="2125"/>
                </a:lnTo>
                <a:lnTo>
                  <a:pt x="8326" y="2087"/>
                </a:lnTo>
                <a:lnTo>
                  <a:pt x="8358" y="2047"/>
                </a:lnTo>
                <a:lnTo>
                  <a:pt x="8387" y="2006"/>
                </a:lnTo>
                <a:lnTo>
                  <a:pt x="8414" y="1963"/>
                </a:lnTo>
                <a:lnTo>
                  <a:pt x="8439" y="1919"/>
                </a:lnTo>
                <a:lnTo>
                  <a:pt x="8463" y="1874"/>
                </a:lnTo>
                <a:lnTo>
                  <a:pt x="8484" y="1827"/>
                </a:lnTo>
                <a:lnTo>
                  <a:pt x="8503" y="1779"/>
                </a:lnTo>
                <a:lnTo>
                  <a:pt x="8520" y="1730"/>
                </a:lnTo>
                <a:lnTo>
                  <a:pt x="8535" y="1680"/>
                </a:lnTo>
                <a:lnTo>
                  <a:pt x="8546" y="1628"/>
                </a:lnTo>
                <a:lnTo>
                  <a:pt x="8556" y="1577"/>
                </a:lnTo>
                <a:lnTo>
                  <a:pt x="8562" y="1524"/>
                </a:lnTo>
                <a:lnTo>
                  <a:pt x="8566" y="1471"/>
                </a:lnTo>
                <a:lnTo>
                  <a:pt x="8568" y="1417"/>
                </a:lnTo>
                <a:lnTo>
                  <a:pt x="8566" y="1363"/>
                </a:lnTo>
                <a:lnTo>
                  <a:pt x="8562" y="1310"/>
                </a:lnTo>
                <a:lnTo>
                  <a:pt x="8556" y="1257"/>
                </a:lnTo>
                <a:lnTo>
                  <a:pt x="8546" y="1204"/>
                </a:lnTo>
                <a:lnTo>
                  <a:pt x="8535" y="1154"/>
                </a:lnTo>
                <a:lnTo>
                  <a:pt x="8520" y="1104"/>
                </a:lnTo>
                <a:lnTo>
                  <a:pt x="8503" y="1055"/>
                </a:lnTo>
                <a:lnTo>
                  <a:pt x="8484" y="1008"/>
                </a:lnTo>
                <a:lnTo>
                  <a:pt x="8463" y="960"/>
                </a:lnTo>
                <a:lnTo>
                  <a:pt x="8439" y="915"/>
                </a:lnTo>
                <a:lnTo>
                  <a:pt x="8414" y="872"/>
                </a:lnTo>
                <a:lnTo>
                  <a:pt x="8387" y="828"/>
                </a:lnTo>
                <a:lnTo>
                  <a:pt x="8358" y="787"/>
                </a:lnTo>
                <a:lnTo>
                  <a:pt x="8326" y="748"/>
                </a:lnTo>
                <a:lnTo>
                  <a:pt x="8293" y="709"/>
                </a:lnTo>
                <a:lnTo>
                  <a:pt x="8259" y="672"/>
                </a:lnTo>
                <a:lnTo>
                  <a:pt x="8222" y="637"/>
                </a:lnTo>
                <a:lnTo>
                  <a:pt x="8183" y="604"/>
                </a:lnTo>
                <a:lnTo>
                  <a:pt x="8144" y="573"/>
                </a:lnTo>
                <a:lnTo>
                  <a:pt x="8103" y="543"/>
                </a:lnTo>
                <a:lnTo>
                  <a:pt x="8059" y="515"/>
                </a:lnTo>
                <a:lnTo>
                  <a:pt x="8016" y="490"/>
                </a:lnTo>
                <a:lnTo>
                  <a:pt x="7969" y="468"/>
                </a:lnTo>
                <a:lnTo>
                  <a:pt x="7923" y="446"/>
                </a:lnTo>
                <a:lnTo>
                  <a:pt x="7876" y="427"/>
                </a:lnTo>
                <a:lnTo>
                  <a:pt x="7827" y="411"/>
                </a:lnTo>
                <a:lnTo>
                  <a:pt x="7777" y="396"/>
                </a:lnTo>
                <a:lnTo>
                  <a:pt x="7725" y="384"/>
                </a:lnTo>
                <a:lnTo>
                  <a:pt x="7674" y="375"/>
                </a:lnTo>
                <a:lnTo>
                  <a:pt x="7621" y="368"/>
                </a:lnTo>
                <a:lnTo>
                  <a:pt x="7568" y="365"/>
                </a:lnTo>
                <a:lnTo>
                  <a:pt x="7514" y="363"/>
                </a:lnTo>
                <a:lnTo>
                  <a:pt x="7474" y="363"/>
                </a:lnTo>
                <a:lnTo>
                  <a:pt x="7436" y="366"/>
                </a:lnTo>
                <a:lnTo>
                  <a:pt x="7398" y="368"/>
                </a:lnTo>
                <a:lnTo>
                  <a:pt x="7359" y="374"/>
                </a:lnTo>
                <a:lnTo>
                  <a:pt x="7322" y="380"/>
                </a:lnTo>
                <a:lnTo>
                  <a:pt x="7285" y="387"/>
                </a:lnTo>
                <a:lnTo>
                  <a:pt x="7250" y="396"/>
                </a:lnTo>
                <a:lnTo>
                  <a:pt x="7213" y="407"/>
                </a:lnTo>
                <a:lnTo>
                  <a:pt x="7178" y="417"/>
                </a:lnTo>
                <a:lnTo>
                  <a:pt x="7143" y="431"/>
                </a:lnTo>
                <a:lnTo>
                  <a:pt x="7108" y="444"/>
                </a:lnTo>
                <a:lnTo>
                  <a:pt x="7075" y="458"/>
                </a:lnTo>
                <a:lnTo>
                  <a:pt x="7042" y="474"/>
                </a:lnTo>
                <a:lnTo>
                  <a:pt x="7009" y="491"/>
                </a:lnTo>
                <a:lnTo>
                  <a:pt x="6978" y="510"/>
                </a:lnTo>
                <a:lnTo>
                  <a:pt x="6946" y="528"/>
                </a:lnTo>
                <a:lnTo>
                  <a:pt x="6929" y="499"/>
                </a:lnTo>
                <a:lnTo>
                  <a:pt x="6910" y="470"/>
                </a:lnTo>
                <a:lnTo>
                  <a:pt x="6891" y="442"/>
                </a:lnTo>
                <a:lnTo>
                  <a:pt x="6871" y="416"/>
                </a:lnTo>
                <a:lnTo>
                  <a:pt x="6850" y="388"/>
                </a:lnTo>
                <a:lnTo>
                  <a:pt x="6828" y="363"/>
                </a:lnTo>
                <a:lnTo>
                  <a:pt x="6805" y="337"/>
                </a:lnTo>
                <a:lnTo>
                  <a:pt x="6781" y="313"/>
                </a:lnTo>
                <a:lnTo>
                  <a:pt x="6757" y="289"/>
                </a:lnTo>
                <a:lnTo>
                  <a:pt x="6732" y="265"/>
                </a:lnTo>
                <a:lnTo>
                  <a:pt x="6707" y="244"/>
                </a:lnTo>
                <a:lnTo>
                  <a:pt x="6681" y="222"/>
                </a:lnTo>
                <a:lnTo>
                  <a:pt x="6653" y="202"/>
                </a:lnTo>
                <a:lnTo>
                  <a:pt x="6625" y="182"/>
                </a:lnTo>
                <a:lnTo>
                  <a:pt x="6596" y="164"/>
                </a:lnTo>
                <a:lnTo>
                  <a:pt x="6567" y="145"/>
                </a:lnTo>
                <a:lnTo>
                  <a:pt x="6538" y="129"/>
                </a:lnTo>
                <a:lnTo>
                  <a:pt x="6508" y="112"/>
                </a:lnTo>
                <a:lnTo>
                  <a:pt x="6476" y="98"/>
                </a:lnTo>
                <a:lnTo>
                  <a:pt x="6446" y="83"/>
                </a:lnTo>
                <a:lnTo>
                  <a:pt x="6413" y="71"/>
                </a:lnTo>
                <a:lnTo>
                  <a:pt x="6381" y="58"/>
                </a:lnTo>
                <a:lnTo>
                  <a:pt x="6348" y="48"/>
                </a:lnTo>
                <a:lnTo>
                  <a:pt x="6315" y="38"/>
                </a:lnTo>
                <a:lnTo>
                  <a:pt x="6280" y="29"/>
                </a:lnTo>
                <a:lnTo>
                  <a:pt x="6246" y="21"/>
                </a:lnTo>
                <a:lnTo>
                  <a:pt x="6212" y="15"/>
                </a:lnTo>
                <a:lnTo>
                  <a:pt x="6176" y="9"/>
                </a:lnTo>
                <a:lnTo>
                  <a:pt x="6141" y="5"/>
                </a:lnTo>
                <a:lnTo>
                  <a:pt x="6105" y="1"/>
                </a:lnTo>
                <a:lnTo>
                  <a:pt x="6069" y="0"/>
                </a:lnTo>
                <a:lnTo>
                  <a:pt x="6032" y="0"/>
                </a:lnTo>
                <a:lnTo>
                  <a:pt x="5995" y="0"/>
                </a:lnTo>
                <a:lnTo>
                  <a:pt x="5958" y="3"/>
                </a:lnTo>
                <a:lnTo>
                  <a:pt x="5921" y="5"/>
                </a:lnTo>
                <a:lnTo>
                  <a:pt x="5884" y="9"/>
                </a:lnTo>
                <a:lnTo>
                  <a:pt x="5849" y="16"/>
                </a:lnTo>
                <a:lnTo>
                  <a:pt x="5813" y="22"/>
                </a:lnTo>
                <a:lnTo>
                  <a:pt x="5777" y="30"/>
                </a:lnTo>
                <a:lnTo>
                  <a:pt x="5743" y="40"/>
                </a:lnTo>
                <a:lnTo>
                  <a:pt x="5709" y="50"/>
                </a:lnTo>
                <a:lnTo>
                  <a:pt x="5674" y="62"/>
                </a:lnTo>
                <a:lnTo>
                  <a:pt x="5641" y="75"/>
                </a:lnTo>
                <a:lnTo>
                  <a:pt x="5608" y="89"/>
                </a:lnTo>
                <a:lnTo>
                  <a:pt x="5577" y="104"/>
                </a:lnTo>
                <a:lnTo>
                  <a:pt x="5545" y="120"/>
                </a:lnTo>
                <a:lnTo>
                  <a:pt x="5513" y="136"/>
                </a:lnTo>
                <a:lnTo>
                  <a:pt x="5484" y="155"/>
                </a:lnTo>
                <a:lnTo>
                  <a:pt x="5454" y="173"/>
                </a:lnTo>
                <a:lnTo>
                  <a:pt x="5425" y="193"/>
                </a:lnTo>
                <a:lnTo>
                  <a:pt x="5397" y="214"/>
                </a:lnTo>
                <a:lnTo>
                  <a:pt x="5369" y="236"/>
                </a:lnTo>
                <a:lnTo>
                  <a:pt x="5342" y="259"/>
                </a:lnTo>
                <a:lnTo>
                  <a:pt x="5317" y="281"/>
                </a:lnTo>
                <a:lnTo>
                  <a:pt x="5290" y="306"/>
                </a:lnTo>
                <a:lnTo>
                  <a:pt x="5266" y="332"/>
                </a:lnTo>
                <a:lnTo>
                  <a:pt x="5243" y="357"/>
                </a:lnTo>
                <a:lnTo>
                  <a:pt x="5220" y="384"/>
                </a:lnTo>
                <a:lnTo>
                  <a:pt x="5198" y="411"/>
                </a:lnTo>
                <a:lnTo>
                  <a:pt x="5177" y="440"/>
                </a:lnTo>
                <a:lnTo>
                  <a:pt x="5157" y="469"/>
                </a:lnTo>
                <a:lnTo>
                  <a:pt x="5138" y="498"/>
                </a:lnTo>
                <a:lnTo>
                  <a:pt x="5120" y="528"/>
                </a:lnTo>
                <a:lnTo>
                  <a:pt x="5103" y="559"/>
                </a:lnTo>
                <a:lnTo>
                  <a:pt x="5052" y="561"/>
                </a:lnTo>
                <a:lnTo>
                  <a:pt x="5004" y="567"/>
                </a:lnTo>
                <a:lnTo>
                  <a:pt x="4956" y="575"/>
                </a:lnTo>
                <a:lnTo>
                  <a:pt x="4907" y="584"/>
                </a:lnTo>
                <a:lnTo>
                  <a:pt x="4881" y="572"/>
                </a:lnTo>
                <a:lnTo>
                  <a:pt x="4854" y="559"/>
                </a:lnTo>
                <a:lnTo>
                  <a:pt x="4827" y="548"/>
                </a:lnTo>
                <a:lnTo>
                  <a:pt x="4799" y="538"/>
                </a:lnTo>
                <a:lnTo>
                  <a:pt x="4771" y="527"/>
                </a:lnTo>
                <a:lnTo>
                  <a:pt x="4742" y="519"/>
                </a:lnTo>
                <a:lnTo>
                  <a:pt x="4713" y="510"/>
                </a:lnTo>
                <a:lnTo>
                  <a:pt x="4684" y="503"/>
                </a:lnTo>
                <a:lnTo>
                  <a:pt x="4655" y="497"/>
                </a:lnTo>
                <a:lnTo>
                  <a:pt x="4625" y="491"/>
                </a:lnTo>
                <a:lnTo>
                  <a:pt x="4594" y="486"/>
                </a:lnTo>
                <a:lnTo>
                  <a:pt x="4564" y="482"/>
                </a:lnTo>
                <a:lnTo>
                  <a:pt x="4533" y="478"/>
                </a:lnTo>
                <a:lnTo>
                  <a:pt x="4503" y="477"/>
                </a:lnTo>
                <a:lnTo>
                  <a:pt x="4471" y="475"/>
                </a:lnTo>
                <a:lnTo>
                  <a:pt x="4441" y="474"/>
                </a:lnTo>
                <a:lnTo>
                  <a:pt x="4401" y="475"/>
                </a:lnTo>
                <a:lnTo>
                  <a:pt x="4362" y="477"/>
                </a:lnTo>
                <a:lnTo>
                  <a:pt x="4322" y="481"/>
                </a:lnTo>
                <a:lnTo>
                  <a:pt x="4284" y="486"/>
                </a:lnTo>
                <a:lnTo>
                  <a:pt x="4246" y="481"/>
                </a:lnTo>
                <a:lnTo>
                  <a:pt x="4206" y="477"/>
                </a:lnTo>
                <a:lnTo>
                  <a:pt x="4168" y="475"/>
                </a:lnTo>
                <a:lnTo>
                  <a:pt x="4128" y="474"/>
                </a:lnTo>
              </a:path>
            </a:pathLst>
          </a:custGeom>
          <a:solidFill>
            <a:schemeClr val="bg1">
              <a:lumMod val="85000"/>
            </a:schemeClr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r" defTabSz="914400" rtl="1"/>
            <a:endParaRPr lang="ar-SA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53" name="Freeform 5"/>
          <p:cNvSpPr/>
          <p:nvPr/>
        </p:nvSpPr>
        <p:spPr bwMode="auto">
          <a:xfrm>
            <a:off x="0" y="1652588"/>
            <a:ext cx="9144000" cy="3490913"/>
          </a:xfrm>
          <a:custGeom>
            <a:avLst/>
            <a:gdLst/>
            <a:ahLst/>
            <a:cxnLst>
              <a:cxn ang="0">
                <a:pos x="20799" y="832"/>
              </a:cxn>
              <a:cxn ang="0">
                <a:pos x="20840" y="488"/>
              </a:cxn>
              <a:cxn ang="0">
                <a:pos x="21085" y="60"/>
              </a:cxn>
              <a:cxn ang="0">
                <a:pos x="145" y="160"/>
              </a:cxn>
              <a:cxn ang="0">
                <a:pos x="294" y="449"/>
              </a:cxn>
              <a:cxn ang="0">
                <a:pos x="348" y="782"/>
              </a:cxn>
              <a:cxn ang="0">
                <a:pos x="688" y="914"/>
              </a:cxn>
              <a:cxn ang="0">
                <a:pos x="1232" y="1066"/>
              </a:cxn>
              <a:cxn ang="0">
                <a:pos x="1612" y="1461"/>
              </a:cxn>
              <a:cxn ang="0">
                <a:pos x="1860" y="1810"/>
              </a:cxn>
              <a:cxn ang="0">
                <a:pos x="2354" y="1933"/>
              </a:cxn>
              <a:cxn ang="0">
                <a:pos x="2723" y="2259"/>
              </a:cxn>
              <a:cxn ang="0">
                <a:pos x="3043" y="2512"/>
              </a:cxn>
              <a:cxn ang="0">
                <a:pos x="3535" y="2541"/>
              </a:cxn>
              <a:cxn ang="0">
                <a:pos x="3925" y="2762"/>
              </a:cxn>
              <a:cxn ang="0">
                <a:pos x="4190" y="3123"/>
              </a:cxn>
              <a:cxn ang="0">
                <a:pos x="4559" y="3002"/>
              </a:cxn>
              <a:cxn ang="0">
                <a:pos x="5081" y="3068"/>
              </a:cxn>
              <a:cxn ang="0">
                <a:pos x="5344" y="2695"/>
              </a:cxn>
              <a:cxn ang="0">
                <a:pos x="5741" y="2465"/>
              </a:cxn>
              <a:cxn ang="0">
                <a:pos x="6195" y="2427"/>
              </a:cxn>
              <a:cxn ang="0">
                <a:pos x="6581" y="2559"/>
              </a:cxn>
              <a:cxn ang="0">
                <a:pos x="6882" y="2819"/>
              </a:cxn>
              <a:cxn ang="0">
                <a:pos x="7276" y="2736"/>
              </a:cxn>
              <a:cxn ang="0">
                <a:pos x="7804" y="2677"/>
              </a:cxn>
              <a:cxn ang="0">
                <a:pos x="8213" y="2828"/>
              </a:cxn>
              <a:cxn ang="0">
                <a:pos x="8521" y="3124"/>
              </a:cxn>
              <a:cxn ang="0">
                <a:pos x="8900" y="3235"/>
              </a:cxn>
              <a:cxn ang="0">
                <a:pos x="9383" y="3412"/>
              </a:cxn>
              <a:cxn ang="0">
                <a:pos x="9652" y="3232"/>
              </a:cxn>
              <a:cxn ang="0">
                <a:pos x="9979" y="2877"/>
              </a:cxn>
              <a:cxn ang="0">
                <a:pos x="10438" y="2701"/>
              </a:cxn>
              <a:cxn ang="0">
                <a:pos x="10513" y="2695"/>
              </a:cxn>
              <a:cxn ang="0">
                <a:pos x="10599" y="2693"/>
              </a:cxn>
              <a:cxn ang="0">
                <a:pos x="10677" y="2697"/>
              </a:cxn>
              <a:cxn ang="0">
                <a:pos x="10951" y="2762"/>
              </a:cxn>
              <a:cxn ang="0">
                <a:pos x="11351" y="3035"/>
              </a:cxn>
              <a:cxn ang="0">
                <a:pos x="11587" y="3459"/>
              </a:cxn>
              <a:cxn ang="0">
                <a:pos x="12040" y="3277"/>
              </a:cxn>
              <a:cxn ang="0">
                <a:pos x="12455" y="3233"/>
              </a:cxn>
              <a:cxn ang="0">
                <a:pos x="12764" y="2960"/>
              </a:cxn>
              <a:cxn ang="0">
                <a:pos x="13128" y="2732"/>
              </a:cxn>
              <a:cxn ang="0">
                <a:pos x="13592" y="2671"/>
              </a:cxn>
              <a:cxn ang="0">
                <a:pos x="14116" y="2870"/>
              </a:cxn>
              <a:cxn ang="0">
                <a:pos x="14402" y="2675"/>
              </a:cxn>
              <a:cxn ang="0">
                <a:pos x="14750" y="2474"/>
              </a:cxn>
              <a:cxn ang="0">
                <a:pos x="15172" y="2420"/>
              </a:cxn>
              <a:cxn ang="0">
                <a:pos x="15617" y="2559"/>
              </a:cxn>
              <a:cxn ang="0">
                <a:pos x="15953" y="2866"/>
              </a:cxn>
              <a:cxn ang="0">
                <a:pos x="16351" y="2998"/>
              </a:cxn>
              <a:cxn ang="0">
                <a:pos x="16779" y="3046"/>
              </a:cxn>
              <a:cxn ang="0">
                <a:pos x="17070" y="2927"/>
              </a:cxn>
              <a:cxn ang="0">
                <a:pos x="17403" y="2631"/>
              </a:cxn>
              <a:cxn ang="0">
                <a:pos x="17840" y="2499"/>
              </a:cxn>
              <a:cxn ang="0">
                <a:pos x="18304" y="2479"/>
              </a:cxn>
              <a:cxn ang="0">
                <a:pos x="18588" y="2074"/>
              </a:cxn>
              <a:cxn ang="0">
                <a:pos x="19028" y="1841"/>
              </a:cxn>
              <a:cxn ang="0">
                <a:pos x="19432" y="1723"/>
              </a:cxn>
              <a:cxn ang="0">
                <a:pos x="19699" y="1238"/>
              </a:cxn>
              <a:cxn ang="0">
                <a:pos x="20172" y="954"/>
              </a:cxn>
            </a:cxnLst>
            <a:rect l="0" t="0" r="r" b="b"/>
            <a:pathLst>
              <a:path w="21122" h="8055">
                <a:moveTo>
                  <a:pt x="20458" y="914"/>
                </a:moveTo>
                <a:lnTo>
                  <a:pt x="20504" y="916"/>
                </a:lnTo>
                <a:lnTo>
                  <a:pt x="20551" y="918"/>
                </a:lnTo>
                <a:lnTo>
                  <a:pt x="20597" y="924"/>
                </a:lnTo>
                <a:lnTo>
                  <a:pt x="20642" y="930"/>
                </a:lnTo>
                <a:lnTo>
                  <a:pt x="20687" y="939"/>
                </a:lnTo>
                <a:lnTo>
                  <a:pt x="20730" y="950"/>
                </a:lnTo>
                <a:lnTo>
                  <a:pt x="20774" y="963"/>
                </a:lnTo>
                <a:lnTo>
                  <a:pt x="20816" y="978"/>
                </a:lnTo>
                <a:lnTo>
                  <a:pt x="20808" y="930"/>
                </a:lnTo>
                <a:lnTo>
                  <a:pt x="20803" y="881"/>
                </a:lnTo>
                <a:lnTo>
                  <a:pt x="20799" y="832"/>
                </a:lnTo>
                <a:lnTo>
                  <a:pt x="20798" y="782"/>
                </a:lnTo>
                <a:lnTo>
                  <a:pt x="20798" y="755"/>
                </a:lnTo>
                <a:lnTo>
                  <a:pt x="20799" y="727"/>
                </a:lnTo>
                <a:lnTo>
                  <a:pt x="20801" y="699"/>
                </a:lnTo>
                <a:lnTo>
                  <a:pt x="20804" y="673"/>
                </a:lnTo>
                <a:lnTo>
                  <a:pt x="20807" y="645"/>
                </a:lnTo>
                <a:lnTo>
                  <a:pt x="20811" y="619"/>
                </a:lnTo>
                <a:lnTo>
                  <a:pt x="20815" y="592"/>
                </a:lnTo>
                <a:lnTo>
                  <a:pt x="20820" y="566"/>
                </a:lnTo>
                <a:lnTo>
                  <a:pt x="20827" y="539"/>
                </a:lnTo>
                <a:lnTo>
                  <a:pt x="20833" y="513"/>
                </a:lnTo>
                <a:lnTo>
                  <a:pt x="20840" y="488"/>
                </a:lnTo>
                <a:lnTo>
                  <a:pt x="20848" y="461"/>
                </a:lnTo>
                <a:lnTo>
                  <a:pt x="20856" y="436"/>
                </a:lnTo>
                <a:lnTo>
                  <a:pt x="20865" y="412"/>
                </a:lnTo>
                <a:lnTo>
                  <a:pt x="20875" y="387"/>
                </a:lnTo>
                <a:lnTo>
                  <a:pt x="20885" y="364"/>
                </a:lnTo>
                <a:lnTo>
                  <a:pt x="20907" y="316"/>
                </a:lnTo>
                <a:lnTo>
                  <a:pt x="20932" y="269"/>
                </a:lnTo>
                <a:lnTo>
                  <a:pt x="20959" y="224"/>
                </a:lnTo>
                <a:lnTo>
                  <a:pt x="20988" y="181"/>
                </a:lnTo>
                <a:lnTo>
                  <a:pt x="21018" y="139"/>
                </a:lnTo>
                <a:lnTo>
                  <a:pt x="21051" y="98"/>
                </a:lnTo>
                <a:lnTo>
                  <a:pt x="21085" y="60"/>
                </a:lnTo>
                <a:lnTo>
                  <a:pt x="21122" y="23"/>
                </a:lnTo>
                <a:lnTo>
                  <a:pt x="21122" y="8055"/>
                </a:lnTo>
                <a:lnTo>
                  <a:pt x="0" y="8055"/>
                </a:lnTo>
                <a:lnTo>
                  <a:pt x="0" y="0"/>
                </a:lnTo>
                <a:lnTo>
                  <a:pt x="19" y="19"/>
                </a:lnTo>
                <a:lnTo>
                  <a:pt x="39" y="37"/>
                </a:lnTo>
                <a:lnTo>
                  <a:pt x="58" y="57"/>
                </a:lnTo>
                <a:lnTo>
                  <a:pt x="76" y="77"/>
                </a:lnTo>
                <a:lnTo>
                  <a:pt x="93" y="97"/>
                </a:lnTo>
                <a:lnTo>
                  <a:pt x="111" y="118"/>
                </a:lnTo>
                <a:lnTo>
                  <a:pt x="128" y="139"/>
                </a:lnTo>
                <a:lnTo>
                  <a:pt x="145" y="160"/>
                </a:lnTo>
                <a:lnTo>
                  <a:pt x="159" y="183"/>
                </a:lnTo>
                <a:lnTo>
                  <a:pt x="175" y="205"/>
                </a:lnTo>
                <a:lnTo>
                  <a:pt x="190" y="228"/>
                </a:lnTo>
                <a:lnTo>
                  <a:pt x="204" y="251"/>
                </a:lnTo>
                <a:lnTo>
                  <a:pt x="218" y="275"/>
                </a:lnTo>
                <a:lnTo>
                  <a:pt x="231" y="299"/>
                </a:lnTo>
                <a:lnTo>
                  <a:pt x="243" y="323"/>
                </a:lnTo>
                <a:lnTo>
                  <a:pt x="254" y="348"/>
                </a:lnTo>
                <a:lnTo>
                  <a:pt x="265" y="373"/>
                </a:lnTo>
                <a:lnTo>
                  <a:pt x="276" y="398"/>
                </a:lnTo>
                <a:lnTo>
                  <a:pt x="285" y="424"/>
                </a:lnTo>
                <a:lnTo>
                  <a:pt x="294" y="449"/>
                </a:lnTo>
                <a:lnTo>
                  <a:pt x="303" y="476"/>
                </a:lnTo>
                <a:lnTo>
                  <a:pt x="310" y="502"/>
                </a:lnTo>
                <a:lnTo>
                  <a:pt x="318" y="530"/>
                </a:lnTo>
                <a:lnTo>
                  <a:pt x="324" y="556"/>
                </a:lnTo>
                <a:lnTo>
                  <a:pt x="330" y="584"/>
                </a:lnTo>
                <a:lnTo>
                  <a:pt x="335" y="612"/>
                </a:lnTo>
                <a:lnTo>
                  <a:pt x="339" y="640"/>
                </a:lnTo>
                <a:lnTo>
                  <a:pt x="342" y="669"/>
                </a:lnTo>
                <a:lnTo>
                  <a:pt x="344" y="696"/>
                </a:lnTo>
                <a:lnTo>
                  <a:pt x="347" y="725"/>
                </a:lnTo>
                <a:lnTo>
                  <a:pt x="348" y="753"/>
                </a:lnTo>
                <a:lnTo>
                  <a:pt x="348" y="782"/>
                </a:lnTo>
                <a:lnTo>
                  <a:pt x="347" y="832"/>
                </a:lnTo>
                <a:lnTo>
                  <a:pt x="344" y="881"/>
                </a:lnTo>
                <a:lnTo>
                  <a:pt x="338" y="930"/>
                </a:lnTo>
                <a:lnTo>
                  <a:pt x="330" y="978"/>
                </a:lnTo>
                <a:lnTo>
                  <a:pt x="372" y="963"/>
                </a:lnTo>
                <a:lnTo>
                  <a:pt x="416" y="950"/>
                </a:lnTo>
                <a:lnTo>
                  <a:pt x="459" y="939"/>
                </a:lnTo>
                <a:lnTo>
                  <a:pt x="504" y="930"/>
                </a:lnTo>
                <a:lnTo>
                  <a:pt x="549" y="924"/>
                </a:lnTo>
                <a:lnTo>
                  <a:pt x="595" y="918"/>
                </a:lnTo>
                <a:lnTo>
                  <a:pt x="641" y="916"/>
                </a:lnTo>
                <a:lnTo>
                  <a:pt x="688" y="914"/>
                </a:lnTo>
                <a:lnTo>
                  <a:pt x="738" y="916"/>
                </a:lnTo>
                <a:lnTo>
                  <a:pt x="787" y="920"/>
                </a:lnTo>
                <a:lnTo>
                  <a:pt x="834" y="925"/>
                </a:lnTo>
                <a:lnTo>
                  <a:pt x="882" y="933"/>
                </a:lnTo>
                <a:lnTo>
                  <a:pt x="928" y="942"/>
                </a:lnTo>
                <a:lnTo>
                  <a:pt x="974" y="954"/>
                </a:lnTo>
                <a:lnTo>
                  <a:pt x="1019" y="968"/>
                </a:lnTo>
                <a:lnTo>
                  <a:pt x="1064" y="984"/>
                </a:lnTo>
                <a:lnTo>
                  <a:pt x="1108" y="1002"/>
                </a:lnTo>
                <a:lnTo>
                  <a:pt x="1150" y="1021"/>
                </a:lnTo>
                <a:lnTo>
                  <a:pt x="1191" y="1042"/>
                </a:lnTo>
                <a:lnTo>
                  <a:pt x="1232" y="1066"/>
                </a:lnTo>
                <a:lnTo>
                  <a:pt x="1270" y="1091"/>
                </a:lnTo>
                <a:lnTo>
                  <a:pt x="1308" y="1118"/>
                </a:lnTo>
                <a:lnTo>
                  <a:pt x="1345" y="1145"/>
                </a:lnTo>
                <a:lnTo>
                  <a:pt x="1381" y="1175"/>
                </a:lnTo>
                <a:lnTo>
                  <a:pt x="1414" y="1206"/>
                </a:lnTo>
                <a:lnTo>
                  <a:pt x="1447" y="1238"/>
                </a:lnTo>
                <a:lnTo>
                  <a:pt x="1479" y="1272"/>
                </a:lnTo>
                <a:lnTo>
                  <a:pt x="1508" y="1308"/>
                </a:lnTo>
                <a:lnTo>
                  <a:pt x="1537" y="1345"/>
                </a:lnTo>
                <a:lnTo>
                  <a:pt x="1563" y="1382"/>
                </a:lnTo>
                <a:lnTo>
                  <a:pt x="1588" y="1421"/>
                </a:lnTo>
                <a:lnTo>
                  <a:pt x="1612" y="1461"/>
                </a:lnTo>
                <a:lnTo>
                  <a:pt x="1633" y="1502"/>
                </a:lnTo>
                <a:lnTo>
                  <a:pt x="1653" y="1544"/>
                </a:lnTo>
                <a:lnTo>
                  <a:pt x="1671" y="1588"/>
                </a:lnTo>
                <a:lnTo>
                  <a:pt x="1687" y="1633"/>
                </a:lnTo>
                <a:lnTo>
                  <a:pt x="1702" y="1678"/>
                </a:lnTo>
                <a:lnTo>
                  <a:pt x="1714" y="1723"/>
                </a:lnTo>
                <a:lnTo>
                  <a:pt x="1723" y="1770"/>
                </a:lnTo>
                <a:lnTo>
                  <a:pt x="1731" y="1818"/>
                </a:lnTo>
                <a:lnTo>
                  <a:pt x="1763" y="1814"/>
                </a:lnTo>
                <a:lnTo>
                  <a:pt x="1796" y="1811"/>
                </a:lnTo>
                <a:lnTo>
                  <a:pt x="1827" y="1810"/>
                </a:lnTo>
                <a:lnTo>
                  <a:pt x="1860" y="1810"/>
                </a:lnTo>
                <a:lnTo>
                  <a:pt x="1905" y="1810"/>
                </a:lnTo>
                <a:lnTo>
                  <a:pt x="1949" y="1812"/>
                </a:lnTo>
                <a:lnTo>
                  <a:pt x="1992" y="1818"/>
                </a:lnTo>
                <a:lnTo>
                  <a:pt x="2035" y="1824"/>
                </a:lnTo>
                <a:lnTo>
                  <a:pt x="2077" y="1832"/>
                </a:lnTo>
                <a:lnTo>
                  <a:pt x="2118" y="1841"/>
                </a:lnTo>
                <a:lnTo>
                  <a:pt x="2160" y="1852"/>
                </a:lnTo>
                <a:lnTo>
                  <a:pt x="2200" y="1865"/>
                </a:lnTo>
                <a:lnTo>
                  <a:pt x="2239" y="1880"/>
                </a:lnTo>
                <a:lnTo>
                  <a:pt x="2278" y="1896"/>
                </a:lnTo>
                <a:lnTo>
                  <a:pt x="2316" y="1913"/>
                </a:lnTo>
                <a:lnTo>
                  <a:pt x="2354" y="1933"/>
                </a:lnTo>
                <a:lnTo>
                  <a:pt x="2390" y="1952"/>
                </a:lnTo>
                <a:lnTo>
                  <a:pt x="2425" y="1975"/>
                </a:lnTo>
                <a:lnTo>
                  <a:pt x="2460" y="1997"/>
                </a:lnTo>
                <a:lnTo>
                  <a:pt x="2494" y="2021"/>
                </a:lnTo>
                <a:lnTo>
                  <a:pt x="2526" y="2048"/>
                </a:lnTo>
                <a:lnTo>
                  <a:pt x="2557" y="2074"/>
                </a:lnTo>
                <a:lnTo>
                  <a:pt x="2588" y="2102"/>
                </a:lnTo>
                <a:lnTo>
                  <a:pt x="2617" y="2131"/>
                </a:lnTo>
                <a:lnTo>
                  <a:pt x="2646" y="2161"/>
                </a:lnTo>
                <a:lnTo>
                  <a:pt x="2672" y="2193"/>
                </a:lnTo>
                <a:lnTo>
                  <a:pt x="2699" y="2226"/>
                </a:lnTo>
                <a:lnTo>
                  <a:pt x="2723" y="2259"/>
                </a:lnTo>
                <a:lnTo>
                  <a:pt x="2746" y="2293"/>
                </a:lnTo>
                <a:lnTo>
                  <a:pt x="2767" y="2329"/>
                </a:lnTo>
                <a:lnTo>
                  <a:pt x="2789" y="2364"/>
                </a:lnTo>
                <a:lnTo>
                  <a:pt x="2807" y="2401"/>
                </a:lnTo>
                <a:lnTo>
                  <a:pt x="2826" y="2440"/>
                </a:lnTo>
                <a:lnTo>
                  <a:pt x="2841" y="2479"/>
                </a:lnTo>
                <a:lnTo>
                  <a:pt x="2856" y="2518"/>
                </a:lnTo>
                <a:lnTo>
                  <a:pt x="2869" y="2559"/>
                </a:lnTo>
                <a:lnTo>
                  <a:pt x="2911" y="2544"/>
                </a:lnTo>
                <a:lnTo>
                  <a:pt x="2955" y="2532"/>
                </a:lnTo>
                <a:lnTo>
                  <a:pt x="2998" y="2520"/>
                </a:lnTo>
                <a:lnTo>
                  <a:pt x="3043" y="2512"/>
                </a:lnTo>
                <a:lnTo>
                  <a:pt x="3088" y="2506"/>
                </a:lnTo>
                <a:lnTo>
                  <a:pt x="3133" y="2501"/>
                </a:lnTo>
                <a:lnTo>
                  <a:pt x="3179" y="2497"/>
                </a:lnTo>
                <a:lnTo>
                  <a:pt x="3227" y="2497"/>
                </a:lnTo>
                <a:lnTo>
                  <a:pt x="3267" y="2497"/>
                </a:lnTo>
                <a:lnTo>
                  <a:pt x="3306" y="2499"/>
                </a:lnTo>
                <a:lnTo>
                  <a:pt x="3346" y="2503"/>
                </a:lnTo>
                <a:lnTo>
                  <a:pt x="3384" y="2508"/>
                </a:lnTo>
                <a:lnTo>
                  <a:pt x="3422" y="2514"/>
                </a:lnTo>
                <a:lnTo>
                  <a:pt x="3461" y="2522"/>
                </a:lnTo>
                <a:lnTo>
                  <a:pt x="3498" y="2531"/>
                </a:lnTo>
                <a:lnTo>
                  <a:pt x="3535" y="2541"/>
                </a:lnTo>
                <a:lnTo>
                  <a:pt x="3570" y="2553"/>
                </a:lnTo>
                <a:lnTo>
                  <a:pt x="3606" y="2567"/>
                </a:lnTo>
                <a:lnTo>
                  <a:pt x="3642" y="2581"/>
                </a:lnTo>
                <a:lnTo>
                  <a:pt x="3676" y="2597"/>
                </a:lnTo>
                <a:lnTo>
                  <a:pt x="3710" y="2614"/>
                </a:lnTo>
                <a:lnTo>
                  <a:pt x="3743" y="2631"/>
                </a:lnTo>
                <a:lnTo>
                  <a:pt x="3775" y="2651"/>
                </a:lnTo>
                <a:lnTo>
                  <a:pt x="3807" y="2671"/>
                </a:lnTo>
                <a:lnTo>
                  <a:pt x="3838" y="2692"/>
                </a:lnTo>
                <a:lnTo>
                  <a:pt x="3867" y="2714"/>
                </a:lnTo>
                <a:lnTo>
                  <a:pt x="3898" y="2738"/>
                </a:lnTo>
                <a:lnTo>
                  <a:pt x="3925" y="2762"/>
                </a:lnTo>
                <a:lnTo>
                  <a:pt x="3953" y="2787"/>
                </a:lnTo>
                <a:lnTo>
                  <a:pt x="3980" y="2814"/>
                </a:lnTo>
                <a:lnTo>
                  <a:pt x="4005" y="2841"/>
                </a:lnTo>
                <a:lnTo>
                  <a:pt x="4030" y="2869"/>
                </a:lnTo>
                <a:lnTo>
                  <a:pt x="4054" y="2898"/>
                </a:lnTo>
                <a:lnTo>
                  <a:pt x="4076" y="2927"/>
                </a:lnTo>
                <a:lnTo>
                  <a:pt x="4098" y="2959"/>
                </a:lnTo>
                <a:lnTo>
                  <a:pt x="4118" y="2989"/>
                </a:lnTo>
                <a:lnTo>
                  <a:pt x="4138" y="3022"/>
                </a:lnTo>
                <a:lnTo>
                  <a:pt x="4157" y="3054"/>
                </a:lnTo>
                <a:lnTo>
                  <a:pt x="4174" y="3088"/>
                </a:lnTo>
                <a:lnTo>
                  <a:pt x="4190" y="3123"/>
                </a:lnTo>
                <a:lnTo>
                  <a:pt x="4217" y="3107"/>
                </a:lnTo>
                <a:lnTo>
                  <a:pt x="4246" y="3093"/>
                </a:lnTo>
                <a:lnTo>
                  <a:pt x="4277" y="3080"/>
                </a:lnTo>
                <a:lnTo>
                  <a:pt x="4306" y="3067"/>
                </a:lnTo>
                <a:lnTo>
                  <a:pt x="4336" y="3057"/>
                </a:lnTo>
                <a:lnTo>
                  <a:pt x="4367" y="3046"/>
                </a:lnTo>
                <a:lnTo>
                  <a:pt x="4398" y="3035"/>
                </a:lnTo>
                <a:lnTo>
                  <a:pt x="4429" y="3027"/>
                </a:lnTo>
                <a:lnTo>
                  <a:pt x="4462" y="3020"/>
                </a:lnTo>
                <a:lnTo>
                  <a:pt x="4493" y="3013"/>
                </a:lnTo>
                <a:lnTo>
                  <a:pt x="4526" y="3006"/>
                </a:lnTo>
                <a:lnTo>
                  <a:pt x="4559" y="3002"/>
                </a:lnTo>
                <a:lnTo>
                  <a:pt x="4592" y="2998"/>
                </a:lnTo>
                <a:lnTo>
                  <a:pt x="4625" y="2996"/>
                </a:lnTo>
                <a:lnTo>
                  <a:pt x="4660" y="2994"/>
                </a:lnTo>
                <a:lnTo>
                  <a:pt x="4693" y="2993"/>
                </a:lnTo>
                <a:lnTo>
                  <a:pt x="4744" y="2994"/>
                </a:lnTo>
                <a:lnTo>
                  <a:pt x="4794" y="2998"/>
                </a:lnTo>
                <a:lnTo>
                  <a:pt x="4845" y="3005"/>
                </a:lnTo>
                <a:lnTo>
                  <a:pt x="4893" y="3013"/>
                </a:lnTo>
                <a:lnTo>
                  <a:pt x="4942" y="3024"/>
                </a:lnTo>
                <a:lnTo>
                  <a:pt x="4990" y="3037"/>
                </a:lnTo>
                <a:lnTo>
                  <a:pt x="5036" y="3051"/>
                </a:lnTo>
                <a:lnTo>
                  <a:pt x="5081" y="3068"/>
                </a:lnTo>
                <a:lnTo>
                  <a:pt x="5097" y="3033"/>
                </a:lnTo>
                <a:lnTo>
                  <a:pt x="5114" y="2998"/>
                </a:lnTo>
                <a:lnTo>
                  <a:pt x="5132" y="2964"/>
                </a:lnTo>
                <a:lnTo>
                  <a:pt x="5151" y="2931"/>
                </a:lnTo>
                <a:lnTo>
                  <a:pt x="5171" y="2898"/>
                </a:lnTo>
                <a:lnTo>
                  <a:pt x="5193" y="2866"/>
                </a:lnTo>
                <a:lnTo>
                  <a:pt x="5216" y="2836"/>
                </a:lnTo>
                <a:lnTo>
                  <a:pt x="5239" y="2806"/>
                </a:lnTo>
                <a:lnTo>
                  <a:pt x="5264" y="2777"/>
                </a:lnTo>
                <a:lnTo>
                  <a:pt x="5290" y="2747"/>
                </a:lnTo>
                <a:lnTo>
                  <a:pt x="5316" y="2721"/>
                </a:lnTo>
                <a:lnTo>
                  <a:pt x="5344" y="2695"/>
                </a:lnTo>
                <a:lnTo>
                  <a:pt x="5373" y="2670"/>
                </a:lnTo>
                <a:lnTo>
                  <a:pt x="5402" y="2644"/>
                </a:lnTo>
                <a:lnTo>
                  <a:pt x="5432" y="2622"/>
                </a:lnTo>
                <a:lnTo>
                  <a:pt x="5464" y="2600"/>
                </a:lnTo>
                <a:lnTo>
                  <a:pt x="5496" y="2578"/>
                </a:lnTo>
                <a:lnTo>
                  <a:pt x="5529" y="2559"/>
                </a:lnTo>
                <a:lnTo>
                  <a:pt x="5562" y="2540"/>
                </a:lnTo>
                <a:lnTo>
                  <a:pt x="5597" y="2523"/>
                </a:lnTo>
                <a:lnTo>
                  <a:pt x="5632" y="2507"/>
                </a:lnTo>
                <a:lnTo>
                  <a:pt x="5667" y="2491"/>
                </a:lnTo>
                <a:lnTo>
                  <a:pt x="5704" y="2478"/>
                </a:lnTo>
                <a:lnTo>
                  <a:pt x="5741" y="2465"/>
                </a:lnTo>
                <a:lnTo>
                  <a:pt x="5778" y="2454"/>
                </a:lnTo>
                <a:lnTo>
                  <a:pt x="5816" y="2445"/>
                </a:lnTo>
                <a:lnTo>
                  <a:pt x="5855" y="2437"/>
                </a:lnTo>
                <a:lnTo>
                  <a:pt x="5894" y="2429"/>
                </a:lnTo>
                <a:lnTo>
                  <a:pt x="5934" y="2424"/>
                </a:lnTo>
                <a:lnTo>
                  <a:pt x="5974" y="2420"/>
                </a:lnTo>
                <a:lnTo>
                  <a:pt x="6015" y="2419"/>
                </a:lnTo>
                <a:lnTo>
                  <a:pt x="6055" y="2417"/>
                </a:lnTo>
                <a:lnTo>
                  <a:pt x="6091" y="2419"/>
                </a:lnTo>
                <a:lnTo>
                  <a:pt x="6127" y="2420"/>
                </a:lnTo>
                <a:lnTo>
                  <a:pt x="6161" y="2423"/>
                </a:lnTo>
                <a:lnTo>
                  <a:pt x="6195" y="2427"/>
                </a:lnTo>
                <a:lnTo>
                  <a:pt x="6231" y="2432"/>
                </a:lnTo>
                <a:lnTo>
                  <a:pt x="6264" y="2438"/>
                </a:lnTo>
                <a:lnTo>
                  <a:pt x="6298" y="2446"/>
                </a:lnTo>
                <a:lnTo>
                  <a:pt x="6331" y="2454"/>
                </a:lnTo>
                <a:lnTo>
                  <a:pt x="6364" y="2464"/>
                </a:lnTo>
                <a:lnTo>
                  <a:pt x="6396" y="2474"/>
                </a:lnTo>
                <a:lnTo>
                  <a:pt x="6429" y="2486"/>
                </a:lnTo>
                <a:lnTo>
                  <a:pt x="6460" y="2498"/>
                </a:lnTo>
                <a:lnTo>
                  <a:pt x="6491" y="2512"/>
                </a:lnTo>
                <a:lnTo>
                  <a:pt x="6522" y="2527"/>
                </a:lnTo>
                <a:lnTo>
                  <a:pt x="6551" y="2541"/>
                </a:lnTo>
                <a:lnTo>
                  <a:pt x="6581" y="2559"/>
                </a:lnTo>
                <a:lnTo>
                  <a:pt x="6609" y="2576"/>
                </a:lnTo>
                <a:lnTo>
                  <a:pt x="6638" y="2594"/>
                </a:lnTo>
                <a:lnTo>
                  <a:pt x="6666" y="2613"/>
                </a:lnTo>
                <a:lnTo>
                  <a:pt x="6692" y="2633"/>
                </a:lnTo>
                <a:lnTo>
                  <a:pt x="6718" y="2654"/>
                </a:lnTo>
                <a:lnTo>
                  <a:pt x="6743" y="2675"/>
                </a:lnTo>
                <a:lnTo>
                  <a:pt x="6769" y="2697"/>
                </a:lnTo>
                <a:lnTo>
                  <a:pt x="6792" y="2720"/>
                </a:lnTo>
                <a:lnTo>
                  <a:pt x="6816" y="2744"/>
                </a:lnTo>
                <a:lnTo>
                  <a:pt x="6839" y="2767"/>
                </a:lnTo>
                <a:lnTo>
                  <a:pt x="6861" y="2792"/>
                </a:lnTo>
                <a:lnTo>
                  <a:pt x="6882" y="2819"/>
                </a:lnTo>
                <a:lnTo>
                  <a:pt x="6902" y="2845"/>
                </a:lnTo>
                <a:lnTo>
                  <a:pt x="6922" y="2873"/>
                </a:lnTo>
                <a:lnTo>
                  <a:pt x="6940" y="2901"/>
                </a:lnTo>
                <a:lnTo>
                  <a:pt x="6959" y="2928"/>
                </a:lnTo>
                <a:lnTo>
                  <a:pt x="6993" y="2899"/>
                </a:lnTo>
                <a:lnTo>
                  <a:pt x="7030" y="2870"/>
                </a:lnTo>
                <a:lnTo>
                  <a:pt x="7068" y="2844"/>
                </a:lnTo>
                <a:lnTo>
                  <a:pt x="7108" y="2819"/>
                </a:lnTo>
                <a:lnTo>
                  <a:pt x="7148" y="2795"/>
                </a:lnTo>
                <a:lnTo>
                  <a:pt x="7190" y="2774"/>
                </a:lnTo>
                <a:lnTo>
                  <a:pt x="7232" y="2754"/>
                </a:lnTo>
                <a:lnTo>
                  <a:pt x="7276" y="2736"/>
                </a:lnTo>
                <a:lnTo>
                  <a:pt x="7319" y="2720"/>
                </a:lnTo>
                <a:lnTo>
                  <a:pt x="7365" y="2707"/>
                </a:lnTo>
                <a:lnTo>
                  <a:pt x="7412" y="2695"/>
                </a:lnTo>
                <a:lnTo>
                  <a:pt x="7458" y="2684"/>
                </a:lnTo>
                <a:lnTo>
                  <a:pt x="7505" y="2676"/>
                </a:lnTo>
                <a:lnTo>
                  <a:pt x="7554" y="2671"/>
                </a:lnTo>
                <a:lnTo>
                  <a:pt x="7603" y="2667"/>
                </a:lnTo>
                <a:lnTo>
                  <a:pt x="7653" y="2666"/>
                </a:lnTo>
                <a:lnTo>
                  <a:pt x="7692" y="2667"/>
                </a:lnTo>
                <a:lnTo>
                  <a:pt x="7729" y="2670"/>
                </a:lnTo>
                <a:lnTo>
                  <a:pt x="7767" y="2672"/>
                </a:lnTo>
                <a:lnTo>
                  <a:pt x="7804" y="2677"/>
                </a:lnTo>
                <a:lnTo>
                  <a:pt x="7841" y="2683"/>
                </a:lnTo>
                <a:lnTo>
                  <a:pt x="7878" y="2691"/>
                </a:lnTo>
                <a:lnTo>
                  <a:pt x="7913" y="2699"/>
                </a:lnTo>
                <a:lnTo>
                  <a:pt x="7949" y="2709"/>
                </a:lnTo>
                <a:lnTo>
                  <a:pt x="7983" y="2720"/>
                </a:lnTo>
                <a:lnTo>
                  <a:pt x="8018" y="2732"/>
                </a:lnTo>
                <a:lnTo>
                  <a:pt x="8052" y="2745"/>
                </a:lnTo>
                <a:lnTo>
                  <a:pt x="8085" y="2759"/>
                </a:lnTo>
                <a:lnTo>
                  <a:pt x="8118" y="2775"/>
                </a:lnTo>
                <a:lnTo>
                  <a:pt x="8150" y="2791"/>
                </a:lnTo>
                <a:lnTo>
                  <a:pt x="8181" y="2810"/>
                </a:lnTo>
                <a:lnTo>
                  <a:pt x="8213" y="2828"/>
                </a:lnTo>
                <a:lnTo>
                  <a:pt x="8242" y="2848"/>
                </a:lnTo>
                <a:lnTo>
                  <a:pt x="8273" y="2869"/>
                </a:lnTo>
                <a:lnTo>
                  <a:pt x="8300" y="2890"/>
                </a:lnTo>
                <a:lnTo>
                  <a:pt x="8328" y="2913"/>
                </a:lnTo>
                <a:lnTo>
                  <a:pt x="8356" y="2936"/>
                </a:lnTo>
                <a:lnTo>
                  <a:pt x="8382" y="2960"/>
                </a:lnTo>
                <a:lnTo>
                  <a:pt x="8407" y="2985"/>
                </a:lnTo>
                <a:lnTo>
                  <a:pt x="8432" y="3012"/>
                </a:lnTo>
                <a:lnTo>
                  <a:pt x="8456" y="3039"/>
                </a:lnTo>
                <a:lnTo>
                  <a:pt x="8479" y="3067"/>
                </a:lnTo>
                <a:lnTo>
                  <a:pt x="8500" y="3095"/>
                </a:lnTo>
                <a:lnTo>
                  <a:pt x="8521" y="3124"/>
                </a:lnTo>
                <a:lnTo>
                  <a:pt x="8541" y="3154"/>
                </a:lnTo>
                <a:lnTo>
                  <a:pt x="8560" y="3185"/>
                </a:lnTo>
                <a:lnTo>
                  <a:pt x="8578" y="3216"/>
                </a:lnTo>
                <a:lnTo>
                  <a:pt x="8595" y="3248"/>
                </a:lnTo>
                <a:lnTo>
                  <a:pt x="8644" y="3240"/>
                </a:lnTo>
                <a:lnTo>
                  <a:pt x="8692" y="3233"/>
                </a:lnTo>
                <a:lnTo>
                  <a:pt x="8741" y="3231"/>
                </a:lnTo>
                <a:lnTo>
                  <a:pt x="8792" y="3230"/>
                </a:lnTo>
                <a:lnTo>
                  <a:pt x="8819" y="3230"/>
                </a:lnTo>
                <a:lnTo>
                  <a:pt x="8846" y="3231"/>
                </a:lnTo>
                <a:lnTo>
                  <a:pt x="8873" y="3232"/>
                </a:lnTo>
                <a:lnTo>
                  <a:pt x="8900" y="3235"/>
                </a:lnTo>
                <a:lnTo>
                  <a:pt x="8926" y="3237"/>
                </a:lnTo>
                <a:lnTo>
                  <a:pt x="8953" y="3241"/>
                </a:lnTo>
                <a:lnTo>
                  <a:pt x="8979" y="3245"/>
                </a:lnTo>
                <a:lnTo>
                  <a:pt x="9004" y="3251"/>
                </a:lnTo>
                <a:lnTo>
                  <a:pt x="9056" y="3263"/>
                </a:lnTo>
                <a:lnTo>
                  <a:pt x="9106" y="3277"/>
                </a:lnTo>
                <a:lnTo>
                  <a:pt x="9155" y="3294"/>
                </a:lnTo>
                <a:lnTo>
                  <a:pt x="9204" y="3313"/>
                </a:lnTo>
                <a:lnTo>
                  <a:pt x="9250" y="3334"/>
                </a:lnTo>
                <a:lnTo>
                  <a:pt x="9296" y="3358"/>
                </a:lnTo>
                <a:lnTo>
                  <a:pt x="9340" y="3384"/>
                </a:lnTo>
                <a:lnTo>
                  <a:pt x="9383" y="3412"/>
                </a:lnTo>
                <a:lnTo>
                  <a:pt x="9424" y="3441"/>
                </a:lnTo>
                <a:lnTo>
                  <a:pt x="9464" y="3473"/>
                </a:lnTo>
                <a:lnTo>
                  <a:pt x="9502" y="3506"/>
                </a:lnTo>
                <a:lnTo>
                  <a:pt x="9539" y="3541"/>
                </a:lnTo>
                <a:lnTo>
                  <a:pt x="9548" y="3500"/>
                </a:lnTo>
                <a:lnTo>
                  <a:pt x="9559" y="3459"/>
                </a:lnTo>
                <a:lnTo>
                  <a:pt x="9571" y="3420"/>
                </a:lnTo>
                <a:lnTo>
                  <a:pt x="9584" y="3381"/>
                </a:lnTo>
                <a:lnTo>
                  <a:pt x="9600" y="3343"/>
                </a:lnTo>
                <a:lnTo>
                  <a:pt x="9616" y="3305"/>
                </a:lnTo>
                <a:lnTo>
                  <a:pt x="9634" y="3269"/>
                </a:lnTo>
                <a:lnTo>
                  <a:pt x="9652" y="3232"/>
                </a:lnTo>
                <a:lnTo>
                  <a:pt x="9674" y="3198"/>
                </a:lnTo>
                <a:lnTo>
                  <a:pt x="9696" y="3163"/>
                </a:lnTo>
                <a:lnTo>
                  <a:pt x="9719" y="3129"/>
                </a:lnTo>
                <a:lnTo>
                  <a:pt x="9744" y="3097"/>
                </a:lnTo>
                <a:lnTo>
                  <a:pt x="9769" y="3066"/>
                </a:lnTo>
                <a:lnTo>
                  <a:pt x="9796" y="3035"/>
                </a:lnTo>
                <a:lnTo>
                  <a:pt x="9824" y="3006"/>
                </a:lnTo>
                <a:lnTo>
                  <a:pt x="9853" y="2979"/>
                </a:lnTo>
                <a:lnTo>
                  <a:pt x="9882" y="2951"/>
                </a:lnTo>
                <a:lnTo>
                  <a:pt x="9914" y="2924"/>
                </a:lnTo>
                <a:lnTo>
                  <a:pt x="9946" y="2901"/>
                </a:lnTo>
                <a:lnTo>
                  <a:pt x="9979" y="2877"/>
                </a:lnTo>
                <a:lnTo>
                  <a:pt x="10013" y="2854"/>
                </a:lnTo>
                <a:lnTo>
                  <a:pt x="10047" y="2833"/>
                </a:lnTo>
                <a:lnTo>
                  <a:pt x="10083" y="2814"/>
                </a:lnTo>
                <a:lnTo>
                  <a:pt x="10120" y="2795"/>
                </a:lnTo>
                <a:lnTo>
                  <a:pt x="10157" y="2778"/>
                </a:lnTo>
                <a:lnTo>
                  <a:pt x="10195" y="2762"/>
                </a:lnTo>
                <a:lnTo>
                  <a:pt x="10235" y="2749"/>
                </a:lnTo>
                <a:lnTo>
                  <a:pt x="10273" y="2736"/>
                </a:lnTo>
                <a:lnTo>
                  <a:pt x="10314" y="2725"/>
                </a:lnTo>
                <a:lnTo>
                  <a:pt x="10355" y="2716"/>
                </a:lnTo>
                <a:lnTo>
                  <a:pt x="10396" y="2708"/>
                </a:lnTo>
                <a:lnTo>
                  <a:pt x="10438" y="2701"/>
                </a:lnTo>
                <a:lnTo>
                  <a:pt x="10440" y="2701"/>
                </a:lnTo>
                <a:lnTo>
                  <a:pt x="10442" y="2700"/>
                </a:lnTo>
                <a:lnTo>
                  <a:pt x="10453" y="2700"/>
                </a:lnTo>
                <a:lnTo>
                  <a:pt x="10463" y="2699"/>
                </a:lnTo>
                <a:lnTo>
                  <a:pt x="10466" y="2697"/>
                </a:lnTo>
                <a:lnTo>
                  <a:pt x="10469" y="2697"/>
                </a:lnTo>
                <a:lnTo>
                  <a:pt x="10478" y="2697"/>
                </a:lnTo>
                <a:lnTo>
                  <a:pt x="10488" y="2696"/>
                </a:lnTo>
                <a:lnTo>
                  <a:pt x="10491" y="2696"/>
                </a:lnTo>
                <a:lnTo>
                  <a:pt x="10495" y="2695"/>
                </a:lnTo>
                <a:lnTo>
                  <a:pt x="10504" y="2695"/>
                </a:lnTo>
                <a:lnTo>
                  <a:pt x="10513" y="2695"/>
                </a:lnTo>
                <a:lnTo>
                  <a:pt x="10517" y="2693"/>
                </a:lnTo>
                <a:lnTo>
                  <a:pt x="10521" y="2693"/>
                </a:lnTo>
                <a:lnTo>
                  <a:pt x="10531" y="2693"/>
                </a:lnTo>
                <a:lnTo>
                  <a:pt x="10541" y="2693"/>
                </a:lnTo>
                <a:lnTo>
                  <a:pt x="10544" y="2693"/>
                </a:lnTo>
                <a:lnTo>
                  <a:pt x="10546" y="2693"/>
                </a:lnTo>
                <a:lnTo>
                  <a:pt x="10560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86" y="2692"/>
                </a:lnTo>
                <a:lnTo>
                  <a:pt x="10599" y="2693"/>
                </a:lnTo>
                <a:lnTo>
                  <a:pt x="10602" y="2693"/>
                </a:lnTo>
                <a:lnTo>
                  <a:pt x="10606" y="2693"/>
                </a:lnTo>
                <a:lnTo>
                  <a:pt x="10615" y="2693"/>
                </a:lnTo>
                <a:lnTo>
                  <a:pt x="10624" y="2693"/>
                </a:lnTo>
                <a:lnTo>
                  <a:pt x="10628" y="2693"/>
                </a:lnTo>
                <a:lnTo>
                  <a:pt x="10632" y="2695"/>
                </a:lnTo>
                <a:lnTo>
                  <a:pt x="10642" y="2695"/>
                </a:lnTo>
                <a:lnTo>
                  <a:pt x="10651" y="2695"/>
                </a:lnTo>
                <a:lnTo>
                  <a:pt x="10655" y="2696"/>
                </a:lnTo>
                <a:lnTo>
                  <a:pt x="10659" y="2696"/>
                </a:lnTo>
                <a:lnTo>
                  <a:pt x="10668" y="2697"/>
                </a:lnTo>
                <a:lnTo>
                  <a:pt x="10677" y="2697"/>
                </a:lnTo>
                <a:lnTo>
                  <a:pt x="10680" y="2697"/>
                </a:lnTo>
                <a:lnTo>
                  <a:pt x="10682" y="2699"/>
                </a:lnTo>
                <a:lnTo>
                  <a:pt x="10693" y="2700"/>
                </a:lnTo>
                <a:lnTo>
                  <a:pt x="10704" y="2700"/>
                </a:lnTo>
                <a:lnTo>
                  <a:pt x="10706" y="2701"/>
                </a:lnTo>
                <a:lnTo>
                  <a:pt x="10709" y="2701"/>
                </a:lnTo>
                <a:lnTo>
                  <a:pt x="10750" y="2708"/>
                </a:lnTo>
                <a:lnTo>
                  <a:pt x="10791" y="2716"/>
                </a:lnTo>
                <a:lnTo>
                  <a:pt x="10832" y="2725"/>
                </a:lnTo>
                <a:lnTo>
                  <a:pt x="10873" y="2736"/>
                </a:lnTo>
                <a:lnTo>
                  <a:pt x="10912" y="2749"/>
                </a:lnTo>
                <a:lnTo>
                  <a:pt x="10951" y="2762"/>
                </a:lnTo>
                <a:lnTo>
                  <a:pt x="10989" y="2778"/>
                </a:lnTo>
                <a:lnTo>
                  <a:pt x="11026" y="2795"/>
                </a:lnTo>
                <a:lnTo>
                  <a:pt x="11063" y="2814"/>
                </a:lnTo>
                <a:lnTo>
                  <a:pt x="11098" y="2833"/>
                </a:lnTo>
                <a:lnTo>
                  <a:pt x="11133" y="2854"/>
                </a:lnTo>
                <a:lnTo>
                  <a:pt x="11167" y="2877"/>
                </a:lnTo>
                <a:lnTo>
                  <a:pt x="11200" y="2901"/>
                </a:lnTo>
                <a:lnTo>
                  <a:pt x="11232" y="2924"/>
                </a:lnTo>
                <a:lnTo>
                  <a:pt x="11264" y="2951"/>
                </a:lnTo>
                <a:lnTo>
                  <a:pt x="11294" y="2979"/>
                </a:lnTo>
                <a:lnTo>
                  <a:pt x="11323" y="3006"/>
                </a:lnTo>
                <a:lnTo>
                  <a:pt x="11351" y="3035"/>
                </a:lnTo>
                <a:lnTo>
                  <a:pt x="11377" y="3066"/>
                </a:lnTo>
                <a:lnTo>
                  <a:pt x="11402" y="3097"/>
                </a:lnTo>
                <a:lnTo>
                  <a:pt x="11427" y="3129"/>
                </a:lnTo>
                <a:lnTo>
                  <a:pt x="11450" y="3163"/>
                </a:lnTo>
                <a:lnTo>
                  <a:pt x="11472" y="3198"/>
                </a:lnTo>
                <a:lnTo>
                  <a:pt x="11493" y="3232"/>
                </a:lnTo>
                <a:lnTo>
                  <a:pt x="11512" y="3269"/>
                </a:lnTo>
                <a:lnTo>
                  <a:pt x="11530" y="3305"/>
                </a:lnTo>
                <a:lnTo>
                  <a:pt x="11546" y="3343"/>
                </a:lnTo>
                <a:lnTo>
                  <a:pt x="11562" y="3381"/>
                </a:lnTo>
                <a:lnTo>
                  <a:pt x="11575" y="3420"/>
                </a:lnTo>
                <a:lnTo>
                  <a:pt x="11587" y="3459"/>
                </a:lnTo>
                <a:lnTo>
                  <a:pt x="11598" y="3500"/>
                </a:lnTo>
                <a:lnTo>
                  <a:pt x="11607" y="3541"/>
                </a:lnTo>
                <a:lnTo>
                  <a:pt x="11644" y="3506"/>
                </a:lnTo>
                <a:lnTo>
                  <a:pt x="11682" y="3473"/>
                </a:lnTo>
                <a:lnTo>
                  <a:pt x="11722" y="3441"/>
                </a:lnTo>
                <a:lnTo>
                  <a:pt x="11764" y="3412"/>
                </a:lnTo>
                <a:lnTo>
                  <a:pt x="11806" y="3384"/>
                </a:lnTo>
                <a:lnTo>
                  <a:pt x="11851" y="3358"/>
                </a:lnTo>
                <a:lnTo>
                  <a:pt x="11896" y="3334"/>
                </a:lnTo>
                <a:lnTo>
                  <a:pt x="11944" y="3313"/>
                </a:lnTo>
                <a:lnTo>
                  <a:pt x="11991" y="3294"/>
                </a:lnTo>
                <a:lnTo>
                  <a:pt x="12040" y="3277"/>
                </a:lnTo>
                <a:lnTo>
                  <a:pt x="12090" y="3263"/>
                </a:lnTo>
                <a:lnTo>
                  <a:pt x="12142" y="3251"/>
                </a:lnTo>
                <a:lnTo>
                  <a:pt x="12167" y="3245"/>
                </a:lnTo>
                <a:lnTo>
                  <a:pt x="12193" y="3241"/>
                </a:lnTo>
                <a:lnTo>
                  <a:pt x="12220" y="3237"/>
                </a:lnTo>
                <a:lnTo>
                  <a:pt x="12246" y="3235"/>
                </a:lnTo>
                <a:lnTo>
                  <a:pt x="12272" y="3232"/>
                </a:lnTo>
                <a:lnTo>
                  <a:pt x="12300" y="3231"/>
                </a:lnTo>
                <a:lnTo>
                  <a:pt x="12327" y="3230"/>
                </a:lnTo>
                <a:lnTo>
                  <a:pt x="12354" y="3230"/>
                </a:lnTo>
                <a:lnTo>
                  <a:pt x="12404" y="3231"/>
                </a:lnTo>
                <a:lnTo>
                  <a:pt x="12455" y="3233"/>
                </a:lnTo>
                <a:lnTo>
                  <a:pt x="12503" y="3240"/>
                </a:lnTo>
                <a:lnTo>
                  <a:pt x="12551" y="3248"/>
                </a:lnTo>
                <a:lnTo>
                  <a:pt x="12568" y="3216"/>
                </a:lnTo>
                <a:lnTo>
                  <a:pt x="12587" y="3185"/>
                </a:lnTo>
                <a:lnTo>
                  <a:pt x="12605" y="3154"/>
                </a:lnTo>
                <a:lnTo>
                  <a:pt x="12625" y="3124"/>
                </a:lnTo>
                <a:lnTo>
                  <a:pt x="12646" y="3095"/>
                </a:lnTo>
                <a:lnTo>
                  <a:pt x="12667" y="3067"/>
                </a:lnTo>
                <a:lnTo>
                  <a:pt x="12691" y="3039"/>
                </a:lnTo>
                <a:lnTo>
                  <a:pt x="12713" y="3012"/>
                </a:lnTo>
                <a:lnTo>
                  <a:pt x="12739" y="2985"/>
                </a:lnTo>
                <a:lnTo>
                  <a:pt x="12764" y="2960"/>
                </a:lnTo>
                <a:lnTo>
                  <a:pt x="12790" y="2936"/>
                </a:lnTo>
                <a:lnTo>
                  <a:pt x="12818" y="2913"/>
                </a:lnTo>
                <a:lnTo>
                  <a:pt x="12845" y="2890"/>
                </a:lnTo>
                <a:lnTo>
                  <a:pt x="12875" y="2869"/>
                </a:lnTo>
                <a:lnTo>
                  <a:pt x="12904" y="2848"/>
                </a:lnTo>
                <a:lnTo>
                  <a:pt x="12934" y="2828"/>
                </a:lnTo>
                <a:lnTo>
                  <a:pt x="12964" y="2810"/>
                </a:lnTo>
                <a:lnTo>
                  <a:pt x="12996" y="2791"/>
                </a:lnTo>
                <a:lnTo>
                  <a:pt x="13028" y="2775"/>
                </a:lnTo>
                <a:lnTo>
                  <a:pt x="13061" y="2759"/>
                </a:lnTo>
                <a:lnTo>
                  <a:pt x="13094" y="2745"/>
                </a:lnTo>
                <a:lnTo>
                  <a:pt x="13128" y="2732"/>
                </a:lnTo>
                <a:lnTo>
                  <a:pt x="13162" y="2720"/>
                </a:lnTo>
                <a:lnTo>
                  <a:pt x="13197" y="2709"/>
                </a:lnTo>
                <a:lnTo>
                  <a:pt x="13232" y="2699"/>
                </a:lnTo>
                <a:lnTo>
                  <a:pt x="13268" y="2691"/>
                </a:lnTo>
                <a:lnTo>
                  <a:pt x="13305" y="2683"/>
                </a:lnTo>
                <a:lnTo>
                  <a:pt x="13342" y="2677"/>
                </a:lnTo>
                <a:lnTo>
                  <a:pt x="13379" y="2672"/>
                </a:lnTo>
                <a:lnTo>
                  <a:pt x="13417" y="2670"/>
                </a:lnTo>
                <a:lnTo>
                  <a:pt x="13456" y="2667"/>
                </a:lnTo>
                <a:lnTo>
                  <a:pt x="13494" y="2666"/>
                </a:lnTo>
                <a:lnTo>
                  <a:pt x="13543" y="2667"/>
                </a:lnTo>
                <a:lnTo>
                  <a:pt x="13592" y="2671"/>
                </a:lnTo>
                <a:lnTo>
                  <a:pt x="13640" y="2676"/>
                </a:lnTo>
                <a:lnTo>
                  <a:pt x="13688" y="2684"/>
                </a:lnTo>
                <a:lnTo>
                  <a:pt x="13734" y="2695"/>
                </a:lnTo>
                <a:lnTo>
                  <a:pt x="13780" y="2707"/>
                </a:lnTo>
                <a:lnTo>
                  <a:pt x="13827" y="2720"/>
                </a:lnTo>
                <a:lnTo>
                  <a:pt x="13870" y="2736"/>
                </a:lnTo>
                <a:lnTo>
                  <a:pt x="13914" y="2754"/>
                </a:lnTo>
                <a:lnTo>
                  <a:pt x="13956" y="2774"/>
                </a:lnTo>
                <a:lnTo>
                  <a:pt x="13998" y="2795"/>
                </a:lnTo>
                <a:lnTo>
                  <a:pt x="14038" y="2819"/>
                </a:lnTo>
                <a:lnTo>
                  <a:pt x="14077" y="2844"/>
                </a:lnTo>
                <a:lnTo>
                  <a:pt x="14116" y="2870"/>
                </a:lnTo>
                <a:lnTo>
                  <a:pt x="14153" y="2899"/>
                </a:lnTo>
                <a:lnTo>
                  <a:pt x="14188" y="2928"/>
                </a:lnTo>
                <a:lnTo>
                  <a:pt x="14206" y="2901"/>
                </a:lnTo>
                <a:lnTo>
                  <a:pt x="14224" y="2873"/>
                </a:lnTo>
                <a:lnTo>
                  <a:pt x="14244" y="2845"/>
                </a:lnTo>
                <a:lnTo>
                  <a:pt x="14264" y="2819"/>
                </a:lnTo>
                <a:lnTo>
                  <a:pt x="14285" y="2792"/>
                </a:lnTo>
                <a:lnTo>
                  <a:pt x="14307" y="2767"/>
                </a:lnTo>
                <a:lnTo>
                  <a:pt x="14330" y="2744"/>
                </a:lnTo>
                <a:lnTo>
                  <a:pt x="14353" y="2720"/>
                </a:lnTo>
                <a:lnTo>
                  <a:pt x="14377" y="2697"/>
                </a:lnTo>
                <a:lnTo>
                  <a:pt x="14402" y="2675"/>
                </a:lnTo>
                <a:lnTo>
                  <a:pt x="14427" y="2654"/>
                </a:lnTo>
                <a:lnTo>
                  <a:pt x="14454" y="2633"/>
                </a:lnTo>
                <a:lnTo>
                  <a:pt x="14482" y="2613"/>
                </a:lnTo>
                <a:lnTo>
                  <a:pt x="14508" y="2594"/>
                </a:lnTo>
                <a:lnTo>
                  <a:pt x="14537" y="2576"/>
                </a:lnTo>
                <a:lnTo>
                  <a:pt x="14566" y="2559"/>
                </a:lnTo>
                <a:lnTo>
                  <a:pt x="14595" y="2541"/>
                </a:lnTo>
                <a:lnTo>
                  <a:pt x="14624" y="2527"/>
                </a:lnTo>
                <a:lnTo>
                  <a:pt x="14655" y="2512"/>
                </a:lnTo>
                <a:lnTo>
                  <a:pt x="14686" y="2498"/>
                </a:lnTo>
                <a:lnTo>
                  <a:pt x="14718" y="2486"/>
                </a:lnTo>
                <a:lnTo>
                  <a:pt x="14750" y="2474"/>
                </a:lnTo>
                <a:lnTo>
                  <a:pt x="14781" y="2464"/>
                </a:lnTo>
                <a:lnTo>
                  <a:pt x="14814" y="2454"/>
                </a:lnTo>
                <a:lnTo>
                  <a:pt x="14847" y="2446"/>
                </a:lnTo>
                <a:lnTo>
                  <a:pt x="14882" y="2438"/>
                </a:lnTo>
                <a:lnTo>
                  <a:pt x="14916" y="2432"/>
                </a:lnTo>
                <a:lnTo>
                  <a:pt x="14950" y="2427"/>
                </a:lnTo>
                <a:lnTo>
                  <a:pt x="14985" y="2423"/>
                </a:lnTo>
                <a:lnTo>
                  <a:pt x="15020" y="2420"/>
                </a:lnTo>
                <a:lnTo>
                  <a:pt x="15055" y="2419"/>
                </a:lnTo>
                <a:lnTo>
                  <a:pt x="15090" y="2417"/>
                </a:lnTo>
                <a:lnTo>
                  <a:pt x="15131" y="2419"/>
                </a:lnTo>
                <a:lnTo>
                  <a:pt x="15172" y="2420"/>
                </a:lnTo>
                <a:lnTo>
                  <a:pt x="15212" y="2424"/>
                </a:lnTo>
                <a:lnTo>
                  <a:pt x="15251" y="2429"/>
                </a:lnTo>
                <a:lnTo>
                  <a:pt x="15291" y="2437"/>
                </a:lnTo>
                <a:lnTo>
                  <a:pt x="15329" y="2445"/>
                </a:lnTo>
                <a:lnTo>
                  <a:pt x="15368" y="2454"/>
                </a:lnTo>
                <a:lnTo>
                  <a:pt x="15406" y="2465"/>
                </a:lnTo>
                <a:lnTo>
                  <a:pt x="15443" y="2478"/>
                </a:lnTo>
                <a:lnTo>
                  <a:pt x="15479" y="2491"/>
                </a:lnTo>
                <a:lnTo>
                  <a:pt x="15514" y="2507"/>
                </a:lnTo>
                <a:lnTo>
                  <a:pt x="15550" y="2523"/>
                </a:lnTo>
                <a:lnTo>
                  <a:pt x="15584" y="2540"/>
                </a:lnTo>
                <a:lnTo>
                  <a:pt x="15617" y="2559"/>
                </a:lnTo>
                <a:lnTo>
                  <a:pt x="15650" y="2578"/>
                </a:lnTo>
                <a:lnTo>
                  <a:pt x="15682" y="2600"/>
                </a:lnTo>
                <a:lnTo>
                  <a:pt x="15714" y="2622"/>
                </a:lnTo>
                <a:lnTo>
                  <a:pt x="15744" y="2644"/>
                </a:lnTo>
                <a:lnTo>
                  <a:pt x="15773" y="2670"/>
                </a:lnTo>
                <a:lnTo>
                  <a:pt x="15802" y="2695"/>
                </a:lnTo>
                <a:lnTo>
                  <a:pt x="15830" y="2721"/>
                </a:lnTo>
                <a:lnTo>
                  <a:pt x="15856" y="2747"/>
                </a:lnTo>
                <a:lnTo>
                  <a:pt x="15883" y="2777"/>
                </a:lnTo>
                <a:lnTo>
                  <a:pt x="15906" y="2806"/>
                </a:lnTo>
                <a:lnTo>
                  <a:pt x="15930" y="2836"/>
                </a:lnTo>
                <a:lnTo>
                  <a:pt x="15953" y="2866"/>
                </a:lnTo>
                <a:lnTo>
                  <a:pt x="15975" y="2898"/>
                </a:lnTo>
                <a:lnTo>
                  <a:pt x="15995" y="2931"/>
                </a:lnTo>
                <a:lnTo>
                  <a:pt x="16015" y="2964"/>
                </a:lnTo>
                <a:lnTo>
                  <a:pt x="16032" y="2998"/>
                </a:lnTo>
                <a:lnTo>
                  <a:pt x="16049" y="3033"/>
                </a:lnTo>
                <a:lnTo>
                  <a:pt x="16065" y="3068"/>
                </a:lnTo>
                <a:lnTo>
                  <a:pt x="16110" y="3051"/>
                </a:lnTo>
                <a:lnTo>
                  <a:pt x="16157" y="3037"/>
                </a:lnTo>
                <a:lnTo>
                  <a:pt x="16203" y="3024"/>
                </a:lnTo>
                <a:lnTo>
                  <a:pt x="16252" y="3013"/>
                </a:lnTo>
                <a:lnTo>
                  <a:pt x="16301" y="3005"/>
                </a:lnTo>
                <a:lnTo>
                  <a:pt x="16351" y="2998"/>
                </a:lnTo>
                <a:lnTo>
                  <a:pt x="16402" y="2994"/>
                </a:lnTo>
                <a:lnTo>
                  <a:pt x="16453" y="2993"/>
                </a:lnTo>
                <a:lnTo>
                  <a:pt x="16487" y="2994"/>
                </a:lnTo>
                <a:lnTo>
                  <a:pt x="16520" y="2996"/>
                </a:lnTo>
                <a:lnTo>
                  <a:pt x="16553" y="2998"/>
                </a:lnTo>
                <a:lnTo>
                  <a:pt x="16588" y="3002"/>
                </a:lnTo>
                <a:lnTo>
                  <a:pt x="16621" y="3006"/>
                </a:lnTo>
                <a:lnTo>
                  <a:pt x="16652" y="3013"/>
                </a:lnTo>
                <a:lnTo>
                  <a:pt x="16685" y="3020"/>
                </a:lnTo>
                <a:lnTo>
                  <a:pt x="16717" y="3027"/>
                </a:lnTo>
                <a:lnTo>
                  <a:pt x="16748" y="3035"/>
                </a:lnTo>
                <a:lnTo>
                  <a:pt x="16779" y="3046"/>
                </a:lnTo>
                <a:lnTo>
                  <a:pt x="16810" y="3057"/>
                </a:lnTo>
                <a:lnTo>
                  <a:pt x="16840" y="3067"/>
                </a:lnTo>
                <a:lnTo>
                  <a:pt x="16870" y="3080"/>
                </a:lnTo>
                <a:lnTo>
                  <a:pt x="16899" y="3093"/>
                </a:lnTo>
                <a:lnTo>
                  <a:pt x="16928" y="3107"/>
                </a:lnTo>
                <a:lnTo>
                  <a:pt x="16956" y="3123"/>
                </a:lnTo>
                <a:lnTo>
                  <a:pt x="16972" y="3088"/>
                </a:lnTo>
                <a:lnTo>
                  <a:pt x="16989" y="3054"/>
                </a:lnTo>
                <a:lnTo>
                  <a:pt x="17008" y="3022"/>
                </a:lnTo>
                <a:lnTo>
                  <a:pt x="17027" y="2989"/>
                </a:lnTo>
                <a:lnTo>
                  <a:pt x="17049" y="2959"/>
                </a:lnTo>
                <a:lnTo>
                  <a:pt x="17070" y="2927"/>
                </a:lnTo>
                <a:lnTo>
                  <a:pt x="17092" y="2898"/>
                </a:lnTo>
                <a:lnTo>
                  <a:pt x="17116" y="2869"/>
                </a:lnTo>
                <a:lnTo>
                  <a:pt x="17141" y="2841"/>
                </a:lnTo>
                <a:lnTo>
                  <a:pt x="17166" y="2814"/>
                </a:lnTo>
                <a:lnTo>
                  <a:pt x="17193" y="2787"/>
                </a:lnTo>
                <a:lnTo>
                  <a:pt x="17220" y="2762"/>
                </a:lnTo>
                <a:lnTo>
                  <a:pt x="17249" y="2738"/>
                </a:lnTo>
                <a:lnTo>
                  <a:pt x="17278" y="2714"/>
                </a:lnTo>
                <a:lnTo>
                  <a:pt x="17309" y="2692"/>
                </a:lnTo>
                <a:lnTo>
                  <a:pt x="17339" y="2671"/>
                </a:lnTo>
                <a:lnTo>
                  <a:pt x="17371" y="2651"/>
                </a:lnTo>
                <a:lnTo>
                  <a:pt x="17403" y="2631"/>
                </a:lnTo>
                <a:lnTo>
                  <a:pt x="17436" y="2614"/>
                </a:lnTo>
                <a:lnTo>
                  <a:pt x="17470" y="2597"/>
                </a:lnTo>
                <a:lnTo>
                  <a:pt x="17504" y="2581"/>
                </a:lnTo>
                <a:lnTo>
                  <a:pt x="17540" y="2567"/>
                </a:lnTo>
                <a:lnTo>
                  <a:pt x="17575" y="2553"/>
                </a:lnTo>
                <a:lnTo>
                  <a:pt x="17611" y="2541"/>
                </a:lnTo>
                <a:lnTo>
                  <a:pt x="17648" y="2531"/>
                </a:lnTo>
                <a:lnTo>
                  <a:pt x="17685" y="2522"/>
                </a:lnTo>
                <a:lnTo>
                  <a:pt x="17723" y="2514"/>
                </a:lnTo>
                <a:lnTo>
                  <a:pt x="17762" y="2508"/>
                </a:lnTo>
                <a:lnTo>
                  <a:pt x="17800" y="2503"/>
                </a:lnTo>
                <a:lnTo>
                  <a:pt x="17840" y="2499"/>
                </a:lnTo>
                <a:lnTo>
                  <a:pt x="17879" y="2497"/>
                </a:lnTo>
                <a:lnTo>
                  <a:pt x="17919" y="2497"/>
                </a:lnTo>
                <a:lnTo>
                  <a:pt x="17966" y="2497"/>
                </a:lnTo>
                <a:lnTo>
                  <a:pt x="18013" y="2501"/>
                </a:lnTo>
                <a:lnTo>
                  <a:pt x="18057" y="2506"/>
                </a:lnTo>
                <a:lnTo>
                  <a:pt x="18104" y="2512"/>
                </a:lnTo>
                <a:lnTo>
                  <a:pt x="18147" y="2520"/>
                </a:lnTo>
                <a:lnTo>
                  <a:pt x="18191" y="2532"/>
                </a:lnTo>
                <a:lnTo>
                  <a:pt x="18234" y="2544"/>
                </a:lnTo>
                <a:lnTo>
                  <a:pt x="18277" y="2559"/>
                </a:lnTo>
                <a:lnTo>
                  <a:pt x="18290" y="2518"/>
                </a:lnTo>
                <a:lnTo>
                  <a:pt x="18304" y="2479"/>
                </a:lnTo>
                <a:lnTo>
                  <a:pt x="18320" y="2440"/>
                </a:lnTo>
                <a:lnTo>
                  <a:pt x="18339" y="2401"/>
                </a:lnTo>
                <a:lnTo>
                  <a:pt x="18357" y="2364"/>
                </a:lnTo>
                <a:lnTo>
                  <a:pt x="18378" y="2329"/>
                </a:lnTo>
                <a:lnTo>
                  <a:pt x="18399" y="2293"/>
                </a:lnTo>
                <a:lnTo>
                  <a:pt x="18423" y="2259"/>
                </a:lnTo>
                <a:lnTo>
                  <a:pt x="18447" y="2226"/>
                </a:lnTo>
                <a:lnTo>
                  <a:pt x="18473" y="2193"/>
                </a:lnTo>
                <a:lnTo>
                  <a:pt x="18500" y="2161"/>
                </a:lnTo>
                <a:lnTo>
                  <a:pt x="18529" y="2131"/>
                </a:lnTo>
                <a:lnTo>
                  <a:pt x="18558" y="2102"/>
                </a:lnTo>
                <a:lnTo>
                  <a:pt x="18588" y="2074"/>
                </a:lnTo>
                <a:lnTo>
                  <a:pt x="18620" y="2048"/>
                </a:lnTo>
                <a:lnTo>
                  <a:pt x="18653" y="2021"/>
                </a:lnTo>
                <a:lnTo>
                  <a:pt x="18686" y="1997"/>
                </a:lnTo>
                <a:lnTo>
                  <a:pt x="18720" y="1975"/>
                </a:lnTo>
                <a:lnTo>
                  <a:pt x="18756" y="1952"/>
                </a:lnTo>
                <a:lnTo>
                  <a:pt x="18793" y="1933"/>
                </a:lnTo>
                <a:lnTo>
                  <a:pt x="18830" y="1913"/>
                </a:lnTo>
                <a:lnTo>
                  <a:pt x="18868" y="1896"/>
                </a:lnTo>
                <a:lnTo>
                  <a:pt x="18907" y="1880"/>
                </a:lnTo>
                <a:lnTo>
                  <a:pt x="18946" y="1865"/>
                </a:lnTo>
                <a:lnTo>
                  <a:pt x="18987" y="1852"/>
                </a:lnTo>
                <a:lnTo>
                  <a:pt x="19028" y="1841"/>
                </a:lnTo>
                <a:lnTo>
                  <a:pt x="19069" y="1832"/>
                </a:lnTo>
                <a:lnTo>
                  <a:pt x="19111" y="1824"/>
                </a:lnTo>
                <a:lnTo>
                  <a:pt x="19155" y="1818"/>
                </a:lnTo>
                <a:lnTo>
                  <a:pt x="19197" y="1812"/>
                </a:lnTo>
                <a:lnTo>
                  <a:pt x="19242" y="1810"/>
                </a:lnTo>
                <a:lnTo>
                  <a:pt x="19286" y="1810"/>
                </a:lnTo>
                <a:lnTo>
                  <a:pt x="19319" y="1810"/>
                </a:lnTo>
                <a:lnTo>
                  <a:pt x="19350" y="1811"/>
                </a:lnTo>
                <a:lnTo>
                  <a:pt x="19383" y="1814"/>
                </a:lnTo>
                <a:lnTo>
                  <a:pt x="19415" y="1818"/>
                </a:lnTo>
                <a:lnTo>
                  <a:pt x="19423" y="1770"/>
                </a:lnTo>
                <a:lnTo>
                  <a:pt x="19432" y="1723"/>
                </a:lnTo>
                <a:lnTo>
                  <a:pt x="19445" y="1678"/>
                </a:lnTo>
                <a:lnTo>
                  <a:pt x="19459" y="1633"/>
                </a:lnTo>
                <a:lnTo>
                  <a:pt x="19474" y="1588"/>
                </a:lnTo>
                <a:lnTo>
                  <a:pt x="19493" y="1544"/>
                </a:lnTo>
                <a:lnTo>
                  <a:pt x="19513" y="1502"/>
                </a:lnTo>
                <a:lnTo>
                  <a:pt x="19534" y="1461"/>
                </a:lnTo>
                <a:lnTo>
                  <a:pt x="19558" y="1421"/>
                </a:lnTo>
                <a:lnTo>
                  <a:pt x="19583" y="1382"/>
                </a:lnTo>
                <a:lnTo>
                  <a:pt x="19609" y="1345"/>
                </a:lnTo>
                <a:lnTo>
                  <a:pt x="19638" y="1308"/>
                </a:lnTo>
                <a:lnTo>
                  <a:pt x="19667" y="1272"/>
                </a:lnTo>
                <a:lnTo>
                  <a:pt x="19699" y="1238"/>
                </a:lnTo>
                <a:lnTo>
                  <a:pt x="19732" y="1206"/>
                </a:lnTo>
                <a:lnTo>
                  <a:pt x="19765" y="1175"/>
                </a:lnTo>
                <a:lnTo>
                  <a:pt x="19801" y="1145"/>
                </a:lnTo>
                <a:lnTo>
                  <a:pt x="19838" y="1118"/>
                </a:lnTo>
                <a:lnTo>
                  <a:pt x="19876" y="1091"/>
                </a:lnTo>
                <a:lnTo>
                  <a:pt x="19914" y="1066"/>
                </a:lnTo>
                <a:lnTo>
                  <a:pt x="19955" y="1042"/>
                </a:lnTo>
                <a:lnTo>
                  <a:pt x="19996" y="1021"/>
                </a:lnTo>
                <a:lnTo>
                  <a:pt x="20038" y="1002"/>
                </a:lnTo>
                <a:lnTo>
                  <a:pt x="20082" y="984"/>
                </a:lnTo>
                <a:lnTo>
                  <a:pt x="20127" y="968"/>
                </a:lnTo>
                <a:lnTo>
                  <a:pt x="20172" y="954"/>
                </a:lnTo>
                <a:lnTo>
                  <a:pt x="20218" y="942"/>
                </a:lnTo>
                <a:lnTo>
                  <a:pt x="20264" y="933"/>
                </a:lnTo>
                <a:lnTo>
                  <a:pt x="20312" y="925"/>
                </a:lnTo>
                <a:lnTo>
                  <a:pt x="20359" y="920"/>
                </a:lnTo>
                <a:lnTo>
                  <a:pt x="20408" y="916"/>
                </a:lnTo>
                <a:lnTo>
                  <a:pt x="20458" y="914"/>
                </a:lnTo>
                <a:close/>
              </a:path>
            </a:pathLst>
          </a:custGeom>
          <a:solidFill>
            <a:srgbClr val="283C50"/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r" defTabSz="914400" rtl="1"/>
            <a:endParaRPr lang="ar-SA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593387" y="3575340"/>
            <a:ext cx="7957227" cy="4572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914400">
              <a:defRPr/>
            </a:pPr>
            <a:r>
              <a:rPr lang="en-US" altLang="zh-CN" sz="3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r>
              <a:rPr lang="zh-CN" altLang="en-US" sz="36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  <a:endParaRPr lang="en-US" sz="36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Placeholder 10"/>
          <p:cNvSpPr txBox="1"/>
          <p:nvPr/>
        </p:nvSpPr>
        <p:spPr>
          <a:xfrm>
            <a:off x="595313" y="4096962"/>
            <a:ext cx="7953375" cy="228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914400">
              <a:defRPr/>
            </a:pPr>
            <a:r>
              <a:rPr lang="en-US" sz="1100" spc="500" dirty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cs typeface="+mn-ea"/>
                <a:sym typeface="+mn-lt"/>
              </a:rPr>
              <a:t>POWERPOINT TEMPLATE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4540249"/>
            <a:ext cx="1828800" cy="36576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400" rtl="1"/>
              <a:endParaRPr lang="ar-SA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627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400" rtl="1"/>
              <a:endParaRPr lang="ar-SA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654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400" rtl="1"/>
              <a:endParaRPr lang="ar-SA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2681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400" rtl="1"/>
              <a:endParaRPr lang="ar-SA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7708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400" rtl="1"/>
              <a:endParaRPr lang="ar-SA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914400" rtl="1"/>
              <a:endParaRPr lang="ar-SA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54" grpId="0" animBg="1"/>
      <p:bldP spid="2055" grpId="0" animBg="1"/>
      <p:bldP spid="2056" grpId="0" animBg="1"/>
      <p:bldP spid="2053" grpId="0" animBg="1"/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220072" y="2370936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项目效果展示</a:t>
            </a:r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 rot="19469485">
            <a:off x="2427150" y="2247010"/>
            <a:ext cx="659384" cy="702614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19" grpId="0"/>
      <p:bldP spid="5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151986" y="231840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技术展示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8164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任意多边形 59"/>
          <p:cNvSpPr/>
          <p:nvPr/>
        </p:nvSpPr>
        <p:spPr>
          <a:xfrm>
            <a:off x="-24057" y="2234886"/>
            <a:ext cx="9177704" cy="953678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635021" y="4155926"/>
            <a:ext cx="7955656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6137CD-C86F-49BC-8B1D-AEF0F0C5C373}"/>
              </a:ext>
            </a:extLst>
          </p:cNvPr>
          <p:cNvSpPr txBox="1"/>
          <p:nvPr/>
        </p:nvSpPr>
        <p:spPr>
          <a:xfrm>
            <a:off x="950593" y="949866"/>
            <a:ext cx="2253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项目演示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38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5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344223" y="2126420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238551" y="2685252"/>
            <a:ext cx="1077226" cy="171450"/>
            <a:chOff x="4369395" y="3284984"/>
            <a:chExt cx="1436675" cy="228660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5" y="3284984"/>
              <a:ext cx="1224135" cy="22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研究总结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414455"/>
              </a:solidFill>
              <a:ln>
                <a:solidFill>
                  <a:srgbClr val="414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250274" y="2681165"/>
            <a:ext cx="1077226" cy="171450"/>
            <a:chOff x="4369395" y="3284984"/>
            <a:chExt cx="1436675" cy="228660"/>
          </a:xfrm>
        </p:grpSpPr>
        <p:sp>
          <p:nvSpPr>
            <p:cNvPr id="56" name="文本框 9"/>
            <p:cNvSpPr txBox="1"/>
            <p:nvPr/>
          </p:nvSpPr>
          <p:spPr>
            <a:xfrm>
              <a:off x="4581935" y="3284984"/>
              <a:ext cx="1224135" cy="22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结束语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414455"/>
              </a:solidFill>
              <a:ln>
                <a:solidFill>
                  <a:srgbClr val="414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Freeform 206"/>
          <p:cNvSpPr>
            <a:spLocks noChangeAspect="1" noEditPoints="1"/>
          </p:cNvSpPr>
          <p:nvPr/>
        </p:nvSpPr>
        <p:spPr bwMode="auto">
          <a:xfrm>
            <a:off x="2517460" y="2264788"/>
            <a:ext cx="544277" cy="65791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19" grpId="0"/>
      <p:bldP spid="4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240" y="1168400"/>
            <a:ext cx="9144000" cy="2882900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3" name="文本框 9"/>
          <p:cNvSpPr txBox="1"/>
          <p:nvPr/>
        </p:nvSpPr>
        <p:spPr>
          <a:xfrm>
            <a:off x="952374" y="231626"/>
            <a:ext cx="1403790" cy="2711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结束语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25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3" name="Freeform 206"/>
          <p:cNvSpPr>
            <a:spLocks noChangeAspect="1" noEditPoints="1"/>
          </p:cNvSpPr>
          <p:nvPr/>
        </p:nvSpPr>
        <p:spPr bwMode="auto">
          <a:xfrm>
            <a:off x="584886" y="250547"/>
            <a:ext cx="207678" cy="25103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2628290" y="857910"/>
            <a:ext cx="3925630" cy="2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zh-CN" sz="18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3654137" y="790466"/>
            <a:ext cx="377944" cy="377944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534035" y="1654175"/>
            <a:ext cx="8075930" cy="71310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由衷感谢 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JohnYu </a:t>
            </a:r>
            <a:r>
              <a:rPr lang="zh-CN" alt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老师的辛勤付出和谆谆教诲！！！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3" grpId="0" bldLvl="0" animBg="1"/>
      <p:bldP spid="14" grpId="0" bldLvl="0" animBg="1"/>
      <p:bldP spid="15" grpId="0" bldLvl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83927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/>
        </p:nvGrpSpPr>
        <p:grpSpPr>
          <a:xfrm>
            <a:off x="2047177" y="2118878"/>
            <a:ext cx="1005578" cy="906643"/>
            <a:chOff x="3720691" y="2824413"/>
            <a:chExt cx="1341120" cy="1209172"/>
          </a:xfrm>
        </p:grpSpPr>
        <p:sp>
          <p:nvSpPr>
            <p:cNvPr id="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2435606" y="2381193"/>
            <a:ext cx="237184" cy="382013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3295801" y="2390657"/>
            <a:ext cx="4102914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谢谢观看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3181481" y="2094980"/>
            <a:ext cx="383295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 YOU FOR YOUR WATCHING.</a:t>
            </a:r>
            <a:endParaRPr lang="zh-CN" altLang="en-US" sz="150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Freeform 5"/>
          <p:cNvSpPr/>
          <p:nvPr/>
        </p:nvSpPr>
        <p:spPr bwMode="auto">
          <a:xfrm rot="1855731">
            <a:off x="2119771" y="2177029"/>
            <a:ext cx="867861" cy="78247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4" name="矩形 8"/>
          <p:cNvSpPr/>
          <p:nvPr/>
        </p:nvSpPr>
        <p:spPr>
          <a:xfrm>
            <a:off x="3127016" y="4159134"/>
            <a:ext cx="2060494" cy="321945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汇报人：陈耀文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25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/>
      <p:bldP spid="20" grpId="0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/>
          <p:nvPr/>
        </p:nvSpPr>
        <p:spPr>
          <a:xfrm>
            <a:off x="2788399" y="652300"/>
            <a:ext cx="3594989" cy="1712999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40064" y="25522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40064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6987" y="2859782"/>
            <a:ext cx="964863" cy="1601174"/>
            <a:chOff x="1272718" y="2018160"/>
            <a:chExt cx="964863" cy="1601174"/>
          </a:xfrm>
        </p:grpSpPr>
        <p:grpSp>
          <p:nvGrpSpPr>
            <p:cNvPr id="81" name="组合 80"/>
            <p:cNvGrpSpPr/>
            <p:nvPr/>
          </p:nvGrpSpPr>
          <p:grpSpPr>
            <a:xfrm>
              <a:off x="1341347" y="2018160"/>
              <a:ext cx="896234" cy="808057"/>
              <a:chOff x="3720691" y="2824413"/>
              <a:chExt cx="1341120" cy="1209172"/>
            </a:xfrm>
          </p:grpSpPr>
          <p:sp>
            <p:nvSpPr>
              <p:cNvPr id="8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84" name="Freeform 5"/>
            <p:cNvSpPr/>
            <p:nvPr/>
          </p:nvSpPr>
          <p:spPr bwMode="auto">
            <a:xfrm rot="1855731">
              <a:off x="1402719" y="2073492"/>
              <a:ext cx="773492" cy="69739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1639935" y="2256891"/>
              <a:ext cx="293926" cy="36779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72718" y="2991983"/>
              <a:ext cx="954107" cy="6273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01</a:t>
              </a: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1500" b="1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人员分工</a:t>
              </a:r>
              <a:endParaRPr lang="zh-CN" altLang="zh-CN" sz="1050" kern="100" dirty="0">
                <a:solidFill>
                  <a:srgbClr val="41445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2419" y="2883408"/>
            <a:ext cx="954107" cy="1569664"/>
            <a:chOff x="2723231" y="2049670"/>
            <a:chExt cx="954107" cy="1569664"/>
          </a:xfrm>
        </p:grpSpPr>
        <p:grpSp>
          <p:nvGrpSpPr>
            <p:cNvPr id="85" name="组合 84"/>
            <p:cNvGrpSpPr/>
            <p:nvPr/>
          </p:nvGrpSpPr>
          <p:grpSpPr>
            <a:xfrm>
              <a:off x="2761619" y="2049670"/>
              <a:ext cx="861221" cy="776489"/>
              <a:chOff x="3720691" y="2824413"/>
              <a:chExt cx="1341120" cy="1209172"/>
            </a:xfrm>
          </p:grpSpPr>
          <p:sp>
            <p:nvSpPr>
              <p:cNvPr id="86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88" name="Freeform 5"/>
            <p:cNvSpPr/>
            <p:nvPr/>
          </p:nvSpPr>
          <p:spPr bwMode="auto">
            <a:xfrm rot="1855731">
              <a:off x="2820593" y="2102841"/>
              <a:ext cx="743274" cy="6701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261"/>
            <p:cNvSpPr/>
            <p:nvPr/>
          </p:nvSpPr>
          <p:spPr bwMode="auto">
            <a:xfrm>
              <a:off x="2989671" y="2270057"/>
              <a:ext cx="389353" cy="389353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723231" y="2991983"/>
              <a:ext cx="954107" cy="6273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02</a:t>
              </a:r>
            </a:p>
            <a:p>
              <a:pPr algn="ctr">
                <a:spcBef>
                  <a:spcPts val="500"/>
                </a:spcBef>
                <a:defRPr/>
              </a:pPr>
              <a:r>
                <a:rPr lang="zh-CN" altLang="en-US" sz="1500" b="1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  <a:endParaRPr lang="zh-CN" altLang="zh-CN" sz="1050" kern="100" dirty="0">
                <a:solidFill>
                  <a:srgbClr val="41445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90048" y="2856425"/>
            <a:ext cx="954107" cy="1609527"/>
            <a:chOff x="4100029" y="2049670"/>
            <a:chExt cx="954107" cy="1609527"/>
          </a:xfrm>
        </p:grpSpPr>
        <p:grpSp>
          <p:nvGrpSpPr>
            <p:cNvPr id="89" name="组合 88"/>
            <p:cNvGrpSpPr/>
            <p:nvPr/>
          </p:nvGrpSpPr>
          <p:grpSpPr>
            <a:xfrm>
              <a:off x="4146473" y="2049670"/>
              <a:ext cx="861221" cy="776489"/>
              <a:chOff x="3720691" y="2824413"/>
              <a:chExt cx="1341120" cy="1209172"/>
            </a:xfrm>
          </p:grpSpPr>
          <p:sp>
            <p:nvSpPr>
              <p:cNvPr id="9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2" name="Freeform 5"/>
            <p:cNvSpPr/>
            <p:nvPr/>
          </p:nvSpPr>
          <p:spPr bwMode="auto">
            <a:xfrm rot="1855731">
              <a:off x="4205447" y="2102841"/>
              <a:ext cx="743274" cy="6701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grpSp>
          <p:nvGrpSpPr>
            <p:cNvPr id="41" name="组合 40"/>
            <p:cNvGrpSpPr>
              <a:grpSpLocks noChangeAspect="1"/>
            </p:cNvGrpSpPr>
            <p:nvPr/>
          </p:nvGrpSpPr>
          <p:grpSpPr>
            <a:xfrm>
              <a:off x="4373991" y="2243555"/>
              <a:ext cx="453151" cy="388719"/>
              <a:chOff x="5084763" y="971548"/>
              <a:chExt cx="323865" cy="277813"/>
            </a:xfrm>
            <a:solidFill>
              <a:srgbClr val="414455"/>
            </a:solidFill>
          </p:grpSpPr>
          <p:sp>
            <p:nvSpPr>
              <p:cNvPr id="42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100029" y="3031846"/>
              <a:ext cx="954107" cy="6273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03</a:t>
              </a:r>
            </a:p>
            <a:p>
              <a:pPr algn="ctr">
                <a:spcBef>
                  <a:spcPts val="500"/>
                </a:spcBef>
                <a:defRPr/>
              </a:pPr>
              <a:r>
                <a:rPr lang="zh-CN" altLang="en-US" sz="1500" b="1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技术流程</a:t>
              </a:r>
              <a:endParaRPr lang="zh-CN" altLang="zh-CN" sz="1050" kern="100" dirty="0">
                <a:solidFill>
                  <a:srgbClr val="41445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07060" y="2897839"/>
            <a:ext cx="1338828" cy="1569664"/>
            <a:chOff x="5274302" y="2049670"/>
            <a:chExt cx="1338828" cy="1569664"/>
          </a:xfrm>
        </p:grpSpPr>
        <p:grpSp>
          <p:nvGrpSpPr>
            <p:cNvPr id="93" name="组合 92"/>
            <p:cNvGrpSpPr/>
            <p:nvPr/>
          </p:nvGrpSpPr>
          <p:grpSpPr>
            <a:xfrm>
              <a:off x="5496272" y="2049670"/>
              <a:ext cx="861221" cy="776489"/>
              <a:chOff x="3720691" y="2824413"/>
              <a:chExt cx="1341120" cy="1209172"/>
            </a:xfrm>
          </p:grpSpPr>
          <p:sp>
            <p:nvSpPr>
              <p:cNvPr id="9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555246" y="2102841"/>
              <a:ext cx="743274" cy="6701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auto">
            <a:xfrm rot="19469485">
              <a:off x="5739227" y="2253955"/>
              <a:ext cx="375309" cy="39991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274302" y="2991983"/>
              <a:ext cx="1338828" cy="6273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04</a:t>
              </a:r>
            </a:p>
            <a:p>
              <a:pPr algn="ctr">
                <a:spcBef>
                  <a:spcPts val="500"/>
                </a:spcBef>
                <a:defRPr/>
              </a:pPr>
              <a:r>
                <a:rPr lang="zh-CN" altLang="en-US" sz="1500" b="1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项目效果展示</a:t>
              </a:r>
              <a:endParaRPr lang="zh-CN" altLang="zh-CN" sz="1050" kern="100" dirty="0">
                <a:solidFill>
                  <a:srgbClr val="41445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08793" y="2866019"/>
            <a:ext cx="965446" cy="1587053"/>
            <a:chOff x="6846070" y="2032281"/>
            <a:chExt cx="965446" cy="1587053"/>
          </a:xfrm>
        </p:grpSpPr>
        <p:grpSp>
          <p:nvGrpSpPr>
            <p:cNvPr id="97" name="组合 96"/>
            <p:cNvGrpSpPr/>
            <p:nvPr/>
          </p:nvGrpSpPr>
          <p:grpSpPr>
            <a:xfrm>
              <a:off x="6846070" y="2092412"/>
              <a:ext cx="861221" cy="776489"/>
              <a:chOff x="3720691" y="2824413"/>
              <a:chExt cx="1341120" cy="1209172"/>
            </a:xfrm>
          </p:grpSpPr>
          <p:sp>
            <p:nvSpPr>
              <p:cNvPr id="9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0" name="Freeform 5"/>
            <p:cNvSpPr/>
            <p:nvPr/>
          </p:nvSpPr>
          <p:spPr bwMode="auto">
            <a:xfrm rot="1855731">
              <a:off x="6905044" y="2145583"/>
              <a:ext cx="743274" cy="67014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7602782" y="2032281"/>
              <a:ext cx="208734" cy="138347"/>
              <a:chOff x="9482595" y="2565731"/>
              <a:chExt cx="278384" cy="184511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9482595" y="2565731"/>
                <a:ext cx="71376" cy="71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9625979" y="2615242"/>
                <a:ext cx="135000" cy="135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47" name="Freeform 206"/>
            <p:cNvSpPr>
              <a:spLocks noChangeAspect="1" noEditPoints="1"/>
            </p:cNvSpPr>
            <p:nvPr/>
          </p:nvSpPr>
          <p:spPr bwMode="auto">
            <a:xfrm>
              <a:off x="7155327" y="2285828"/>
              <a:ext cx="321462" cy="388580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414455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28653" y="2991983"/>
              <a:ext cx="784702" cy="6273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0"/>
                </a:spcAft>
                <a:defRPr/>
              </a:pPr>
              <a:r>
                <a:rPr lang="en-US" altLang="zh-CN" sz="1200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PART 05</a:t>
              </a:r>
            </a:p>
            <a:p>
              <a:pPr algn="ctr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zh-CN" altLang="en-US" sz="1500" b="1" kern="10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总结</a:t>
              </a:r>
              <a:endParaRPr lang="en-US" altLang="zh-CN" sz="15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78" grpId="0" bldLvl="0" animBg="1"/>
      <p:bldP spid="28" grpId="0"/>
      <p:bldP spid="79" grpId="0" bldLvl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</a:p>
        </p:txBody>
      </p:sp>
      <p:sp>
        <p:nvSpPr>
          <p:cNvPr id="112" name="文本框 9"/>
          <p:cNvSpPr txBox="1"/>
          <p:nvPr/>
        </p:nvSpPr>
        <p:spPr>
          <a:xfrm>
            <a:off x="5220072" y="2398829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Freeform 126"/>
          <p:cNvSpPr>
            <a:spLocks noChangeAspect="1" noEditPoints="1"/>
          </p:cNvSpPr>
          <p:nvPr/>
        </p:nvSpPr>
        <p:spPr bwMode="auto">
          <a:xfrm>
            <a:off x="2591422" y="2358888"/>
            <a:ext cx="396354" cy="49596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479515" y="2558480"/>
            <a:ext cx="126380" cy="126380"/>
            <a:chOff x="5005199" y="3717032"/>
            <a:chExt cx="168551" cy="168551"/>
          </a:xfrm>
        </p:grpSpPr>
        <p:sp>
          <p:nvSpPr>
            <p:cNvPr id="25" name="椭圆 24"/>
            <p:cNvSpPr/>
            <p:nvPr/>
          </p:nvSpPr>
          <p:spPr>
            <a:xfrm>
              <a:off x="5005199" y="3717032"/>
              <a:ext cx="168551" cy="168551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5039924" y="3741566"/>
              <a:ext cx="130606" cy="1194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1" grpId="0" bldLvl="0" animBg="1"/>
      <p:bldP spid="72" grpId="0" bldLvl="0" animBg="1"/>
      <p:bldP spid="81" grpId="0"/>
      <p:bldP spid="112" grpId="0"/>
      <p:bldP spid="175" grpId="0" bldLvl="0" animBg="1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06366" y="557924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654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25"/>
          <p:cNvSpPr txBox="1"/>
          <p:nvPr/>
        </p:nvSpPr>
        <p:spPr>
          <a:xfrm>
            <a:off x="909905" y="593529"/>
            <a:ext cx="7016829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组名：大肌霸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小组成员：陈耀文 徐翔 阮庭珅 刘一哲 杨檬瑞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人员分工：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980726" y="1138046"/>
            <a:ext cx="208734" cy="138347"/>
            <a:chOff x="9482595" y="2565731"/>
            <a:chExt cx="278384" cy="184511"/>
          </a:xfrm>
        </p:grpSpPr>
        <p:sp>
          <p:nvSpPr>
            <p:cNvPr id="49" name="椭圆 48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Rectangle 2"/>
          <p:cNvSpPr/>
          <p:nvPr/>
        </p:nvSpPr>
        <p:spPr>
          <a:xfrm>
            <a:off x="2195736" y="3075806"/>
            <a:ext cx="4608512" cy="1903151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6" grpId="0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220072" y="2370936"/>
            <a:ext cx="2051694" cy="375088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55" name="Freeform 261"/>
          <p:cNvSpPr/>
          <p:nvPr/>
        </p:nvSpPr>
        <p:spPr bwMode="auto">
          <a:xfrm>
            <a:off x="2476727" y="2379846"/>
            <a:ext cx="509408" cy="50940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19" grpId="0"/>
      <p:bldP spid="5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项目主要功能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06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/>
          <p:cNvSpPr/>
          <p:nvPr/>
        </p:nvSpPr>
        <p:spPr bwMode="auto">
          <a:xfrm flipH="1">
            <a:off x="4243560" y="4352369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20" name="Freeform 24"/>
          <p:cNvSpPr/>
          <p:nvPr/>
        </p:nvSpPr>
        <p:spPr>
          <a:xfrm flipH="1">
            <a:off x="4067890" y="4024510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27" name="Freeform 25"/>
          <p:cNvSpPr/>
          <p:nvPr/>
        </p:nvSpPr>
        <p:spPr>
          <a:xfrm flipH="1">
            <a:off x="4350820" y="4526613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8" name="Freeform 5"/>
          <p:cNvSpPr/>
          <p:nvPr/>
        </p:nvSpPr>
        <p:spPr bwMode="auto">
          <a:xfrm>
            <a:off x="4496694" y="3449098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29" name="Freeform 6"/>
          <p:cNvSpPr/>
          <p:nvPr/>
        </p:nvSpPr>
        <p:spPr bwMode="auto">
          <a:xfrm>
            <a:off x="4534784" y="3378869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0" name="Freeform 7"/>
          <p:cNvSpPr/>
          <p:nvPr/>
        </p:nvSpPr>
        <p:spPr bwMode="auto">
          <a:xfrm>
            <a:off x="4522881" y="3422911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1" name="Freeform 8"/>
          <p:cNvSpPr/>
          <p:nvPr/>
        </p:nvSpPr>
        <p:spPr bwMode="auto">
          <a:xfrm>
            <a:off x="4514549" y="3828808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2" name="Freeform 9"/>
          <p:cNvSpPr/>
          <p:nvPr/>
        </p:nvSpPr>
        <p:spPr bwMode="auto">
          <a:xfrm>
            <a:off x="4634770" y="3447908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4671670" y="3375299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4660957" y="3421721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5" name="Freeform 12"/>
          <p:cNvSpPr/>
          <p:nvPr/>
        </p:nvSpPr>
        <p:spPr bwMode="auto">
          <a:xfrm>
            <a:off x="4652625" y="3825238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6" name="Freeform 13"/>
          <p:cNvSpPr/>
          <p:nvPr/>
        </p:nvSpPr>
        <p:spPr bwMode="auto">
          <a:xfrm>
            <a:off x="4754992" y="3450288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37" name="Group 123"/>
          <p:cNvGrpSpPr/>
          <p:nvPr/>
        </p:nvGrpSpPr>
        <p:grpSpPr>
          <a:xfrm>
            <a:off x="3828927" y="3388392"/>
            <a:ext cx="613013" cy="465414"/>
            <a:chOff x="7170738" y="4168775"/>
            <a:chExt cx="817563" cy="620713"/>
          </a:xfrm>
          <a:solidFill>
            <a:srgbClr val="0D0D0D">
              <a:alpha val="21176"/>
            </a:srgbClr>
          </a:solidFill>
        </p:grpSpPr>
        <p:sp>
          <p:nvSpPr>
            <p:cNvPr id="38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</p:grpSp>
      <p:sp>
        <p:nvSpPr>
          <p:cNvPr id="45" name="Freeform 20"/>
          <p:cNvSpPr>
            <a:spLocks noEditPoints="1"/>
          </p:cNvSpPr>
          <p:nvPr/>
        </p:nvSpPr>
        <p:spPr bwMode="auto">
          <a:xfrm>
            <a:off x="3330185" y="1769563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5616781" y="1681480"/>
            <a:ext cx="105938" cy="105938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7" name="Freeform 22"/>
          <p:cNvSpPr/>
          <p:nvPr/>
        </p:nvSpPr>
        <p:spPr bwMode="auto">
          <a:xfrm>
            <a:off x="5654871" y="1760041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8" name="Freeform 23"/>
          <p:cNvSpPr/>
          <p:nvPr/>
        </p:nvSpPr>
        <p:spPr bwMode="auto">
          <a:xfrm>
            <a:off x="5508462" y="1760041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9" name="Freeform 24"/>
          <p:cNvSpPr/>
          <p:nvPr/>
        </p:nvSpPr>
        <p:spPr bwMode="auto">
          <a:xfrm>
            <a:off x="5664393" y="1643390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4812128" y="1387473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1" name="Freeform 26"/>
          <p:cNvSpPr>
            <a:spLocks noEditPoints="1"/>
          </p:cNvSpPr>
          <p:nvPr/>
        </p:nvSpPr>
        <p:spPr bwMode="auto">
          <a:xfrm>
            <a:off x="4666909" y="1531500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2" name="Freeform 27"/>
          <p:cNvSpPr>
            <a:spLocks noEditPoints="1"/>
          </p:cNvSpPr>
          <p:nvPr/>
        </p:nvSpPr>
        <p:spPr bwMode="auto">
          <a:xfrm>
            <a:off x="4701428" y="1427943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3" name="Freeform 28"/>
          <p:cNvSpPr>
            <a:spLocks noEditPoints="1"/>
          </p:cNvSpPr>
          <p:nvPr/>
        </p:nvSpPr>
        <p:spPr bwMode="auto">
          <a:xfrm>
            <a:off x="4701428" y="1427943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4862121" y="1580304"/>
            <a:ext cx="70229" cy="70229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5401333" y="1257728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6" name="Rectangle 31"/>
          <p:cNvSpPr>
            <a:spLocks noChangeArrowheads="1"/>
          </p:cNvSpPr>
          <p:nvPr/>
        </p:nvSpPr>
        <p:spPr bwMode="auto">
          <a:xfrm>
            <a:off x="5304918" y="1256538"/>
            <a:ext cx="48803" cy="355905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7" name="Freeform 32"/>
          <p:cNvSpPr>
            <a:spLocks noEditPoints="1"/>
          </p:cNvSpPr>
          <p:nvPr/>
        </p:nvSpPr>
        <p:spPr bwMode="auto">
          <a:xfrm>
            <a:off x="3724180" y="3049152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58" name="Group 127"/>
          <p:cNvGrpSpPr/>
          <p:nvPr/>
        </p:nvGrpSpPr>
        <p:grpSpPr>
          <a:xfrm>
            <a:off x="4908543" y="3357444"/>
            <a:ext cx="380902" cy="490410"/>
            <a:chOff x="8610600" y="4127500"/>
            <a:chExt cx="508001" cy="654050"/>
          </a:xfrm>
          <a:solidFill>
            <a:srgbClr val="0D0D0D">
              <a:alpha val="21176"/>
            </a:srgbClr>
          </a:solidFill>
        </p:grpSpPr>
        <p:sp>
          <p:nvSpPr>
            <p:cNvPr id="59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0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5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 b="1">
                <a:solidFill>
                  <a:srgbClr val="414455"/>
                </a:solidFill>
              </a:endParaRPr>
            </a:p>
          </p:txBody>
        </p:sp>
      </p:grpSp>
      <p:sp>
        <p:nvSpPr>
          <p:cNvPr id="67" name="Freeform 41"/>
          <p:cNvSpPr>
            <a:spLocks noEditPoints="1"/>
          </p:cNvSpPr>
          <p:nvPr/>
        </p:nvSpPr>
        <p:spPr bwMode="auto">
          <a:xfrm>
            <a:off x="5223977" y="2862273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68" name="Freeform 42"/>
          <p:cNvSpPr/>
          <p:nvPr/>
        </p:nvSpPr>
        <p:spPr bwMode="auto">
          <a:xfrm>
            <a:off x="5307299" y="3132475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69" name="Freeform 43"/>
          <p:cNvSpPr/>
          <p:nvPr/>
        </p:nvSpPr>
        <p:spPr bwMode="auto">
          <a:xfrm>
            <a:off x="5278731" y="3177707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0" name="Freeform 44"/>
          <p:cNvSpPr/>
          <p:nvPr/>
        </p:nvSpPr>
        <p:spPr bwMode="auto">
          <a:xfrm>
            <a:off x="4387185" y="924440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1" name="Freeform 45"/>
          <p:cNvSpPr>
            <a:spLocks noEditPoints="1"/>
          </p:cNvSpPr>
          <p:nvPr/>
        </p:nvSpPr>
        <p:spPr bwMode="auto">
          <a:xfrm>
            <a:off x="4270534" y="2919408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2" name="Freeform 46"/>
          <p:cNvSpPr>
            <a:spLocks noEditPoints="1"/>
          </p:cNvSpPr>
          <p:nvPr/>
        </p:nvSpPr>
        <p:spPr bwMode="auto">
          <a:xfrm>
            <a:off x="5116848" y="2130229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3" name="Freeform 47"/>
          <p:cNvSpPr>
            <a:spLocks noEditPoints="1"/>
          </p:cNvSpPr>
          <p:nvPr/>
        </p:nvSpPr>
        <p:spPr bwMode="auto">
          <a:xfrm>
            <a:off x="5582261" y="2339725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4" name="Freeform 48"/>
          <p:cNvSpPr>
            <a:spLocks noEditPoints="1"/>
          </p:cNvSpPr>
          <p:nvPr/>
        </p:nvSpPr>
        <p:spPr bwMode="auto">
          <a:xfrm>
            <a:off x="4656196" y="2406382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5" name="Freeform 49"/>
          <p:cNvSpPr/>
          <p:nvPr/>
        </p:nvSpPr>
        <p:spPr bwMode="auto">
          <a:xfrm>
            <a:off x="4735947" y="2544459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76" name="Group 126"/>
          <p:cNvGrpSpPr/>
          <p:nvPr/>
        </p:nvGrpSpPr>
        <p:grpSpPr>
          <a:xfrm>
            <a:off x="4829982" y="2965830"/>
            <a:ext cx="340430" cy="323766"/>
            <a:chOff x="8505825" y="3605213"/>
            <a:chExt cx="454025" cy="431800"/>
          </a:xfrm>
          <a:solidFill>
            <a:srgbClr val="0D0D0D">
              <a:alpha val="21176"/>
            </a:srgbClr>
          </a:solidFill>
        </p:grpSpPr>
        <p:sp>
          <p:nvSpPr>
            <p:cNvPr id="77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78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</p:grpSp>
      <p:sp>
        <p:nvSpPr>
          <p:cNvPr id="79" name="Freeform 52"/>
          <p:cNvSpPr/>
          <p:nvPr/>
        </p:nvSpPr>
        <p:spPr bwMode="auto">
          <a:xfrm>
            <a:off x="3780124" y="1038710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0" name="Freeform 53"/>
          <p:cNvSpPr/>
          <p:nvPr/>
        </p:nvSpPr>
        <p:spPr bwMode="auto">
          <a:xfrm>
            <a:off x="4166977" y="1016094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1" name="Freeform 54"/>
          <p:cNvSpPr/>
          <p:nvPr/>
        </p:nvSpPr>
        <p:spPr bwMode="auto">
          <a:xfrm>
            <a:off x="3846782" y="1148219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2" name="Freeform 55"/>
          <p:cNvSpPr>
            <a:spLocks noEditPoints="1"/>
          </p:cNvSpPr>
          <p:nvPr/>
        </p:nvSpPr>
        <p:spPr bwMode="auto">
          <a:xfrm>
            <a:off x="3532539" y="1369618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3" name="Freeform 56"/>
          <p:cNvSpPr>
            <a:spLocks noEditPoints="1"/>
          </p:cNvSpPr>
          <p:nvPr/>
        </p:nvSpPr>
        <p:spPr bwMode="auto">
          <a:xfrm>
            <a:off x="3330185" y="2187364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4" name="Freeform 57"/>
          <p:cNvSpPr>
            <a:spLocks noEditPoints="1"/>
          </p:cNvSpPr>
          <p:nvPr/>
        </p:nvSpPr>
        <p:spPr bwMode="auto">
          <a:xfrm>
            <a:off x="4866882" y="1014904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5" name="Freeform 58"/>
          <p:cNvSpPr>
            <a:spLocks noEditPoints="1"/>
          </p:cNvSpPr>
          <p:nvPr/>
        </p:nvSpPr>
        <p:spPr bwMode="auto">
          <a:xfrm>
            <a:off x="3466691" y="2638699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4963297" y="2268306"/>
            <a:ext cx="47017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4982342" y="2220693"/>
            <a:ext cx="43208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5152558" y="2171890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9" name="Rectangle 62"/>
          <p:cNvSpPr>
            <a:spLocks noChangeArrowheads="1"/>
          </p:cNvSpPr>
          <p:nvPr/>
        </p:nvSpPr>
        <p:spPr bwMode="auto">
          <a:xfrm>
            <a:off x="5169222" y="1996914"/>
            <a:ext cx="58326" cy="1904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0" name="Rectangle 63"/>
          <p:cNvSpPr>
            <a:spLocks noChangeArrowheads="1"/>
          </p:cNvSpPr>
          <p:nvPr/>
        </p:nvSpPr>
        <p:spPr bwMode="auto">
          <a:xfrm>
            <a:off x="5152558" y="1987391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1" name="Rectangle 64"/>
          <p:cNvSpPr>
            <a:spLocks noChangeArrowheads="1"/>
          </p:cNvSpPr>
          <p:nvPr/>
        </p:nvSpPr>
        <p:spPr bwMode="auto">
          <a:xfrm>
            <a:off x="5291824" y="2171890"/>
            <a:ext cx="89274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2" name="Rectangle 65"/>
          <p:cNvSpPr>
            <a:spLocks noChangeArrowheads="1"/>
          </p:cNvSpPr>
          <p:nvPr/>
        </p:nvSpPr>
        <p:spPr bwMode="auto">
          <a:xfrm>
            <a:off x="5307299" y="1996914"/>
            <a:ext cx="57135" cy="1904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5291824" y="1987391"/>
            <a:ext cx="89274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4" name="Rectangle 67"/>
          <p:cNvSpPr>
            <a:spLocks noChangeArrowheads="1"/>
          </p:cNvSpPr>
          <p:nvPr/>
        </p:nvSpPr>
        <p:spPr bwMode="auto">
          <a:xfrm>
            <a:off x="5015671" y="2171890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5" name="Rectangle 68"/>
          <p:cNvSpPr>
            <a:spLocks noChangeArrowheads="1"/>
          </p:cNvSpPr>
          <p:nvPr/>
        </p:nvSpPr>
        <p:spPr bwMode="auto">
          <a:xfrm>
            <a:off x="5031146" y="1996914"/>
            <a:ext cx="59516" cy="1904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6" name="Rectangle 69"/>
          <p:cNvSpPr>
            <a:spLocks noChangeArrowheads="1"/>
          </p:cNvSpPr>
          <p:nvPr/>
        </p:nvSpPr>
        <p:spPr bwMode="auto">
          <a:xfrm>
            <a:off x="5015671" y="1987391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7" name="Rectangle 70"/>
          <p:cNvSpPr>
            <a:spLocks noChangeArrowheads="1"/>
          </p:cNvSpPr>
          <p:nvPr/>
        </p:nvSpPr>
        <p:spPr bwMode="auto">
          <a:xfrm>
            <a:off x="4982342" y="1935018"/>
            <a:ext cx="43208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8" name="Freeform 71"/>
          <p:cNvSpPr/>
          <p:nvPr/>
        </p:nvSpPr>
        <p:spPr bwMode="auto">
          <a:xfrm>
            <a:off x="4982342" y="1796941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9" name="Freeform 72"/>
          <p:cNvSpPr>
            <a:spLocks noEditPoints="1"/>
          </p:cNvSpPr>
          <p:nvPr/>
        </p:nvSpPr>
        <p:spPr bwMode="auto">
          <a:xfrm>
            <a:off x="3794408" y="1921924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0" name="Freeform 73"/>
          <p:cNvSpPr>
            <a:spLocks noEditPoints="1"/>
          </p:cNvSpPr>
          <p:nvPr/>
        </p:nvSpPr>
        <p:spPr bwMode="auto">
          <a:xfrm>
            <a:off x="5118038" y="2351628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1" name="Freeform 74"/>
          <p:cNvSpPr>
            <a:spLocks noEditPoints="1"/>
          </p:cNvSpPr>
          <p:nvPr/>
        </p:nvSpPr>
        <p:spPr bwMode="auto">
          <a:xfrm>
            <a:off x="3892014" y="1511265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2" name="Freeform 75"/>
          <p:cNvSpPr>
            <a:spLocks noEditPoints="1"/>
          </p:cNvSpPr>
          <p:nvPr/>
        </p:nvSpPr>
        <p:spPr bwMode="auto">
          <a:xfrm>
            <a:off x="4434797" y="1874311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3" name="Freeform 76"/>
          <p:cNvSpPr>
            <a:spLocks noEditPoints="1"/>
          </p:cNvSpPr>
          <p:nvPr/>
        </p:nvSpPr>
        <p:spPr bwMode="auto">
          <a:xfrm>
            <a:off x="4008665" y="2426617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4" name="Freeform 77"/>
          <p:cNvSpPr/>
          <p:nvPr/>
        </p:nvSpPr>
        <p:spPr bwMode="auto">
          <a:xfrm>
            <a:off x="4219351" y="1890976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5" name="Freeform 78"/>
          <p:cNvSpPr/>
          <p:nvPr/>
        </p:nvSpPr>
        <p:spPr bwMode="auto">
          <a:xfrm>
            <a:off x="4290770" y="1860027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6" name="Freeform 79"/>
          <p:cNvSpPr>
            <a:spLocks noEditPoints="1"/>
          </p:cNvSpPr>
          <p:nvPr/>
        </p:nvSpPr>
        <p:spPr bwMode="auto">
          <a:xfrm>
            <a:off x="4040803" y="2862273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7" name="Freeform 80"/>
          <p:cNvSpPr>
            <a:spLocks noEditPoints="1"/>
          </p:cNvSpPr>
          <p:nvPr/>
        </p:nvSpPr>
        <p:spPr bwMode="auto">
          <a:xfrm>
            <a:off x="5339437" y="1660054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8" name="Freeform 81"/>
          <p:cNvSpPr>
            <a:spLocks noEditPoints="1"/>
          </p:cNvSpPr>
          <p:nvPr/>
        </p:nvSpPr>
        <p:spPr bwMode="auto">
          <a:xfrm>
            <a:off x="4280056" y="1348192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9" name="Freeform 82"/>
          <p:cNvSpPr>
            <a:spLocks noEditPoints="1"/>
          </p:cNvSpPr>
          <p:nvPr/>
        </p:nvSpPr>
        <p:spPr bwMode="auto">
          <a:xfrm>
            <a:off x="4165786" y="1282725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0" name="Freeform 83"/>
          <p:cNvSpPr/>
          <p:nvPr/>
        </p:nvSpPr>
        <p:spPr bwMode="auto">
          <a:xfrm>
            <a:off x="4113412" y="1380331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1" name="Freeform 84"/>
          <p:cNvSpPr/>
          <p:nvPr/>
        </p:nvSpPr>
        <p:spPr bwMode="auto">
          <a:xfrm>
            <a:off x="4062229" y="1387473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2" name="Freeform 85"/>
          <p:cNvSpPr>
            <a:spLocks noEditPoints="1"/>
          </p:cNvSpPr>
          <p:nvPr/>
        </p:nvSpPr>
        <p:spPr bwMode="auto">
          <a:xfrm>
            <a:off x="3999142" y="2256403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3" name="Freeform 86"/>
          <p:cNvSpPr/>
          <p:nvPr/>
        </p:nvSpPr>
        <p:spPr bwMode="auto">
          <a:xfrm>
            <a:off x="5384669" y="2563504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4" name="Freeform 87"/>
          <p:cNvSpPr/>
          <p:nvPr/>
        </p:nvSpPr>
        <p:spPr bwMode="auto">
          <a:xfrm>
            <a:off x="5489416" y="2555171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5" name="Freeform 88"/>
          <p:cNvSpPr/>
          <p:nvPr/>
        </p:nvSpPr>
        <p:spPr bwMode="auto">
          <a:xfrm>
            <a:off x="5420378" y="2603975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6" name="Freeform 89"/>
          <p:cNvSpPr>
            <a:spLocks noEditPoints="1"/>
          </p:cNvSpPr>
          <p:nvPr/>
        </p:nvSpPr>
        <p:spPr bwMode="auto">
          <a:xfrm>
            <a:off x="5134703" y="1635058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7" name="Freeform 90"/>
          <p:cNvSpPr/>
          <p:nvPr/>
        </p:nvSpPr>
        <p:spPr bwMode="auto">
          <a:xfrm>
            <a:off x="3745605" y="2430189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8" name="Freeform 91"/>
          <p:cNvSpPr/>
          <p:nvPr/>
        </p:nvSpPr>
        <p:spPr bwMode="auto">
          <a:xfrm>
            <a:off x="3736083" y="2423047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9" name="Freeform 92"/>
          <p:cNvSpPr/>
          <p:nvPr/>
        </p:nvSpPr>
        <p:spPr bwMode="auto">
          <a:xfrm>
            <a:off x="3767031" y="2465898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0" name="Freeform 93"/>
          <p:cNvSpPr>
            <a:spLocks noEditPoints="1"/>
          </p:cNvSpPr>
          <p:nvPr/>
        </p:nvSpPr>
        <p:spPr bwMode="auto">
          <a:xfrm>
            <a:off x="4765705" y="3668116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1" name="Freeform 94"/>
          <p:cNvSpPr/>
          <p:nvPr/>
        </p:nvSpPr>
        <p:spPr bwMode="auto">
          <a:xfrm>
            <a:off x="4566923" y="2483752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2" name="Freeform 95"/>
          <p:cNvSpPr/>
          <p:nvPr/>
        </p:nvSpPr>
        <p:spPr bwMode="auto">
          <a:xfrm>
            <a:off x="4556209" y="2346867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3" name="Freeform 96"/>
          <p:cNvSpPr/>
          <p:nvPr/>
        </p:nvSpPr>
        <p:spPr bwMode="auto">
          <a:xfrm>
            <a:off x="4587158" y="2370673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4" name="Freeform 97"/>
          <p:cNvSpPr/>
          <p:nvPr/>
        </p:nvSpPr>
        <p:spPr bwMode="auto">
          <a:xfrm>
            <a:off x="4578826" y="2518272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5" name="Freeform 98"/>
          <p:cNvSpPr>
            <a:spLocks noEditPoints="1"/>
          </p:cNvSpPr>
          <p:nvPr/>
        </p:nvSpPr>
        <p:spPr bwMode="auto">
          <a:xfrm>
            <a:off x="4540736" y="1312483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6029782" y="1338795"/>
            <a:ext cx="502789" cy="453321"/>
            <a:chOff x="5424755" y="1340768"/>
            <a:chExt cx="670560" cy="604586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3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3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3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2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6623693" y="1222402"/>
            <a:ext cx="1163522" cy="377002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7261006" y="1485029"/>
            <a:ext cx="2028858" cy="33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人脸识别模块</a:t>
            </a:r>
          </a:p>
        </p:txBody>
      </p:sp>
      <p:cxnSp>
        <p:nvCxnSpPr>
          <p:cNvPr id="135" name="直接连接符 134"/>
          <p:cNvCxnSpPr/>
          <p:nvPr/>
        </p:nvCxnSpPr>
        <p:spPr>
          <a:xfrm>
            <a:off x="5535077" y="1487459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6111188" y="2365593"/>
            <a:ext cx="502789" cy="453321"/>
            <a:chOff x="5424755" y="1340768"/>
            <a:chExt cx="670560" cy="604586"/>
          </a:xfrm>
        </p:grpSpPr>
        <p:grpSp>
          <p:nvGrpSpPr>
            <p:cNvPr id="137" name="组合 13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39" name="组合 13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41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42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40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3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" name="矩形 142"/>
          <p:cNvSpPr/>
          <p:nvPr/>
        </p:nvSpPr>
        <p:spPr>
          <a:xfrm>
            <a:off x="6705098" y="2251482"/>
            <a:ext cx="1717913" cy="377002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7591634" y="2471024"/>
            <a:ext cx="2028858" cy="33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颜值检测</a:t>
            </a:r>
          </a:p>
        </p:txBody>
      </p:sp>
      <p:cxnSp>
        <p:nvCxnSpPr>
          <p:cNvPr id="145" name="直接连接符 144"/>
          <p:cNvCxnSpPr/>
          <p:nvPr/>
        </p:nvCxnSpPr>
        <p:spPr>
          <a:xfrm>
            <a:off x="5616781" y="2638699"/>
            <a:ext cx="548697" cy="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0" idx="50"/>
          </p:cNvCxnSpPr>
          <p:nvPr/>
        </p:nvCxnSpPr>
        <p:spPr>
          <a:xfrm>
            <a:off x="4794980" y="3692626"/>
            <a:ext cx="1123720" cy="31492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5553896" y="3516446"/>
            <a:ext cx="502789" cy="453321"/>
            <a:chOff x="5424755" y="1340768"/>
            <a:chExt cx="670560" cy="604586"/>
          </a:xfrm>
        </p:grpSpPr>
        <p:grpSp>
          <p:nvGrpSpPr>
            <p:cNvPr id="148" name="组合 147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50" name="组合 149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52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53" name="Freeform 5"/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51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49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3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4" name="矩形 153"/>
          <p:cNvSpPr/>
          <p:nvPr/>
        </p:nvSpPr>
        <p:spPr>
          <a:xfrm>
            <a:off x="6236935" y="3341539"/>
            <a:ext cx="1967464" cy="377002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7189970" y="3498452"/>
            <a:ext cx="2028858" cy="33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食物检测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035901" y="1548812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22743" y="1201280"/>
            <a:ext cx="2916733" cy="561305"/>
            <a:chOff x="630588" y="2682970"/>
            <a:chExt cx="2916733" cy="561305"/>
          </a:xfrm>
        </p:grpSpPr>
        <p:grpSp>
          <p:nvGrpSpPr>
            <p:cNvPr id="157" name="组合 156"/>
            <p:cNvGrpSpPr/>
            <p:nvPr/>
          </p:nvGrpSpPr>
          <p:grpSpPr>
            <a:xfrm>
              <a:off x="2611428" y="2790954"/>
              <a:ext cx="502789" cy="453321"/>
              <a:chOff x="5424755" y="1340768"/>
              <a:chExt cx="670560" cy="604586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162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163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161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59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3" cy="307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4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64" name="矩形 163"/>
            <p:cNvSpPr/>
            <p:nvPr/>
          </p:nvSpPr>
          <p:spPr>
            <a:xfrm>
              <a:off x="630588" y="2682970"/>
              <a:ext cx="1163522" cy="377002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r>
                <a:rPr lang="zh-CN" altLang="en-US" sz="20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en-US" altLang="zh-CN" sz="20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65" name="矩形 47"/>
            <p:cNvSpPr>
              <a:spLocks noChangeArrowheads="1"/>
            </p:cNvSpPr>
            <p:nvPr/>
          </p:nvSpPr>
          <p:spPr bwMode="auto">
            <a:xfrm>
              <a:off x="1518463" y="2823736"/>
              <a:ext cx="2028858" cy="339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logo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检测</a:t>
              </a: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497097" y="1168410"/>
            <a:ext cx="208734" cy="138347"/>
            <a:chOff x="9482595" y="2565731"/>
            <a:chExt cx="278384" cy="184511"/>
          </a:xfrm>
        </p:grpSpPr>
        <p:sp>
          <p:nvSpPr>
            <p:cNvPr id="167" name="椭圆 16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</p:grpSp>
      <p:cxnSp>
        <p:nvCxnSpPr>
          <p:cNvPr id="169" name="直接连接符 168"/>
          <p:cNvCxnSpPr/>
          <p:nvPr/>
        </p:nvCxnSpPr>
        <p:spPr>
          <a:xfrm>
            <a:off x="3050098" y="2704498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/>
          <p:cNvGrpSpPr/>
          <p:nvPr/>
        </p:nvGrpSpPr>
        <p:grpSpPr>
          <a:xfrm>
            <a:off x="617787" y="2324481"/>
            <a:ext cx="2963437" cy="561305"/>
            <a:chOff x="630588" y="2682970"/>
            <a:chExt cx="2963437" cy="561305"/>
          </a:xfrm>
        </p:grpSpPr>
        <p:grpSp>
          <p:nvGrpSpPr>
            <p:cNvPr id="171" name="组合 170"/>
            <p:cNvGrpSpPr/>
            <p:nvPr/>
          </p:nvGrpSpPr>
          <p:grpSpPr>
            <a:xfrm>
              <a:off x="2611428" y="2790954"/>
              <a:ext cx="502789" cy="453321"/>
              <a:chOff x="5424755" y="1340768"/>
              <a:chExt cx="670560" cy="604586"/>
            </a:xfrm>
          </p:grpSpPr>
          <p:grpSp>
            <p:nvGrpSpPr>
              <p:cNvPr id="174" name="组合 173"/>
              <p:cNvGrpSpPr/>
              <p:nvPr/>
            </p:nvGrpSpPr>
            <p:grpSpPr>
              <a:xfrm>
                <a:off x="5424755" y="1340768"/>
                <a:ext cx="670560" cy="604586"/>
                <a:chOff x="5424755" y="1340768"/>
                <a:chExt cx="670560" cy="604586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5424755" y="1340768"/>
                  <a:ext cx="670560" cy="604586"/>
                  <a:chOff x="3720691" y="2824413"/>
                  <a:chExt cx="1341120" cy="1209172"/>
                </a:xfrm>
              </p:grpSpPr>
              <p:sp>
                <p:nvSpPr>
                  <p:cNvPr id="178" name="Freeform 5"/>
                  <p:cNvSpPr/>
                  <p:nvPr/>
                </p:nvSpPr>
                <p:spPr bwMode="auto">
                  <a:xfrm rot="1855731">
                    <a:off x="3720691" y="2824413"/>
                    <a:ext cx="1341120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179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177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75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3" cy="307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5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630588" y="2682970"/>
              <a:ext cx="1163522" cy="377002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r>
                <a:rPr lang="zh-CN" altLang="en-US" sz="20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en-US" altLang="zh-CN" sz="20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73" name="矩形 47"/>
            <p:cNvSpPr>
              <a:spLocks noChangeArrowheads="1"/>
            </p:cNvSpPr>
            <p:nvPr/>
          </p:nvSpPr>
          <p:spPr bwMode="auto">
            <a:xfrm>
              <a:off x="1565167" y="2747543"/>
              <a:ext cx="2028858" cy="339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车辆检测 </a:t>
              </a:r>
            </a:p>
          </p:txBody>
        </p:sp>
      </p:grpSp>
      <p:cxnSp>
        <p:nvCxnSpPr>
          <p:cNvPr id="180" name="直接连接符 179"/>
          <p:cNvCxnSpPr/>
          <p:nvPr/>
        </p:nvCxnSpPr>
        <p:spPr>
          <a:xfrm>
            <a:off x="3462066" y="3827925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/>
          <p:cNvGrpSpPr/>
          <p:nvPr/>
        </p:nvGrpSpPr>
        <p:grpSpPr>
          <a:xfrm>
            <a:off x="781369" y="3342921"/>
            <a:ext cx="3076265" cy="561305"/>
            <a:chOff x="630588" y="2682970"/>
            <a:chExt cx="3076265" cy="561305"/>
          </a:xfrm>
        </p:grpSpPr>
        <p:grpSp>
          <p:nvGrpSpPr>
            <p:cNvPr id="182" name="组合 181"/>
            <p:cNvGrpSpPr/>
            <p:nvPr/>
          </p:nvGrpSpPr>
          <p:grpSpPr>
            <a:xfrm>
              <a:off x="2611428" y="2790954"/>
              <a:ext cx="502789" cy="453321"/>
              <a:chOff x="5424756" y="1340768"/>
              <a:chExt cx="670560" cy="604586"/>
            </a:xfrm>
          </p:grpSpPr>
          <p:grpSp>
            <p:nvGrpSpPr>
              <p:cNvPr id="185" name="组合 184"/>
              <p:cNvGrpSpPr/>
              <p:nvPr/>
            </p:nvGrpSpPr>
            <p:grpSpPr>
              <a:xfrm>
                <a:off x="5424756" y="1340768"/>
                <a:ext cx="670560" cy="604586"/>
                <a:chOff x="5424756" y="1340768"/>
                <a:chExt cx="670560" cy="604586"/>
              </a:xfrm>
            </p:grpSpPr>
            <p:grpSp>
              <p:nvGrpSpPr>
                <p:cNvPr id="187" name="组合 186"/>
                <p:cNvGrpSpPr/>
                <p:nvPr/>
              </p:nvGrpSpPr>
              <p:grpSpPr>
                <a:xfrm>
                  <a:off x="5424756" y="1340768"/>
                  <a:ext cx="670560" cy="604586"/>
                  <a:chOff x="3720690" y="2824413"/>
                  <a:chExt cx="1341119" cy="1209172"/>
                </a:xfrm>
              </p:grpSpPr>
              <p:sp>
                <p:nvSpPr>
                  <p:cNvPr id="189" name="Freeform 5"/>
                  <p:cNvSpPr/>
                  <p:nvPr/>
                </p:nvSpPr>
                <p:spPr bwMode="auto">
                  <a:xfrm rot="1855731">
                    <a:off x="3720690" y="2824413"/>
                    <a:ext cx="1341119" cy="1209172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16200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190500" dist="1143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  <p:sp>
                <p:nvSpPr>
                  <p:cNvPr id="190" name="Freeform 5"/>
                  <p:cNvSpPr/>
                  <p:nvPr/>
                </p:nvSpPr>
                <p:spPr bwMode="auto">
                  <a:xfrm rot="1855731">
                    <a:off x="3764581" y="2863367"/>
                    <a:ext cx="1264630" cy="1140208"/>
                  </a:xfrm>
                  <a:custGeom>
                    <a:avLst/>
                    <a:gdLst>
                      <a:gd name="T0" fmla="*/ 2151 w 2740"/>
                      <a:gd name="T1" fmla="*/ 2315 h 2446"/>
                      <a:gd name="T2" fmla="*/ 2055 w 2740"/>
                      <a:gd name="T3" fmla="*/ 2410 h 2446"/>
                      <a:gd name="T4" fmla="*/ 1918 w 2740"/>
                      <a:gd name="T5" fmla="*/ 2445 h 2446"/>
                      <a:gd name="T6" fmla="*/ 816 w 2740"/>
                      <a:gd name="T7" fmla="*/ 2445 h 2446"/>
                      <a:gd name="T8" fmla="*/ 685 w 2740"/>
                      <a:gd name="T9" fmla="*/ 2410 h 2446"/>
                      <a:gd name="T10" fmla="*/ 589 w 2740"/>
                      <a:gd name="T11" fmla="*/ 2314 h 2446"/>
                      <a:gd name="T12" fmla="*/ 36 w 2740"/>
                      <a:gd name="T13" fmla="*/ 1356 h 2446"/>
                      <a:gd name="T14" fmla="*/ 0 w 2740"/>
                      <a:gd name="T15" fmla="*/ 1223 h 2446"/>
                      <a:gd name="T16" fmla="*/ 36 w 2740"/>
                      <a:gd name="T17" fmla="*/ 1089 h 2446"/>
                      <a:gd name="T18" fmla="*/ 587 w 2740"/>
                      <a:gd name="T19" fmla="*/ 135 h 2446"/>
                      <a:gd name="T20" fmla="*/ 685 w 2740"/>
                      <a:gd name="T21" fmla="*/ 37 h 2446"/>
                      <a:gd name="T22" fmla="*/ 810 w 2740"/>
                      <a:gd name="T23" fmla="*/ 1 h 2446"/>
                      <a:gd name="T24" fmla="*/ 1916 w 2740"/>
                      <a:gd name="T25" fmla="*/ 1 h 2446"/>
                      <a:gd name="T26" fmla="*/ 2055 w 2740"/>
                      <a:gd name="T27" fmla="*/ 37 h 2446"/>
                      <a:gd name="T28" fmla="*/ 2151 w 2740"/>
                      <a:gd name="T29" fmla="*/ 132 h 2446"/>
                      <a:gd name="T30" fmla="*/ 2702 w 2740"/>
                      <a:gd name="T31" fmla="*/ 1086 h 2446"/>
                      <a:gd name="T32" fmla="*/ 2740 w 2740"/>
                      <a:gd name="T33" fmla="*/ 1223 h 2446"/>
                      <a:gd name="T34" fmla="*/ 2701 w 2740"/>
                      <a:gd name="T35" fmla="*/ 1361 h 2446"/>
                      <a:gd name="T36" fmla="*/ 2151 w 2740"/>
                      <a:gd name="T37" fmla="*/ 2315 h 2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40" h="2446">
                        <a:moveTo>
                          <a:pt x="2151" y="2315"/>
                        </a:moveTo>
                        <a:cubicBezTo>
                          <a:pt x="2128" y="2353"/>
                          <a:pt x="2096" y="2386"/>
                          <a:pt x="2055" y="2410"/>
                        </a:cubicBezTo>
                        <a:cubicBezTo>
                          <a:pt x="2012" y="2435"/>
                          <a:pt x="1965" y="2446"/>
                          <a:pt x="1918" y="2445"/>
                        </a:cubicBezTo>
                        <a:lnTo>
                          <a:pt x="816" y="2445"/>
                        </a:lnTo>
                        <a:cubicBezTo>
                          <a:pt x="772" y="2445"/>
                          <a:pt x="726" y="2434"/>
                          <a:pt x="685" y="2410"/>
                        </a:cubicBezTo>
                        <a:cubicBezTo>
                          <a:pt x="644" y="2386"/>
                          <a:pt x="611" y="2353"/>
                          <a:pt x="589" y="2314"/>
                        </a:cubicBezTo>
                        <a:lnTo>
                          <a:pt x="36" y="1356"/>
                        </a:lnTo>
                        <a:cubicBezTo>
                          <a:pt x="13" y="1317"/>
                          <a:pt x="0" y="1272"/>
                          <a:pt x="0" y="1223"/>
                        </a:cubicBezTo>
                        <a:cubicBezTo>
                          <a:pt x="0" y="1174"/>
                          <a:pt x="13" y="1129"/>
                          <a:pt x="36" y="1089"/>
                        </a:cubicBezTo>
                        <a:lnTo>
                          <a:pt x="587" y="135"/>
                        </a:lnTo>
                        <a:cubicBezTo>
                          <a:pt x="610" y="96"/>
                          <a:pt x="643" y="61"/>
                          <a:pt x="685" y="37"/>
                        </a:cubicBezTo>
                        <a:cubicBezTo>
                          <a:pt x="724" y="14"/>
                          <a:pt x="767" y="2"/>
                          <a:pt x="810" y="1"/>
                        </a:cubicBezTo>
                        <a:lnTo>
                          <a:pt x="1916" y="1"/>
                        </a:lnTo>
                        <a:cubicBezTo>
                          <a:pt x="1963" y="0"/>
                          <a:pt x="2011" y="11"/>
                          <a:pt x="2055" y="37"/>
                        </a:cubicBezTo>
                        <a:cubicBezTo>
                          <a:pt x="2096" y="60"/>
                          <a:pt x="2129" y="93"/>
                          <a:pt x="2151" y="132"/>
                        </a:cubicBezTo>
                        <a:lnTo>
                          <a:pt x="2702" y="1086"/>
                        </a:lnTo>
                        <a:cubicBezTo>
                          <a:pt x="2726" y="1126"/>
                          <a:pt x="2740" y="1173"/>
                          <a:pt x="2740" y="1223"/>
                        </a:cubicBezTo>
                        <a:cubicBezTo>
                          <a:pt x="2740" y="1274"/>
                          <a:pt x="2726" y="1321"/>
                          <a:pt x="2701" y="1361"/>
                        </a:cubicBezTo>
                        <a:lnTo>
                          <a:pt x="2151" y="23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D3D3D3"/>
                      </a:gs>
                      <a:gs pos="100000">
                        <a:srgbClr val="F9F9F9"/>
                      </a:gs>
                    </a:gsLst>
                    <a:lin ang="21594000" scaled="0"/>
                  </a:gradFill>
                  <a:ln w="12700" cap="flat">
                    <a:noFill/>
                    <a:prstDash val="solid"/>
                    <a:miter lim="800000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68562" tIns="34281" rIns="68562" bIns="34281" numCol="1" anchor="t" anchorCtr="0" compatLnSpc="1"/>
                  <a:lstStyle/>
                  <a:p>
                    <a:endParaRPr lang="zh-CN" altLang="en-US" sz="1350">
                      <a:solidFill>
                        <a:srgbClr val="414455"/>
                      </a:solidFill>
                    </a:endParaRPr>
                  </a:p>
                </p:txBody>
              </p:sp>
            </p:grpSp>
            <p:sp>
              <p:nvSpPr>
                <p:cNvPr id="188" name="Freeform 5"/>
                <p:cNvSpPr/>
                <p:nvPr/>
              </p:nvSpPr>
              <p:spPr bwMode="auto">
                <a:xfrm rot="1855731">
                  <a:off x="5470180" y="1383052"/>
                  <a:ext cx="576760" cy="520015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noFill/>
                <a:ln w="9525" cap="flat">
                  <a:solidFill>
                    <a:srgbClr val="414455"/>
                  </a:solidFill>
                  <a:prstDash val="sysDash"/>
                  <a:miter lim="800000"/>
                </a:ln>
                <a:effectLst/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86" name="TextBox 7"/>
              <p:cNvSpPr>
                <a:spLocks noChangeArrowheads="1"/>
              </p:cNvSpPr>
              <p:nvPr/>
            </p:nvSpPr>
            <p:spPr bwMode="auto">
              <a:xfrm>
                <a:off x="5472003" y="1484784"/>
                <a:ext cx="576063" cy="307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500" b="1" dirty="0">
                    <a:solidFill>
                      <a:srgbClr val="414455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sym typeface="微软雅黑" panose="020B0503020204020204" pitchFamily="34" charset="-122"/>
                  </a:rPr>
                  <a:t>6</a:t>
                </a:r>
                <a:endParaRPr lang="zh-CN" altLang="en-US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83" name="矩形 182"/>
            <p:cNvSpPr/>
            <p:nvPr/>
          </p:nvSpPr>
          <p:spPr>
            <a:xfrm>
              <a:off x="630588" y="2682970"/>
              <a:ext cx="1163522" cy="377002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r>
                <a:rPr lang="zh-CN" altLang="en-US" sz="20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en-US" altLang="zh-CN" sz="200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184" name="矩形 47"/>
            <p:cNvSpPr>
              <a:spLocks noChangeArrowheads="1"/>
            </p:cNvSpPr>
            <p:nvPr/>
          </p:nvSpPr>
          <p:spPr bwMode="auto">
            <a:xfrm>
              <a:off x="1677995" y="2754004"/>
              <a:ext cx="2028858" cy="339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55" tIns="34278" rIns="68555" bIns="3427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sym typeface="微软雅黑" panose="020B0503020204020204" pitchFamily="34" charset="-122"/>
                </a:rPr>
                <a:t>植物检测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000"/>
                            </p:stCondLst>
                            <p:childTnLst>
                              <p:par>
                                <p:cTn id="3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0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50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000"/>
                            </p:stCondLst>
                            <p:childTnLst>
                              <p:par>
                                <p:cTn id="3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7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0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500"/>
                            </p:stCondLst>
                            <p:childTnLst>
                              <p:par>
                                <p:cTn id="3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0"/>
                            </p:stCondLst>
                            <p:childTnLst>
                              <p:par>
                                <p:cTn id="39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4"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7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500"/>
                            </p:stCondLst>
                            <p:childTnLst>
                              <p:par>
                                <p:cTn id="4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6000"/>
                            </p:stCondLst>
                            <p:childTnLst>
                              <p:par>
                                <p:cTn id="4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000"/>
                            </p:stCondLst>
                            <p:childTnLst>
                              <p:par>
                                <p:cTn id="4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7500"/>
                            </p:stCondLst>
                            <p:childTnLst>
                              <p:par>
                                <p:cTn id="4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14" grpId="0" bldLvl="0" animBg="1"/>
      <p:bldP spid="20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33" grpId="0"/>
      <p:bldP spid="134" grpId="0"/>
      <p:bldP spid="143" grpId="0"/>
      <p:bldP spid="144" grpId="0"/>
      <p:bldP spid="154" grpId="0"/>
      <p:bldP spid="1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4348020" y="2333872"/>
            <a:ext cx="992496" cy="937191"/>
            <a:chOff x="4702856" y="2924944"/>
            <a:chExt cx="1401009" cy="1263169"/>
          </a:xfrm>
        </p:grpSpPr>
        <p:grpSp>
          <p:nvGrpSpPr>
            <p:cNvPr id="109" name="组合 108"/>
            <p:cNvGrpSpPr/>
            <p:nvPr/>
          </p:nvGrpSpPr>
          <p:grpSpPr>
            <a:xfrm>
              <a:off x="4702856" y="2924944"/>
              <a:ext cx="1401009" cy="1263169"/>
              <a:chOff x="5424755" y="1340768"/>
              <a:chExt cx="670560" cy="604586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13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14" name="Freeform 5"/>
                <p:cNvSpPr/>
                <p:nvPr/>
              </p:nvSpPr>
              <p:spPr bwMode="auto">
                <a:xfrm rot="1855731">
                  <a:off x="3764580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12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10" name="矩形 109"/>
            <p:cNvSpPr/>
            <p:nvPr/>
          </p:nvSpPr>
          <p:spPr>
            <a:xfrm>
              <a:off x="4767661" y="3356992"/>
              <a:ext cx="1296145" cy="385651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pPr algn="ctr"/>
              <a:r>
                <a:rPr lang="zh-CN" altLang="en-US" sz="135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开发语言</a:t>
              </a:r>
              <a:endPara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952374" y="231626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项目整体设计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14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6" name="组合 6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69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73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6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6" name="Freeform 9"/>
          <p:cNvSpPr>
            <a:spLocks noEditPoints="1"/>
          </p:cNvSpPr>
          <p:nvPr/>
        </p:nvSpPr>
        <p:spPr bwMode="auto">
          <a:xfrm rot="19469485">
            <a:off x="538712" y="241453"/>
            <a:ext cx="251789" cy="268296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126258" y="2101578"/>
            <a:ext cx="353543" cy="318759"/>
            <a:chOff x="3720691" y="2824413"/>
            <a:chExt cx="1341120" cy="1209172"/>
          </a:xfrm>
        </p:grpSpPr>
        <p:sp>
          <p:nvSpPr>
            <p:cNvPr id="5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284456" y="1323502"/>
            <a:ext cx="1201763" cy="1083526"/>
            <a:chOff x="4702856" y="2924944"/>
            <a:chExt cx="1401009" cy="1263169"/>
          </a:xfrm>
        </p:grpSpPr>
        <p:grpSp>
          <p:nvGrpSpPr>
            <p:cNvPr id="61" name="组合 60"/>
            <p:cNvGrpSpPr/>
            <p:nvPr/>
          </p:nvGrpSpPr>
          <p:grpSpPr>
            <a:xfrm>
              <a:off x="4702856" y="2924944"/>
              <a:ext cx="1401009" cy="1263169"/>
              <a:chOff x="5424755" y="1340768"/>
              <a:chExt cx="670560" cy="604586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68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70" name="Freeform 5"/>
                <p:cNvSpPr/>
                <p:nvPr/>
              </p:nvSpPr>
              <p:spPr bwMode="auto">
                <a:xfrm rot="1855731">
                  <a:off x="3764580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64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4749023" y="3356992"/>
              <a:ext cx="1296145" cy="335347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pPr algn="ctr"/>
              <a:r>
                <a:rPr lang="zh-CN" altLang="en-US" sz="135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运行平台</a:t>
              </a:r>
              <a:endPara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647322" y="1822349"/>
            <a:ext cx="1045005" cy="942190"/>
            <a:chOff x="4702856" y="2924944"/>
            <a:chExt cx="1401009" cy="1263169"/>
          </a:xfrm>
        </p:grpSpPr>
        <p:grpSp>
          <p:nvGrpSpPr>
            <p:cNvPr id="72" name="组合 71"/>
            <p:cNvGrpSpPr/>
            <p:nvPr/>
          </p:nvGrpSpPr>
          <p:grpSpPr>
            <a:xfrm>
              <a:off x="4702856" y="2924944"/>
              <a:ext cx="1401009" cy="1263169"/>
              <a:chOff x="5424755" y="1340768"/>
              <a:chExt cx="670560" cy="604586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78" name="Freeform 5"/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79" name="Freeform 5"/>
                <p:cNvSpPr/>
                <p:nvPr/>
              </p:nvSpPr>
              <p:spPr bwMode="auto">
                <a:xfrm rot="1855731">
                  <a:off x="3764580" y="2863368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77" name="Freeform 5"/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4767661" y="3356992"/>
              <a:ext cx="1296145" cy="385651"/>
            </a:xfrm>
            <a:prstGeom prst="rect">
              <a:avLst/>
            </a:prstGeom>
          </p:spPr>
          <p:txBody>
            <a:bodyPr wrap="square" lIns="68555" tIns="34278" rIns="68555" bIns="34278">
              <a:spAutoFit/>
            </a:bodyPr>
            <a:lstStyle/>
            <a:p>
              <a:pPr algn="ctr"/>
              <a:r>
                <a:rPr lang="zh-CN" altLang="en-US" sz="1350" b="1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开发平台</a:t>
              </a:r>
              <a:endParaRPr lang="en-US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438169" y="2661748"/>
            <a:ext cx="353543" cy="318759"/>
            <a:chOff x="3720691" y="2824413"/>
            <a:chExt cx="1341120" cy="1209172"/>
          </a:xfrm>
        </p:grpSpPr>
        <p:sp>
          <p:nvSpPr>
            <p:cNvPr id="81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2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518721" y="886316"/>
            <a:ext cx="242492" cy="218634"/>
            <a:chOff x="3720691" y="2824413"/>
            <a:chExt cx="1341120" cy="1209172"/>
          </a:xfrm>
        </p:grpSpPr>
        <p:sp>
          <p:nvSpPr>
            <p:cNvPr id="8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23870" y="2470385"/>
            <a:ext cx="86719" cy="78187"/>
            <a:chOff x="3720691" y="2824413"/>
            <a:chExt cx="1341120" cy="1209172"/>
          </a:xfrm>
        </p:grpSpPr>
        <p:sp>
          <p:nvSpPr>
            <p:cNvPr id="87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8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cxnSp>
        <p:nvCxnSpPr>
          <p:cNvPr id="89" name="直接箭头连接符 88"/>
          <p:cNvCxnSpPr/>
          <p:nvPr/>
        </p:nvCxnSpPr>
        <p:spPr>
          <a:xfrm>
            <a:off x="5397702" y="2074047"/>
            <a:ext cx="1997703" cy="0"/>
          </a:xfrm>
          <a:prstGeom prst="straightConnector1">
            <a:avLst/>
          </a:prstGeom>
          <a:ln>
            <a:solidFill>
              <a:srgbClr val="41445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29"/>
          <p:cNvSpPr txBox="1"/>
          <p:nvPr/>
        </p:nvSpPr>
        <p:spPr>
          <a:xfrm flipH="1">
            <a:off x="5625469" y="1780353"/>
            <a:ext cx="204690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rPr>
              <a:t>Windows</a:t>
            </a:r>
            <a:endParaRPr lang="zh-CN" altLang="en-US" sz="1350" b="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899795" y="2261235"/>
            <a:ext cx="2752090" cy="22860"/>
          </a:xfrm>
          <a:prstGeom prst="straightConnector1">
            <a:avLst/>
          </a:prstGeom>
          <a:ln>
            <a:solidFill>
              <a:srgbClr val="41445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9"/>
          <p:cNvSpPr txBox="1"/>
          <p:nvPr/>
        </p:nvSpPr>
        <p:spPr>
          <a:xfrm flipH="1">
            <a:off x="1006475" y="1903095"/>
            <a:ext cx="272669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rPr>
              <a:t>Java + Springboot+android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1524802" y="3099700"/>
            <a:ext cx="208734" cy="138347"/>
            <a:chOff x="9482595" y="2565731"/>
            <a:chExt cx="278384" cy="184511"/>
          </a:xfrm>
        </p:grpSpPr>
        <p:sp>
          <p:nvSpPr>
            <p:cNvPr id="96" name="椭圆 95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017726" y="3209478"/>
            <a:ext cx="394805" cy="355962"/>
            <a:chOff x="5424755" y="1340768"/>
            <a:chExt cx="670560" cy="604586"/>
          </a:xfrm>
        </p:grpSpPr>
        <p:grpSp>
          <p:nvGrpSpPr>
            <p:cNvPr id="99" name="组合 9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0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0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0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cxnSp>
        <p:nvCxnSpPr>
          <p:cNvPr id="104" name="直接连接符 103"/>
          <p:cNvCxnSpPr/>
          <p:nvPr/>
        </p:nvCxnSpPr>
        <p:spPr>
          <a:xfrm>
            <a:off x="1548451" y="3490063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779502" y="3392271"/>
            <a:ext cx="193989" cy="174903"/>
            <a:chOff x="3720691" y="2824413"/>
            <a:chExt cx="1341120" cy="1209172"/>
          </a:xfrm>
        </p:grpSpPr>
        <p:sp>
          <p:nvSpPr>
            <p:cNvPr id="10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476027" y="3600702"/>
            <a:ext cx="6407261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该系统在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平台下运行，开发平台为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，使用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+Springboot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框架。最终要得到软件能够是实现人脸检测，人脸识别和物体检测。</a:t>
            </a: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5153890" y="3178678"/>
            <a:ext cx="1997703" cy="0"/>
          </a:xfrm>
          <a:prstGeom prst="straightConnector1">
            <a:avLst/>
          </a:prstGeom>
          <a:ln>
            <a:solidFill>
              <a:srgbClr val="414455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29"/>
          <p:cNvSpPr txBox="1"/>
          <p:nvPr/>
        </p:nvSpPr>
        <p:spPr>
          <a:xfrm flipH="1">
            <a:off x="5497036" y="2910102"/>
            <a:ext cx="2046907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b="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rPr>
              <a:t>Java  </a:t>
            </a:r>
            <a:endParaRPr lang="zh-CN" altLang="en-US" sz="1350" b="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9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  <p:bldP spid="90" grpId="0"/>
      <p:bldP spid="93" grpId="0"/>
      <p:bldP spid="108" grpId="0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/>
          <p:cNvSpPr txBox="1"/>
          <p:nvPr/>
        </p:nvSpPr>
        <p:spPr>
          <a:xfrm>
            <a:off x="5597847" y="2282118"/>
            <a:ext cx="2340586" cy="48280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276508" y="2460333"/>
            <a:ext cx="126380" cy="126380"/>
            <a:chOff x="5005199" y="3717032"/>
            <a:chExt cx="168551" cy="168551"/>
          </a:xfrm>
        </p:grpSpPr>
        <p:sp>
          <p:nvSpPr>
            <p:cNvPr id="23" name="椭圆 22"/>
            <p:cNvSpPr/>
            <p:nvPr/>
          </p:nvSpPr>
          <p:spPr>
            <a:xfrm>
              <a:off x="5005199" y="3717032"/>
              <a:ext cx="168551" cy="168551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5039924" y="3741566"/>
              <a:ext cx="130606" cy="11948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2441288" y="2318905"/>
            <a:ext cx="672929" cy="57724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6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71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151986" y="231840"/>
            <a:ext cx="140379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技术流程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006366" y="508164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/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57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任意多边形 59"/>
          <p:cNvSpPr/>
          <p:nvPr/>
        </p:nvSpPr>
        <p:spPr>
          <a:xfrm>
            <a:off x="-24057" y="2234886"/>
            <a:ext cx="9177704" cy="953678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635021" y="4155926"/>
            <a:ext cx="7955656" cy="0"/>
          </a:xfrm>
          <a:prstGeom prst="straightConnector1">
            <a:avLst/>
          </a:prstGeom>
          <a:ln w="152400">
            <a:solidFill>
              <a:srgbClr val="A6A6A6">
                <a:alpha val="52941"/>
              </a:srgb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F7EFF47-77C0-4484-8DCB-061E8D577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010"/>
            <a:ext cx="9144000" cy="38334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215</Words>
  <Application>Microsoft Office PowerPoint</Application>
  <PresentationFormat>全屏显示(16:9)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方正兰亭黑简体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Jesus C</cp:lastModifiedBy>
  <cp:revision>342</cp:revision>
  <dcterms:created xsi:type="dcterms:W3CDTF">2015-11-26T04:19:00Z</dcterms:created>
  <dcterms:modified xsi:type="dcterms:W3CDTF">2019-11-16T10:12:22Z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