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387" r:id="rId2"/>
    <p:sldId id="411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8" r:id="rId11"/>
    <p:sldId id="397" r:id="rId12"/>
    <p:sldId id="413" r:id="rId13"/>
    <p:sldId id="401" r:id="rId14"/>
    <p:sldId id="400" r:id="rId15"/>
    <p:sldId id="402" r:id="rId16"/>
    <p:sldId id="403" r:id="rId17"/>
    <p:sldId id="404" r:id="rId18"/>
    <p:sldId id="405" r:id="rId19"/>
    <p:sldId id="406" r:id="rId20"/>
    <p:sldId id="407" r:id="rId21"/>
    <p:sldId id="414" r:id="rId22"/>
    <p:sldId id="408" r:id="rId23"/>
    <p:sldId id="409" r:id="rId24"/>
    <p:sldId id="417" r:id="rId25"/>
    <p:sldId id="410" r:id="rId26"/>
    <p:sldId id="415" r:id="rId27"/>
    <p:sldId id="339" r:id="rId28"/>
    <p:sldId id="374" r:id="rId29"/>
    <p:sldId id="347" r:id="rId30"/>
    <p:sldId id="412" r:id="rId31"/>
    <p:sldId id="351" r:id="rId32"/>
    <p:sldId id="355" r:id="rId33"/>
    <p:sldId id="416" r:id="rId34"/>
    <p:sldId id="350" r:id="rId35"/>
    <p:sldId id="383" r:id="rId36"/>
    <p:sldId id="363" r:id="rId37"/>
    <p:sldId id="356" r:id="rId38"/>
    <p:sldId id="364" r:id="rId39"/>
    <p:sldId id="372" r:id="rId40"/>
    <p:sldId id="359" r:id="rId41"/>
    <p:sldId id="365" r:id="rId42"/>
    <p:sldId id="360" r:id="rId43"/>
    <p:sldId id="361" r:id="rId44"/>
    <p:sldId id="343" r:id="rId45"/>
  </p:sldIdLst>
  <p:sldSz cx="9144000" cy="6858000" type="screen4x3"/>
  <p:notesSz cx="9296400" cy="7010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5BCC"/>
    <a:srgbClr val="EAEFF8"/>
    <a:srgbClr val="B2D2DE"/>
    <a:srgbClr val="538234"/>
    <a:srgbClr val="0092DC"/>
    <a:srgbClr val="3BBFB4"/>
    <a:srgbClr val="3297D4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70" autoAdjust="0"/>
    <p:restoredTop sz="71043" autoAdjust="0"/>
  </p:normalViewPr>
  <p:slideViewPr>
    <p:cSldViewPr snapToGrid="0" snapToObjects="1">
      <p:cViewPr varScale="1">
        <p:scale>
          <a:sx n="62" d="100"/>
          <a:sy n="62" d="100"/>
        </p:scale>
        <p:origin x="17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06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aseline="0"/>
              <a:t>十九大外交部分词频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Sheet2!$A$1:$A$20</c:f>
              <c:strCache>
                <c:ptCount val="20"/>
                <c:pt idx="0">
                  <c:v>发展</c:v>
                </c:pt>
                <c:pt idx="1">
                  <c:v>中国</c:v>
                </c:pt>
                <c:pt idx="2">
                  <c:v>世界</c:v>
                </c:pt>
                <c:pt idx="3">
                  <c:v>人类</c:v>
                </c:pt>
                <c:pt idx="4">
                  <c:v>各国</c:v>
                </c:pt>
                <c:pt idx="5">
                  <c:v>人民</c:v>
                </c:pt>
                <c:pt idx="6">
                  <c:v>合作</c:v>
                </c:pt>
                <c:pt idx="7">
                  <c:v>建设</c:v>
                </c:pt>
                <c:pt idx="8">
                  <c:v>国际</c:v>
                </c:pt>
                <c:pt idx="9">
                  <c:v>文明</c:v>
                </c:pt>
                <c:pt idx="10">
                  <c:v>和平</c:v>
                </c:pt>
                <c:pt idx="11">
                  <c:v>促进</c:v>
                </c:pt>
                <c:pt idx="12">
                  <c:v>共同</c:v>
                </c:pt>
                <c:pt idx="13">
                  <c:v>要</c:v>
                </c:pt>
                <c:pt idx="14">
                  <c:v>坚持</c:v>
                </c:pt>
                <c:pt idx="15">
                  <c:v>推动</c:v>
                </c:pt>
                <c:pt idx="16">
                  <c:v>关系</c:v>
                </c:pt>
                <c:pt idx="17">
                  <c:v>经济</c:v>
                </c:pt>
                <c:pt idx="18">
                  <c:v>全球</c:v>
                </c:pt>
                <c:pt idx="19">
                  <c:v>国家</c:v>
                </c:pt>
              </c:strCache>
            </c:strRef>
          </c:cat>
          <c:val>
            <c:numRef>
              <c:f>Sheet2!$B$1:$B$20</c:f>
              <c:numCache>
                <c:formatCode>General</c:formatCode>
                <c:ptCount val="20"/>
                <c:pt idx="0">
                  <c:v>2.08062418725617E-2</c:v>
                </c:pt>
                <c:pt idx="1">
                  <c:v>1.9505851755526601E-2</c:v>
                </c:pt>
                <c:pt idx="2">
                  <c:v>1.30039011703511E-2</c:v>
                </c:pt>
                <c:pt idx="3">
                  <c:v>1.17035110533159E-2</c:v>
                </c:pt>
                <c:pt idx="4">
                  <c:v>1.17035110533159E-2</c:v>
                </c:pt>
                <c:pt idx="5">
                  <c:v>9.10273081924577E-3</c:v>
                </c:pt>
                <c:pt idx="6">
                  <c:v>9.10273081924577E-3</c:v>
                </c:pt>
                <c:pt idx="7">
                  <c:v>9.10273081924577E-3</c:v>
                </c:pt>
                <c:pt idx="8">
                  <c:v>9.10273081924577E-3</c:v>
                </c:pt>
                <c:pt idx="9">
                  <c:v>9.10273081924577E-3</c:v>
                </c:pt>
                <c:pt idx="10">
                  <c:v>6.5019505851755498E-3</c:v>
                </c:pt>
                <c:pt idx="11">
                  <c:v>6.5019505851755498E-3</c:v>
                </c:pt>
                <c:pt idx="12">
                  <c:v>6.5019505851755498E-3</c:v>
                </c:pt>
                <c:pt idx="13">
                  <c:v>6.5019505851755498E-3</c:v>
                </c:pt>
                <c:pt idx="14">
                  <c:v>6.5019505851755498E-3</c:v>
                </c:pt>
                <c:pt idx="15">
                  <c:v>5.2015604681404396E-3</c:v>
                </c:pt>
                <c:pt idx="16">
                  <c:v>5.2015604681404396E-3</c:v>
                </c:pt>
                <c:pt idx="17">
                  <c:v>5.2015604681404396E-3</c:v>
                </c:pt>
                <c:pt idx="18">
                  <c:v>5.2015604681404396E-3</c:v>
                </c:pt>
                <c:pt idx="19">
                  <c:v>5.2015604681404396E-3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A-4D76-88EB-7A2E50362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733840"/>
        <c:axId val="347735088"/>
      </c:barChart>
      <c:catAx>
        <c:axId val="34773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7735088"/>
        <c:crosses val="autoZero"/>
        <c:auto val="1"/>
        <c:lblAlgn val="ctr"/>
        <c:lblOffset val="100"/>
        <c:noMultiLvlLbl val="0"/>
      </c:catAx>
      <c:valAx>
        <c:axId val="3477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773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baseline="0" dirty="0"/>
              <a:t>十四大和十九</a:t>
            </a:r>
            <a:r>
              <a:rPr lang="zh-CN" altLang="en-US" sz="2000" baseline="0" dirty="0" smtClean="0"/>
              <a:t>大外交部分词频对比</a:t>
            </a:r>
            <a:endParaRPr lang="zh-CN" altLang="en-US" sz="20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十四大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Sheet1!$A$1:$A$9</c:f>
              <c:strCache>
                <c:ptCount val="9"/>
                <c:pt idx="0">
                  <c:v>发展</c:v>
                </c:pt>
                <c:pt idx="1">
                  <c:v>中国</c:v>
                </c:pt>
                <c:pt idx="2">
                  <c:v>世界</c:v>
                </c:pt>
                <c:pt idx="3">
                  <c:v>国际</c:v>
                </c:pt>
                <c:pt idx="4">
                  <c:v>和平</c:v>
                </c:pt>
                <c:pt idx="5">
                  <c:v>人民</c:v>
                </c:pt>
                <c:pt idx="6">
                  <c:v>发展中国家</c:v>
                </c:pt>
                <c:pt idx="7">
                  <c:v>经济</c:v>
                </c:pt>
                <c:pt idx="8">
                  <c:v>联合国</c:v>
                </c:pt>
              </c:strCache>
            </c:strRef>
          </c:cat>
          <c:val>
            <c:numRef>
              <c:f>Sheet1!$B$1:$B$9</c:f>
              <c:numCache>
                <c:formatCode>General</c:formatCode>
                <c:ptCount val="9"/>
                <c:pt idx="0">
                  <c:v>1.5097690941385401E-2</c:v>
                </c:pt>
                <c:pt idx="1">
                  <c:v>1.42095914742451E-2</c:v>
                </c:pt>
                <c:pt idx="2">
                  <c:v>1.2433392539964399E-2</c:v>
                </c:pt>
                <c:pt idx="3">
                  <c:v>1.1545293072824101E-2</c:v>
                </c:pt>
                <c:pt idx="4">
                  <c:v>9.7690941385435107E-3</c:v>
                </c:pt>
                <c:pt idx="5">
                  <c:v>7.9928952042628704E-3</c:v>
                </c:pt>
                <c:pt idx="6">
                  <c:v>5.3285968028419098E-3</c:v>
                </c:pt>
                <c:pt idx="7">
                  <c:v>5.3285968028419098E-3</c:v>
                </c:pt>
                <c:pt idx="8">
                  <c:v>5.3285968028419098E-3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5D-4185-BA34-6FD757579FA8}"/>
            </c:ext>
          </c:extLst>
        </c:ser>
        <c:ser>
          <c:idx val="1"/>
          <c:order val="1"/>
          <c:tx>
            <c:v>十九大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Sheet1!$A$1:$A$9</c:f>
              <c:strCache>
                <c:ptCount val="9"/>
                <c:pt idx="0">
                  <c:v>发展</c:v>
                </c:pt>
                <c:pt idx="1">
                  <c:v>中国</c:v>
                </c:pt>
                <c:pt idx="2">
                  <c:v>世界</c:v>
                </c:pt>
                <c:pt idx="3">
                  <c:v>国际</c:v>
                </c:pt>
                <c:pt idx="4">
                  <c:v>和平</c:v>
                </c:pt>
                <c:pt idx="5">
                  <c:v>人民</c:v>
                </c:pt>
                <c:pt idx="6">
                  <c:v>发展中国家</c:v>
                </c:pt>
                <c:pt idx="7">
                  <c:v>经济</c:v>
                </c:pt>
                <c:pt idx="8">
                  <c:v>联合国</c:v>
                </c:pt>
              </c:strCache>
            </c:strRef>
          </c:cat>
          <c:val>
            <c:numRef>
              <c:f>Sheet1!$D$1:$D$9</c:f>
              <c:numCache>
                <c:formatCode>General</c:formatCode>
                <c:ptCount val="9"/>
                <c:pt idx="0">
                  <c:v>2.08062418725617E-2</c:v>
                </c:pt>
                <c:pt idx="1">
                  <c:v>1.9505851755526601E-2</c:v>
                </c:pt>
                <c:pt idx="2">
                  <c:v>1.30039011703511E-2</c:v>
                </c:pt>
                <c:pt idx="3">
                  <c:v>9.10273081924577E-3</c:v>
                </c:pt>
                <c:pt idx="4">
                  <c:v>6.5019505851755498E-3</c:v>
                </c:pt>
                <c:pt idx="5">
                  <c:v>9.10273081924577E-3</c:v>
                </c:pt>
                <c:pt idx="6">
                  <c:v>3.90117035110533E-3</c:v>
                </c:pt>
                <c:pt idx="7">
                  <c:v>5.2015604681404396E-3</c:v>
                </c:pt>
                <c:pt idx="8">
                  <c:v>1.3003901170351099E-3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5D-4185-BA34-6FD757579F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6096032"/>
        <c:axId val="456083552"/>
      </c:barChart>
      <c:catAx>
        <c:axId val="45609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083552"/>
        <c:crosses val="autoZero"/>
        <c:auto val="1"/>
        <c:lblAlgn val="ctr"/>
        <c:lblOffset val="100"/>
        <c:noMultiLvlLbl val="0"/>
      </c:catAx>
      <c:valAx>
        <c:axId val="45608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09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EEC20-34D5-452A-9602-760065C698AC}" type="doc">
      <dgm:prSet loTypeId="urn:microsoft.com/office/officeart/2008/layout/HalfCircle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1102B1-F289-411F-ACDC-8972CF691F1D}">
      <dgm:prSet phldrT="[文本]"/>
      <dgm:spPr/>
      <dgm:t>
        <a:bodyPr/>
        <a:lstStyle/>
        <a:p>
          <a:r>
            <a:rPr lang="zh-CN" altLang="en-US" dirty="0" smtClean="0"/>
            <a:t>要</a:t>
          </a:r>
          <a:endParaRPr lang="zh-CN" altLang="en-US" dirty="0"/>
        </a:p>
      </dgm:t>
    </dgm:pt>
    <dgm:pt modelId="{0994A1CE-E83A-40C6-A236-0173F02AE049}" type="parTrans" cxnId="{0F0699E8-D9E0-44A4-9CA2-B7C41E599801}">
      <dgm:prSet/>
      <dgm:spPr/>
      <dgm:t>
        <a:bodyPr/>
        <a:lstStyle/>
        <a:p>
          <a:endParaRPr lang="zh-CN" altLang="en-US"/>
        </a:p>
      </dgm:t>
    </dgm:pt>
    <dgm:pt modelId="{25709A54-01DA-4BEA-9B8F-6F161718D4C2}" type="sibTrans" cxnId="{0F0699E8-D9E0-44A4-9CA2-B7C41E599801}">
      <dgm:prSet/>
      <dgm:spPr/>
      <dgm:t>
        <a:bodyPr/>
        <a:lstStyle/>
        <a:p>
          <a:endParaRPr lang="zh-CN" altLang="en-US"/>
        </a:p>
      </dgm:t>
    </dgm:pt>
    <dgm:pt modelId="{D100A922-FEAD-4268-B39D-CE0F069DB156}">
      <dgm:prSet phldrT="[文本]"/>
      <dgm:spPr/>
      <dgm:t>
        <a:bodyPr/>
        <a:lstStyle/>
        <a:p>
          <a:r>
            <a:rPr lang="zh-CN" altLang="en-US" dirty="0" smtClean="0"/>
            <a:t>尊重</a:t>
          </a:r>
          <a:endParaRPr lang="zh-CN" altLang="en-US" dirty="0"/>
        </a:p>
      </dgm:t>
    </dgm:pt>
    <dgm:pt modelId="{EC6AB3DC-02B0-41E3-BF01-E5C9EB73A5E6}" type="parTrans" cxnId="{BF4F07B3-A27E-4E61-9A3D-5C63115487A8}">
      <dgm:prSet/>
      <dgm:spPr/>
      <dgm:t>
        <a:bodyPr/>
        <a:lstStyle/>
        <a:p>
          <a:endParaRPr lang="zh-CN" altLang="en-US"/>
        </a:p>
      </dgm:t>
    </dgm:pt>
    <dgm:pt modelId="{B5D864D6-7A92-4453-82D7-10786F138221}" type="sibTrans" cxnId="{BF4F07B3-A27E-4E61-9A3D-5C63115487A8}">
      <dgm:prSet/>
      <dgm:spPr/>
      <dgm:t>
        <a:bodyPr/>
        <a:lstStyle/>
        <a:p>
          <a:endParaRPr lang="zh-CN" altLang="en-US"/>
        </a:p>
      </dgm:t>
    </dgm:pt>
    <dgm:pt modelId="{1AF0CDA8-96D6-43A3-A16C-AB44CD7C5D1C}">
      <dgm:prSet phldrT="[文本]"/>
      <dgm:spPr/>
      <dgm:t>
        <a:bodyPr/>
        <a:lstStyle/>
        <a:p>
          <a:r>
            <a:rPr lang="zh-CN" altLang="en-US" dirty="0" smtClean="0"/>
            <a:t>相互</a:t>
          </a:r>
          <a:endParaRPr lang="zh-CN" altLang="en-US" dirty="0"/>
        </a:p>
      </dgm:t>
    </dgm:pt>
    <dgm:pt modelId="{921776FB-E634-4ED0-88F9-7125B8DD3D95}" type="parTrans" cxnId="{EBF620D8-7C6F-4686-B66C-AB8CD29DB1FC}">
      <dgm:prSet/>
      <dgm:spPr/>
      <dgm:t>
        <a:bodyPr/>
        <a:lstStyle/>
        <a:p>
          <a:endParaRPr lang="zh-CN" altLang="en-US"/>
        </a:p>
      </dgm:t>
    </dgm:pt>
    <dgm:pt modelId="{8EDFE61C-8C96-4B91-BC07-C5737E226F97}" type="sibTrans" cxnId="{EBF620D8-7C6F-4686-B66C-AB8CD29DB1FC}">
      <dgm:prSet/>
      <dgm:spPr/>
      <dgm:t>
        <a:bodyPr/>
        <a:lstStyle/>
        <a:p>
          <a:endParaRPr lang="zh-CN" altLang="en-US"/>
        </a:p>
      </dgm:t>
    </dgm:pt>
    <dgm:pt modelId="{6CF58D9D-6DB8-40D3-90DC-C56A0B47A22A}">
      <dgm:prSet phldrT="[文本]"/>
      <dgm:spPr/>
      <dgm:t>
        <a:bodyPr/>
        <a:lstStyle/>
        <a:p>
          <a:r>
            <a:rPr lang="zh-CN" altLang="en-US" dirty="0" smtClean="0"/>
            <a:t>协商</a:t>
          </a:r>
          <a:endParaRPr lang="zh-CN" altLang="en-US" dirty="0"/>
        </a:p>
      </dgm:t>
    </dgm:pt>
    <dgm:pt modelId="{B344CF27-4B3E-42BE-8A25-7816A086A6D1}" type="parTrans" cxnId="{B05428F9-39C9-4D85-925E-E9376CB1FB9F}">
      <dgm:prSet/>
      <dgm:spPr/>
      <dgm:t>
        <a:bodyPr/>
        <a:lstStyle/>
        <a:p>
          <a:endParaRPr lang="zh-CN" altLang="en-US"/>
        </a:p>
      </dgm:t>
    </dgm:pt>
    <dgm:pt modelId="{BBF2D402-A1D5-4CA5-9F07-9FE6EA1083B9}" type="sibTrans" cxnId="{B05428F9-39C9-4D85-925E-E9376CB1FB9F}">
      <dgm:prSet/>
      <dgm:spPr/>
      <dgm:t>
        <a:bodyPr/>
        <a:lstStyle/>
        <a:p>
          <a:endParaRPr lang="zh-CN" altLang="en-US"/>
        </a:p>
      </dgm:t>
    </dgm:pt>
    <dgm:pt modelId="{CF025502-DA95-4832-99E6-5AD6C50D1D94}">
      <dgm:prSet phldrT="[文本]"/>
      <dgm:spPr/>
      <dgm:t>
        <a:bodyPr/>
        <a:lstStyle/>
        <a:p>
          <a:r>
            <a:rPr lang="zh-CN" altLang="en-US" dirty="0" smtClean="0"/>
            <a:t>平等</a:t>
          </a:r>
          <a:endParaRPr lang="zh-CN" altLang="en-US" dirty="0"/>
        </a:p>
      </dgm:t>
    </dgm:pt>
    <dgm:pt modelId="{67978A7E-F3F6-4D9C-A9B6-EC8B73AF3F63}" type="parTrans" cxnId="{E8870906-252B-4B7B-BCA2-44B24BEFF43B}">
      <dgm:prSet/>
      <dgm:spPr/>
      <dgm:t>
        <a:bodyPr/>
        <a:lstStyle/>
        <a:p>
          <a:endParaRPr lang="zh-CN" altLang="en-US"/>
        </a:p>
      </dgm:t>
    </dgm:pt>
    <dgm:pt modelId="{171AB1A6-4C42-4595-9150-CAE3BC026D80}" type="sibTrans" cxnId="{E8870906-252B-4B7B-BCA2-44B24BEFF43B}">
      <dgm:prSet/>
      <dgm:spPr/>
      <dgm:t>
        <a:bodyPr/>
        <a:lstStyle/>
        <a:p>
          <a:endParaRPr lang="zh-CN" altLang="en-US"/>
        </a:p>
      </dgm:t>
    </dgm:pt>
    <dgm:pt modelId="{3B6DB151-0477-4433-B90B-D56E113C6CCE}">
      <dgm:prSet phldrT="[文本]"/>
      <dgm:spPr/>
      <dgm:t>
        <a:bodyPr/>
        <a:lstStyle/>
        <a:p>
          <a:r>
            <a:rPr lang="zh-CN" altLang="en-US" dirty="0" smtClean="0"/>
            <a:t>、</a:t>
          </a:r>
          <a:endParaRPr lang="zh-CN" altLang="en-US" dirty="0"/>
        </a:p>
      </dgm:t>
    </dgm:pt>
    <dgm:pt modelId="{A8A79F40-C7E0-486D-9A47-913BABFB63D4}" type="parTrans" cxnId="{70E83018-AE52-49BB-8456-FFB4D77D35FA}">
      <dgm:prSet/>
      <dgm:spPr/>
      <dgm:t>
        <a:bodyPr/>
        <a:lstStyle/>
        <a:p>
          <a:endParaRPr lang="zh-CN" altLang="en-US"/>
        </a:p>
      </dgm:t>
    </dgm:pt>
    <dgm:pt modelId="{184AE2A9-F534-4A2A-9989-A49C0CB4EDCF}" type="sibTrans" cxnId="{70E83018-AE52-49BB-8456-FFB4D77D35FA}">
      <dgm:prSet/>
      <dgm:spPr/>
      <dgm:t>
        <a:bodyPr/>
        <a:lstStyle/>
        <a:p>
          <a:endParaRPr lang="zh-CN" altLang="en-US"/>
        </a:p>
      </dgm:t>
    </dgm:pt>
    <dgm:pt modelId="{B4928C9E-8943-421E-8ECA-E37C16EE2722}">
      <dgm:prSet phldrT="[文本]"/>
      <dgm:spPr/>
      <dgm:t>
        <a:bodyPr/>
        <a:lstStyle/>
        <a:p>
          <a:r>
            <a:rPr lang="zh-CN" altLang="en-US" dirty="0" smtClean="0"/>
            <a:t>，</a:t>
          </a:r>
          <a:endParaRPr lang="zh-CN" altLang="en-US" dirty="0"/>
        </a:p>
      </dgm:t>
    </dgm:pt>
    <dgm:pt modelId="{BA2982E1-AB21-440F-8F10-AA21A950BEBC}" type="parTrans" cxnId="{80E048E0-104A-4470-AB4A-03639F36041F}">
      <dgm:prSet/>
      <dgm:spPr/>
      <dgm:t>
        <a:bodyPr/>
        <a:lstStyle/>
        <a:p>
          <a:endParaRPr lang="zh-CN" altLang="en-US"/>
        </a:p>
      </dgm:t>
    </dgm:pt>
    <dgm:pt modelId="{D90F4AE9-8FF2-459C-9E6D-12C41EB77A93}" type="sibTrans" cxnId="{80E048E0-104A-4470-AB4A-03639F36041F}">
      <dgm:prSet/>
      <dgm:spPr/>
      <dgm:t>
        <a:bodyPr/>
        <a:lstStyle/>
        <a:p>
          <a:endParaRPr lang="zh-CN" altLang="en-US"/>
        </a:p>
      </dgm:t>
    </dgm:pt>
    <dgm:pt modelId="{FC59CCC6-3CAC-443F-8948-066F9283E1E1}">
      <dgm:prSet phldrT="[文本]"/>
      <dgm:spPr/>
      <dgm:t>
        <a:bodyPr/>
        <a:lstStyle/>
        <a:p>
          <a:r>
            <a:rPr lang="zh-CN" altLang="en-US" dirty="0" smtClean="0"/>
            <a:t>摒弃</a:t>
          </a:r>
          <a:endParaRPr lang="zh-CN" altLang="en-US" dirty="0"/>
        </a:p>
      </dgm:t>
    </dgm:pt>
    <dgm:pt modelId="{5EDA132E-1F56-4CBB-BB84-620DE38CAD20}" type="parTrans" cxnId="{98D88703-50E0-42F1-A651-D004FF075E5A}">
      <dgm:prSet/>
      <dgm:spPr/>
      <dgm:t>
        <a:bodyPr/>
        <a:lstStyle/>
        <a:p>
          <a:endParaRPr lang="zh-CN" altLang="en-US"/>
        </a:p>
      </dgm:t>
    </dgm:pt>
    <dgm:pt modelId="{B7A783AB-5E6A-40FE-B63E-645BADF6FEA7}" type="sibTrans" cxnId="{98D88703-50E0-42F1-A651-D004FF075E5A}">
      <dgm:prSet/>
      <dgm:spPr/>
      <dgm:t>
        <a:bodyPr/>
        <a:lstStyle/>
        <a:p>
          <a:endParaRPr lang="zh-CN" altLang="en-US"/>
        </a:p>
      </dgm:t>
    </dgm:pt>
    <dgm:pt modelId="{09C88671-5238-482D-86E2-141C54C685AE}">
      <dgm:prSet phldrT="[文本]"/>
      <dgm:spPr/>
      <dgm:t>
        <a:bodyPr/>
        <a:lstStyle/>
        <a:p>
          <a:r>
            <a:rPr lang="zh-CN" altLang="en-US" dirty="0" smtClean="0"/>
            <a:t>坚决</a:t>
          </a:r>
          <a:endParaRPr lang="zh-CN" altLang="en-US" dirty="0"/>
        </a:p>
      </dgm:t>
    </dgm:pt>
    <dgm:pt modelId="{3C7200E4-6C14-40D9-9953-637804281342}" type="parTrans" cxnId="{11A09603-2D9C-4ADC-94EF-E6A84BEAC881}">
      <dgm:prSet/>
      <dgm:spPr/>
      <dgm:t>
        <a:bodyPr/>
        <a:lstStyle/>
        <a:p>
          <a:endParaRPr lang="zh-CN" altLang="en-US"/>
        </a:p>
      </dgm:t>
    </dgm:pt>
    <dgm:pt modelId="{31E49424-7DDE-4E9E-9DF5-FBDF3FBEE069}" type="sibTrans" cxnId="{11A09603-2D9C-4ADC-94EF-E6A84BEAC881}">
      <dgm:prSet/>
      <dgm:spPr/>
      <dgm:t>
        <a:bodyPr/>
        <a:lstStyle/>
        <a:p>
          <a:endParaRPr lang="zh-CN" altLang="en-US"/>
        </a:p>
      </dgm:t>
    </dgm:pt>
    <dgm:pt modelId="{C7628FF2-019A-4399-81BD-A6CE7955FB33}">
      <dgm:prSet phldrT="[文本]"/>
      <dgm:spPr/>
      <dgm:t>
        <a:bodyPr/>
        <a:lstStyle/>
        <a:p>
          <a:r>
            <a:rPr lang="zh-CN" altLang="en-US" dirty="0" smtClean="0"/>
            <a:t>思维</a:t>
          </a:r>
          <a:endParaRPr lang="zh-CN" altLang="en-US" dirty="0"/>
        </a:p>
      </dgm:t>
    </dgm:pt>
    <dgm:pt modelId="{7FE00026-C60F-4A16-B12E-5BE80D7721C9}" type="parTrans" cxnId="{3DB3181A-C3EC-457C-B9A1-300FF03A51FE}">
      <dgm:prSet/>
      <dgm:spPr/>
      <dgm:t>
        <a:bodyPr/>
        <a:lstStyle/>
        <a:p>
          <a:endParaRPr lang="zh-CN" altLang="en-US"/>
        </a:p>
      </dgm:t>
    </dgm:pt>
    <dgm:pt modelId="{89968E6B-C20A-4D7A-A3CF-1D58E1A98F72}" type="sibTrans" cxnId="{3DB3181A-C3EC-457C-B9A1-300FF03A51FE}">
      <dgm:prSet/>
      <dgm:spPr/>
      <dgm:t>
        <a:bodyPr/>
        <a:lstStyle/>
        <a:p>
          <a:endParaRPr lang="zh-CN" altLang="en-US"/>
        </a:p>
      </dgm:t>
    </dgm:pt>
    <dgm:pt modelId="{55056A2B-3782-40DC-8301-BB5D6A3EE406}">
      <dgm:prSet phldrT="[文本]"/>
      <dgm:spPr/>
      <dgm:t>
        <a:bodyPr/>
        <a:lstStyle/>
        <a:p>
          <a:r>
            <a:rPr lang="zh-CN" altLang="en-US" dirty="0" smtClean="0"/>
            <a:t>冷战</a:t>
          </a:r>
          <a:endParaRPr lang="zh-CN" altLang="en-US" dirty="0"/>
        </a:p>
      </dgm:t>
    </dgm:pt>
    <dgm:pt modelId="{22585492-4FBB-45EB-A725-FFCCD69F6E92}" type="parTrans" cxnId="{68BE18EC-52E0-4633-9C2C-E529ED17D142}">
      <dgm:prSet/>
      <dgm:spPr/>
      <dgm:t>
        <a:bodyPr/>
        <a:lstStyle/>
        <a:p>
          <a:endParaRPr lang="zh-CN" altLang="en-US"/>
        </a:p>
      </dgm:t>
    </dgm:pt>
    <dgm:pt modelId="{7332421D-1C4E-4D40-BC5E-E91BAC00C400}" type="sibTrans" cxnId="{68BE18EC-52E0-4633-9C2C-E529ED17D142}">
      <dgm:prSet/>
      <dgm:spPr/>
      <dgm:t>
        <a:bodyPr/>
        <a:lstStyle/>
        <a:p>
          <a:endParaRPr lang="zh-CN" altLang="en-US"/>
        </a:p>
      </dgm:t>
    </dgm:pt>
    <dgm:pt modelId="{00B584D2-06DE-42D0-A290-A38C1FF3CBBA}">
      <dgm:prSet phldrT="[文本]"/>
      <dgm:spPr/>
      <dgm:t>
        <a:bodyPr/>
        <a:lstStyle/>
        <a:p>
          <a:r>
            <a:rPr lang="zh-CN" altLang="en-US" dirty="0" smtClean="0"/>
            <a:t>强权政治</a:t>
          </a:r>
          <a:endParaRPr lang="zh-CN" altLang="en-US" dirty="0"/>
        </a:p>
      </dgm:t>
    </dgm:pt>
    <dgm:pt modelId="{4AF45042-0CB8-407F-AF70-AEC81FD22804}" type="parTrans" cxnId="{ED5F8A9D-2ADF-41D9-8F61-8DE490A2C230}">
      <dgm:prSet/>
      <dgm:spPr/>
      <dgm:t>
        <a:bodyPr/>
        <a:lstStyle/>
        <a:p>
          <a:endParaRPr lang="zh-CN" altLang="en-US"/>
        </a:p>
      </dgm:t>
    </dgm:pt>
    <dgm:pt modelId="{510A9BF1-1C22-4A02-89FC-CE7246EB34D5}" type="sibTrans" cxnId="{ED5F8A9D-2ADF-41D9-8F61-8DE490A2C230}">
      <dgm:prSet/>
      <dgm:spPr/>
      <dgm:t>
        <a:bodyPr/>
        <a:lstStyle/>
        <a:p>
          <a:endParaRPr lang="zh-CN" altLang="en-US"/>
        </a:p>
      </dgm:t>
    </dgm:pt>
    <dgm:pt modelId="{B878012F-BB5C-4508-8C5F-3A0BEC27D43D}">
      <dgm:prSet phldrT="[文本]"/>
      <dgm:spPr/>
      <dgm:t>
        <a:bodyPr/>
        <a:lstStyle/>
        <a:p>
          <a:r>
            <a:rPr lang="zh-CN" altLang="en-US" dirty="0" smtClean="0"/>
            <a:t>和</a:t>
          </a:r>
          <a:endParaRPr lang="zh-CN" altLang="en-US" dirty="0"/>
        </a:p>
      </dgm:t>
    </dgm:pt>
    <dgm:pt modelId="{216C7B5B-A30D-41C6-B700-A6172C94000F}" type="parTrans" cxnId="{8D4D3085-B7DD-4B8A-8F5A-044E392752E0}">
      <dgm:prSet/>
      <dgm:spPr/>
      <dgm:t>
        <a:bodyPr/>
        <a:lstStyle/>
        <a:p>
          <a:endParaRPr lang="zh-CN" altLang="en-US"/>
        </a:p>
      </dgm:t>
    </dgm:pt>
    <dgm:pt modelId="{B3CB615E-9422-40FA-9CFE-A77ED4D65963}" type="sibTrans" cxnId="{8D4D3085-B7DD-4B8A-8F5A-044E392752E0}">
      <dgm:prSet/>
      <dgm:spPr/>
      <dgm:t>
        <a:bodyPr/>
        <a:lstStyle/>
        <a:p>
          <a:endParaRPr lang="zh-CN" altLang="en-US"/>
        </a:p>
      </dgm:t>
    </dgm:pt>
    <dgm:pt modelId="{58C0AD99-5A75-4ED9-A4BE-5950E92AD611}" type="pres">
      <dgm:prSet presAssocID="{91FEEC20-34D5-452A-9602-760065C698A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BE1E0C6-2C1C-4C3B-B7D0-1CA2C8D285D8}" type="pres">
      <dgm:prSet presAssocID="{BC1102B1-F289-411F-ACDC-8972CF691F1D}" presName="hierRoot1" presStyleCnt="0">
        <dgm:presLayoutVars>
          <dgm:hierBranch val="init"/>
        </dgm:presLayoutVars>
      </dgm:prSet>
      <dgm:spPr/>
    </dgm:pt>
    <dgm:pt modelId="{E5D721E4-7910-4EF1-814A-DACADF062276}" type="pres">
      <dgm:prSet presAssocID="{BC1102B1-F289-411F-ACDC-8972CF691F1D}" presName="rootComposite1" presStyleCnt="0"/>
      <dgm:spPr/>
    </dgm:pt>
    <dgm:pt modelId="{F5CAA95F-404C-47B4-A36B-3F026B33A161}" type="pres">
      <dgm:prSet presAssocID="{BC1102B1-F289-411F-ACDC-8972CF691F1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E3B0A0-E04E-48F4-859D-674865978AD9}" type="pres">
      <dgm:prSet presAssocID="{BC1102B1-F289-411F-ACDC-8972CF691F1D}" presName="topArc1" presStyleLbl="parChTrans1D1" presStyleIdx="0" presStyleCnt="26"/>
      <dgm:spPr/>
    </dgm:pt>
    <dgm:pt modelId="{03B891E5-3827-4967-80C0-30A4E100E032}" type="pres">
      <dgm:prSet presAssocID="{BC1102B1-F289-411F-ACDC-8972CF691F1D}" presName="bottomArc1" presStyleLbl="parChTrans1D1" presStyleIdx="1" presStyleCnt="26"/>
      <dgm:spPr/>
    </dgm:pt>
    <dgm:pt modelId="{A972AEB6-F598-44DF-9DEC-A98F082522D1}" type="pres">
      <dgm:prSet presAssocID="{BC1102B1-F289-411F-ACDC-8972CF691F1D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04E4D2E4-7E76-4ACA-9410-9A2F136A9FF2}" type="pres">
      <dgm:prSet presAssocID="{BC1102B1-F289-411F-ACDC-8972CF691F1D}" presName="hierChild2" presStyleCnt="0"/>
      <dgm:spPr/>
    </dgm:pt>
    <dgm:pt modelId="{4F069655-D841-44D5-8229-84C24A3BA898}" type="pres">
      <dgm:prSet presAssocID="{EC6AB3DC-02B0-41E3-BF01-E5C9EB73A5E6}" presName="Name28" presStyleLbl="parChTrans1D2" presStyleIdx="0" presStyleCnt="4"/>
      <dgm:spPr/>
      <dgm:t>
        <a:bodyPr/>
        <a:lstStyle/>
        <a:p>
          <a:endParaRPr lang="zh-CN" altLang="en-US"/>
        </a:p>
      </dgm:t>
    </dgm:pt>
    <dgm:pt modelId="{DD2AC099-5B2A-4E7B-B0C3-61D35B568E3C}" type="pres">
      <dgm:prSet presAssocID="{D100A922-FEAD-4268-B39D-CE0F069DB156}" presName="hierRoot2" presStyleCnt="0">
        <dgm:presLayoutVars>
          <dgm:hierBranch val="init"/>
        </dgm:presLayoutVars>
      </dgm:prSet>
      <dgm:spPr/>
    </dgm:pt>
    <dgm:pt modelId="{99FDE82E-C7FB-4FCC-9C4F-54DB2D89396D}" type="pres">
      <dgm:prSet presAssocID="{D100A922-FEAD-4268-B39D-CE0F069DB156}" presName="rootComposite2" presStyleCnt="0"/>
      <dgm:spPr/>
    </dgm:pt>
    <dgm:pt modelId="{47FC3C98-B968-419D-B963-10F82EA97940}" type="pres">
      <dgm:prSet presAssocID="{D100A922-FEAD-4268-B39D-CE0F069DB15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403E83-23EF-4965-A126-8A45308CCBC4}" type="pres">
      <dgm:prSet presAssocID="{D100A922-FEAD-4268-B39D-CE0F069DB156}" presName="topArc2" presStyleLbl="parChTrans1D1" presStyleIdx="2" presStyleCnt="26"/>
      <dgm:spPr/>
    </dgm:pt>
    <dgm:pt modelId="{83E3CFED-3125-4026-97AE-ED4EB169D57D}" type="pres">
      <dgm:prSet presAssocID="{D100A922-FEAD-4268-B39D-CE0F069DB156}" presName="bottomArc2" presStyleLbl="parChTrans1D1" presStyleIdx="3" presStyleCnt="26"/>
      <dgm:spPr/>
    </dgm:pt>
    <dgm:pt modelId="{430AC134-AE4B-464A-99C3-FCDA1E1EF0A5}" type="pres">
      <dgm:prSet presAssocID="{D100A922-FEAD-4268-B39D-CE0F069DB156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63C4971B-50F1-4D27-B0B0-431A781428B1}" type="pres">
      <dgm:prSet presAssocID="{D100A922-FEAD-4268-B39D-CE0F069DB156}" presName="hierChild4" presStyleCnt="0"/>
      <dgm:spPr/>
    </dgm:pt>
    <dgm:pt modelId="{C6B133A3-0609-41AD-A385-60F988414D37}" type="pres">
      <dgm:prSet presAssocID="{921776FB-E634-4ED0-88F9-7125B8DD3D95}" presName="Name28" presStyleLbl="parChTrans1D3" presStyleIdx="0" presStyleCnt="4"/>
      <dgm:spPr/>
      <dgm:t>
        <a:bodyPr/>
        <a:lstStyle/>
        <a:p>
          <a:endParaRPr lang="zh-CN" altLang="en-US"/>
        </a:p>
      </dgm:t>
    </dgm:pt>
    <dgm:pt modelId="{6091C2E7-0DE6-4AD6-B928-8B5B78B39B2B}" type="pres">
      <dgm:prSet presAssocID="{1AF0CDA8-96D6-43A3-A16C-AB44CD7C5D1C}" presName="hierRoot2" presStyleCnt="0">
        <dgm:presLayoutVars>
          <dgm:hierBranch val="init"/>
        </dgm:presLayoutVars>
      </dgm:prSet>
      <dgm:spPr/>
    </dgm:pt>
    <dgm:pt modelId="{F8E37ECC-8694-4DBC-99C8-455A72FE9B76}" type="pres">
      <dgm:prSet presAssocID="{1AF0CDA8-96D6-43A3-A16C-AB44CD7C5D1C}" presName="rootComposite2" presStyleCnt="0"/>
      <dgm:spPr/>
    </dgm:pt>
    <dgm:pt modelId="{88E67CA8-EBE3-47C6-B362-3F555B0A1C45}" type="pres">
      <dgm:prSet presAssocID="{1AF0CDA8-96D6-43A3-A16C-AB44CD7C5D1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EECC01-53F4-4D18-B6AB-DF7416BDEBC6}" type="pres">
      <dgm:prSet presAssocID="{1AF0CDA8-96D6-43A3-A16C-AB44CD7C5D1C}" presName="topArc2" presStyleLbl="parChTrans1D1" presStyleIdx="4" presStyleCnt="26"/>
      <dgm:spPr/>
    </dgm:pt>
    <dgm:pt modelId="{1E86D0D3-D2A7-42ED-9B64-EE9771E6B04D}" type="pres">
      <dgm:prSet presAssocID="{1AF0CDA8-96D6-43A3-A16C-AB44CD7C5D1C}" presName="bottomArc2" presStyleLbl="parChTrans1D1" presStyleIdx="5" presStyleCnt="26"/>
      <dgm:spPr/>
    </dgm:pt>
    <dgm:pt modelId="{1E5FDDC5-2C46-47CA-8996-5C863EF5C4F0}" type="pres">
      <dgm:prSet presAssocID="{1AF0CDA8-96D6-43A3-A16C-AB44CD7C5D1C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46C24F67-ADBB-4BFA-96E8-684B6A017CEE}" type="pres">
      <dgm:prSet presAssocID="{1AF0CDA8-96D6-43A3-A16C-AB44CD7C5D1C}" presName="hierChild4" presStyleCnt="0"/>
      <dgm:spPr/>
    </dgm:pt>
    <dgm:pt modelId="{3A318358-5D13-4284-8E3E-2689BBF40058}" type="pres">
      <dgm:prSet presAssocID="{1AF0CDA8-96D6-43A3-A16C-AB44CD7C5D1C}" presName="hierChild5" presStyleCnt="0"/>
      <dgm:spPr/>
    </dgm:pt>
    <dgm:pt modelId="{1A130055-C7B7-40F6-8809-BA0DFACC1C20}" type="pres">
      <dgm:prSet presAssocID="{D100A922-FEAD-4268-B39D-CE0F069DB156}" presName="hierChild5" presStyleCnt="0"/>
      <dgm:spPr/>
    </dgm:pt>
    <dgm:pt modelId="{7FABCE2A-C8DC-4386-B209-7CD0877B9D43}" type="pres">
      <dgm:prSet presAssocID="{B344CF27-4B3E-42BE-8A25-7816A086A6D1}" presName="Name28" presStyleLbl="parChTrans1D2" presStyleIdx="1" presStyleCnt="4"/>
      <dgm:spPr/>
      <dgm:t>
        <a:bodyPr/>
        <a:lstStyle/>
        <a:p>
          <a:endParaRPr lang="zh-CN" altLang="en-US"/>
        </a:p>
      </dgm:t>
    </dgm:pt>
    <dgm:pt modelId="{2F6320C7-96A5-441B-8545-C3014C0D06AA}" type="pres">
      <dgm:prSet presAssocID="{6CF58D9D-6DB8-40D3-90DC-C56A0B47A22A}" presName="hierRoot2" presStyleCnt="0">
        <dgm:presLayoutVars>
          <dgm:hierBranch val="init"/>
        </dgm:presLayoutVars>
      </dgm:prSet>
      <dgm:spPr/>
    </dgm:pt>
    <dgm:pt modelId="{7D6CAC0F-A0D7-4CAE-AB7E-CA7853E48544}" type="pres">
      <dgm:prSet presAssocID="{6CF58D9D-6DB8-40D3-90DC-C56A0B47A22A}" presName="rootComposite2" presStyleCnt="0"/>
      <dgm:spPr/>
    </dgm:pt>
    <dgm:pt modelId="{25189325-7F44-4D7F-954A-58A819D78E28}" type="pres">
      <dgm:prSet presAssocID="{6CF58D9D-6DB8-40D3-90DC-C56A0B47A22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63D651-BCFD-4A92-9C2F-FB06C43A2217}" type="pres">
      <dgm:prSet presAssocID="{6CF58D9D-6DB8-40D3-90DC-C56A0B47A22A}" presName="topArc2" presStyleLbl="parChTrans1D1" presStyleIdx="6" presStyleCnt="26"/>
      <dgm:spPr/>
    </dgm:pt>
    <dgm:pt modelId="{0024B5CC-BC66-4943-9F1D-1905AD55B8FC}" type="pres">
      <dgm:prSet presAssocID="{6CF58D9D-6DB8-40D3-90DC-C56A0B47A22A}" presName="bottomArc2" presStyleLbl="parChTrans1D1" presStyleIdx="7" presStyleCnt="26"/>
      <dgm:spPr/>
    </dgm:pt>
    <dgm:pt modelId="{89B089C1-0A91-408E-AE52-935DF47AEF41}" type="pres">
      <dgm:prSet presAssocID="{6CF58D9D-6DB8-40D3-90DC-C56A0B47A22A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CD65C2D8-20A0-4113-BFD7-8AF22438F30F}" type="pres">
      <dgm:prSet presAssocID="{6CF58D9D-6DB8-40D3-90DC-C56A0B47A22A}" presName="hierChild4" presStyleCnt="0"/>
      <dgm:spPr/>
    </dgm:pt>
    <dgm:pt modelId="{D733F3BC-9CA5-47CF-A11A-9FB988533170}" type="pres">
      <dgm:prSet presAssocID="{67978A7E-F3F6-4D9C-A9B6-EC8B73AF3F63}" presName="Name28" presStyleLbl="parChTrans1D3" presStyleIdx="1" presStyleCnt="4"/>
      <dgm:spPr/>
      <dgm:t>
        <a:bodyPr/>
        <a:lstStyle/>
        <a:p>
          <a:endParaRPr lang="zh-CN" altLang="en-US"/>
        </a:p>
      </dgm:t>
    </dgm:pt>
    <dgm:pt modelId="{0903CAEA-2CCD-4533-B6AB-C75B4CB39A11}" type="pres">
      <dgm:prSet presAssocID="{CF025502-DA95-4832-99E6-5AD6C50D1D94}" presName="hierRoot2" presStyleCnt="0">
        <dgm:presLayoutVars>
          <dgm:hierBranch val="init"/>
        </dgm:presLayoutVars>
      </dgm:prSet>
      <dgm:spPr/>
    </dgm:pt>
    <dgm:pt modelId="{470D6392-34B9-4149-98C7-3EA54291B928}" type="pres">
      <dgm:prSet presAssocID="{CF025502-DA95-4832-99E6-5AD6C50D1D94}" presName="rootComposite2" presStyleCnt="0"/>
      <dgm:spPr/>
    </dgm:pt>
    <dgm:pt modelId="{A147B74C-23B5-4D81-AF6C-D3A2BEEC7F99}" type="pres">
      <dgm:prSet presAssocID="{CF025502-DA95-4832-99E6-5AD6C50D1D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2586D9-0DDE-432C-8F3E-DA1DB461A181}" type="pres">
      <dgm:prSet presAssocID="{CF025502-DA95-4832-99E6-5AD6C50D1D94}" presName="topArc2" presStyleLbl="parChTrans1D1" presStyleIdx="8" presStyleCnt="26"/>
      <dgm:spPr/>
    </dgm:pt>
    <dgm:pt modelId="{EAE0211B-8680-400D-96A5-8C009B002236}" type="pres">
      <dgm:prSet presAssocID="{CF025502-DA95-4832-99E6-5AD6C50D1D94}" presName="bottomArc2" presStyleLbl="parChTrans1D1" presStyleIdx="9" presStyleCnt="26"/>
      <dgm:spPr/>
    </dgm:pt>
    <dgm:pt modelId="{B49C3BC8-287A-46FB-8028-56AF01CDF518}" type="pres">
      <dgm:prSet presAssocID="{CF025502-DA95-4832-99E6-5AD6C50D1D94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A54D40A9-DAC7-44E1-88E3-8184F8325BE0}" type="pres">
      <dgm:prSet presAssocID="{CF025502-DA95-4832-99E6-5AD6C50D1D94}" presName="hierChild4" presStyleCnt="0"/>
      <dgm:spPr/>
    </dgm:pt>
    <dgm:pt modelId="{B1A14E77-9928-4586-B827-40CEEB6A4D25}" type="pres">
      <dgm:prSet presAssocID="{A8A79F40-C7E0-486D-9A47-913BABFB63D4}" presName="Name28" presStyleLbl="parChTrans1D4" presStyleIdx="0" presStyleCnt="4"/>
      <dgm:spPr/>
      <dgm:t>
        <a:bodyPr/>
        <a:lstStyle/>
        <a:p>
          <a:endParaRPr lang="zh-CN" altLang="en-US"/>
        </a:p>
      </dgm:t>
    </dgm:pt>
    <dgm:pt modelId="{BD8DC774-DB5D-4690-A1F4-369273142553}" type="pres">
      <dgm:prSet presAssocID="{3B6DB151-0477-4433-B90B-D56E113C6CCE}" presName="hierRoot2" presStyleCnt="0">
        <dgm:presLayoutVars>
          <dgm:hierBranch val="init"/>
        </dgm:presLayoutVars>
      </dgm:prSet>
      <dgm:spPr/>
    </dgm:pt>
    <dgm:pt modelId="{5FF68A1C-6618-4628-B6CA-B85E49ACBB12}" type="pres">
      <dgm:prSet presAssocID="{3B6DB151-0477-4433-B90B-D56E113C6CCE}" presName="rootComposite2" presStyleCnt="0"/>
      <dgm:spPr/>
    </dgm:pt>
    <dgm:pt modelId="{564782BF-219D-4AA6-9788-1029DFD59417}" type="pres">
      <dgm:prSet presAssocID="{3B6DB151-0477-4433-B90B-D56E113C6CC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54A0D6-7FF3-4BE9-8CD0-F9AB7E110A79}" type="pres">
      <dgm:prSet presAssocID="{3B6DB151-0477-4433-B90B-D56E113C6CCE}" presName="topArc2" presStyleLbl="parChTrans1D1" presStyleIdx="10" presStyleCnt="26"/>
      <dgm:spPr/>
    </dgm:pt>
    <dgm:pt modelId="{0578FE07-9A61-44F6-A82A-8DFC1668D969}" type="pres">
      <dgm:prSet presAssocID="{3B6DB151-0477-4433-B90B-D56E113C6CCE}" presName="bottomArc2" presStyleLbl="parChTrans1D1" presStyleIdx="11" presStyleCnt="26"/>
      <dgm:spPr/>
    </dgm:pt>
    <dgm:pt modelId="{F0DDC533-DD75-44CB-9E62-A2F75DFFF4EE}" type="pres">
      <dgm:prSet presAssocID="{3B6DB151-0477-4433-B90B-D56E113C6CCE}" presName="topConnNode2" presStyleLbl="node4" presStyleIdx="0" presStyleCnt="0"/>
      <dgm:spPr/>
      <dgm:t>
        <a:bodyPr/>
        <a:lstStyle/>
        <a:p>
          <a:endParaRPr lang="zh-CN" altLang="en-US"/>
        </a:p>
      </dgm:t>
    </dgm:pt>
    <dgm:pt modelId="{0236C3DD-F814-4BEC-947A-4C9E263F4203}" type="pres">
      <dgm:prSet presAssocID="{3B6DB151-0477-4433-B90B-D56E113C6CCE}" presName="hierChild4" presStyleCnt="0"/>
      <dgm:spPr/>
    </dgm:pt>
    <dgm:pt modelId="{9F2CAA5A-FCE1-40BC-AE15-DFA8E4BB9CC4}" type="pres">
      <dgm:prSet presAssocID="{3B6DB151-0477-4433-B90B-D56E113C6CCE}" presName="hierChild5" presStyleCnt="0"/>
      <dgm:spPr/>
    </dgm:pt>
    <dgm:pt modelId="{A3860AB5-2CCF-44E8-AC57-902ED833BF61}" type="pres">
      <dgm:prSet presAssocID="{CF025502-DA95-4832-99E6-5AD6C50D1D94}" presName="hierChild5" presStyleCnt="0"/>
      <dgm:spPr/>
    </dgm:pt>
    <dgm:pt modelId="{2DB0367B-51E9-4AF1-AF5B-2AE39402E0CC}" type="pres">
      <dgm:prSet presAssocID="{6CF58D9D-6DB8-40D3-90DC-C56A0B47A22A}" presName="hierChild5" presStyleCnt="0"/>
      <dgm:spPr/>
    </dgm:pt>
    <dgm:pt modelId="{45618AD2-B2B6-4BAD-A722-6F78A1A1896D}" type="pres">
      <dgm:prSet presAssocID="{5EDA132E-1F56-4CBB-BB84-620DE38CAD20}" presName="Name28" presStyleLbl="parChTrans1D2" presStyleIdx="2" presStyleCnt="4"/>
      <dgm:spPr/>
      <dgm:t>
        <a:bodyPr/>
        <a:lstStyle/>
        <a:p>
          <a:endParaRPr lang="zh-CN" altLang="en-US"/>
        </a:p>
      </dgm:t>
    </dgm:pt>
    <dgm:pt modelId="{099909BA-F69A-407D-B9C9-C67DFA27F3D9}" type="pres">
      <dgm:prSet presAssocID="{FC59CCC6-3CAC-443F-8948-066F9283E1E1}" presName="hierRoot2" presStyleCnt="0">
        <dgm:presLayoutVars>
          <dgm:hierBranch val="init"/>
        </dgm:presLayoutVars>
      </dgm:prSet>
      <dgm:spPr/>
    </dgm:pt>
    <dgm:pt modelId="{C94BAA8B-BEBA-4905-828D-AE06DAF83D6B}" type="pres">
      <dgm:prSet presAssocID="{FC59CCC6-3CAC-443F-8948-066F9283E1E1}" presName="rootComposite2" presStyleCnt="0"/>
      <dgm:spPr/>
    </dgm:pt>
    <dgm:pt modelId="{CFFEF6CC-6658-402C-9BD4-AC74F8F2E703}" type="pres">
      <dgm:prSet presAssocID="{FC59CCC6-3CAC-443F-8948-066F9283E1E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B8CAB9-A368-4777-B69C-A3FF48BFC512}" type="pres">
      <dgm:prSet presAssocID="{FC59CCC6-3CAC-443F-8948-066F9283E1E1}" presName="topArc2" presStyleLbl="parChTrans1D1" presStyleIdx="12" presStyleCnt="26"/>
      <dgm:spPr/>
    </dgm:pt>
    <dgm:pt modelId="{9C8ABE77-565A-4402-9D07-13D475582516}" type="pres">
      <dgm:prSet presAssocID="{FC59CCC6-3CAC-443F-8948-066F9283E1E1}" presName="bottomArc2" presStyleLbl="parChTrans1D1" presStyleIdx="13" presStyleCnt="26"/>
      <dgm:spPr/>
    </dgm:pt>
    <dgm:pt modelId="{A2A3E399-7E24-4E99-81FF-725B31B82699}" type="pres">
      <dgm:prSet presAssocID="{FC59CCC6-3CAC-443F-8948-066F9283E1E1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924746D0-0BEA-4B71-8176-3C3F17937648}" type="pres">
      <dgm:prSet presAssocID="{FC59CCC6-3CAC-443F-8948-066F9283E1E1}" presName="hierChild4" presStyleCnt="0"/>
      <dgm:spPr/>
    </dgm:pt>
    <dgm:pt modelId="{6C6074A8-86C6-46F2-AE07-CCB1734CB266}" type="pres">
      <dgm:prSet presAssocID="{3C7200E4-6C14-40D9-9953-637804281342}" presName="Name28" presStyleLbl="parChTrans1D3" presStyleIdx="2" presStyleCnt="4"/>
      <dgm:spPr/>
      <dgm:t>
        <a:bodyPr/>
        <a:lstStyle/>
        <a:p>
          <a:endParaRPr lang="zh-CN" altLang="en-US"/>
        </a:p>
      </dgm:t>
    </dgm:pt>
    <dgm:pt modelId="{B9FFA084-9487-4E61-8F6D-D2D0DBF0E3A4}" type="pres">
      <dgm:prSet presAssocID="{09C88671-5238-482D-86E2-141C54C685AE}" presName="hierRoot2" presStyleCnt="0">
        <dgm:presLayoutVars>
          <dgm:hierBranch val="init"/>
        </dgm:presLayoutVars>
      </dgm:prSet>
      <dgm:spPr/>
    </dgm:pt>
    <dgm:pt modelId="{AB8104C3-BDD6-4A38-BF3A-32981819EED2}" type="pres">
      <dgm:prSet presAssocID="{09C88671-5238-482D-86E2-141C54C685AE}" presName="rootComposite2" presStyleCnt="0"/>
      <dgm:spPr/>
    </dgm:pt>
    <dgm:pt modelId="{F91D584E-FC3E-4F4C-90E0-9EB998F83C41}" type="pres">
      <dgm:prSet presAssocID="{09C88671-5238-482D-86E2-141C54C685A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9867D2-7EAD-4225-A249-B5630B1AD355}" type="pres">
      <dgm:prSet presAssocID="{09C88671-5238-482D-86E2-141C54C685AE}" presName="topArc2" presStyleLbl="parChTrans1D1" presStyleIdx="14" presStyleCnt="26"/>
      <dgm:spPr/>
    </dgm:pt>
    <dgm:pt modelId="{E55B5993-90D4-47E7-AB3D-FE862F2922D2}" type="pres">
      <dgm:prSet presAssocID="{09C88671-5238-482D-86E2-141C54C685AE}" presName="bottomArc2" presStyleLbl="parChTrans1D1" presStyleIdx="15" presStyleCnt="26"/>
      <dgm:spPr/>
    </dgm:pt>
    <dgm:pt modelId="{7D2A53EC-0319-4222-AC39-F8D435B273C8}" type="pres">
      <dgm:prSet presAssocID="{09C88671-5238-482D-86E2-141C54C685AE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92C7C80E-4000-4FD2-BC5A-A6E065986C1E}" type="pres">
      <dgm:prSet presAssocID="{09C88671-5238-482D-86E2-141C54C685AE}" presName="hierChild4" presStyleCnt="0"/>
      <dgm:spPr/>
    </dgm:pt>
    <dgm:pt modelId="{EDB83513-E82C-472B-9CDE-059061D56699}" type="pres">
      <dgm:prSet presAssocID="{09C88671-5238-482D-86E2-141C54C685AE}" presName="hierChild5" presStyleCnt="0"/>
      <dgm:spPr/>
    </dgm:pt>
    <dgm:pt modelId="{41D89DC7-4528-4D99-9514-3724323F5220}" type="pres">
      <dgm:prSet presAssocID="{7FE00026-C60F-4A16-B12E-5BE80D7721C9}" presName="Name28" presStyleLbl="parChTrans1D3" presStyleIdx="3" presStyleCnt="4"/>
      <dgm:spPr/>
      <dgm:t>
        <a:bodyPr/>
        <a:lstStyle/>
        <a:p>
          <a:endParaRPr lang="zh-CN" altLang="en-US"/>
        </a:p>
      </dgm:t>
    </dgm:pt>
    <dgm:pt modelId="{B8DC4694-B42A-4431-A828-929D008AB419}" type="pres">
      <dgm:prSet presAssocID="{C7628FF2-019A-4399-81BD-A6CE7955FB33}" presName="hierRoot2" presStyleCnt="0">
        <dgm:presLayoutVars>
          <dgm:hierBranch val="init"/>
        </dgm:presLayoutVars>
      </dgm:prSet>
      <dgm:spPr/>
    </dgm:pt>
    <dgm:pt modelId="{20921C0C-E81E-46D5-9F6A-EC10F18AD956}" type="pres">
      <dgm:prSet presAssocID="{C7628FF2-019A-4399-81BD-A6CE7955FB33}" presName="rootComposite2" presStyleCnt="0"/>
      <dgm:spPr/>
    </dgm:pt>
    <dgm:pt modelId="{E556BEB9-3248-4FBC-AFCC-E10618D5D5F1}" type="pres">
      <dgm:prSet presAssocID="{C7628FF2-019A-4399-81BD-A6CE7955FB3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2F8CD1-4675-44C3-8042-C40A14ADAD85}" type="pres">
      <dgm:prSet presAssocID="{C7628FF2-019A-4399-81BD-A6CE7955FB33}" presName="topArc2" presStyleLbl="parChTrans1D1" presStyleIdx="16" presStyleCnt="26"/>
      <dgm:spPr/>
    </dgm:pt>
    <dgm:pt modelId="{AEA20505-F7E6-44F3-A63D-8B87CFD8BE83}" type="pres">
      <dgm:prSet presAssocID="{C7628FF2-019A-4399-81BD-A6CE7955FB33}" presName="bottomArc2" presStyleLbl="parChTrans1D1" presStyleIdx="17" presStyleCnt="26"/>
      <dgm:spPr/>
    </dgm:pt>
    <dgm:pt modelId="{4413985B-54B7-4829-9551-5BDBAB72928D}" type="pres">
      <dgm:prSet presAssocID="{C7628FF2-019A-4399-81BD-A6CE7955FB33}" presName="topConnNode2" presStyleLbl="node3" presStyleIdx="0" presStyleCnt="0"/>
      <dgm:spPr/>
      <dgm:t>
        <a:bodyPr/>
        <a:lstStyle/>
        <a:p>
          <a:endParaRPr lang="zh-CN" altLang="en-US"/>
        </a:p>
      </dgm:t>
    </dgm:pt>
    <dgm:pt modelId="{9DA9FAD4-350B-4E73-B1F8-3B2741CB449A}" type="pres">
      <dgm:prSet presAssocID="{C7628FF2-019A-4399-81BD-A6CE7955FB33}" presName="hierChild4" presStyleCnt="0"/>
      <dgm:spPr/>
    </dgm:pt>
    <dgm:pt modelId="{D42F7E9E-91D0-4372-9EF3-E61277891F0D}" type="pres">
      <dgm:prSet presAssocID="{22585492-4FBB-45EB-A725-FFCCD69F6E92}" presName="Name28" presStyleLbl="parChTrans1D4" presStyleIdx="1" presStyleCnt="4"/>
      <dgm:spPr/>
      <dgm:t>
        <a:bodyPr/>
        <a:lstStyle/>
        <a:p>
          <a:endParaRPr lang="zh-CN" altLang="en-US"/>
        </a:p>
      </dgm:t>
    </dgm:pt>
    <dgm:pt modelId="{CCBB2AAC-3D85-44B5-B3A2-C648E5D58968}" type="pres">
      <dgm:prSet presAssocID="{55056A2B-3782-40DC-8301-BB5D6A3EE406}" presName="hierRoot2" presStyleCnt="0">
        <dgm:presLayoutVars>
          <dgm:hierBranch val="init"/>
        </dgm:presLayoutVars>
      </dgm:prSet>
      <dgm:spPr/>
    </dgm:pt>
    <dgm:pt modelId="{3700134F-1A2A-4CBF-B26A-3ACE9E8682BA}" type="pres">
      <dgm:prSet presAssocID="{55056A2B-3782-40DC-8301-BB5D6A3EE406}" presName="rootComposite2" presStyleCnt="0"/>
      <dgm:spPr/>
    </dgm:pt>
    <dgm:pt modelId="{6AEBF8E9-A9DF-474C-AD10-4951B3F46883}" type="pres">
      <dgm:prSet presAssocID="{55056A2B-3782-40DC-8301-BB5D6A3EE40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95DC48-CAB5-43E9-B040-75F461B1BD8C}" type="pres">
      <dgm:prSet presAssocID="{55056A2B-3782-40DC-8301-BB5D6A3EE406}" presName="topArc2" presStyleLbl="parChTrans1D1" presStyleIdx="18" presStyleCnt="26"/>
      <dgm:spPr/>
    </dgm:pt>
    <dgm:pt modelId="{1EE075CB-7905-4124-A29F-3E5318AC9EB3}" type="pres">
      <dgm:prSet presAssocID="{55056A2B-3782-40DC-8301-BB5D6A3EE406}" presName="bottomArc2" presStyleLbl="parChTrans1D1" presStyleIdx="19" presStyleCnt="26"/>
      <dgm:spPr/>
    </dgm:pt>
    <dgm:pt modelId="{414D0C95-2E47-495F-BD4A-5B906F75F50E}" type="pres">
      <dgm:prSet presAssocID="{55056A2B-3782-40DC-8301-BB5D6A3EE406}" presName="topConnNode2" presStyleLbl="node4" presStyleIdx="0" presStyleCnt="0"/>
      <dgm:spPr/>
      <dgm:t>
        <a:bodyPr/>
        <a:lstStyle/>
        <a:p>
          <a:endParaRPr lang="zh-CN" altLang="en-US"/>
        </a:p>
      </dgm:t>
    </dgm:pt>
    <dgm:pt modelId="{06A0CAA0-7531-44AD-85B5-A6547114538C}" type="pres">
      <dgm:prSet presAssocID="{55056A2B-3782-40DC-8301-BB5D6A3EE406}" presName="hierChild4" presStyleCnt="0"/>
      <dgm:spPr/>
    </dgm:pt>
    <dgm:pt modelId="{84AD9496-F5EB-460C-94AA-4413CA8510EE}" type="pres">
      <dgm:prSet presAssocID="{55056A2B-3782-40DC-8301-BB5D6A3EE406}" presName="hierChild5" presStyleCnt="0"/>
      <dgm:spPr/>
    </dgm:pt>
    <dgm:pt modelId="{41D94922-68B9-4F29-A749-EAD69807CD0D}" type="pres">
      <dgm:prSet presAssocID="{4AF45042-0CB8-407F-AF70-AEC81FD22804}" presName="Name28" presStyleLbl="parChTrans1D4" presStyleIdx="2" presStyleCnt="4"/>
      <dgm:spPr/>
      <dgm:t>
        <a:bodyPr/>
        <a:lstStyle/>
        <a:p>
          <a:endParaRPr lang="zh-CN" altLang="en-US"/>
        </a:p>
      </dgm:t>
    </dgm:pt>
    <dgm:pt modelId="{7EEB384B-989C-4935-8B9E-015CB603BA17}" type="pres">
      <dgm:prSet presAssocID="{00B584D2-06DE-42D0-A290-A38C1FF3CBBA}" presName="hierRoot2" presStyleCnt="0">
        <dgm:presLayoutVars>
          <dgm:hierBranch val="init"/>
        </dgm:presLayoutVars>
      </dgm:prSet>
      <dgm:spPr/>
    </dgm:pt>
    <dgm:pt modelId="{7FA15063-F1C6-471A-83F4-4107A1F180C9}" type="pres">
      <dgm:prSet presAssocID="{00B584D2-06DE-42D0-A290-A38C1FF3CBBA}" presName="rootComposite2" presStyleCnt="0"/>
      <dgm:spPr/>
    </dgm:pt>
    <dgm:pt modelId="{FEFEED4E-BC7F-40FA-9295-D11E6550E2BF}" type="pres">
      <dgm:prSet presAssocID="{00B584D2-06DE-42D0-A290-A38C1FF3CBB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5A67B0-38B6-4ED1-BAF0-CD0B27FA801B}" type="pres">
      <dgm:prSet presAssocID="{00B584D2-06DE-42D0-A290-A38C1FF3CBBA}" presName="topArc2" presStyleLbl="parChTrans1D1" presStyleIdx="20" presStyleCnt="26"/>
      <dgm:spPr/>
    </dgm:pt>
    <dgm:pt modelId="{24CA351B-0211-47CE-BE0C-53E80E1CD6EC}" type="pres">
      <dgm:prSet presAssocID="{00B584D2-06DE-42D0-A290-A38C1FF3CBBA}" presName="bottomArc2" presStyleLbl="parChTrans1D1" presStyleIdx="21" presStyleCnt="26"/>
      <dgm:spPr/>
    </dgm:pt>
    <dgm:pt modelId="{8DAB0D5A-F14A-40CC-9BF2-F2257755DED7}" type="pres">
      <dgm:prSet presAssocID="{00B584D2-06DE-42D0-A290-A38C1FF3CBBA}" presName="topConnNode2" presStyleLbl="node4" presStyleIdx="0" presStyleCnt="0"/>
      <dgm:spPr/>
      <dgm:t>
        <a:bodyPr/>
        <a:lstStyle/>
        <a:p>
          <a:endParaRPr lang="zh-CN" altLang="en-US"/>
        </a:p>
      </dgm:t>
    </dgm:pt>
    <dgm:pt modelId="{95BDD51C-33CB-421E-B5E4-E8B8CA048BD7}" type="pres">
      <dgm:prSet presAssocID="{00B584D2-06DE-42D0-A290-A38C1FF3CBBA}" presName="hierChild4" presStyleCnt="0"/>
      <dgm:spPr/>
    </dgm:pt>
    <dgm:pt modelId="{45177AF1-D336-4BE8-9752-3B5C48926A72}" type="pres">
      <dgm:prSet presAssocID="{216C7B5B-A30D-41C6-B700-A6172C94000F}" presName="Name28" presStyleLbl="parChTrans1D4" presStyleIdx="3" presStyleCnt="4"/>
      <dgm:spPr/>
      <dgm:t>
        <a:bodyPr/>
        <a:lstStyle/>
        <a:p>
          <a:endParaRPr lang="zh-CN" altLang="en-US"/>
        </a:p>
      </dgm:t>
    </dgm:pt>
    <dgm:pt modelId="{1781F1BD-08F8-45CA-B086-AC0D67F3DC17}" type="pres">
      <dgm:prSet presAssocID="{B878012F-BB5C-4508-8C5F-3A0BEC27D43D}" presName="hierRoot2" presStyleCnt="0">
        <dgm:presLayoutVars>
          <dgm:hierBranch val="init"/>
        </dgm:presLayoutVars>
      </dgm:prSet>
      <dgm:spPr/>
    </dgm:pt>
    <dgm:pt modelId="{84DDBAB7-83BE-44C1-B87D-40E77DEF3EED}" type="pres">
      <dgm:prSet presAssocID="{B878012F-BB5C-4508-8C5F-3A0BEC27D43D}" presName="rootComposite2" presStyleCnt="0"/>
      <dgm:spPr/>
    </dgm:pt>
    <dgm:pt modelId="{68C5207A-9759-479A-A84F-7A6F1DEF1ACC}" type="pres">
      <dgm:prSet presAssocID="{B878012F-BB5C-4508-8C5F-3A0BEC27D43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22B406-4AB2-4099-AF81-ADE32D4D4F6D}" type="pres">
      <dgm:prSet presAssocID="{B878012F-BB5C-4508-8C5F-3A0BEC27D43D}" presName="topArc2" presStyleLbl="parChTrans1D1" presStyleIdx="22" presStyleCnt="26"/>
      <dgm:spPr/>
    </dgm:pt>
    <dgm:pt modelId="{33F00456-7B7C-4061-891A-7B9AAA9EC289}" type="pres">
      <dgm:prSet presAssocID="{B878012F-BB5C-4508-8C5F-3A0BEC27D43D}" presName="bottomArc2" presStyleLbl="parChTrans1D1" presStyleIdx="23" presStyleCnt="26"/>
      <dgm:spPr/>
    </dgm:pt>
    <dgm:pt modelId="{9FE58C6A-B876-488D-AEFB-BF089C3FF6B4}" type="pres">
      <dgm:prSet presAssocID="{B878012F-BB5C-4508-8C5F-3A0BEC27D43D}" presName="topConnNode2" presStyleLbl="node4" presStyleIdx="0" presStyleCnt="0"/>
      <dgm:spPr/>
      <dgm:t>
        <a:bodyPr/>
        <a:lstStyle/>
        <a:p>
          <a:endParaRPr lang="zh-CN" altLang="en-US"/>
        </a:p>
      </dgm:t>
    </dgm:pt>
    <dgm:pt modelId="{F3AB75FB-F0BF-46FA-9875-59A7FBA0F658}" type="pres">
      <dgm:prSet presAssocID="{B878012F-BB5C-4508-8C5F-3A0BEC27D43D}" presName="hierChild4" presStyleCnt="0"/>
      <dgm:spPr/>
    </dgm:pt>
    <dgm:pt modelId="{FC477D39-4884-4647-A4BF-5BAE7F489318}" type="pres">
      <dgm:prSet presAssocID="{B878012F-BB5C-4508-8C5F-3A0BEC27D43D}" presName="hierChild5" presStyleCnt="0"/>
      <dgm:spPr/>
    </dgm:pt>
    <dgm:pt modelId="{B1DF6997-1AAC-4631-88C2-73D16E11A32D}" type="pres">
      <dgm:prSet presAssocID="{00B584D2-06DE-42D0-A290-A38C1FF3CBBA}" presName="hierChild5" presStyleCnt="0"/>
      <dgm:spPr/>
    </dgm:pt>
    <dgm:pt modelId="{353DD53F-02CC-4DDB-B931-D934516AF93D}" type="pres">
      <dgm:prSet presAssocID="{C7628FF2-019A-4399-81BD-A6CE7955FB33}" presName="hierChild5" presStyleCnt="0"/>
      <dgm:spPr/>
    </dgm:pt>
    <dgm:pt modelId="{039DF131-32CD-46C4-8EC4-865F7258BCA2}" type="pres">
      <dgm:prSet presAssocID="{FC59CCC6-3CAC-443F-8948-066F9283E1E1}" presName="hierChild5" presStyleCnt="0"/>
      <dgm:spPr/>
    </dgm:pt>
    <dgm:pt modelId="{D9F958F9-6B65-4DEE-BBE8-63AFBC512FDE}" type="pres">
      <dgm:prSet presAssocID="{BA2982E1-AB21-440F-8F10-AA21A950BEBC}" presName="Name28" presStyleLbl="parChTrans1D2" presStyleIdx="3" presStyleCnt="4"/>
      <dgm:spPr/>
      <dgm:t>
        <a:bodyPr/>
        <a:lstStyle/>
        <a:p>
          <a:endParaRPr lang="zh-CN" altLang="en-US"/>
        </a:p>
      </dgm:t>
    </dgm:pt>
    <dgm:pt modelId="{65823459-6B4D-4F09-99E8-DF4778EDDBB5}" type="pres">
      <dgm:prSet presAssocID="{B4928C9E-8943-421E-8ECA-E37C16EE2722}" presName="hierRoot2" presStyleCnt="0">
        <dgm:presLayoutVars>
          <dgm:hierBranch val="init"/>
        </dgm:presLayoutVars>
      </dgm:prSet>
      <dgm:spPr/>
    </dgm:pt>
    <dgm:pt modelId="{F3E2C840-F6AC-4CC4-B637-A92B6F846B55}" type="pres">
      <dgm:prSet presAssocID="{B4928C9E-8943-421E-8ECA-E37C16EE2722}" presName="rootComposite2" presStyleCnt="0"/>
      <dgm:spPr/>
    </dgm:pt>
    <dgm:pt modelId="{FC896593-7126-4804-8181-9BE786E641FA}" type="pres">
      <dgm:prSet presAssocID="{B4928C9E-8943-421E-8ECA-E37C16EE272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2B72B3-7A38-4162-B75A-78D1E13E5053}" type="pres">
      <dgm:prSet presAssocID="{B4928C9E-8943-421E-8ECA-E37C16EE2722}" presName="topArc2" presStyleLbl="parChTrans1D1" presStyleIdx="24" presStyleCnt="26"/>
      <dgm:spPr/>
    </dgm:pt>
    <dgm:pt modelId="{BF8F43FE-6D03-4AAD-BF17-B299130EDDB7}" type="pres">
      <dgm:prSet presAssocID="{B4928C9E-8943-421E-8ECA-E37C16EE2722}" presName="bottomArc2" presStyleLbl="parChTrans1D1" presStyleIdx="25" presStyleCnt="26"/>
      <dgm:spPr/>
    </dgm:pt>
    <dgm:pt modelId="{B344AC55-BB53-42C3-9690-631E29F116F7}" type="pres">
      <dgm:prSet presAssocID="{B4928C9E-8943-421E-8ECA-E37C16EE2722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468D9DF9-0A3E-4A64-B807-310EDB512D1E}" type="pres">
      <dgm:prSet presAssocID="{B4928C9E-8943-421E-8ECA-E37C16EE2722}" presName="hierChild4" presStyleCnt="0"/>
      <dgm:spPr/>
    </dgm:pt>
    <dgm:pt modelId="{77BAE259-04D1-47E9-A280-7204F216809C}" type="pres">
      <dgm:prSet presAssocID="{B4928C9E-8943-421E-8ECA-E37C16EE2722}" presName="hierChild5" presStyleCnt="0"/>
      <dgm:spPr/>
    </dgm:pt>
    <dgm:pt modelId="{28AB4EA5-BD84-4E49-B722-D325A6008E62}" type="pres">
      <dgm:prSet presAssocID="{BC1102B1-F289-411F-ACDC-8972CF691F1D}" presName="hierChild3" presStyleCnt="0"/>
      <dgm:spPr/>
    </dgm:pt>
  </dgm:ptLst>
  <dgm:cxnLst>
    <dgm:cxn modelId="{1846D95C-41FB-42DC-8FC3-6B7F0A5B6402}" type="presOf" srcId="{A8A79F40-C7E0-486D-9A47-913BABFB63D4}" destId="{B1A14E77-9928-4586-B827-40CEEB6A4D25}" srcOrd="0" destOrd="0" presId="urn:microsoft.com/office/officeart/2008/layout/HalfCircleOrganizationChart"/>
    <dgm:cxn modelId="{7AB3E7F9-2D4D-47FC-873C-3D82EF82F0A0}" type="presOf" srcId="{22585492-4FBB-45EB-A725-FFCCD69F6E92}" destId="{D42F7E9E-91D0-4372-9EF3-E61277891F0D}" srcOrd="0" destOrd="0" presId="urn:microsoft.com/office/officeart/2008/layout/HalfCircleOrganizationChart"/>
    <dgm:cxn modelId="{80E048E0-104A-4470-AB4A-03639F36041F}" srcId="{BC1102B1-F289-411F-ACDC-8972CF691F1D}" destId="{B4928C9E-8943-421E-8ECA-E37C16EE2722}" srcOrd="3" destOrd="0" parTransId="{BA2982E1-AB21-440F-8F10-AA21A950BEBC}" sibTransId="{D90F4AE9-8FF2-459C-9E6D-12C41EB77A93}"/>
    <dgm:cxn modelId="{B05428F9-39C9-4D85-925E-E9376CB1FB9F}" srcId="{BC1102B1-F289-411F-ACDC-8972CF691F1D}" destId="{6CF58D9D-6DB8-40D3-90DC-C56A0B47A22A}" srcOrd="1" destOrd="0" parTransId="{B344CF27-4B3E-42BE-8A25-7816A086A6D1}" sibTransId="{BBF2D402-A1D5-4CA5-9F07-9FE6EA1083B9}"/>
    <dgm:cxn modelId="{D46764DA-AB94-4451-9E1B-032DFF9DE5CF}" type="presOf" srcId="{09C88671-5238-482D-86E2-141C54C685AE}" destId="{F91D584E-FC3E-4F4C-90E0-9EB998F83C41}" srcOrd="0" destOrd="0" presId="urn:microsoft.com/office/officeart/2008/layout/HalfCircleOrganizationChart"/>
    <dgm:cxn modelId="{3DB3181A-C3EC-457C-B9A1-300FF03A51FE}" srcId="{FC59CCC6-3CAC-443F-8948-066F9283E1E1}" destId="{C7628FF2-019A-4399-81BD-A6CE7955FB33}" srcOrd="1" destOrd="0" parTransId="{7FE00026-C60F-4A16-B12E-5BE80D7721C9}" sibTransId="{89968E6B-C20A-4D7A-A3CF-1D58E1A98F72}"/>
    <dgm:cxn modelId="{11A09603-2D9C-4ADC-94EF-E6A84BEAC881}" srcId="{FC59CCC6-3CAC-443F-8948-066F9283E1E1}" destId="{09C88671-5238-482D-86E2-141C54C685AE}" srcOrd="0" destOrd="0" parTransId="{3C7200E4-6C14-40D9-9953-637804281342}" sibTransId="{31E49424-7DDE-4E9E-9DF5-FBDF3FBEE069}"/>
    <dgm:cxn modelId="{ED5F8A9D-2ADF-41D9-8F61-8DE490A2C230}" srcId="{C7628FF2-019A-4399-81BD-A6CE7955FB33}" destId="{00B584D2-06DE-42D0-A290-A38C1FF3CBBA}" srcOrd="1" destOrd="0" parTransId="{4AF45042-0CB8-407F-AF70-AEC81FD22804}" sibTransId="{510A9BF1-1C22-4A02-89FC-CE7246EB34D5}"/>
    <dgm:cxn modelId="{EADA59A9-36E9-40CF-B6D6-E2E3D7544FBA}" type="presOf" srcId="{EC6AB3DC-02B0-41E3-BF01-E5C9EB73A5E6}" destId="{4F069655-D841-44D5-8229-84C24A3BA898}" srcOrd="0" destOrd="0" presId="urn:microsoft.com/office/officeart/2008/layout/HalfCircleOrganizationChart"/>
    <dgm:cxn modelId="{8D4D3085-B7DD-4B8A-8F5A-044E392752E0}" srcId="{00B584D2-06DE-42D0-A290-A38C1FF3CBBA}" destId="{B878012F-BB5C-4508-8C5F-3A0BEC27D43D}" srcOrd="0" destOrd="0" parTransId="{216C7B5B-A30D-41C6-B700-A6172C94000F}" sibTransId="{B3CB615E-9422-40FA-9CFE-A77ED4D65963}"/>
    <dgm:cxn modelId="{7320E1FB-763E-4F92-8FF7-EE470AF38F25}" type="presOf" srcId="{CF025502-DA95-4832-99E6-5AD6C50D1D94}" destId="{B49C3BC8-287A-46FB-8028-56AF01CDF518}" srcOrd="1" destOrd="0" presId="urn:microsoft.com/office/officeart/2008/layout/HalfCircleOrganizationChart"/>
    <dgm:cxn modelId="{70E83018-AE52-49BB-8456-FFB4D77D35FA}" srcId="{CF025502-DA95-4832-99E6-5AD6C50D1D94}" destId="{3B6DB151-0477-4433-B90B-D56E113C6CCE}" srcOrd="0" destOrd="0" parTransId="{A8A79F40-C7E0-486D-9A47-913BABFB63D4}" sibTransId="{184AE2A9-F534-4A2A-9989-A49C0CB4EDCF}"/>
    <dgm:cxn modelId="{C841A5D1-A3DD-4785-925F-E7C27AF43061}" type="presOf" srcId="{91FEEC20-34D5-452A-9602-760065C698AC}" destId="{58C0AD99-5A75-4ED9-A4BE-5950E92AD611}" srcOrd="0" destOrd="0" presId="urn:microsoft.com/office/officeart/2008/layout/HalfCircleOrganizationChart"/>
    <dgm:cxn modelId="{0F0699E8-D9E0-44A4-9CA2-B7C41E599801}" srcId="{91FEEC20-34D5-452A-9602-760065C698AC}" destId="{BC1102B1-F289-411F-ACDC-8972CF691F1D}" srcOrd="0" destOrd="0" parTransId="{0994A1CE-E83A-40C6-A236-0173F02AE049}" sibTransId="{25709A54-01DA-4BEA-9B8F-6F161718D4C2}"/>
    <dgm:cxn modelId="{CC5134D4-5469-4B75-A67E-F16A27E4D1B6}" type="presOf" srcId="{00B584D2-06DE-42D0-A290-A38C1FF3CBBA}" destId="{FEFEED4E-BC7F-40FA-9295-D11E6550E2BF}" srcOrd="0" destOrd="0" presId="urn:microsoft.com/office/officeart/2008/layout/HalfCircleOrganizationChart"/>
    <dgm:cxn modelId="{85A0D0CB-1885-4FAA-AE83-E7FDE1C10F8F}" type="presOf" srcId="{5EDA132E-1F56-4CBB-BB84-620DE38CAD20}" destId="{45618AD2-B2B6-4BAD-A722-6F78A1A1896D}" srcOrd="0" destOrd="0" presId="urn:microsoft.com/office/officeart/2008/layout/HalfCircleOrganizationChart"/>
    <dgm:cxn modelId="{68BE18EC-52E0-4633-9C2C-E529ED17D142}" srcId="{C7628FF2-019A-4399-81BD-A6CE7955FB33}" destId="{55056A2B-3782-40DC-8301-BB5D6A3EE406}" srcOrd="0" destOrd="0" parTransId="{22585492-4FBB-45EB-A725-FFCCD69F6E92}" sibTransId="{7332421D-1C4E-4D40-BC5E-E91BAC00C400}"/>
    <dgm:cxn modelId="{12423B78-3801-4B68-9F63-986C3CDA03BC}" type="presOf" srcId="{921776FB-E634-4ED0-88F9-7125B8DD3D95}" destId="{C6B133A3-0609-41AD-A385-60F988414D37}" srcOrd="0" destOrd="0" presId="urn:microsoft.com/office/officeart/2008/layout/HalfCircleOrganizationChart"/>
    <dgm:cxn modelId="{AEC87691-942C-4AFD-896A-A18A48593B3A}" type="presOf" srcId="{6CF58D9D-6DB8-40D3-90DC-C56A0B47A22A}" destId="{89B089C1-0A91-408E-AE52-935DF47AEF41}" srcOrd="1" destOrd="0" presId="urn:microsoft.com/office/officeart/2008/layout/HalfCircleOrganizationChart"/>
    <dgm:cxn modelId="{177CFB1D-6CED-4004-8F6E-47AEA0C162CA}" type="presOf" srcId="{CF025502-DA95-4832-99E6-5AD6C50D1D94}" destId="{A147B74C-23B5-4D81-AF6C-D3A2BEEC7F99}" srcOrd="0" destOrd="0" presId="urn:microsoft.com/office/officeart/2008/layout/HalfCircleOrganizationChart"/>
    <dgm:cxn modelId="{9C1A0160-8254-4541-A28A-741257FDAA67}" type="presOf" srcId="{B4928C9E-8943-421E-8ECA-E37C16EE2722}" destId="{B344AC55-BB53-42C3-9690-631E29F116F7}" srcOrd="1" destOrd="0" presId="urn:microsoft.com/office/officeart/2008/layout/HalfCircleOrganizationChart"/>
    <dgm:cxn modelId="{52ADA9DF-B068-41B4-B7B9-E48B696B9B1A}" type="presOf" srcId="{D100A922-FEAD-4268-B39D-CE0F069DB156}" destId="{47FC3C98-B968-419D-B963-10F82EA97940}" srcOrd="0" destOrd="0" presId="urn:microsoft.com/office/officeart/2008/layout/HalfCircleOrganizationChart"/>
    <dgm:cxn modelId="{987CF7F0-8595-4043-A249-E86592C066E7}" type="presOf" srcId="{C7628FF2-019A-4399-81BD-A6CE7955FB33}" destId="{4413985B-54B7-4829-9551-5BDBAB72928D}" srcOrd="1" destOrd="0" presId="urn:microsoft.com/office/officeart/2008/layout/HalfCircleOrganizationChart"/>
    <dgm:cxn modelId="{64E117DE-6F9D-42C9-9C1D-AA7634FB5CA4}" type="presOf" srcId="{FC59CCC6-3CAC-443F-8948-066F9283E1E1}" destId="{A2A3E399-7E24-4E99-81FF-725B31B82699}" srcOrd="1" destOrd="0" presId="urn:microsoft.com/office/officeart/2008/layout/HalfCircleOrganizationChart"/>
    <dgm:cxn modelId="{970BE314-8246-4D48-BCFD-4E598E4D2BFF}" type="presOf" srcId="{67978A7E-F3F6-4D9C-A9B6-EC8B73AF3F63}" destId="{D733F3BC-9CA5-47CF-A11A-9FB988533170}" srcOrd="0" destOrd="0" presId="urn:microsoft.com/office/officeart/2008/layout/HalfCircleOrganizationChart"/>
    <dgm:cxn modelId="{8DF0FE4E-8D56-45D2-9610-411C9A40EF70}" type="presOf" srcId="{3C7200E4-6C14-40D9-9953-637804281342}" destId="{6C6074A8-86C6-46F2-AE07-CCB1734CB266}" srcOrd="0" destOrd="0" presId="urn:microsoft.com/office/officeart/2008/layout/HalfCircleOrganizationChart"/>
    <dgm:cxn modelId="{90A29018-C6BB-4A4F-B088-F887D08CDF47}" type="presOf" srcId="{55056A2B-3782-40DC-8301-BB5D6A3EE406}" destId="{6AEBF8E9-A9DF-474C-AD10-4951B3F46883}" srcOrd="0" destOrd="0" presId="urn:microsoft.com/office/officeart/2008/layout/HalfCircleOrganizationChart"/>
    <dgm:cxn modelId="{17D4EA12-8590-4AFC-9A54-37CE7865ECE4}" type="presOf" srcId="{D100A922-FEAD-4268-B39D-CE0F069DB156}" destId="{430AC134-AE4B-464A-99C3-FCDA1E1EF0A5}" srcOrd="1" destOrd="0" presId="urn:microsoft.com/office/officeart/2008/layout/HalfCircleOrganizationChart"/>
    <dgm:cxn modelId="{275D5BD1-12F1-4E3C-8DEF-4E1B3403C7BA}" type="presOf" srcId="{1AF0CDA8-96D6-43A3-A16C-AB44CD7C5D1C}" destId="{1E5FDDC5-2C46-47CA-8996-5C863EF5C4F0}" srcOrd="1" destOrd="0" presId="urn:microsoft.com/office/officeart/2008/layout/HalfCircleOrganizationChart"/>
    <dgm:cxn modelId="{05AD193E-54E1-4E30-AE73-70041C2C1FCA}" type="presOf" srcId="{55056A2B-3782-40DC-8301-BB5D6A3EE406}" destId="{414D0C95-2E47-495F-BD4A-5B906F75F50E}" srcOrd="1" destOrd="0" presId="urn:microsoft.com/office/officeart/2008/layout/HalfCircleOrganizationChart"/>
    <dgm:cxn modelId="{A4A63C0D-62DE-446B-8E0C-119CA2B336DB}" type="presOf" srcId="{7FE00026-C60F-4A16-B12E-5BE80D7721C9}" destId="{41D89DC7-4528-4D99-9514-3724323F5220}" srcOrd="0" destOrd="0" presId="urn:microsoft.com/office/officeart/2008/layout/HalfCircleOrganizationChart"/>
    <dgm:cxn modelId="{9F465411-4FFC-417A-96DD-A03B842E6651}" type="presOf" srcId="{B4928C9E-8943-421E-8ECA-E37C16EE2722}" destId="{FC896593-7126-4804-8181-9BE786E641FA}" srcOrd="0" destOrd="0" presId="urn:microsoft.com/office/officeart/2008/layout/HalfCircleOrganizationChart"/>
    <dgm:cxn modelId="{1F0F33F0-6A48-4FEE-B1A7-FFD071E24340}" type="presOf" srcId="{BA2982E1-AB21-440F-8F10-AA21A950BEBC}" destId="{D9F958F9-6B65-4DEE-BBE8-63AFBC512FDE}" srcOrd="0" destOrd="0" presId="urn:microsoft.com/office/officeart/2008/layout/HalfCircleOrganizationChart"/>
    <dgm:cxn modelId="{88A1904F-CA94-482C-A430-CF89041B95E6}" type="presOf" srcId="{C7628FF2-019A-4399-81BD-A6CE7955FB33}" destId="{E556BEB9-3248-4FBC-AFCC-E10618D5D5F1}" srcOrd="0" destOrd="0" presId="urn:microsoft.com/office/officeart/2008/layout/HalfCircleOrganizationChart"/>
    <dgm:cxn modelId="{6BDF5F3A-E67F-405F-9F89-093B3491E0DA}" type="presOf" srcId="{FC59CCC6-3CAC-443F-8948-066F9283E1E1}" destId="{CFFEF6CC-6658-402C-9BD4-AC74F8F2E703}" srcOrd="0" destOrd="0" presId="urn:microsoft.com/office/officeart/2008/layout/HalfCircleOrganizationChart"/>
    <dgm:cxn modelId="{444E129F-9766-4C20-B181-1DA21E7E234C}" type="presOf" srcId="{3B6DB151-0477-4433-B90B-D56E113C6CCE}" destId="{F0DDC533-DD75-44CB-9E62-A2F75DFFF4EE}" srcOrd="1" destOrd="0" presId="urn:microsoft.com/office/officeart/2008/layout/HalfCircleOrganizationChart"/>
    <dgm:cxn modelId="{09C60595-2500-4719-964D-F700093C8BBD}" type="presOf" srcId="{216C7B5B-A30D-41C6-B700-A6172C94000F}" destId="{45177AF1-D336-4BE8-9752-3B5C48926A72}" srcOrd="0" destOrd="0" presId="urn:microsoft.com/office/officeart/2008/layout/HalfCircleOrganizationChart"/>
    <dgm:cxn modelId="{403FC363-A0B1-4C05-9324-04AB0C1EBE3C}" type="presOf" srcId="{6CF58D9D-6DB8-40D3-90DC-C56A0B47A22A}" destId="{25189325-7F44-4D7F-954A-58A819D78E28}" srcOrd="0" destOrd="0" presId="urn:microsoft.com/office/officeart/2008/layout/HalfCircleOrganizationChart"/>
    <dgm:cxn modelId="{89EDF0D2-0A33-4F4A-8381-C4DE6C60C112}" type="presOf" srcId="{3B6DB151-0477-4433-B90B-D56E113C6CCE}" destId="{564782BF-219D-4AA6-9788-1029DFD59417}" srcOrd="0" destOrd="0" presId="urn:microsoft.com/office/officeart/2008/layout/HalfCircleOrganizationChart"/>
    <dgm:cxn modelId="{BF4F07B3-A27E-4E61-9A3D-5C63115487A8}" srcId="{BC1102B1-F289-411F-ACDC-8972CF691F1D}" destId="{D100A922-FEAD-4268-B39D-CE0F069DB156}" srcOrd="0" destOrd="0" parTransId="{EC6AB3DC-02B0-41E3-BF01-E5C9EB73A5E6}" sibTransId="{B5D864D6-7A92-4453-82D7-10786F138221}"/>
    <dgm:cxn modelId="{E2EF7E73-22CC-4C9F-A753-DAA3CD8F6EB8}" type="presOf" srcId="{BC1102B1-F289-411F-ACDC-8972CF691F1D}" destId="{F5CAA95F-404C-47B4-A36B-3F026B33A161}" srcOrd="0" destOrd="0" presId="urn:microsoft.com/office/officeart/2008/layout/HalfCircleOrganizationChart"/>
    <dgm:cxn modelId="{D709A20F-B564-4FE2-A013-B239DBFD3991}" type="presOf" srcId="{1AF0CDA8-96D6-43A3-A16C-AB44CD7C5D1C}" destId="{88E67CA8-EBE3-47C6-B362-3F555B0A1C45}" srcOrd="0" destOrd="0" presId="urn:microsoft.com/office/officeart/2008/layout/HalfCircleOrganizationChart"/>
    <dgm:cxn modelId="{E0C8FF2E-7E45-4662-BABC-ABB60697A20C}" type="presOf" srcId="{00B584D2-06DE-42D0-A290-A38C1FF3CBBA}" destId="{8DAB0D5A-F14A-40CC-9BF2-F2257755DED7}" srcOrd="1" destOrd="0" presId="urn:microsoft.com/office/officeart/2008/layout/HalfCircleOrganizationChart"/>
    <dgm:cxn modelId="{EBF620D8-7C6F-4686-B66C-AB8CD29DB1FC}" srcId="{D100A922-FEAD-4268-B39D-CE0F069DB156}" destId="{1AF0CDA8-96D6-43A3-A16C-AB44CD7C5D1C}" srcOrd="0" destOrd="0" parTransId="{921776FB-E634-4ED0-88F9-7125B8DD3D95}" sibTransId="{8EDFE61C-8C96-4B91-BC07-C5737E226F97}"/>
    <dgm:cxn modelId="{329382FD-5B33-44F1-A07B-D326E4D41016}" type="presOf" srcId="{BC1102B1-F289-411F-ACDC-8972CF691F1D}" destId="{A972AEB6-F598-44DF-9DEC-A98F082522D1}" srcOrd="1" destOrd="0" presId="urn:microsoft.com/office/officeart/2008/layout/HalfCircleOrganizationChart"/>
    <dgm:cxn modelId="{7E90EF17-B5D1-4FA3-B7F9-B2E08936B42E}" type="presOf" srcId="{B878012F-BB5C-4508-8C5F-3A0BEC27D43D}" destId="{68C5207A-9759-479A-A84F-7A6F1DEF1ACC}" srcOrd="0" destOrd="0" presId="urn:microsoft.com/office/officeart/2008/layout/HalfCircleOrganizationChart"/>
    <dgm:cxn modelId="{64BFAB8E-A834-4346-95E7-FFE98030DAAB}" type="presOf" srcId="{B878012F-BB5C-4508-8C5F-3A0BEC27D43D}" destId="{9FE58C6A-B876-488D-AEFB-BF089C3FF6B4}" srcOrd="1" destOrd="0" presId="urn:microsoft.com/office/officeart/2008/layout/HalfCircleOrganizationChart"/>
    <dgm:cxn modelId="{D069BAD1-A27E-474B-A23E-C56C878B9DA6}" type="presOf" srcId="{09C88671-5238-482D-86E2-141C54C685AE}" destId="{7D2A53EC-0319-4222-AC39-F8D435B273C8}" srcOrd="1" destOrd="0" presId="urn:microsoft.com/office/officeart/2008/layout/HalfCircleOrganizationChart"/>
    <dgm:cxn modelId="{98D88703-50E0-42F1-A651-D004FF075E5A}" srcId="{BC1102B1-F289-411F-ACDC-8972CF691F1D}" destId="{FC59CCC6-3CAC-443F-8948-066F9283E1E1}" srcOrd="2" destOrd="0" parTransId="{5EDA132E-1F56-4CBB-BB84-620DE38CAD20}" sibTransId="{B7A783AB-5E6A-40FE-B63E-645BADF6FEA7}"/>
    <dgm:cxn modelId="{7FB2FF8F-0861-422B-B0A9-C8ABD1C82410}" type="presOf" srcId="{4AF45042-0CB8-407F-AF70-AEC81FD22804}" destId="{41D94922-68B9-4F29-A749-EAD69807CD0D}" srcOrd="0" destOrd="0" presId="urn:microsoft.com/office/officeart/2008/layout/HalfCircleOrganizationChart"/>
    <dgm:cxn modelId="{E7B018A5-B363-4E95-90DB-44887D5A4C68}" type="presOf" srcId="{B344CF27-4B3E-42BE-8A25-7816A086A6D1}" destId="{7FABCE2A-C8DC-4386-B209-7CD0877B9D43}" srcOrd="0" destOrd="0" presId="urn:microsoft.com/office/officeart/2008/layout/HalfCircleOrganizationChart"/>
    <dgm:cxn modelId="{E8870906-252B-4B7B-BCA2-44B24BEFF43B}" srcId="{6CF58D9D-6DB8-40D3-90DC-C56A0B47A22A}" destId="{CF025502-DA95-4832-99E6-5AD6C50D1D94}" srcOrd="0" destOrd="0" parTransId="{67978A7E-F3F6-4D9C-A9B6-EC8B73AF3F63}" sibTransId="{171AB1A6-4C42-4595-9150-CAE3BC026D80}"/>
    <dgm:cxn modelId="{E805F18A-6D84-4908-B673-528E9CC1DC12}" type="presParOf" srcId="{58C0AD99-5A75-4ED9-A4BE-5950E92AD611}" destId="{5BE1E0C6-2C1C-4C3B-B7D0-1CA2C8D285D8}" srcOrd="0" destOrd="0" presId="urn:microsoft.com/office/officeart/2008/layout/HalfCircleOrganizationChart"/>
    <dgm:cxn modelId="{18A49A1E-94AB-4B8B-A3E5-4FD15960963A}" type="presParOf" srcId="{5BE1E0C6-2C1C-4C3B-B7D0-1CA2C8D285D8}" destId="{E5D721E4-7910-4EF1-814A-DACADF062276}" srcOrd="0" destOrd="0" presId="urn:microsoft.com/office/officeart/2008/layout/HalfCircleOrganizationChart"/>
    <dgm:cxn modelId="{13F58F2A-C84D-4E7D-831E-6C6BD2D09830}" type="presParOf" srcId="{E5D721E4-7910-4EF1-814A-DACADF062276}" destId="{F5CAA95F-404C-47B4-A36B-3F026B33A161}" srcOrd="0" destOrd="0" presId="urn:microsoft.com/office/officeart/2008/layout/HalfCircleOrganizationChart"/>
    <dgm:cxn modelId="{0255DCE7-1120-44A6-A6AF-4DAD055D6F47}" type="presParOf" srcId="{E5D721E4-7910-4EF1-814A-DACADF062276}" destId="{78E3B0A0-E04E-48F4-859D-674865978AD9}" srcOrd="1" destOrd="0" presId="urn:microsoft.com/office/officeart/2008/layout/HalfCircleOrganizationChart"/>
    <dgm:cxn modelId="{DE991AC3-8988-48E1-830A-988E7A766FDF}" type="presParOf" srcId="{E5D721E4-7910-4EF1-814A-DACADF062276}" destId="{03B891E5-3827-4967-80C0-30A4E100E032}" srcOrd="2" destOrd="0" presId="urn:microsoft.com/office/officeart/2008/layout/HalfCircleOrganizationChart"/>
    <dgm:cxn modelId="{1AA2E0A9-D08F-46EF-A7A9-132743AA4887}" type="presParOf" srcId="{E5D721E4-7910-4EF1-814A-DACADF062276}" destId="{A972AEB6-F598-44DF-9DEC-A98F082522D1}" srcOrd="3" destOrd="0" presId="urn:microsoft.com/office/officeart/2008/layout/HalfCircleOrganizationChart"/>
    <dgm:cxn modelId="{0225BA94-1CDC-44DB-9630-A82D69268486}" type="presParOf" srcId="{5BE1E0C6-2C1C-4C3B-B7D0-1CA2C8D285D8}" destId="{04E4D2E4-7E76-4ACA-9410-9A2F136A9FF2}" srcOrd="1" destOrd="0" presId="urn:microsoft.com/office/officeart/2008/layout/HalfCircleOrganizationChart"/>
    <dgm:cxn modelId="{D0E5688E-32F9-4C8B-B4DF-B9FFD27E880B}" type="presParOf" srcId="{04E4D2E4-7E76-4ACA-9410-9A2F136A9FF2}" destId="{4F069655-D841-44D5-8229-84C24A3BA898}" srcOrd="0" destOrd="0" presId="urn:microsoft.com/office/officeart/2008/layout/HalfCircleOrganizationChart"/>
    <dgm:cxn modelId="{E1B9E7F7-06E6-4F64-B774-695C8FAFD2DB}" type="presParOf" srcId="{04E4D2E4-7E76-4ACA-9410-9A2F136A9FF2}" destId="{DD2AC099-5B2A-4E7B-B0C3-61D35B568E3C}" srcOrd="1" destOrd="0" presId="urn:microsoft.com/office/officeart/2008/layout/HalfCircleOrganizationChart"/>
    <dgm:cxn modelId="{956C9295-E2B2-4663-80C3-2C695A1BCF3F}" type="presParOf" srcId="{DD2AC099-5B2A-4E7B-B0C3-61D35B568E3C}" destId="{99FDE82E-C7FB-4FCC-9C4F-54DB2D89396D}" srcOrd="0" destOrd="0" presId="urn:microsoft.com/office/officeart/2008/layout/HalfCircleOrganizationChart"/>
    <dgm:cxn modelId="{683BBC7D-79B7-4FC9-B07E-1E694BA58A93}" type="presParOf" srcId="{99FDE82E-C7FB-4FCC-9C4F-54DB2D89396D}" destId="{47FC3C98-B968-419D-B963-10F82EA97940}" srcOrd="0" destOrd="0" presId="urn:microsoft.com/office/officeart/2008/layout/HalfCircleOrganizationChart"/>
    <dgm:cxn modelId="{D77233D8-E126-4A95-ABE2-A4A52F58B01C}" type="presParOf" srcId="{99FDE82E-C7FB-4FCC-9C4F-54DB2D89396D}" destId="{E1403E83-23EF-4965-A126-8A45308CCBC4}" srcOrd="1" destOrd="0" presId="urn:microsoft.com/office/officeart/2008/layout/HalfCircleOrganizationChart"/>
    <dgm:cxn modelId="{64EB151F-C3A9-429D-9662-5FDEA0AE68C7}" type="presParOf" srcId="{99FDE82E-C7FB-4FCC-9C4F-54DB2D89396D}" destId="{83E3CFED-3125-4026-97AE-ED4EB169D57D}" srcOrd="2" destOrd="0" presId="urn:microsoft.com/office/officeart/2008/layout/HalfCircleOrganizationChart"/>
    <dgm:cxn modelId="{A55DBC46-C91B-4199-B10A-CD3D7D77011A}" type="presParOf" srcId="{99FDE82E-C7FB-4FCC-9C4F-54DB2D89396D}" destId="{430AC134-AE4B-464A-99C3-FCDA1E1EF0A5}" srcOrd="3" destOrd="0" presId="urn:microsoft.com/office/officeart/2008/layout/HalfCircleOrganizationChart"/>
    <dgm:cxn modelId="{5EE6FDAA-3189-43BF-B2A1-8E21108CBFFB}" type="presParOf" srcId="{DD2AC099-5B2A-4E7B-B0C3-61D35B568E3C}" destId="{63C4971B-50F1-4D27-B0B0-431A781428B1}" srcOrd="1" destOrd="0" presId="urn:microsoft.com/office/officeart/2008/layout/HalfCircleOrganizationChart"/>
    <dgm:cxn modelId="{076409A1-8B54-4B6D-987C-8996DAC87C31}" type="presParOf" srcId="{63C4971B-50F1-4D27-B0B0-431A781428B1}" destId="{C6B133A3-0609-41AD-A385-60F988414D37}" srcOrd="0" destOrd="0" presId="urn:microsoft.com/office/officeart/2008/layout/HalfCircleOrganizationChart"/>
    <dgm:cxn modelId="{A2EFCA74-1D02-4E91-9B8B-176B1BFF4B35}" type="presParOf" srcId="{63C4971B-50F1-4D27-B0B0-431A781428B1}" destId="{6091C2E7-0DE6-4AD6-B928-8B5B78B39B2B}" srcOrd="1" destOrd="0" presId="urn:microsoft.com/office/officeart/2008/layout/HalfCircleOrganizationChart"/>
    <dgm:cxn modelId="{2BC7AB42-2BA1-46F4-BD00-2F4953C7D672}" type="presParOf" srcId="{6091C2E7-0DE6-4AD6-B928-8B5B78B39B2B}" destId="{F8E37ECC-8694-4DBC-99C8-455A72FE9B76}" srcOrd="0" destOrd="0" presId="urn:microsoft.com/office/officeart/2008/layout/HalfCircleOrganizationChart"/>
    <dgm:cxn modelId="{0D6A2AFA-100C-4F2F-9753-A5628B9AD366}" type="presParOf" srcId="{F8E37ECC-8694-4DBC-99C8-455A72FE9B76}" destId="{88E67CA8-EBE3-47C6-B362-3F555B0A1C45}" srcOrd="0" destOrd="0" presId="urn:microsoft.com/office/officeart/2008/layout/HalfCircleOrganizationChart"/>
    <dgm:cxn modelId="{B0238317-47D3-4D8D-AECB-0DDD741D16F1}" type="presParOf" srcId="{F8E37ECC-8694-4DBC-99C8-455A72FE9B76}" destId="{B7EECC01-53F4-4D18-B6AB-DF7416BDEBC6}" srcOrd="1" destOrd="0" presId="urn:microsoft.com/office/officeart/2008/layout/HalfCircleOrganizationChart"/>
    <dgm:cxn modelId="{9F91D7BF-A5EA-414B-80EF-69A3DB063CA2}" type="presParOf" srcId="{F8E37ECC-8694-4DBC-99C8-455A72FE9B76}" destId="{1E86D0D3-D2A7-42ED-9B64-EE9771E6B04D}" srcOrd="2" destOrd="0" presId="urn:microsoft.com/office/officeart/2008/layout/HalfCircleOrganizationChart"/>
    <dgm:cxn modelId="{52B122C5-FEBA-461C-A7CB-49732FB3A1B0}" type="presParOf" srcId="{F8E37ECC-8694-4DBC-99C8-455A72FE9B76}" destId="{1E5FDDC5-2C46-47CA-8996-5C863EF5C4F0}" srcOrd="3" destOrd="0" presId="urn:microsoft.com/office/officeart/2008/layout/HalfCircleOrganizationChart"/>
    <dgm:cxn modelId="{56D41664-5E0B-4F63-B509-8B49F3CD8CE6}" type="presParOf" srcId="{6091C2E7-0DE6-4AD6-B928-8B5B78B39B2B}" destId="{46C24F67-ADBB-4BFA-96E8-684B6A017CEE}" srcOrd="1" destOrd="0" presId="urn:microsoft.com/office/officeart/2008/layout/HalfCircleOrganizationChart"/>
    <dgm:cxn modelId="{27ED0292-43EA-41AD-B8F9-599C76D593D3}" type="presParOf" srcId="{6091C2E7-0DE6-4AD6-B928-8B5B78B39B2B}" destId="{3A318358-5D13-4284-8E3E-2689BBF40058}" srcOrd="2" destOrd="0" presId="urn:microsoft.com/office/officeart/2008/layout/HalfCircleOrganizationChart"/>
    <dgm:cxn modelId="{AFA37E99-1EAB-4ADE-BCD7-2855F29F2261}" type="presParOf" srcId="{DD2AC099-5B2A-4E7B-B0C3-61D35B568E3C}" destId="{1A130055-C7B7-40F6-8809-BA0DFACC1C20}" srcOrd="2" destOrd="0" presId="urn:microsoft.com/office/officeart/2008/layout/HalfCircleOrganizationChart"/>
    <dgm:cxn modelId="{11E92725-F0EC-47DD-988D-3F397ED78161}" type="presParOf" srcId="{04E4D2E4-7E76-4ACA-9410-9A2F136A9FF2}" destId="{7FABCE2A-C8DC-4386-B209-7CD0877B9D43}" srcOrd="2" destOrd="0" presId="urn:microsoft.com/office/officeart/2008/layout/HalfCircleOrganizationChart"/>
    <dgm:cxn modelId="{4F57E6A2-2DCC-40DB-8B86-3D5D76C0AF54}" type="presParOf" srcId="{04E4D2E4-7E76-4ACA-9410-9A2F136A9FF2}" destId="{2F6320C7-96A5-441B-8545-C3014C0D06AA}" srcOrd="3" destOrd="0" presId="urn:microsoft.com/office/officeart/2008/layout/HalfCircleOrganizationChart"/>
    <dgm:cxn modelId="{746799B5-460F-4A90-BD83-D58004B7DEF3}" type="presParOf" srcId="{2F6320C7-96A5-441B-8545-C3014C0D06AA}" destId="{7D6CAC0F-A0D7-4CAE-AB7E-CA7853E48544}" srcOrd="0" destOrd="0" presId="urn:microsoft.com/office/officeart/2008/layout/HalfCircleOrganizationChart"/>
    <dgm:cxn modelId="{BF297520-41AA-4969-9592-CB9B46F74D12}" type="presParOf" srcId="{7D6CAC0F-A0D7-4CAE-AB7E-CA7853E48544}" destId="{25189325-7F44-4D7F-954A-58A819D78E28}" srcOrd="0" destOrd="0" presId="urn:microsoft.com/office/officeart/2008/layout/HalfCircleOrganizationChart"/>
    <dgm:cxn modelId="{E3B370F2-6723-4950-8159-14356E2AA984}" type="presParOf" srcId="{7D6CAC0F-A0D7-4CAE-AB7E-CA7853E48544}" destId="{7963D651-BCFD-4A92-9C2F-FB06C43A2217}" srcOrd="1" destOrd="0" presId="urn:microsoft.com/office/officeart/2008/layout/HalfCircleOrganizationChart"/>
    <dgm:cxn modelId="{77154C55-5025-4F27-8CA7-2CD906FE826B}" type="presParOf" srcId="{7D6CAC0F-A0D7-4CAE-AB7E-CA7853E48544}" destId="{0024B5CC-BC66-4943-9F1D-1905AD55B8FC}" srcOrd="2" destOrd="0" presId="urn:microsoft.com/office/officeart/2008/layout/HalfCircleOrganizationChart"/>
    <dgm:cxn modelId="{4818BA1C-D5B2-4F7D-9922-3278B9F52C1E}" type="presParOf" srcId="{7D6CAC0F-A0D7-4CAE-AB7E-CA7853E48544}" destId="{89B089C1-0A91-408E-AE52-935DF47AEF41}" srcOrd="3" destOrd="0" presId="urn:microsoft.com/office/officeart/2008/layout/HalfCircleOrganizationChart"/>
    <dgm:cxn modelId="{2C66FE8C-DDE0-4391-9DD1-2615906C439C}" type="presParOf" srcId="{2F6320C7-96A5-441B-8545-C3014C0D06AA}" destId="{CD65C2D8-20A0-4113-BFD7-8AF22438F30F}" srcOrd="1" destOrd="0" presId="urn:microsoft.com/office/officeart/2008/layout/HalfCircleOrganizationChart"/>
    <dgm:cxn modelId="{76025402-E861-4D7A-8BBD-B87D1BF5F7D8}" type="presParOf" srcId="{CD65C2D8-20A0-4113-BFD7-8AF22438F30F}" destId="{D733F3BC-9CA5-47CF-A11A-9FB988533170}" srcOrd="0" destOrd="0" presId="urn:microsoft.com/office/officeart/2008/layout/HalfCircleOrganizationChart"/>
    <dgm:cxn modelId="{F09492C2-853C-4981-9DED-365D45D8BC6C}" type="presParOf" srcId="{CD65C2D8-20A0-4113-BFD7-8AF22438F30F}" destId="{0903CAEA-2CCD-4533-B6AB-C75B4CB39A11}" srcOrd="1" destOrd="0" presId="urn:microsoft.com/office/officeart/2008/layout/HalfCircleOrganizationChart"/>
    <dgm:cxn modelId="{40B26412-430B-4B95-A291-E9503A471266}" type="presParOf" srcId="{0903CAEA-2CCD-4533-B6AB-C75B4CB39A11}" destId="{470D6392-34B9-4149-98C7-3EA54291B928}" srcOrd="0" destOrd="0" presId="urn:microsoft.com/office/officeart/2008/layout/HalfCircleOrganizationChart"/>
    <dgm:cxn modelId="{F36665B1-F236-490C-9C0F-16418C78FE85}" type="presParOf" srcId="{470D6392-34B9-4149-98C7-3EA54291B928}" destId="{A147B74C-23B5-4D81-AF6C-D3A2BEEC7F99}" srcOrd="0" destOrd="0" presId="urn:microsoft.com/office/officeart/2008/layout/HalfCircleOrganizationChart"/>
    <dgm:cxn modelId="{F0DA3B8F-E2CA-4580-A852-12529355C8D1}" type="presParOf" srcId="{470D6392-34B9-4149-98C7-3EA54291B928}" destId="{852586D9-0DDE-432C-8F3E-DA1DB461A181}" srcOrd="1" destOrd="0" presId="urn:microsoft.com/office/officeart/2008/layout/HalfCircleOrganizationChart"/>
    <dgm:cxn modelId="{7A82A6CC-4DE1-4A6C-91E8-C2A4C3786874}" type="presParOf" srcId="{470D6392-34B9-4149-98C7-3EA54291B928}" destId="{EAE0211B-8680-400D-96A5-8C009B002236}" srcOrd="2" destOrd="0" presId="urn:microsoft.com/office/officeart/2008/layout/HalfCircleOrganizationChart"/>
    <dgm:cxn modelId="{45BEA776-E3A2-413D-BA12-1BCC470AE6E4}" type="presParOf" srcId="{470D6392-34B9-4149-98C7-3EA54291B928}" destId="{B49C3BC8-287A-46FB-8028-56AF01CDF518}" srcOrd="3" destOrd="0" presId="urn:microsoft.com/office/officeart/2008/layout/HalfCircleOrganizationChart"/>
    <dgm:cxn modelId="{E2552B01-882B-494D-91C0-0672E0BA28C9}" type="presParOf" srcId="{0903CAEA-2CCD-4533-B6AB-C75B4CB39A11}" destId="{A54D40A9-DAC7-44E1-88E3-8184F8325BE0}" srcOrd="1" destOrd="0" presId="urn:microsoft.com/office/officeart/2008/layout/HalfCircleOrganizationChart"/>
    <dgm:cxn modelId="{4F653DF4-246A-4652-8E5A-A9AFF2EDFA28}" type="presParOf" srcId="{A54D40A9-DAC7-44E1-88E3-8184F8325BE0}" destId="{B1A14E77-9928-4586-B827-40CEEB6A4D25}" srcOrd="0" destOrd="0" presId="urn:microsoft.com/office/officeart/2008/layout/HalfCircleOrganizationChart"/>
    <dgm:cxn modelId="{C3E16308-3AE4-4717-8D7A-55D7CACCE81A}" type="presParOf" srcId="{A54D40A9-DAC7-44E1-88E3-8184F8325BE0}" destId="{BD8DC774-DB5D-4690-A1F4-369273142553}" srcOrd="1" destOrd="0" presId="urn:microsoft.com/office/officeart/2008/layout/HalfCircleOrganizationChart"/>
    <dgm:cxn modelId="{272F26E5-B668-431E-843C-5F27DBCFF7AB}" type="presParOf" srcId="{BD8DC774-DB5D-4690-A1F4-369273142553}" destId="{5FF68A1C-6618-4628-B6CA-B85E49ACBB12}" srcOrd="0" destOrd="0" presId="urn:microsoft.com/office/officeart/2008/layout/HalfCircleOrganizationChart"/>
    <dgm:cxn modelId="{F19638AD-3FAA-4432-9324-4109C3844EB5}" type="presParOf" srcId="{5FF68A1C-6618-4628-B6CA-B85E49ACBB12}" destId="{564782BF-219D-4AA6-9788-1029DFD59417}" srcOrd="0" destOrd="0" presId="urn:microsoft.com/office/officeart/2008/layout/HalfCircleOrganizationChart"/>
    <dgm:cxn modelId="{69190758-B75E-41D0-90D6-422EDC7DB939}" type="presParOf" srcId="{5FF68A1C-6618-4628-B6CA-B85E49ACBB12}" destId="{0754A0D6-7FF3-4BE9-8CD0-F9AB7E110A79}" srcOrd="1" destOrd="0" presId="urn:microsoft.com/office/officeart/2008/layout/HalfCircleOrganizationChart"/>
    <dgm:cxn modelId="{E75DD515-9E87-483E-9EB0-A9C0FA8B1293}" type="presParOf" srcId="{5FF68A1C-6618-4628-B6CA-B85E49ACBB12}" destId="{0578FE07-9A61-44F6-A82A-8DFC1668D969}" srcOrd="2" destOrd="0" presId="urn:microsoft.com/office/officeart/2008/layout/HalfCircleOrganizationChart"/>
    <dgm:cxn modelId="{253B6153-52CF-41A0-9EAA-75642BB98D0D}" type="presParOf" srcId="{5FF68A1C-6618-4628-B6CA-B85E49ACBB12}" destId="{F0DDC533-DD75-44CB-9E62-A2F75DFFF4EE}" srcOrd="3" destOrd="0" presId="urn:microsoft.com/office/officeart/2008/layout/HalfCircleOrganizationChart"/>
    <dgm:cxn modelId="{ADF743A3-3B88-40BA-9A7B-446C0D090FA6}" type="presParOf" srcId="{BD8DC774-DB5D-4690-A1F4-369273142553}" destId="{0236C3DD-F814-4BEC-947A-4C9E263F4203}" srcOrd="1" destOrd="0" presId="urn:microsoft.com/office/officeart/2008/layout/HalfCircleOrganizationChart"/>
    <dgm:cxn modelId="{70792616-4058-4AC4-BE73-50D161F83971}" type="presParOf" srcId="{BD8DC774-DB5D-4690-A1F4-369273142553}" destId="{9F2CAA5A-FCE1-40BC-AE15-DFA8E4BB9CC4}" srcOrd="2" destOrd="0" presId="urn:microsoft.com/office/officeart/2008/layout/HalfCircleOrganizationChart"/>
    <dgm:cxn modelId="{1D6455B8-8FD8-4508-B39E-DBDA7316876D}" type="presParOf" srcId="{0903CAEA-2CCD-4533-B6AB-C75B4CB39A11}" destId="{A3860AB5-2CCF-44E8-AC57-902ED833BF61}" srcOrd="2" destOrd="0" presId="urn:microsoft.com/office/officeart/2008/layout/HalfCircleOrganizationChart"/>
    <dgm:cxn modelId="{FDD35296-BBAE-4724-B92B-5AE7FBA5300E}" type="presParOf" srcId="{2F6320C7-96A5-441B-8545-C3014C0D06AA}" destId="{2DB0367B-51E9-4AF1-AF5B-2AE39402E0CC}" srcOrd="2" destOrd="0" presId="urn:microsoft.com/office/officeart/2008/layout/HalfCircleOrganizationChart"/>
    <dgm:cxn modelId="{06A274D9-EC28-4A36-BCC2-98BDC6AA2AF5}" type="presParOf" srcId="{04E4D2E4-7E76-4ACA-9410-9A2F136A9FF2}" destId="{45618AD2-B2B6-4BAD-A722-6F78A1A1896D}" srcOrd="4" destOrd="0" presId="urn:microsoft.com/office/officeart/2008/layout/HalfCircleOrganizationChart"/>
    <dgm:cxn modelId="{EA5D103F-9BBB-4AC4-B157-93CC854453C9}" type="presParOf" srcId="{04E4D2E4-7E76-4ACA-9410-9A2F136A9FF2}" destId="{099909BA-F69A-407D-B9C9-C67DFA27F3D9}" srcOrd="5" destOrd="0" presId="urn:microsoft.com/office/officeart/2008/layout/HalfCircleOrganizationChart"/>
    <dgm:cxn modelId="{99DBB313-CF70-4C42-8A3B-213D6A4C2C1E}" type="presParOf" srcId="{099909BA-F69A-407D-B9C9-C67DFA27F3D9}" destId="{C94BAA8B-BEBA-4905-828D-AE06DAF83D6B}" srcOrd="0" destOrd="0" presId="urn:microsoft.com/office/officeart/2008/layout/HalfCircleOrganizationChart"/>
    <dgm:cxn modelId="{82D6BCE4-5872-4B90-9EFE-BB01B36F5229}" type="presParOf" srcId="{C94BAA8B-BEBA-4905-828D-AE06DAF83D6B}" destId="{CFFEF6CC-6658-402C-9BD4-AC74F8F2E703}" srcOrd="0" destOrd="0" presId="urn:microsoft.com/office/officeart/2008/layout/HalfCircleOrganizationChart"/>
    <dgm:cxn modelId="{97E4A37C-6137-4E76-9D32-9278B50EF01B}" type="presParOf" srcId="{C94BAA8B-BEBA-4905-828D-AE06DAF83D6B}" destId="{19B8CAB9-A368-4777-B69C-A3FF48BFC512}" srcOrd="1" destOrd="0" presId="urn:microsoft.com/office/officeart/2008/layout/HalfCircleOrganizationChart"/>
    <dgm:cxn modelId="{912B8849-C395-445D-A06C-0582F9CC618E}" type="presParOf" srcId="{C94BAA8B-BEBA-4905-828D-AE06DAF83D6B}" destId="{9C8ABE77-565A-4402-9D07-13D475582516}" srcOrd="2" destOrd="0" presId="urn:microsoft.com/office/officeart/2008/layout/HalfCircleOrganizationChart"/>
    <dgm:cxn modelId="{25D4BC0A-297F-48CB-8906-5128A595DC95}" type="presParOf" srcId="{C94BAA8B-BEBA-4905-828D-AE06DAF83D6B}" destId="{A2A3E399-7E24-4E99-81FF-725B31B82699}" srcOrd="3" destOrd="0" presId="urn:microsoft.com/office/officeart/2008/layout/HalfCircleOrganizationChart"/>
    <dgm:cxn modelId="{066B1A79-0136-4974-93AE-7D6BCA2D07C5}" type="presParOf" srcId="{099909BA-F69A-407D-B9C9-C67DFA27F3D9}" destId="{924746D0-0BEA-4B71-8176-3C3F17937648}" srcOrd="1" destOrd="0" presId="urn:microsoft.com/office/officeart/2008/layout/HalfCircleOrganizationChart"/>
    <dgm:cxn modelId="{9696AA29-3B2D-41B8-968E-C4CF5BBE9A64}" type="presParOf" srcId="{924746D0-0BEA-4B71-8176-3C3F17937648}" destId="{6C6074A8-86C6-46F2-AE07-CCB1734CB266}" srcOrd="0" destOrd="0" presId="urn:microsoft.com/office/officeart/2008/layout/HalfCircleOrganizationChart"/>
    <dgm:cxn modelId="{8A605227-B685-4A08-98E7-9704F4CB9F43}" type="presParOf" srcId="{924746D0-0BEA-4B71-8176-3C3F17937648}" destId="{B9FFA084-9487-4E61-8F6D-D2D0DBF0E3A4}" srcOrd="1" destOrd="0" presId="urn:microsoft.com/office/officeart/2008/layout/HalfCircleOrganizationChart"/>
    <dgm:cxn modelId="{76527A40-AB25-40ED-8D5A-B949E9129412}" type="presParOf" srcId="{B9FFA084-9487-4E61-8F6D-D2D0DBF0E3A4}" destId="{AB8104C3-BDD6-4A38-BF3A-32981819EED2}" srcOrd="0" destOrd="0" presId="urn:microsoft.com/office/officeart/2008/layout/HalfCircleOrganizationChart"/>
    <dgm:cxn modelId="{7802CA7A-1D46-4F39-AFD5-5F72C65B54D3}" type="presParOf" srcId="{AB8104C3-BDD6-4A38-BF3A-32981819EED2}" destId="{F91D584E-FC3E-4F4C-90E0-9EB998F83C41}" srcOrd="0" destOrd="0" presId="urn:microsoft.com/office/officeart/2008/layout/HalfCircleOrganizationChart"/>
    <dgm:cxn modelId="{EF6495C8-6525-46E6-984C-803181E533EB}" type="presParOf" srcId="{AB8104C3-BDD6-4A38-BF3A-32981819EED2}" destId="{CF9867D2-7EAD-4225-A249-B5630B1AD355}" srcOrd="1" destOrd="0" presId="urn:microsoft.com/office/officeart/2008/layout/HalfCircleOrganizationChart"/>
    <dgm:cxn modelId="{86111854-E034-4DC6-9715-5E98FB270C35}" type="presParOf" srcId="{AB8104C3-BDD6-4A38-BF3A-32981819EED2}" destId="{E55B5993-90D4-47E7-AB3D-FE862F2922D2}" srcOrd="2" destOrd="0" presId="urn:microsoft.com/office/officeart/2008/layout/HalfCircleOrganizationChart"/>
    <dgm:cxn modelId="{9CA06E20-D9F8-43FD-A25C-EE04167916EC}" type="presParOf" srcId="{AB8104C3-BDD6-4A38-BF3A-32981819EED2}" destId="{7D2A53EC-0319-4222-AC39-F8D435B273C8}" srcOrd="3" destOrd="0" presId="urn:microsoft.com/office/officeart/2008/layout/HalfCircleOrganizationChart"/>
    <dgm:cxn modelId="{6389F6E4-16C8-4062-BAFD-35952A5B211C}" type="presParOf" srcId="{B9FFA084-9487-4E61-8F6D-D2D0DBF0E3A4}" destId="{92C7C80E-4000-4FD2-BC5A-A6E065986C1E}" srcOrd="1" destOrd="0" presId="urn:microsoft.com/office/officeart/2008/layout/HalfCircleOrganizationChart"/>
    <dgm:cxn modelId="{815406B3-4F95-4309-B387-4742DDD43F14}" type="presParOf" srcId="{B9FFA084-9487-4E61-8F6D-D2D0DBF0E3A4}" destId="{EDB83513-E82C-472B-9CDE-059061D56699}" srcOrd="2" destOrd="0" presId="urn:microsoft.com/office/officeart/2008/layout/HalfCircleOrganizationChart"/>
    <dgm:cxn modelId="{15D11E37-5AB2-419A-8555-2A9F5FE036A0}" type="presParOf" srcId="{924746D0-0BEA-4B71-8176-3C3F17937648}" destId="{41D89DC7-4528-4D99-9514-3724323F5220}" srcOrd="2" destOrd="0" presId="urn:microsoft.com/office/officeart/2008/layout/HalfCircleOrganizationChart"/>
    <dgm:cxn modelId="{FEE655C7-E8B0-4F8C-97A5-054AD74E1365}" type="presParOf" srcId="{924746D0-0BEA-4B71-8176-3C3F17937648}" destId="{B8DC4694-B42A-4431-A828-929D008AB419}" srcOrd="3" destOrd="0" presId="urn:microsoft.com/office/officeart/2008/layout/HalfCircleOrganizationChart"/>
    <dgm:cxn modelId="{72047EB6-4F15-49EC-ADE1-D6C9A9135365}" type="presParOf" srcId="{B8DC4694-B42A-4431-A828-929D008AB419}" destId="{20921C0C-E81E-46D5-9F6A-EC10F18AD956}" srcOrd="0" destOrd="0" presId="urn:microsoft.com/office/officeart/2008/layout/HalfCircleOrganizationChart"/>
    <dgm:cxn modelId="{58D782BE-0E93-4D57-B347-5B0E92027D3C}" type="presParOf" srcId="{20921C0C-E81E-46D5-9F6A-EC10F18AD956}" destId="{E556BEB9-3248-4FBC-AFCC-E10618D5D5F1}" srcOrd="0" destOrd="0" presId="urn:microsoft.com/office/officeart/2008/layout/HalfCircleOrganizationChart"/>
    <dgm:cxn modelId="{BE7366A3-0A4D-47EE-906A-8CB5638B8D72}" type="presParOf" srcId="{20921C0C-E81E-46D5-9F6A-EC10F18AD956}" destId="{912F8CD1-4675-44C3-8042-C40A14ADAD85}" srcOrd="1" destOrd="0" presId="urn:microsoft.com/office/officeart/2008/layout/HalfCircleOrganizationChart"/>
    <dgm:cxn modelId="{6A32C0F7-CFDB-4C2B-B5C1-40A1E0D12DA7}" type="presParOf" srcId="{20921C0C-E81E-46D5-9F6A-EC10F18AD956}" destId="{AEA20505-F7E6-44F3-A63D-8B87CFD8BE83}" srcOrd="2" destOrd="0" presId="urn:microsoft.com/office/officeart/2008/layout/HalfCircleOrganizationChart"/>
    <dgm:cxn modelId="{BBF14D2E-8D57-436F-ACD4-6F58B6A9E3DC}" type="presParOf" srcId="{20921C0C-E81E-46D5-9F6A-EC10F18AD956}" destId="{4413985B-54B7-4829-9551-5BDBAB72928D}" srcOrd="3" destOrd="0" presId="urn:microsoft.com/office/officeart/2008/layout/HalfCircleOrganizationChart"/>
    <dgm:cxn modelId="{8B21361A-DFD4-4E06-9428-FCF3C9E8962D}" type="presParOf" srcId="{B8DC4694-B42A-4431-A828-929D008AB419}" destId="{9DA9FAD4-350B-4E73-B1F8-3B2741CB449A}" srcOrd="1" destOrd="0" presId="urn:microsoft.com/office/officeart/2008/layout/HalfCircleOrganizationChart"/>
    <dgm:cxn modelId="{2CA21B63-F3BB-493C-8C6C-D2A4C2E2CAE6}" type="presParOf" srcId="{9DA9FAD4-350B-4E73-B1F8-3B2741CB449A}" destId="{D42F7E9E-91D0-4372-9EF3-E61277891F0D}" srcOrd="0" destOrd="0" presId="urn:microsoft.com/office/officeart/2008/layout/HalfCircleOrganizationChart"/>
    <dgm:cxn modelId="{83B20BAA-2555-43CB-B099-76182A047300}" type="presParOf" srcId="{9DA9FAD4-350B-4E73-B1F8-3B2741CB449A}" destId="{CCBB2AAC-3D85-44B5-B3A2-C648E5D58968}" srcOrd="1" destOrd="0" presId="urn:microsoft.com/office/officeart/2008/layout/HalfCircleOrganizationChart"/>
    <dgm:cxn modelId="{EA05A00A-FA6D-4AC2-89A4-341C0FB77A0A}" type="presParOf" srcId="{CCBB2AAC-3D85-44B5-B3A2-C648E5D58968}" destId="{3700134F-1A2A-4CBF-B26A-3ACE9E8682BA}" srcOrd="0" destOrd="0" presId="urn:microsoft.com/office/officeart/2008/layout/HalfCircleOrganizationChart"/>
    <dgm:cxn modelId="{B29F2B5B-C05C-4ECC-8B13-4997A83F5B0C}" type="presParOf" srcId="{3700134F-1A2A-4CBF-B26A-3ACE9E8682BA}" destId="{6AEBF8E9-A9DF-474C-AD10-4951B3F46883}" srcOrd="0" destOrd="0" presId="urn:microsoft.com/office/officeart/2008/layout/HalfCircleOrganizationChart"/>
    <dgm:cxn modelId="{534A5A64-F66F-4460-A250-D648A063AC26}" type="presParOf" srcId="{3700134F-1A2A-4CBF-B26A-3ACE9E8682BA}" destId="{B795DC48-CAB5-43E9-B040-75F461B1BD8C}" srcOrd="1" destOrd="0" presId="urn:microsoft.com/office/officeart/2008/layout/HalfCircleOrganizationChart"/>
    <dgm:cxn modelId="{9A627B30-87FE-4E59-AF93-E0E1BCB67034}" type="presParOf" srcId="{3700134F-1A2A-4CBF-B26A-3ACE9E8682BA}" destId="{1EE075CB-7905-4124-A29F-3E5318AC9EB3}" srcOrd="2" destOrd="0" presId="urn:microsoft.com/office/officeart/2008/layout/HalfCircleOrganizationChart"/>
    <dgm:cxn modelId="{5698D50B-8D4F-4DA1-8319-D357509A48C4}" type="presParOf" srcId="{3700134F-1A2A-4CBF-B26A-3ACE9E8682BA}" destId="{414D0C95-2E47-495F-BD4A-5B906F75F50E}" srcOrd="3" destOrd="0" presId="urn:microsoft.com/office/officeart/2008/layout/HalfCircleOrganizationChart"/>
    <dgm:cxn modelId="{EAF2B0AB-DE70-4FFB-B594-1A04933C7C2F}" type="presParOf" srcId="{CCBB2AAC-3D85-44B5-B3A2-C648E5D58968}" destId="{06A0CAA0-7531-44AD-85B5-A6547114538C}" srcOrd="1" destOrd="0" presId="urn:microsoft.com/office/officeart/2008/layout/HalfCircleOrganizationChart"/>
    <dgm:cxn modelId="{58E4424C-6857-43D6-92DB-AA892B4042DF}" type="presParOf" srcId="{CCBB2AAC-3D85-44B5-B3A2-C648E5D58968}" destId="{84AD9496-F5EB-460C-94AA-4413CA8510EE}" srcOrd="2" destOrd="0" presId="urn:microsoft.com/office/officeart/2008/layout/HalfCircleOrganizationChart"/>
    <dgm:cxn modelId="{306C8A69-E094-487E-B70F-D3F8A320C598}" type="presParOf" srcId="{9DA9FAD4-350B-4E73-B1F8-3B2741CB449A}" destId="{41D94922-68B9-4F29-A749-EAD69807CD0D}" srcOrd="2" destOrd="0" presId="urn:microsoft.com/office/officeart/2008/layout/HalfCircleOrganizationChart"/>
    <dgm:cxn modelId="{4FD9BE4E-5ACE-438C-B416-6D0FA75B95D1}" type="presParOf" srcId="{9DA9FAD4-350B-4E73-B1F8-3B2741CB449A}" destId="{7EEB384B-989C-4935-8B9E-015CB603BA17}" srcOrd="3" destOrd="0" presId="urn:microsoft.com/office/officeart/2008/layout/HalfCircleOrganizationChart"/>
    <dgm:cxn modelId="{C573BAA8-03FE-40C3-B4C9-C1BCEA42B40C}" type="presParOf" srcId="{7EEB384B-989C-4935-8B9E-015CB603BA17}" destId="{7FA15063-F1C6-471A-83F4-4107A1F180C9}" srcOrd="0" destOrd="0" presId="urn:microsoft.com/office/officeart/2008/layout/HalfCircleOrganizationChart"/>
    <dgm:cxn modelId="{1B8335B3-A657-446D-A9C5-09186D57EEF5}" type="presParOf" srcId="{7FA15063-F1C6-471A-83F4-4107A1F180C9}" destId="{FEFEED4E-BC7F-40FA-9295-D11E6550E2BF}" srcOrd="0" destOrd="0" presId="urn:microsoft.com/office/officeart/2008/layout/HalfCircleOrganizationChart"/>
    <dgm:cxn modelId="{A632C279-8C4A-478F-9BC6-1D8C4711798F}" type="presParOf" srcId="{7FA15063-F1C6-471A-83F4-4107A1F180C9}" destId="{E25A67B0-38B6-4ED1-BAF0-CD0B27FA801B}" srcOrd="1" destOrd="0" presId="urn:microsoft.com/office/officeart/2008/layout/HalfCircleOrganizationChart"/>
    <dgm:cxn modelId="{36D13891-84BD-4C23-A48A-54E7E49FF750}" type="presParOf" srcId="{7FA15063-F1C6-471A-83F4-4107A1F180C9}" destId="{24CA351B-0211-47CE-BE0C-53E80E1CD6EC}" srcOrd="2" destOrd="0" presId="urn:microsoft.com/office/officeart/2008/layout/HalfCircleOrganizationChart"/>
    <dgm:cxn modelId="{89E974D3-4F96-415F-96F3-2FD3F87486D5}" type="presParOf" srcId="{7FA15063-F1C6-471A-83F4-4107A1F180C9}" destId="{8DAB0D5A-F14A-40CC-9BF2-F2257755DED7}" srcOrd="3" destOrd="0" presId="urn:microsoft.com/office/officeart/2008/layout/HalfCircleOrganizationChart"/>
    <dgm:cxn modelId="{7B2F08A2-7BAE-4E5A-90B3-3C11072301BE}" type="presParOf" srcId="{7EEB384B-989C-4935-8B9E-015CB603BA17}" destId="{95BDD51C-33CB-421E-B5E4-E8B8CA048BD7}" srcOrd="1" destOrd="0" presId="urn:microsoft.com/office/officeart/2008/layout/HalfCircleOrganizationChart"/>
    <dgm:cxn modelId="{70DFB9D2-12DD-4DDF-A90E-0634657C3B90}" type="presParOf" srcId="{95BDD51C-33CB-421E-B5E4-E8B8CA048BD7}" destId="{45177AF1-D336-4BE8-9752-3B5C48926A72}" srcOrd="0" destOrd="0" presId="urn:microsoft.com/office/officeart/2008/layout/HalfCircleOrganizationChart"/>
    <dgm:cxn modelId="{8B0314E8-1101-44E0-9BB7-C44F29C7F911}" type="presParOf" srcId="{95BDD51C-33CB-421E-B5E4-E8B8CA048BD7}" destId="{1781F1BD-08F8-45CA-B086-AC0D67F3DC17}" srcOrd="1" destOrd="0" presId="urn:microsoft.com/office/officeart/2008/layout/HalfCircleOrganizationChart"/>
    <dgm:cxn modelId="{3BB886B7-AB7B-4D04-908C-7CF14E179718}" type="presParOf" srcId="{1781F1BD-08F8-45CA-B086-AC0D67F3DC17}" destId="{84DDBAB7-83BE-44C1-B87D-40E77DEF3EED}" srcOrd="0" destOrd="0" presId="urn:microsoft.com/office/officeart/2008/layout/HalfCircleOrganizationChart"/>
    <dgm:cxn modelId="{ED165330-6557-459E-8578-EB80851AA995}" type="presParOf" srcId="{84DDBAB7-83BE-44C1-B87D-40E77DEF3EED}" destId="{68C5207A-9759-479A-A84F-7A6F1DEF1ACC}" srcOrd="0" destOrd="0" presId="urn:microsoft.com/office/officeart/2008/layout/HalfCircleOrganizationChart"/>
    <dgm:cxn modelId="{A20DEDE6-C123-4890-BDC6-D049267826C5}" type="presParOf" srcId="{84DDBAB7-83BE-44C1-B87D-40E77DEF3EED}" destId="{1222B406-4AB2-4099-AF81-ADE32D4D4F6D}" srcOrd="1" destOrd="0" presId="urn:microsoft.com/office/officeart/2008/layout/HalfCircleOrganizationChart"/>
    <dgm:cxn modelId="{6FA21339-C309-4B8B-A7FA-9E30A41566B9}" type="presParOf" srcId="{84DDBAB7-83BE-44C1-B87D-40E77DEF3EED}" destId="{33F00456-7B7C-4061-891A-7B9AAA9EC289}" srcOrd="2" destOrd="0" presId="urn:microsoft.com/office/officeart/2008/layout/HalfCircleOrganizationChart"/>
    <dgm:cxn modelId="{41475DE8-9638-4156-8F59-9C3F0A083356}" type="presParOf" srcId="{84DDBAB7-83BE-44C1-B87D-40E77DEF3EED}" destId="{9FE58C6A-B876-488D-AEFB-BF089C3FF6B4}" srcOrd="3" destOrd="0" presId="urn:microsoft.com/office/officeart/2008/layout/HalfCircleOrganizationChart"/>
    <dgm:cxn modelId="{0A069F8D-2B00-4632-8074-3293819E6597}" type="presParOf" srcId="{1781F1BD-08F8-45CA-B086-AC0D67F3DC17}" destId="{F3AB75FB-F0BF-46FA-9875-59A7FBA0F658}" srcOrd="1" destOrd="0" presId="urn:microsoft.com/office/officeart/2008/layout/HalfCircleOrganizationChart"/>
    <dgm:cxn modelId="{33EE2216-19DE-4418-96A8-7A66ADA18CA1}" type="presParOf" srcId="{1781F1BD-08F8-45CA-B086-AC0D67F3DC17}" destId="{FC477D39-4884-4647-A4BF-5BAE7F489318}" srcOrd="2" destOrd="0" presId="urn:microsoft.com/office/officeart/2008/layout/HalfCircleOrganizationChart"/>
    <dgm:cxn modelId="{622026F6-D8AC-41B1-A080-63CB3B7BB7EC}" type="presParOf" srcId="{7EEB384B-989C-4935-8B9E-015CB603BA17}" destId="{B1DF6997-1AAC-4631-88C2-73D16E11A32D}" srcOrd="2" destOrd="0" presId="urn:microsoft.com/office/officeart/2008/layout/HalfCircleOrganizationChart"/>
    <dgm:cxn modelId="{260B65DA-96AA-4991-BE65-D800192EF256}" type="presParOf" srcId="{B8DC4694-B42A-4431-A828-929D008AB419}" destId="{353DD53F-02CC-4DDB-B931-D934516AF93D}" srcOrd="2" destOrd="0" presId="urn:microsoft.com/office/officeart/2008/layout/HalfCircleOrganizationChart"/>
    <dgm:cxn modelId="{E619DA25-3769-4286-B00F-83389B753EB5}" type="presParOf" srcId="{099909BA-F69A-407D-B9C9-C67DFA27F3D9}" destId="{039DF131-32CD-46C4-8EC4-865F7258BCA2}" srcOrd="2" destOrd="0" presId="urn:microsoft.com/office/officeart/2008/layout/HalfCircleOrganizationChart"/>
    <dgm:cxn modelId="{282DD55B-22D5-4224-9A0A-FF75E4A8BD62}" type="presParOf" srcId="{04E4D2E4-7E76-4ACA-9410-9A2F136A9FF2}" destId="{D9F958F9-6B65-4DEE-BBE8-63AFBC512FDE}" srcOrd="6" destOrd="0" presId="urn:microsoft.com/office/officeart/2008/layout/HalfCircleOrganizationChart"/>
    <dgm:cxn modelId="{FCB18216-32C4-44A7-9518-AF97F9F14700}" type="presParOf" srcId="{04E4D2E4-7E76-4ACA-9410-9A2F136A9FF2}" destId="{65823459-6B4D-4F09-99E8-DF4778EDDBB5}" srcOrd="7" destOrd="0" presId="urn:microsoft.com/office/officeart/2008/layout/HalfCircleOrganizationChart"/>
    <dgm:cxn modelId="{F5B4521A-43CA-4F90-BE02-5445F49E0830}" type="presParOf" srcId="{65823459-6B4D-4F09-99E8-DF4778EDDBB5}" destId="{F3E2C840-F6AC-4CC4-B637-A92B6F846B55}" srcOrd="0" destOrd="0" presId="urn:microsoft.com/office/officeart/2008/layout/HalfCircleOrganizationChart"/>
    <dgm:cxn modelId="{1E4ED385-AEFF-41BF-B436-792D730A1AF1}" type="presParOf" srcId="{F3E2C840-F6AC-4CC4-B637-A92B6F846B55}" destId="{FC896593-7126-4804-8181-9BE786E641FA}" srcOrd="0" destOrd="0" presId="urn:microsoft.com/office/officeart/2008/layout/HalfCircleOrganizationChart"/>
    <dgm:cxn modelId="{CF09A8D2-C074-4B6A-A39F-3C2CF39CDEF0}" type="presParOf" srcId="{F3E2C840-F6AC-4CC4-B637-A92B6F846B55}" destId="{522B72B3-7A38-4162-B75A-78D1E13E5053}" srcOrd="1" destOrd="0" presId="urn:microsoft.com/office/officeart/2008/layout/HalfCircleOrganizationChart"/>
    <dgm:cxn modelId="{DAD14CD3-3FC6-4584-A065-D00A1FC439DF}" type="presParOf" srcId="{F3E2C840-F6AC-4CC4-B637-A92B6F846B55}" destId="{BF8F43FE-6D03-4AAD-BF17-B299130EDDB7}" srcOrd="2" destOrd="0" presId="urn:microsoft.com/office/officeart/2008/layout/HalfCircleOrganizationChart"/>
    <dgm:cxn modelId="{F0752055-D388-475C-BF34-EA4C508CF293}" type="presParOf" srcId="{F3E2C840-F6AC-4CC4-B637-A92B6F846B55}" destId="{B344AC55-BB53-42C3-9690-631E29F116F7}" srcOrd="3" destOrd="0" presId="urn:microsoft.com/office/officeart/2008/layout/HalfCircleOrganizationChart"/>
    <dgm:cxn modelId="{4104B66E-3B9B-4951-BD2E-0BA6928494FC}" type="presParOf" srcId="{65823459-6B4D-4F09-99E8-DF4778EDDBB5}" destId="{468D9DF9-0A3E-4A64-B807-310EDB512D1E}" srcOrd="1" destOrd="0" presId="urn:microsoft.com/office/officeart/2008/layout/HalfCircleOrganizationChart"/>
    <dgm:cxn modelId="{5C6CD12B-EEA4-4631-82E3-0D48CF9BC3DB}" type="presParOf" srcId="{65823459-6B4D-4F09-99E8-DF4778EDDBB5}" destId="{77BAE259-04D1-47E9-A280-7204F216809C}" srcOrd="2" destOrd="0" presId="urn:microsoft.com/office/officeart/2008/layout/HalfCircleOrganizationChart"/>
    <dgm:cxn modelId="{8A8F2BD1-F8D6-4297-94A1-3D69DECC3EB5}" type="presParOf" srcId="{5BE1E0C6-2C1C-4C3B-B7D0-1CA2C8D285D8}" destId="{28AB4EA5-BD84-4E49-B722-D325A6008E6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958F9-6B65-4DEE-BBE8-63AFBC512FDE}">
      <dsp:nvSpPr>
        <dsp:cNvPr id="0" name=""/>
        <dsp:cNvSpPr/>
      </dsp:nvSpPr>
      <dsp:spPr>
        <a:xfrm>
          <a:off x="2747204" y="949135"/>
          <a:ext cx="2281418" cy="194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180"/>
              </a:lnTo>
              <a:lnTo>
                <a:pt x="2281418" y="97180"/>
              </a:lnTo>
              <a:lnTo>
                <a:pt x="2281418" y="19436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77AF1-D336-4BE8-9752-3B5C48926A72}">
      <dsp:nvSpPr>
        <dsp:cNvPr id="0" name=""/>
        <dsp:cNvSpPr/>
      </dsp:nvSpPr>
      <dsp:spPr>
        <a:xfrm>
          <a:off x="5028623" y="2920503"/>
          <a:ext cx="425741" cy="277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657"/>
              </a:lnTo>
              <a:lnTo>
                <a:pt x="425741" y="27765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94922-68B9-4F29-A749-EAD69807CD0D}">
      <dsp:nvSpPr>
        <dsp:cNvPr id="0" name=""/>
        <dsp:cNvSpPr/>
      </dsp:nvSpPr>
      <dsp:spPr>
        <a:xfrm>
          <a:off x="4468680" y="2263381"/>
          <a:ext cx="559942" cy="194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180"/>
              </a:lnTo>
              <a:lnTo>
                <a:pt x="559942" y="97180"/>
              </a:lnTo>
              <a:lnTo>
                <a:pt x="559942" y="1943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F7E9E-91D0-4372-9EF3-E61277891F0D}">
      <dsp:nvSpPr>
        <dsp:cNvPr id="0" name=""/>
        <dsp:cNvSpPr/>
      </dsp:nvSpPr>
      <dsp:spPr>
        <a:xfrm>
          <a:off x="3908738" y="2263381"/>
          <a:ext cx="559942" cy="194360"/>
        </a:xfrm>
        <a:custGeom>
          <a:avLst/>
          <a:gdLst/>
          <a:ahLst/>
          <a:cxnLst/>
          <a:rect l="0" t="0" r="0" b="0"/>
          <a:pathLst>
            <a:path>
              <a:moveTo>
                <a:pt x="559942" y="0"/>
              </a:moveTo>
              <a:lnTo>
                <a:pt x="559942" y="97180"/>
              </a:lnTo>
              <a:lnTo>
                <a:pt x="0" y="97180"/>
              </a:lnTo>
              <a:lnTo>
                <a:pt x="0" y="1943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89DC7-4528-4D99-9514-3724323F5220}">
      <dsp:nvSpPr>
        <dsp:cNvPr id="0" name=""/>
        <dsp:cNvSpPr/>
      </dsp:nvSpPr>
      <dsp:spPr>
        <a:xfrm>
          <a:off x="3908738" y="1606258"/>
          <a:ext cx="559942" cy="194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180"/>
              </a:lnTo>
              <a:lnTo>
                <a:pt x="559942" y="97180"/>
              </a:lnTo>
              <a:lnTo>
                <a:pt x="559942" y="1943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074A8-86C6-46F2-AE07-CCB1734CB266}">
      <dsp:nvSpPr>
        <dsp:cNvPr id="0" name=""/>
        <dsp:cNvSpPr/>
      </dsp:nvSpPr>
      <dsp:spPr>
        <a:xfrm>
          <a:off x="3348795" y="1606258"/>
          <a:ext cx="559942" cy="194360"/>
        </a:xfrm>
        <a:custGeom>
          <a:avLst/>
          <a:gdLst/>
          <a:ahLst/>
          <a:cxnLst/>
          <a:rect l="0" t="0" r="0" b="0"/>
          <a:pathLst>
            <a:path>
              <a:moveTo>
                <a:pt x="559942" y="0"/>
              </a:moveTo>
              <a:lnTo>
                <a:pt x="559942" y="97180"/>
              </a:lnTo>
              <a:lnTo>
                <a:pt x="0" y="97180"/>
              </a:lnTo>
              <a:lnTo>
                <a:pt x="0" y="1943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18AD2-B2B6-4BAD-A722-6F78A1A1896D}">
      <dsp:nvSpPr>
        <dsp:cNvPr id="0" name=""/>
        <dsp:cNvSpPr/>
      </dsp:nvSpPr>
      <dsp:spPr>
        <a:xfrm>
          <a:off x="2747204" y="949135"/>
          <a:ext cx="1161533" cy="194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180"/>
              </a:lnTo>
              <a:lnTo>
                <a:pt x="1161533" y="97180"/>
              </a:lnTo>
              <a:lnTo>
                <a:pt x="1161533" y="19436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14E77-9928-4586-B827-40CEEB6A4D25}">
      <dsp:nvSpPr>
        <dsp:cNvPr id="0" name=""/>
        <dsp:cNvSpPr/>
      </dsp:nvSpPr>
      <dsp:spPr>
        <a:xfrm>
          <a:off x="2187261" y="2263381"/>
          <a:ext cx="425741" cy="277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657"/>
              </a:lnTo>
              <a:lnTo>
                <a:pt x="425741" y="27765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3F3BC-9CA5-47CF-A11A-9FB988533170}">
      <dsp:nvSpPr>
        <dsp:cNvPr id="0" name=""/>
        <dsp:cNvSpPr/>
      </dsp:nvSpPr>
      <dsp:spPr>
        <a:xfrm>
          <a:off x="2141541" y="1606258"/>
          <a:ext cx="91440" cy="194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3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BCE2A-C8DC-4386-B209-7CD0877B9D43}">
      <dsp:nvSpPr>
        <dsp:cNvPr id="0" name=""/>
        <dsp:cNvSpPr/>
      </dsp:nvSpPr>
      <dsp:spPr>
        <a:xfrm>
          <a:off x="2187261" y="949135"/>
          <a:ext cx="559942" cy="194360"/>
        </a:xfrm>
        <a:custGeom>
          <a:avLst/>
          <a:gdLst/>
          <a:ahLst/>
          <a:cxnLst/>
          <a:rect l="0" t="0" r="0" b="0"/>
          <a:pathLst>
            <a:path>
              <a:moveTo>
                <a:pt x="559942" y="0"/>
              </a:moveTo>
              <a:lnTo>
                <a:pt x="559942" y="97180"/>
              </a:lnTo>
              <a:lnTo>
                <a:pt x="0" y="97180"/>
              </a:lnTo>
              <a:lnTo>
                <a:pt x="0" y="19436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133A3-0609-41AD-A385-60F988414D37}">
      <dsp:nvSpPr>
        <dsp:cNvPr id="0" name=""/>
        <dsp:cNvSpPr/>
      </dsp:nvSpPr>
      <dsp:spPr>
        <a:xfrm>
          <a:off x="465785" y="1606258"/>
          <a:ext cx="425741" cy="277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657"/>
              </a:lnTo>
              <a:lnTo>
                <a:pt x="425741" y="27765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69655-D841-44D5-8229-84C24A3BA898}">
      <dsp:nvSpPr>
        <dsp:cNvPr id="0" name=""/>
        <dsp:cNvSpPr/>
      </dsp:nvSpPr>
      <dsp:spPr>
        <a:xfrm>
          <a:off x="465785" y="949135"/>
          <a:ext cx="2281418" cy="194360"/>
        </a:xfrm>
        <a:custGeom>
          <a:avLst/>
          <a:gdLst/>
          <a:ahLst/>
          <a:cxnLst/>
          <a:rect l="0" t="0" r="0" b="0"/>
          <a:pathLst>
            <a:path>
              <a:moveTo>
                <a:pt x="2281418" y="0"/>
              </a:moveTo>
              <a:lnTo>
                <a:pt x="2281418" y="97180"/>
              </a:lnTo>
              <a:lnTo>
                <a:pt x="0" y="97180"/>
              </a:lnTo>
              <a:lnTo>
                <a:pt x="0" y="19436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3B0A0-E04E-48F4-859D-674865978AD9}">
      <dsp:nvSpPr>
        <dsp:cNvPr id="0" name=""/>
        <dsp:cNvSpPr/>
      </dsp:nvSpPr>
      <dsp:spPr>
        <a:xfrm>
          <a:off x="2515823" y="486373"/>
          <a:ext cx="462762" cy="46276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891E5-3827-4967-80C0-30A4E100E032}">
      <dsp:nvSpPr>
        <dsp:cNvPr id="0" name=""/>
        <dsp:cNvSpPr/>
      </dsp:nvSpPr>
      <dsp:spPr>
        <a:xfrm>
          <a:off x="2515823" y="486373"/>
          <a:ext cx="462762" cy="46276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AA95F-404C-47B4-A36B-3F026B33A161}">
      <dsp:nvSpPr>
        <dsp:cNvPr id="0" name=""/>
        <dsp:cNvSpPr/>
      </dsp:nvSpPr>
      <dsp:spPr>
        <a:xfrm>
          <a:off x="2284441" y="569670"/>
          <a:ext cx="925524" cy="29616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要</a:t>
          </a:r>
          <a:endParaRPr lang="zh-CN" altLang="en-US" sz="1700" kern="1200" dirty="0"/>
        </a:p>
      </dsp:txBody>
      <dsp:txXfrm>
        <a:off x="2284441" y="569670"/>
        <a:ext cx="925524" cy="296167"/>
      </dsp:txXfrm>
    </dsp:sp>
    <dsp:sp modelId="{E1403E83-23EF-4965-A126-8A45308CCBC4}">
      <dsp:nvSpPr>
        <dsp:cNvPr id="0" name=""/>
        <dsp:cNvSpPr/>
      </dsp:nvSpPr>
      <dsp:spPr>
        <a:xfrm>
          <a:off x="234404" y="1143496"/>
          <a:ext cx="462762" cy="46276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3CFED-3125-4026-97AE-ED4EB169D57D}">
      <dsp:nvSpPr>
        <dsp:cNvPr id="0" name=""/>
        <dsp:cNvSpPr/>
      </dsp:nvSpPr>
      <dsp:spPr>
        <a:xfrm>
          <a:off x="234404" y="1143496"/>
          <a:ext cx="462762" cy="46276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C3C98-B968-419D-B963-10F82EA97940}">
      <dsp:nvSpPr>
        <dsp:cNvPr id="0" name=""/>
        <dsp:cNvSpPr/>
      </dsp:nvSpPr>
      <dsp:spPr>
        <a:xfrm>
          <a:off x="3023" y="1226793"/>
          <a:ext cx="925524" cy="29616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尊重</a:t>
          </a:r>
          <a:endParaRPr lang="zh-CN" altLang="en-US" sz="1700" kern="1200" dirty="0"/>
        </a:p>
      </dsp:txBody>
      <dsp:txXfrm>
        <a:off x="3023" y="1226793"/>
        <a:ext cx="925524" cy="296167"/>
      </dsp:txXfrm>
    </dsp:sp>
    <dsp:sp modelId="{B7EECC01-53F4-4D18-B6AB-DF7416BDEBC6}">
      <dsp:nvSpPr>
        <dsp:cNvPr id="0" name=""/>
        <dsp:cNvSpPr/>
      </dsp:nvSpPr>
      <dsp:spPr>
        <a:xfrm>
          <a:off x="835995" y="1800618"/>
          <a:ext cx="462762" cy="46276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6D0D3-D2A7-42ED-9B64-EE9771E6B04D}">
      <dsp:nvSpPr>
        <dsp:cNvPr id="0" name=""/>
        <dsp:cNvSpPr/>
      </dsp:nvSpPr>
      <dsp:spPr>
        <a:xfrm>
          <a:off x="835995" y="1800618"/>
          <a:ext cx="462762" cy="46276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67CA8-EBE3-47C6-B362-3F555B0A1C45}">
      <dsp:nvSpPr>
        <dsp:cNvPr id="0" name=""/>
        <dsp:cNvSpPr/>
      </dsp:nvSpPr>
      <dsp:spPr>
        <a:xfrm>
          <a:off x="604614" y="1883916"/>
          <a:ext cx="925524" cy="29616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相互</a:t>
          </a:r>
          <a:endParaRPr lang="zh-CN" altLang="en-US" sz="1700" kern="1200" dirty="0"/>
        </a:p>
      </dsp:txBody>
      <dsp:txXfrm>
        <a:off x="604614" y="1883916"/>
        <a:ext cx="925524" cy="296167"/>
      </dsp:txXfrm>
    </dsp:sp>
    <dsp:sp modelId="{7963D651-BCFD-4A92-9C2F-FB06C43A2217}">
      <dsp:nvSpPr>
        <dsp:cNvPr id="0" name=""/>
        <dsp:cNvSpPr/>
      </dsp:nvSpPr>
      <dsp:spPr>
        <a:xfrm>
          <a:off x="1955880" y="1143496"/>
          <a:ext cx="462762" cy="46276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4B5CC-BC66-4943-9F1D-1905AD55B8FC}">
      <dsp:nvSpPr>
        <dsp:cNvPr id="0" name=""/>
        <dsp:cNvSpPr/>
      </dsp:nvSpPr>
      <dsp:spPr>
        <a:xfrm>
          <a:off x="1955880" y="1143496"/>
          <a:ext cx="462762" cy="46276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89325-7F44-4D7F-954A-58A819D78E28}">
      <dsp:nvSpPr>
        <dsp:cNvPr id="0" name=""/>
        <dsp:cNvSpPr/>
      </dsp:nvSpPr>
      <dsp:spPr>
        <a:xfrm>
          <a:off x="1724499" y="1226793"/>
          <a:ext cx="925524" cy="29616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协商</a:t>
          </a:r>
          <a:endParaRPr lang="zh-CN" altLang="en-US" sz="1700" kern="1200" dirty="0"/>
        </a:p>
      </dsp:txBody>
      <dsp:txXfrm>
        <a:off x="1724499" y="1226793"/>
        <a:ext cx="925524" cy="296167"/>
      </dsp:txXfrm>
    </dsp:sp>
    <dsp:sp modelId="{852586D9-0DDE-432C-8F3E-DA1DB461A181}">
      <dsp:nvSpPr>
        <dsp:cNvPr id="0" name=""/>
        <dsp:cNvSpPr/>
      </dsp:nvSpPr>
      <dsp:spPr>
        <a:xfrm>
          <a:off x="1955880" y="1800618"/>
          <a:ext cx="462762" cy="46276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0211B-8680-400D-96A5-8C009B002236}">
      <dsp:nvSpPr>
        <dsp:cNvPr id="0" name=""/>
        <dsp:cNvSpPr/>
      </dsp:nvSpPr>
      <dsp:spPr>
        <a:xfrm>
          <a:off x="1955880" y="1800618"/>
          <a:ext cx="462762" cy="46276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7B74C-23B5-4D81-AF6C-D3A2BEEC7F99}">
      <dsp:nvSpPr>
        <dsp:cNvPr id="0" name=""/>
        <dsp:cNvSpPr/>
      </dsp:nvSpPr>
      <dsp:spPr>
        <a:xfrm>
          <a:off x="1724499" y="1883916"/>
          <a:ext cx="925524" cy="29616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平等</a:t>
          </a:r>
          <a:endParaRPr lang="zh-CN" altLang="en-US" sz="1700" kern="1200" dirty="0"/>
        </a:p>
      </dsp:txBody>
      <dsp:txXfrm>
        <a:off x="1724499" y="1883916"/>
        <a:ext cx="925524" cy="296167"/>
      </dsp:txXfrm>
    </dsp:sp>
    <dsp:sp modelId="{0754A0D6-7FF3-4BE9-8CD0-F9AB7E110A79}">
      <dsp:nvSpPr>
        <dsp:cNvPr id="0" name=""/>
        <dsp:cNvSpPr/>
      </dsp:nvSpPr>
      <dsp:spPr>
        <a:xfrm>
          <a:off x="2557471" y="2457741"/>
          <a:ext cx="462762" cy="46276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8FE07-9A61-44F6-A82A-8DFC1668D969}">
      <dsp:nvSpPr>
        <dsp:cNvPr id="0" name=""/>
        <dsp:cNvSpPr/>
      </dsp:nvSpPr>
      <dsp:spPr>
        <a:xfrm>
          <a:off x="2557471" y="2457741"/>
          <a:ext cx="462762" cy="46276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782BF-219D-4AA6-9788-1029DFD59417}">
      <dsp:nvSpPr>
        <dsp:cNvPr id="0" name=""/>
        <dsp:cNvSpPr/>
      </dsp:nvSpPr>
      <dsp:spPr>
        <a:xfrm>
          <a:off x="2326090" y="2541038"/>
          <a:ext cx="925524" cy="29616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、</a:t>
          </a:r>
          <a:endParaRPr lang="zh-CN" altLang="en-US" sz="1700" kern="1200" dirty="0"/>
        </a:p>
      </dsp:txBody>
      <dsp:txXfrm>
        <a:off x="2326090" y="2541038"/>
        <a:ext cx="925524" cy="296167"/>
      </dsp:txXfrm>
    </dsp:sp>
    <dsp:sp modelId="{19B8CAB9-A368-4777-B69C-A3FF48BFC512}">
      <dsp:nvSpPr>
        <dsp:cNvPr id="0" name=""/>
        <dsp:cNvSpPr/>
      </dsp:nvSpPr>
      <dsp:spPr>
        <a:xfrm>
          <a:off x="3677356" y="1143496"/>
          <a:ext cx="462762" cy="46276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ABE77-565A-4402-9D07-13D475582516}">
      <dsp:nvSpPr>
        <dsp:cNvPr id="0" name=""/>
        <dsp:cNvSpPr/>
      </dsp:nvSpPr>
      <dsp:spPr>
        <a:xfrm>
          <a:off x="3677356" y="1143496"/>
          <a:ext cx="462762" cy="46276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EF6CC-6658-402C-9BD4-AC74F8F2E703}">
      <dsp:nvSpPr>
        <dsp:cNvPr id="0" name=""/>
        <dsp:cNvSpPr/>
      </dsp:nvSpPr>
      <dsp:spPr>
        <a:xfrm>
          <a:off x="3445975" y="1226793"/>
          <a:ext cx="925524" cy="29616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摒弃</a:t>
          </a:r>
          <a:endParaRPr lang="zh-CN" altLang="en-US" sz="1700" kern="1200" dirty="0"/>
        </a:p>
      </dsp:txBody>
      <dsp:txXfrm>
        <a:off x="3445975" y="1226793"/>
        <a:ext cx="925524" cy="296167"/>
      </dsp:txXfrm>
    </dsp:sp>
    <dsp:sp modelId="{CF9867D2-7EAD-4225-A249-B5630B1AD355}">
      <dsp:nvSpPr>
        <dsp:cNvPr id="0" name=""/>
        <dsp:cNvSpPr/>
      </dsp:nvSpPr>
      <dsp:spPr>
        <a:xfrm>
          <a:off x="3117414" y="1800618"/>
          <a:ext cx="462762" cy="46276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B5993-90D4-47E7-AB3D-FE862F2922D2}">
      <dsp:nvSpPr>
        <dsp:cNvPr id="0" name=""/>
        <dsp:cNvSpPr/>
      </dsp:nvSpPr>
      <dsp:spPr>
        <a:xfrm>
          <a:off x="3117414" y="1800618"/>
          <a:ext cx="462762" cy="46276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D584E-FC3E-4F4C-90E0-9EB998F83C41}">
      <dsp:nvSpPr>
        <dsp:cNvPr id="0" name=""/>
        <dsp:cNvSpPr/>
      </dsp:nvSpPr>
      <dsp:spPr>
        <a:xfrm>
          <a:off x="2886033" y="1883916"/>
          <a:ext cx="925524" cy="29616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坚决</a:t>
          </a:r>
          <a:endParaRPr lang="zh-CN" altLang="en-US" sz="1700" kern="1200" dirty="0"/>
        </a:p>
      </dsp:txBody>
      <dsp:txXfrm>
        <a:off x="2886033" y="1883916"/>
        <a:ext cx="925524" cy="296167"/>
      </dsp:txXfrm>
    </dsp:sp>
    <dsp:sp modelId="{912F8CD1-4675-44C3-8042-C40A14ADAD85}">
      <dsp:nvSpPr>
        <dsp:cNvPr id="0" name=""/>
        <dsp:cNvSpPr/>
      </dsp:nvSpPr>
      <dsp:spPr>
        <a:xfrm>
          <a:off x="4237299" y="1800618"/>
          <a:ext cx="462762" cy="46276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20505-F7E6-44F3-A63D-8B87CFD8BE83}">
      <dsp:nvSpPr>
        <dsp:cNvPr id="0" name=""/>
        <dsp:cNvSpPr/>
      </dsp:nvSpPr>
      <dsp:spPr>
        <a:xfrm>
          <a:off x="4237299" y="1800618"/>
          <a:ext cx="462762" cy="46276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6BEB9-3248-4FBC-AFCC-E10618D5D5F1}">
      <dsp:nvSpPr>
        <dsp:cNvPr id="0" name=""/>
        <dsp:cNvSpPr/>
      </dsp:nvSpPr>
      <dsp:spPr>
        <a:xfrm>
          <a:off x="4005918" y="1883916"/>
          <a:ext cx="925524" cy="29616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思维</a:t>
          </a:r>
          <a:endParaRPr lang="zh-CN" altLang="en-US" sz="1700" kern="1200" dirty="0"/>
        </a:p>
      </dsp:txBody>
      <dsp:txXfrm>
        <a:off x="4005918" y="1883916"/>
        <a:ext cx="925524" cy="296167"/>
      </dsp:txXfrm>
    </dsp:sp>
    <dsp:sp modelId="{B795DC48-CAB5-43E9-B040-75F461B1BD8C}">
      <dsp:nvSpPr>
        <dsp:cNvPr id="0" name=""/>
        <dsp:cNvSpPr/>
      </dsp:nvSpPr>
      <dsp:spPr>
        <a:xfrm>
          <a:off x="3677356" y="2457741"/>
          <a:ext cx="462762" cy="46276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075CB-7905-4124-A29F-3E5318AC9EB3}">
      <dsp:nvSpPr>
        <dsp:cNvPr id="0" name=""/>
        <dsp:cNvSpPr/>
      </dsp:nvSpPr>
      <dsp:spPr>
        <a:xfrm>
          <a:off x="3677356" y="2457741"/>
          <a:ext cx="462762" cy="46276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BF8E9-A9DF-474C-AD10-4951B3F46883}">
      <dsp:nvSpPr>
        <dsp:cNvPr id="0" name=""/>
        <dsp:cNvSpPr/>
      </dsp:nvSpPr>
      <dsp:spPr>
        <a:xfrm>
          <a:off x="3445975" y="2541038"/>
          <a:ext cx="925524" cy="29616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冷战</a:t>
          </a:r>
          <a:endParaRPr lang="zh-CN" altLang="en-US" sz="1700" kern="1200" dirty="0"/>
        </a:p>
      </dsp:txBody>
      <dsp:txXfrm>
        <a:off x="3445975" y="2541038"/>
        <a:ext cx="925524" cy="296167"/>
      </dsp:txXfrm>
    </dsp:sp>
    <dsp:sp modelId="{E25A67B0-38B6-4ED1-BAF0-CD0B27FA801B}">
      <dsp:nvSpPr>
        <dsp:cNvPr id="0" name=""/>
        <dsp:cNvSpPr/>
      </dsp:nvSpPr>
      <dsp:spPr>
        <a:xfrm>
          <a:off x="4797242" y="2457741"/>
          <a:ext cx="462762" cy="46276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A351B-0211-47CE-BE0C-53E80E1CD6EC}">
      <dsp:nvSpPr>
        <dsp:cNvPr id="0" name=""/>
        <dsp:cNvSpPr/>
      </dsp:nvSpPr>
      <dsp:spPr>
        <a:xfrm>
          <a:off x="4797242" y="2457741"/>
          <a:ext cx="462762" cy="46276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EED4E-BC7F-40FA-9295-D11E6550E2BF}">
      <dsp:nvSpPr>
        <dsp:cNvPr id="0" name=""/>
        <dsp:cNvSpPr/>
      </dsp:nvSpPr>
      <dsp:spPr>
        <a:xfrm>
          <a:off x="4565860" y="2541038"/>
          <a:ext cx="925524" cy="29616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强权政治</a:t>
          </a:r>
          <a:endParaRPr lang="zh-CN" altLang="en-US" sz="1700" kern="1200" dirty="0"/>
        </a:p>
      </dsp:txBody>
      <dsp:txXfrm>
        <a:off x="4565860" y="2541038"/>
        <a:ext cx="925524" cy="296167"/>
      </dsp:txXfrm>
    </dsp:sp>
    <dsp:sp modelId="{1222B406-4AB2-4099-AF81-ADE32D4D4F6D}">
      <dsp:nvSpPr>
        <dsp:cNvPr id="0" name=""/>
        <dsp:cNvSpPr/>
      </dsp:nvSpPr>
      <dsp:spPr>
        <a:xfrm>
          <a:off x="5398833" y="3114864"/>
          <a:ext cx="462762" cy="46276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00456-7B7C-4061-891A-7B9AAA9EC289}">
      <dsp:nvSpPr>
        <dsp:cNvPr id="0" name=""/>
        <dsp:cNvSpPr/>
      </dsp:nvSpPr>
      <dsp:spPr>
        <a:xfrm>
          <a:off x="5398833" y="3114864"/>
          <a:ext cx="462762" cy="46276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5207A-9759-479A-A84F-7A6F1DEF1ACC}">
      <dsp:nvSpPr>
        <dsp:cNvPr id="0" name=""/>
        <dsp:cNvSpPr/>
      </dsp:nvSpPr>
      <dsp:spPr>
        <a:xfrm>
          <a:off x="5167452" y="3198161"/>
          <a:ext cx="925524" cy="29616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和</a:t>
          </a:r>
          <a:endParaRPr lang="zh-CN" altLang="en-US" sz="1700" kern="1200" dirty="0"/>
        </a:p>
      </dsp:txBody>
      <dsp:txXfrm>
        <a:off x="5167452" y="3198161"/>
        <a:ext cx="925524" cy="296167"/>
      </dsp:txXfrm>
    </dsp:sp>
    <dsp:sp modelId="{522B72B3-7A38-4162-B75A-78D1E13E5053}">
      <dsp:nvSpPr>
        <dsp:cNvPr id="0" name=""/>
        <dsp:cNvSpPr/>
      </dsp:nvSpPr>
      <dsp:spPr>
        <a:xfrm>
          <a:off x="4797242" y="1143496"/>
          <a:ext cx="462762" cy="46276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8F43FE-6D03-4AAD-BF17-B299130EDDB7}">
      <dsp:nvSpPr>
        <dsp:cNvPr id="0" name=""/>
        <dsp:cNvSpPr/>
      </dsp:nvSpPr>
      <dsp:spPr>
        <a:xfrm>
          <a:off x="4797242" y="1143496"/>
          <a:ext cx="462762" cy="46276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96593-7126-4804-8181-9BE786E641FA}">
      <dsp:nvSpPr>
        <dsp:cNvPr id="0" name=""/>
        <dsp:cNvSpPr/>
      </dsp:nvSpPr>
      <dsp:spPr>
        <a:xfrm>
          <a:off x="4565860" y="1226793"/>
          <a:ext cx="925524" cy="29616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，</a:t>
          </a:r>
          <a:endParaRPr lang="zh-CN" altLang="en-US" sz="1700" kern="1200" dirty="0"/>
        </a:p>
      </dsp:txBody>
      <dsp:txXfrm>
        <a:off x="4565860" y="1226793"/>
        <a:ext cx="925524" cy="296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3F9281BA-B67C-5743-8025-9BEB758B63F5}" type="datetimeFigureOut">
              <a:rPr lang="en-US"/>
              <a:pPr>
                <a:defRPr/>
              </a:pPr>
              <a:t>11/6/2017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65738" y="6657975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A7E15B0-ED6C-A94A-99A3-B6126EEB9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320BCF-4A64-924D-BBED-62490E38D1F3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7975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A835D0-8F7F-D848-919E-ABF6C3BA94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071813" y="876300"/>
            <a:ext cx="3152775" cy="23653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r>
              <a:rPr lang="zh-CN" altLang="en-US" dirty="0">
                <a:ea typeface="DengXian" charset="-122"/>
              </a:rPr>
              <a:t>刚刚讲完了文本的预处理操作，接下来我们要讲一个在文本操作方面很基本，常用。而且在面试作用经常会被问到的一个问题。</a:t>
            </a:r>
            <a:endParaRPr lang="en-US" altLang="zh-CN" dirty="0">
              <a:ea typeface="DengXian" charset="-122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ea typeface="DengXian" charset="-122"/>
              </a:rPr>
              <a:t>就是最小编辑距离的计算问题。</a:t>
            </a:r>
            <a:endParaRPr lang="en-US" altLang="zh-CN" dirty="0">
              <a:ea typeface="DengXian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C788F-B290-1748-BD18-98B0339FC263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00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预计</a:t>
            </a:r>
            <a:r>
              <a:rPr lang="en-US" altLang="zh-CN" dirty="0"/>
              <a:t>5</a:t>
            </a:r>
            <a:r>
              <a:rPr lang="zh-CN" altLang="en-US" dirty="0"/>
              <a:t>分钟，注意控制演示时间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53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908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05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95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预计</a:t>
            </a:r>
            <a:r>
              <a:rPr lang="en-US" altLang="zh-CN" dirty="0"/>
              <a:t>5</a:t>
            </a:r>
            <a:r>
              <a:rPr lang="zh-CN" altLang="en-US" dirty="0"/>
              <a:t>分钟，注意控制演示时间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68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预计</a:t>
            </a:r>
            <a:r>
              <a:rPr lang="en-US" altLang="zh-CN" dirty="0"/>
              <a:t>5</a:t>
            </a:r>
            <a:r>
              <a:rPr lang="zh-CN" altLang="en-US" dirty="0"/>
              <a:t>分钟，注意控制演示时间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904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r>
              <a:rPr lang="zh-CN" altLang="en-US" dirty="0">
                <a:ea typeface="DengXian" charset="-122"/>
              </a:rPr>
              <a:t>安装</a:t>
            </a:r>
            <a:r>
              <a:rPr lang="en-US" altLang="zh-CN" dirty="0">
                <a:ea typeface="DengXian" charset="-122"/>
              </a:rPr>
              <a:t>python</a:t>
            </a:r>
            <a:r>
              <a:rPr lang="zh-CN" altLang="en-US" dirty="0">
                <a:ea typeface="DengXian" charset="-122"/>
              </a:rPr>
              <a:t>之后，就可以在命令行中使用</a:t>
            </a:r>
            <a:r>
              <a:rPr lang="en-US" altLang="zh-CN" dirty="0">
                <a:ea typeface="DengXian" charset="-122"/>
              </a:rPr>
              <a:t>python</a:t>
            </a:r>
            <a:r>
              <a:rPr lang="zh-CN" altLang="en-US" dirty="0">
                <a:ea typeface="DengXian" charset="-122"/>
              </a:rPr>
              <a:t>了。此时是交互式的方式，一次执行一条语句</a:t>
            </a:r>
            <a:endParaRPr lang="en-US" altLang="zh-CN" dirty="0">
              <a:ea typeface="DengXian" charset="-122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ea typeface="DengXian" charset="-122"/>
              </a:rPr>
              <a:t>命令行用起来并不方便，我们可以使用</a:t>
            </a:r>
            <a:r>
              <a:rPr lang="en-US" altLang="zh-CN" dirty="0">
                <a:ea typeface="DengXian" charset="-122"/>
              </a:rPr>
              <a:t>IDE</a:t>
            </a:r>
          </a:p>
          <a:p>
            <a:pPr marL="228600" indent="-228600">
              <a:buAutoNum type="arabicPeriod"/>
            </a:pPr>
            <a:r>
              <a:rPr lang="zh-CN" altLang="en-US" dirty="0">
                <a:ea typeface="DengXian" charset="-122"/>
              </a:rPr>
              <a:t>强烈推荐安装</a:t>
            </a:r>
            <a:r>
              <a:rPr lang="en-US" altLang="zh-CN" dirty="0">
                <a:ea typeface="DengXian" charset="-122"/>
              </a:rPr>
              <a:t>anaconda</a:t>
            </a:r>
            <a:endParaRPr lang="en-US" altLang="en-US" dirty="0">
              <a:ea typeface="DengXian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4BB40D-9C26-444D-B1A2-E73D9366D8D3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51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解释代码含义</a:t>
            </a:r>
            <a:endParaRPr lang="en-US" altLang="zh-CN" dirty="0"/>
          </a:p>
          <a:p>
            <a:r>
              <a:rPr lang="zh-CN" altLang="en-US" dirty="0"/>
              <a:t>建议使用</a:t>
            </a:r>
            <a:r>
              <a:rPr lang="en-US" altLang="zh-CN" dirty="0"/>
              <a:t>Tab</a:t>
            </a:r>
            <a:r>
              <a:rPr lang="zh-CN" altLang="en-US" dirty="0"/>
              <a:t>而非</a:t>
            </a:r>
            <a:r>
              <a:rPr lang="en-US" altLang="zh-CN" dirty="0"/>
              <a:t>4</a:t>
            </a:r>
            <a:r>
              <a:rPr lang="zh-CN" altLang="en-US" dirty="0"/>
              <a:t>个空格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771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Str</a:t>
            </a:r>
            <a:r>
              <a:rPr lang="en-US" altLang="zh-CN" dirty="0"/>
              <a:t> – </a:t>
            </a:r>
            <a:r>
              <a:rPr lang="zh-CN" altLang="en-US" dirty="0"/>
              <a:t>单引号，双引号，三引号</a:t>
            </a:r>
            <a:endParaRPr lang="en-US" altLang="zh-CN" dirty="0"/>
          </a:p>
          <a:p>
            <a:r>
              <a:rPr lang="en-US" altLang="zh-CN" dirty="0"/>
              <a:t>List – </a:t>
            </a:r>
            <a:r>
              <a:rPr lang="zh-CN" altLang="en-US" dirty="0"/>
              <a:t>类似于</a:t>
            </a:r>
            <a:r>
              <a:rPr lang="en-US" altLang="zh-CN" dirty="0"/>
              <a:t>C</a:t>
            </a:r>
            <a:r>
              <a:rPr lang="zh-CN" altLang="en-US" dirty="0"/>
              <a:t>语言中的数组的概念，其中的元素可以是任意一种数据类型</a:t>
            </a:r>
            <a:endParaRPr lang="en-US" altLang="zh-CN" dirty="0"/>
          </a:p>
          <a:p>
            <a:r>
              <a:rPr lang="en-US" altLang="zh-CN" dirty="0"/>
              <a:t>Tuple – </a:t>
            </a:r>
            <a:r>
              <a:rPr lang="zh-CN" altLang="en-US" dirty="0"/>
              <a:t>与</a:t>
            </a:r>
            <a:r>
              <a:rPr lang="en-US" altLang="zh-CN" dirty="0"/>
              <a:t>list</a:t>
            </a:r>
            <a:r>
              <a:rPr lang="zh-CN" altLang="en-US" dirty="0"/>
              <a:t>相类似，不同的是使用圆括号，同时，它是一种不可变的变量。后面的</a:t>
            </a:r>
            <a:r>
              <a:rPr lang="en-US" altLang="zh-CN" dirty="0"/>
              <a:t>PPT</a:t>
            </a:r>
            <a:r>
              <a:rPr lang="zh-CN" altLang="en-US" dirty="0"/>
              <a:t>会讲到这点</a:t>
            </a:r>
            <a:endParaRPr lang="en-US" altLang="zh-CN" dirty="0"/>
          </a:p>
          <a:p>
            <a:r>
              <a:rPr lang="en-US" altLang="zh-CN" dirty="0"/>
              <a:t>Set – </a:t>
            </a:r>
            <a:r>
              <a:rPr lang="zh-CN" altLang="en-US" dirty="0"/>
              <a:t>集合，与数学中集合的概念类似，是由唯一元素组成的无序集合</a:t>
            </a:r>
            <a:endParaRPr lang="en-US" altLang="zh-CN" dirty="0"/>
          </a:p>
          <a:p>
            <a:r>
              <a:rPr lang="en-US" altLang="zh-CN" dirty="0" err="1"/>
              <a:t>Dict</a:t>
            </a:r>
            <a:r>
              <a:rPr lang="en-US" altLang="zh-CN" dirty="0"/>
              <a:t> – </a:t>
            </a:r>
            <a:r>
              <a:rPr lang="zh-CN" altLang="en-US" dirty="0"/>
              <a:t>以 键</a:t>
            </a:r>
            <a:r>
              <a:rPr lang="en-US" altLang="zh-CN" dirty="0"/>
              <a:t>-</a:t>
            </a:r>
            <a:r>
              <a:rPr lang="zh-CN" altLang="en-US" dirty="0"/>
              <a:t>值对 的方式表示。其中，只有可序列化的元素可以作为键值，但是任意一种数据类型都可以作为值。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我们可以将</a:t>
            </a:r>
            <a:r>
              <a:rPr lang="en-US" altLang="zh-CN" dirty="0" err="1"/>
              <a:t>dict</a:t>
            </a:r>
            <a:r>
              <a:rPr lang="zh-CN" altLang="en-US" dirty="0"/>
              <a:t>理解为词典，查询某个元素对应的含义</a:t>
            </a:r>
            <a:endParaRPr lang="en-US" altLang="zh-CN" dirty="0"/>
          </a:p>
          <a:p>
            <a:r>
              <a:rPr lang="zh-CN" altLang="en-US" dirty="0"/>
              <a:t>后两者基于哈希表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63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7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预计</a:t>
            </a:r>
            <a:r>
              <a:rPr lang="en-US" altLang="zh-CN" dirty="0"/>
              <a:t>5</a:t>
            </a:r>
            <a:r>
              <a:rPr lang="zh-CN" altLang="en-US" dirty="0"/>
              <a:t>分钟，注意控制演示时间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51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中所有不可改变的的对象（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imutable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）都是可哈希的，比如字符串，元组，也就是说可改变的容器如字典，列表不可哈希（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unhashable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42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IDE</a:t>
            </a:r>
            <a:r>
              <a:rPr lang="zh-CN" altLang="en-US" dirty="0"/>
              <a:t>中自动填充功能，</a:t>
            </a:r>
            <a:r>
              <a:rPr lang="en-US" altLang="zh-CN" dirty="0"/>
              <a:t>a.&lt;Tab&gt;</a:t>
            </a:r>
            <a:r>
              <a:rPr lang="zh-CN" altLang="en-US" dirty="0"/>
              <a:t>查看所有函数</a:t>
            </a:r>
            <a:endParaRPr lang="en-US" altLang="zh-CN" dirty="0"/>
          </a:p>
          <a:p>
            <a:r>
              <a:rPr lang="zh-CN" altLang="en-US" dirty="0"/>
              <a:t>使用 帮助（</a:t>
            </a:r>
            <a:r>
              <a:rPr lang="en-US" altLang="zh-CN" dirty="0"/>
              <a:t>help</a:t>
            </a:r>
            <a:r>
              <a:rPr lang="zh-CN" altLang="en-US" dirty="0"/>
              <a:t>） 查看函数介绍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5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预计</a:t>
            </a:r>
            <a:r>
              <a:rPr lang="en-US" altLang="zh-CN" dirty="0"/>
              <a:t>5</a:t>
            </a:r>
            <a:r>
              <a:rPr lang="zh-CN" altLang="en-US" dirty="0"/>
              <a:t>分钟，注意控制演示时间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20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文本长度的统计，虽然很简单但是非常常用。</a:t>
            </a:r>
            <a:endParaRPr lang="en-US" altLang="zh-CN" dirty="0"/>
          </a:p>
          <a:p>
            <a:r>
              <a:rPr lang="zh-CN" altLang="en-US" dirty="0"/>
              <a:t>举例：</a:t>
            </a:r>
            <a:r>
              <a:rPr lang="en-US" altLang="zh-CN" dirty="0"/>
              <a:t>P2P</a:t>
            </a:r>
            <a:r>
              <a:rPr lang="zh-CN" altLang="en-US" dirty="0"/>
              <a:t>平台上，利用借款说明文本预测借款人是否违约的研究中，发现</a:t>
            </a:r>
            <a:r>
              <a:rPr lang="en-US" altLang="zh-CN" dirty="0" err="1"/>
              <a:t>len</a:t>
            </a:r>
            <a:r>
              <a:rPr lang="zh-CN" altLang="en-US" dirty="0"/>
              <a:t>是最有效的一个属性</a:t>
            </a:r>
            <a:endParaRPr lang="en-US" altLang="zh-CN" dirty="0"/>
          </a:p>
          <a:p>
            <a:r>
              <a:rPr lang="zh-CN" altLang="en-US" dirty="0"/>
              <a:t>解释：只有一些信用比较差，难以从其他平台获得贷款的人，大费周章地写借款说明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829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分词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词频统计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word cloud</a:t>
            </a:r>
            <a:r>
              <a:rPr lang="zh-CN" altLang="en-US" dirty="0"/>
              <a:t>绘图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085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FreqDist</a:t>
            </a:r>
            <a:r>
              <a:rPr lang="en-US" altLang="zh-CN" dirty="0"/>
              <a:t>()</a:t>
            </a:r>
            <a:r>
              <a:rPr lang="zh-CN" altLang="en-US" dirty="0"/>
              <a:t>返回值非常类似于 字典。 因此，它的使用方式与字典相类似。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96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 - probability distribution function</a:t>
            </a:r>
          </a:p>
          <a:p>
            <a:r>
              <a:rPr lang="en-US" altLang="zh-CN" dirty="0"/>
              <a:t>CDF -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cumulative distribution 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502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有时，我们需要对一个集合中的元素进行筛选，把符合某个特征的词汇挑选出来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91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0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在海量的信息里面，我们最先需要做的事情，就是搜索，怎么找到我们需要的东西。</a:t>
            </a:r>
            <a:endParaRPr lang="en-US" altLang="zh-CN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但是一些文本的表达，可以是非常多样。</a:t>
            </a:r>
            <a:endParaRPr lang="en-US" altLang="zh-CN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CN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CN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CN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CN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它是在自然语言的基础上，抽象出来的，能够唯一确定一组自然语言文本。</a:t>
            </a:r>
            <a:endParaRPr lang="en-US" altLang="zh-CN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CN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假设，我们想在文本里面去找到关于这个动物的描述。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Woodchuck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CN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在文本里面的表达是多种多样的，可能是小写的原型，是复数，是大写字母开头的单数或者复数。</a:t>
            </a:r>
            <a:endParaRPr lang="en-US" altLang="zh-CN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CN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我们需要有一个工具来帮我们完成这件事。</a:t>
            </a:r>
            <a:endParaRPr lang="en-US" altLang="zh-CN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28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/>
              <a:t>在正则表达式里头，最基本的一个方法就是析取，求或。因为每一个选择都可以。</a:t>
            </a: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zh-CN" altLang="en-US" baseline="0" dirty="0"/>
              <a:t>那么我们为了找到大写以及小写的</a:t>
            </a:r>
            <a:r>
              <a:rPr lang="en-US" altLang="zh-CN" baseline="0" dirty="0"/>
              <a:t>w</a:t>
            </a:r>
            <a:r>
              <a:rPr lang="zh-CN" altLang="en-US" baseline="0" dirty="0"/>
              <a:t>开头的这个单词，就可以使用中括号。</a:t>
            </a: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zh-CN" altLang="en-US" baseline="0" dirty="0"/>
              <a:t>而中括号里面如果包含了所有的数字，那么就表示任意数字都可以被返回。</a:t>
            </a: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zh-CN" altLang="en-US" baseline="0" dirty="0"/>
              <a:t>如果每一个都需要这么操作的话，就会非常麻烦。</a:t>
            </a: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zh-CN" altLang="en-US" baseline="0" dirty="0"/>
              <a:t>所以，我们使用连接符号，表示从</a:t>
            </a:r>
            <a:r>
              <a:rPr lang="en-US" altLang="zh-CN" baseline="0" dirty="0"/>
              <a:t>A</a:t>
            </a:r>
            <a:r>
              <a:rPr lang="zh-CN" altLang="en-US" baseline="0" dirty="0"/>
              <a:t>到</a:t>
            </a:r>
            <a:r>
              <a:rPr lang="en-US" altLang="zh-CN" baseline="0" dirty="0"/>
              <a:t>Z</a:t>
            </a:r>
            <a:r>
              <a:rPr lang="zh-CN" altLang="en-US" baseline="0" dirty="0"/>
              <a:t>。</a:t>
            </a: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zh-CN" altLang="en-US" baseline="0" dirty="0"/>
              <a:t>不管是</a:t>
            </a:r>
            <a:r>
              <a:rPr lang="en-US" altLang="zh-CN" baseline="0" dirty="0"/>
              <a:t>python</a:t>
            </a:r>
            <a:r>
              <a:rPr lang="zh-CN" altLang="en-US" baseline="0" dirty="0"/>
              <a:t>，还是其他编程语言都会有这个包可以使用。</a:t>
            </a: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0" indent="0">
              <a:buNone/>
            </a:pPr>
            <a:r>
              <a:rPr lang="en-US" dirty="0"/>
              <a:t>1. </a:t>
            </a:r>
          </a:p>
          <a:p>
            <a:pPr marL="0" indent="0">
              <a:buNone/>
            </a:pPr>
            <a:r>
              <a:rPr lang="en-US" dirty="0"/>
              <a:t>woodchuck</a:t>
            </a:r>
          </a:p>
          <a:p>
            <a:pPr marL="0" indent="0">
              <a:buNone/>
            </a:pPr>
            <a:r>
              <a:rPr lang="en-US" dirty="0"/>
              <a:t>woodchucks</a:t>
            </a:r>
          </a:p>
          <a:p>
            <a:pPr marL="0" indent="0">
              <a:buNone/>
            </a:pPr>
            <a:r>
              <a:rPr lang="en-US" dirty="0"/>
              <a:t>Woodchucks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color </a:t>
            </a:r>
            <a:r>
              <a:rPr lang="en-US" dirty="0" err="1"/>
              <a:t>colour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oh! ooh! </a:t>
            </a:r>
            <a:r>
              <a:rPr lang="en-US" dirty="0" err="1"/>
              <a:t>oooh</a:t>
            </a:r>
            <a:r>
              <a:rPr lang="en-US" dirty="0"/>
              <a:t>! </a:t>
            </a:r>
            <a:r>
              <a:rPr lang="en-US" dirty="0" err="1"/>
              <a:t>ooooh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baa </a:t>
            </a:r>
            <a:r>
              <a:rPr lang="en-US" dirty="0" err="1"/>
              <a:t>baaa</a:t>
            </a:r>
            <a:r>
              <a:rPr lang="en-US" dirty="0"/>
              <a:t> </a:t>
            </a:r>
            <a:r>
              <a:rPr lang="en-US" dirty="0" err="1"/>
              <a:t>baaaa</a:t>
            </a:r>
            <a:r>
              <a:rPr lang="en-US" dirty="0"/>
              <a:t> </a:t>
            </a:r>
            <a:r>
              <a:rPr lang="en-US" dirty="0" err="1"/>
              <a:t>baaaaa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begin begun </a:t>
            </a:r>
            <a:r>
              <a:rPr lang="en-US" dirty="0" err="1"/>
              <a:t>begun</a:t>
            </a:r>
            <a:r>
              <a:rPr lang="en-US" dirty="0"/>
              <a:t> beg3n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Palo Alto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31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除了可以匹配我们想要找的字母之外，我们同样可以通过取否的方式把一些我们不想要的字符去掉，就是在中括号里面使用</a:t>
            </a:r>
            <a:r>
              <a:rPr lang="en-US" altLang="zh-CN" dirty="0"/>
              <a:t>^</a:t>
            </a:r>
            <a:r>
              <a:rPr lang="zh-CN" altLang="en-US" dirty="0"/>
              <a:t>这个符号。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表示的是，在这个中括号中的所有表达都不要。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一个中括号，只接纳一个否的标记，并且需要在开头，如果不在开头的话，就表示自己了。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我们不希望看到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baseline="0" dirty="0"/>
              <a:t>所以这个脱字符只有放在中括号开始的位置才有意义。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7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/>
              <a:t>除了使用中括号做字符的或操作之外，我们也可以用程序设计语言里面</a:t>
            </a:r>
            <a:r>
              <a:rPr lang="en-US" altLang="zh-CN" baseline="0" dirty="0"/>
              <a:t>”|”</a:t>
            </a:r>
            <a:r>
              <a:rPr lang="zh-CN" altLang="en-US" baseline="0" dirty="0"/>
              <a:t>符号来完成或的执行。</a:t>
            </a: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zh-CN" altLang="en-US" baseline="0" dirty="0"/>
              <a:t>比如</a:t>
            </a:r>
            <a:r>
              <a:rPr lang="en-US" altLang="zh-CN" baseline="0" dirty="0"/>
              <a:t>woodchuck</a:t>
            </a:r>
            <a:r>
              <a:rPr lang="zh-CN" altLang="en-US" baseline="0" dirty="0"/>
              <a:t>有一个别名是</a:t>
            </a:r>
            <a:r>
              <a:rPr lang="en-US" altLang="zh-CN" baseline="0" dirty="0"/>
              <a:t>groundhog</a:t>
            </a:r>
            <a:r>
              <a:rPr lang="zh-CN" altLang="en-US" baseline="0" dirty="0"/>
              <a:t>。</a:t>
            </a: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zh-CN" altLang="en-US" baseline="0" dirty="0"/>
              <a:t>比如，是你的也是我的。</a:t>
            </a: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zh-CN" altLang="en-US" baseline="0" dirty="0"/>
              <a:t>我们可以做</a:t>
            </a: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zh-CN" altLang="en-US" baseline="0" dirty="0"/>
              <a:t>同时，我们可以对中括号和或符号共同使用。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3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/>
              <a:t>刚刚讲的那些字符，都是没有特殊含义的，它们所代表的都是字符本身。</a:t>
            </a: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zh-CN" altLang="en-US" baseline="0" dirty="0"/>
              <a:t>那么，我们还有一些特殊的字符，比如问号，星号，加号，句号等等。</a:t>
            </a: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zh-CN" altLang="en-US" baseline="0" dirty="0"/>
              <a:t>问号的意思是，在匹配的单词中，问号出现位置的前一个字母，可以有或者没有，是可选的。</a:t>
            </a: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zh-CN" altLang="en-US" baseline="0" dirty="0"/>
              <a:t>星号是指，前面这个字符出现了</a:t>
            </a:r>
            <a:r>
              <a:rPr lang="en-US" altLang="zh-CN" baseline="0" dirty="0"/>
              <a:t>0</a:t>
            </a:r>
            <a:r>
              <a:rPr lang="zh-CN" altLang="en-US" baseline="0" dirty="0"/>
              <a:t>次或者多次。</a:t>
            </a: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zh-CN" altLang="en-US" baseline="0" dirty="0"/>
              <a:t>加号的意思是，前面这个字符出现了</a:t>
            </a:r>
            <a:r>
              <a:rPr lang="en-US" altLang="zh-CN" baseline="0" dirty="0"/>
              <a:t>1</a:t>
            </a:r>
            <a:r>
              <a:rPr lang="zh-CN" altLang="en-US" baseline="0" dirty="0"/>
              <a:t>次或者多次。有一个</a:t>
            </a:r>
            <a:r>
              <a:rPr lang="en-US" altLang="zh-CN" baseline="0" dirty="0"/>
              <a:t>o</a:t>
            </a:r>
            <a:r>
              <a:rPr lang="zh-CN" altLang="en-US" baseline="0" dirty="0"/>
              <a:t>，两个</a:t>
            </a:r>
            <a:r>
              <a:rPr lang="en-US" altLang="zh-CN" baseline="0" dirty="0"/>
              <a:t>o</a:t>
            </a:r>
            <a:r>
              <a:rPr lang="zh-CN" altLang="en-US" baseline="0" dirty="0"/>
              <a:t>，多个</a:t>
            </a:r>
            <a:r>
              <a:rPr lang="en-US" altLang="zh-CN" baseline="0" dirty="0"/>
              <a:t>o</a:t>
            </a:r>
            <a:r>
              <a:rPr lang="zh-CN" altLang="en-US" baseline="0" dirty="0"/>
              <a:t>。</a:t>
            </a: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r>
              <a:rPr lang="zh-CN" altLang="en-US" baseline="0" dirty="0"/>
              <a:t>句号可以匹配任意字符。</a:t>
            </a: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  <a:p>
            <a:pPr marL="228600" indent="-228600">
              <a:buAutoNum type="arabicPeriod"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2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当</a:t>
            </a:r>
            <a:r>
              <a:rPr lang="en-US" altLang="zh-CN" dirty="0"/>
              <a:t>^</a:t>
            </a:r>
            <a:r>
              <a:rPr lang="zh-CN" altLang="en-US" dirty="0"/>
              <a:t>这个字符出现在开头，而且不在中括号里面的时候，它匹配的是句首。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那么如果是大写字母，表示首字符是大写字母的那一行。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如果中括号里面有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的话，表示匹配了字母开头的那一行。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美元标志匹配句尾。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那么句号是一个特殊字符，所以需要有一个转义的符号，表示它就是那么个东西。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---</a:t>
            </a:r>
            <a:r>
              <a:rPr lang="zh-CN" altLang="en-US" dirty="0"/>
              <a:t> 在</a:t>
            </a:r>
            <a:r>
              <a:rPr lang="en-US" altLang="zh-CN" dirty="0" err="1"/>
              <a:t>regexpal.com</a:t>
            </a:r>
            <a:r>
              <a:rPr lang="en-US" altLang="zh-CN" baseline="0" dirty="0"/>
              <a:t> </a:t>
            </a:r>
            <a:r>
              <a:rPr lang="zh-CN" altLang="en-US" baseline="0" dirty="0"/>
              <a:t>里面操作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52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如果我们要找一个</a:t>
            </a:r>
            <a:r>
              <a:rPr lang="en-US" altLang="zh-CN" dirty="0"/>
              <a:t>the</a:t>
            </a:r>
            <a:r>
              <a:rPr lang="zh-CN" altLang="en-US" dirty="0"/>
              <a:t>，因为它是字符匹配</a:t>
            </a:r>
            <a:r>
              <a:rPr lang="en-US" altLang="zh-CN" dirty="0"/>
              <a:t>·</a:t>
            </a:r>
            <a:r>
              <a:rPr lang="zh-CN" altLang="en-US" dirty="0"/>
              <a:t>。我们会有。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有大写的，所以要有一个</a:t>
            </a:r>
            <a:r>
              <a:rPr lang="en-US" altLang="zh-CN" dirty="0"/>
              <a:t>[Tt]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有可能又个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6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23"/>
          <p:cNvSpPr/>
          <p:nvPr userDrawn="1"/>
        </p:nvSpPr>
        <p:spPr>
          <a:xfrm>
            <a:off x="0" y="2593975"/>
            <a:ext cx="2825750" cy="1179513"/>
          </a:xfrm>
          <a:prstGeom prst="round1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Round Diagonal Corner Rectangle 22"/>
          <p:cNvSpPr/>
          <p:nvPr userDrawn="1"/>
        </p:nvSpPr>
        <p:spPr>
          <a:xfrm>
            <a:off x="2825750" y="2593975"/>
            <a:ext cx="6318250" cy="1179513"/>
          </a:xfrm>
          <a:prstGeom prst="round2DiagRect">
            <a:avLst/>
          </a:prstGeom>
          <a:solidFill>
            <a:srgbClr val="009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7" name="Picture 4" descr="C:\Users\Administrator\Desktop\元素\复旦ppt921-1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3" y="487363"/>
            <a:ext cx="7426326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4"/>
          <p:cNvSpPr txBox="1"/>
          <p:nvPr userDrawn="1"/>
        </p:nvSpPr>
        <p:spPr>
          <a:xfrm>
            <a:off x="100013" y="3003550"/>
            <a:ext cx="1762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3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350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650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97653" y="258807"/>
            <a:ext cx="7235791" cy="4233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26080" y="2825324"/>
            <a:ext cx="6116319" cy="65447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3000" b="0" i="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idx="10"/>
          </p:nvPr>
        </p:nvSpPr>
        <p:spPr>
          <a:xfrm>
            <a:off x="1784674" y="2994035"/>
            <a:ext cx="1007892" cy="4148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>
                <a:solidFill>
                  <a:schemeClr val="bg1">
                    <a:lumMod val="85000"/>
                  </a:schemeClr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96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6172200" y="4746625"/>
            <a:ext cx="2970213" cy="100488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pic>
        <p:nvPicPr>
          <p:cNvPr id="6" name="Picture 2" descr="C:\Users\Administrator\Desktop\元素\复旦ppt921-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18172" b="12833"/>
          <a:stretch>
            <a:fillRect/>
          </a:stretch>
        </p:blipFill>
        <p:spPr bwMode="auto">
          <a:xfrm>
            <a:off x="6172200" y="4864100"/>
            <a:ext cx="29860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Administrator\Desktop\元素\复旦ppt921-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3" t="18387" b="13615"/>
          <a:stretch>
            <a:fillRect/>
          </a:stretch>
        </p:blipFill>
        <p:spPr bwMode="auto">
          <a:xfrm>
            <a:off x="720725" y="2381250"/>
            <a:ext cx="78295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:\Users\Administrator\Desktop\元素\复旦ppt921-19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3" y="487363"/>
            <a:ext cx="7426326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/>
          <p:nvPr userDrawn="1"/>
        </p:nvSpPr>
        <p:spPr>
          <a:xfrm>
            <a:off x="6281738" y="5024438"/>
            <a:ext cx="1762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3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350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650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721070" y="2506384"/>
            <a:ext cx="7829005" cy="74021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000" b="0" i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0"/>
          </p:nvPr>
        </p:nvSpPr>
        <p:spPr>
          <a:xfrm>
            <a:off x="8057968" y="5015784"/>
            <a:ext cx="1007892" cy="4148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>
                <a:solidFill>
                  <a:schemeClr val="bg1">
                    <a:lumMod val="85000"/>
                  </a:schemeClr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7653" y="258807"/>
            <a:ext cx="7235791" cy="4233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7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1808163"/>
            <a:ext cx="1633538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5"/>
          <p:cNvSpPr>
            <a:spLocks noChangeArrowheads="1"/>
          </p:cNvSpPr>
          <p:nvPr userDrawn="1"/>
        </p:nvSpPr>
        <p:spPr bwMode="auto">
          <a:xfrm>
            <a:off x="-7938" y="0"/>
            <a:ext cx="1633538" cy="6858000"/>
          </a:xfrm>
          <a:prstGeom prst="rect">
            <a:avLst/>
          </a:prstGeom>
          <a:solidFill>
            <a:srgbClr val="0092DC">
              <a:alpha val="80000"/>
            </a:srgb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>
              <a:solidFill>
                <a:srgbClr val="FFFFFF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grpSp>
        <p:nvGrpSpPr>
          <p:cNvPr id="4" name="组合 2"/>
          <p:cNvGrpSpPr>
            <a:grpSpLocks/>
          </p:cNvGrpSpPr>
          <p:nvPr userDrawn="1"/>
        </p:nvGrpSpPr>
        <p:grpSpPr bwMode="auto">
          <a:xfrm>
            <a:off x="1204913" y="2087563"/>
            <a:ext cx="828675" cy="828675"/>
            <a:chOff x="0" y="0"/>
            <a:chExt cx="828000" cy="828000"/>
          </a:xfrm>
        </p:grpSpPr>
        <p:sp>
          <p:nvSpPr>
            <p:cNvPr id="5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6" name="文本框 12"/>
            <p:cNvSpPr txBox="1">
              <a:spLocks noChangeArrowheads="1"/>
            </p:cNvSpPr>
            <p:nvPr/>
          </p:nvSpPr>
          <p:spPr bwMode="auto">
            <a:xfrm>
              <a:off x="77724" y="157034"/>
              <a:ext cx="672552" cy="52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2</a:t>
              </a:r>
              <a:endParaRPr lang="zh-CN" altLang="en-US" sz="28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7" name="组合 2"/>
          <p:cNvGrpSpPr>
            <a:grpSpLocks/>
          </p:cNvGrpSpPr>
          <p:nvPr userDrawn="1"/>
        </p:nvGrpSpPr>
        <p:grpSpPr bwMode="auto">
          <a:xfrm>
            <a:off x="1206500" y="3198813"/>
            <a:ext cx="828675" cy="828675"/>
            <a:chOff x="0" y="0"/>
            <a:chExt cx="828000" cy="828000"/>
          </a:xfrm>
        </p:grpSpPr>
        <p:sp>
          <p:nvSpPr>
            <p:cNvPr id="8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9" name="文本框 12"/>
            <p:cNvSpPr txBox="1">
              <a:spLocks noChangeArrowheads="1"/>
            </p:cNvSpPr>
            <p:nvPr/>
          </p:nvSpPr>
          <p:spPr bwMode="auto">
            <a:xfrm>
              <a:off x="77725" y="157034"/>
              <a:ext cx="672552" cy="52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>
                <a:defRPr sz="28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DengXian" charset="-122"/>
                  <a:ea typeface="DengXian" charset="-122"/>
                  <a:cs typeface="DengXian" charset="-122"/>
                </a:rPr>
                <a:t>3</a:t>
              </a:r>
              <a:endParaRPr lang="zh-CN" altLang="en-US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10" name="组合 2"/>
          <p:cNvGrpSpPr>
            <a:grpSpLocks/>
          </p:cNvGrpSpPr>
          <p:nvPr userDrawn="1"/>
        </p:nvGrpSpPr>
        <p:grpSpPr bwMode="auto">
          <a:xfrm>
            <a:off x="1208088" y="4311650"/>
            <a:ext cx="828675" cy="828675"/>
            <a:chOff x="0" y="0"/>
            <a:chExt cx="828000" cy="828000"/>
          </a:xfrm>
        </p:grpSpPr>
        <p:sp>
          <p:nvSpPr>
            <p:cNvPr id="11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2" name="文本框 12"/>
            <p:cNvSpPr txBox="1">
              <a:spLocks noChangeArrowheads="1"/>
            </p:cNvSpPr>
            <p:nvPr/>
          </p:nvSpPr>
          <p:spPr bwMode="auto">
            <a:xfrm>
              <a:off x="77724" y="157035"/>
              <a:ext cx="672552" cy="52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4</a:t>
              </a:r>
              <a:endParaRPr lang="zh-CN" altLang="en-US" sz="28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13" name="组合 2"/>
          <p:cNvGrpSpPr>
            <a:grpSpLocks/>
          </p:cNvGrpSpPr>
          <p:nvPr userDrawn="1"/>
        </p:nvGrpSpPr>
        <p:grpSpPr bwMode="auto">
          <a:xfrm>
            <a:off x="1201738" y="979488"/>
            <a:ext cx="828675" cy="828675"/>
            <a:chOff x="0" y="0"/>
            <a:chExt cx="828000" cy="828000"/>
          </a:xfrm>
        </p:grpSpPr>
        <p:sp>
          <p:nvSpPr>
            <p:cNvPr id="14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5" name="文本框 12"/>
            <p:cNvSpPr txBox="1">
              <a:spLocks noChangeArrowheads="1"/>
            </p:cNvSpPr>
            <p:nvPr/>
          </p:nvSpPr>
          <p:spPr bwMode="auto">
            <a:xfrm>
              <a:off x="77724" y="157034"/>
              <a:ext cx="672552" cy="52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1</a:t>
              </a:r>
              <a:endParaRPr lang="zh-CN" altLang="en-US" sz="28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16" name="组合 2"/>
          <p:cNvGrpSpPr>
            <a:grpSpLocks/>
          </p:cNvGrpSpPr>
          <p:nvPr userDrawn="1"/>
        </p:nvGrpSpPr>
        <p:grpSpPr bwMode="auto">
          <a:xfrm>
            <a:off x="1206500" y="5459413"/>
            <a:ext cx="828675" cy="828675"/>
            <a:chOff x="0" y="0"/>
            <a:chExt cx="828000" cy="828000"/>
          </a:xfrm>
        </p:grpSpPr>
        <p:sp>
          <p:nvSpPr>
            <p:cNvPr id="17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8" name="文本框 12"/>
            <p:cNvSpPr txBox="1">
              <a:spLocks noChangeArrowheads="1"/>
            </p:cNvSpPr>
            <p:nvPr/>
          </p:nvSpPr>
          <p:spPr bwMode="auto">
            <a:xfrm>
              <a:off x="77725" y="157034"/>
              <a:ext cx="672552" cy="52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5</a:t>
              </a:r>
              <a:endParaRPr lang="zh-CN" altLang="en-US" sz="28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sp>
        <p:nvSpPr>
          <p:cNvPr id="19" name="Title 2"/>
          <p:cNvSpPr txBox="1">
            <a:spLocks/>
          </p:cNvSpPr>
          <p:nvPr userDrawn="1"/>
        </p:nvSpPr>
        <p:spPr>
          <a:xfrm>
            <a:off x="1581150" y="84138"/>
            <a:ext cx="619125" cy="76041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dirty="0">
                <a:solidFill>
                  <a:srgbClr val="0070C0"/>
                </a:solidFill>
              </a:rPr>
              <a:t>纲</a:t>
            </a:r>
          </a:p>
        </p:txBody>
      </p:sp>
      <p:sp>
        <p:nvSpPr>
          <p:cNvPr id="20" name="Title 2"/>
          <p:cNvSpPr txBox="1">
            <a:spLocks/>
          </p:cNvSpPr>
          <p:nvPr userDrawn="1"/>
        </p:nvSpPr>
        <p:spPr>
          <a:xfrm>
            <a:off x="985838" y="88900"/>
            <a:ext cx="620712" cy="762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dirty="0"/>
              <a:t>大</a:t>
            </a:r>
          </a:p>
        </p:txBody>
      </p:sp>
      <p:sp>
        <p:nvSpPr>
          <p:cNvPr id="21" name="Oval 2"/>
          <p:cNvSpPr>
            <a:spLocks noChangeAspect="1"/>
          </p:cNvSpPr>
          <p:nvPr userDrawn="1"/>
        </p:nvSpPr>
        <p:spPr>
          <a:xfrm>
            <a:off x="1466850" y="736600"/>
            <a:ext cx="92075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22" name="Oval 33"/>
          <p:cNvSpPr>
            <a:spLocks noChangeAspect="1"/>
          </p:cNvSpPr>
          <p:nvPr userDrawn="1"/>
        </p:nvSpPr>
        <p:spPr>
          <a:xfrm>
            <a:off x="1127125" y="736600"/>
            <a:ext cx="92075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23" name="Oval 34"/>
          <p:cNvSpPr>
            <a:spLocks noChangeAspect="1"/>
          </p:cNvSpPr>
          <p:nvPr userDrawn="1"/>
        </p:nvSpPr>
        <p:spPr>
          <a:xfrm>
            <a:off x="1690688" y="739775"/>
            <a:ext cx="92075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24" name="Oval 35"/>
          <p:cNvSpPr>
            <a:spLocks noChangeAspect="1"/>
          </p:cNvSpPr>
          <p:nvPr userDrawn="1"/>
        </p:nvSpPr>
        <p:spPr>
          <a:xfrm>
            <a:off x="2027238" y="736600"/>
            <a:ext cx="92075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25" name="Oval 37"/>
          <p:cNvSpPr>
            <a:spLocks noChangeAspect="1"/>
          </p:cNvSpPr>
          <p:nvPr userDrawn="1"/>
        </p:nvSpPr>
        <p:spPr>
          <a:xfrm>
            <a:off x="1854200" y="739775"/>
            <a:ext cx="90488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26" name="Oval 38"/>
          <p:cNvSpPr>
            <a:spLocks noChangeAspect="1"/>
          </p:cNvSpPr>
          <p:nvPr userDrawn="1"/>
        </p:nvSpPr>
        <p:spPr>
          <a:xfrm>
            <a:off x="1293813" y="739775"/>
            <a:ext cx="90487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pic>
        <p:nvPicPr>
          <p:cNvPr id="27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201613"/>
            <a:ext cx="73183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F9B953EC-271F-40AF-B5F7-49458905B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5788" y="1121437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4" name="文本占位符 32">
            <a:extLst>
              <a:ext uri="{FF2B5EF4-FFF2-40B4-BE49-F238E27FC236}">
                <a16:creationId xmlns:a16="http://schemas.microsoft.com/office/drawing/2014/main" id="{E7D9D9AD-55DE-44E5-B9B2-C074D0874F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65788" y="2255342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5" name="文本占位符 32">
            <a:extLst>
              <a:ext uri="{FF2B5EF4-FFF2-40B4-BE49-F238E27FC236}">
                <a16:creationId xmlns:a16="http://schemas.microsoft.com/office/drawing/2014/main" id="{9F1AD52F-2863-4351-A7B2-C7EAB73E8C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5788" y="4432665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7" name="文本占位符 32">
            <a:extLst>
              <a:ext uri="{FF2B5EF4-FFF2-40B4-BE49-F238E27FC236}">
                <a16:creationId xmlns:a16="http://schemas.microsoft.com/office/drawing/2014/main" id="{47198667-4A8F-417B-B688-05EE5B4D2F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65788" y="5566569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9" name="文本占位符 32">
            <a:extLst>
              <a:ext uri="{FF2B5EF4-FFF2-40B4-BE49-F238E27FC236}">
                <a16:creationId xmlns:a16="http://schemas.microsoft.com/office/drawing/2014/main" id="{6D311707-83BC-4838-9931-34B12B47EF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65787" y="3305969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301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元素\复旦ppt921-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12134"/>
          <a:stretch>
            <a:fillRect/>
          </a:stretch>
        </p:blipFill>
        <p:spPr bwMode="auto">
          <a:xfrm>
            <a:off x="0" y="2697163"/>
            <a:ext cx="91440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57646" y="2822905"/>
            <a:ext cx="7829005" cy="74021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000" b="0" i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6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 userDrawn="1"/>
        </p:nvSpPr>
        <p:spPr>
          <a:xfrm>
            <a:off x="7281863" y="50800"/>
            <a:ext cx="1849437" cy="423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4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450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700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107950"/>
            <a:ext cx="3111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4" y="6751"/>
            <a:ext cx="6727580" cy="4833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7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9"/>
          <p:cNvSpPr>
            <a:spLocks noChangeArrowheads="1"/>
          </p:cNvSpPr>
          <p:nvPr userDrawn="1"/>
        </p:nvSpPr>
        <p:spPr bwMode="auto">
          <a:xfrm>
            <a:off x="-4763" y="3732213"/>
            <a:ext cx="9148763" cy="361950"/>
          </a:xfrm>
          <a:prstGeom prst="rect">
            <a:avLst/>
          </a:prstGeom>
          <a:solidFill>
            <a:srgbClr val="0092DC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Thanks</a:t>
            </a:r>
            <a:r>
              <a:rPr lang="zh-CN" altLang="en-US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for</a:t>
            </a:r>
            <a:r>
              <a:rPr lang="zh-CN" altLang="en-US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your</a:t>
            </a:r>
            <a:r>
              <a:rPr lang="zh-CN" altLang="en-US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attention!	</a:t>
            </a:r>
            <a:endParaRPr lang="zh-CN" altLang="en-US" dirty="0">
              <a:solidFill>
                <a:srgbClr val="FFFFFF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3" name="矩形 3"/>
          <p:cNvSpPr>
            <a:spLocks noChangeArrowheads="1"/>
          </p:cNvSpPr>
          <p:nvPr userDrawn="1"/>
        </p:nvSpPr>
        <p:spPr bwMode="auto">
          <a:xfrm>
            <a:off x="-4763" y="2705100"/>
            <a:ext cx="9148763" cy="950913"/>
          </a:xfrm>
          <a:prstGeom prst="rect">
            <a:avLst/>
          </a:prstGeom>
          <a:solidFill>
            <a:srgbClr val="0092DC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感谢各位聆听！</a:t>
            </a:r>
          </a:p>
        </p:txBody>
      </p:sp>
      <p:sp>
        <p:nvSpPr>
          <p:cNvPr id="4" name="Oval 10"/>
          <p:cNvSpPr/>
          <p:nvPr userDrawn="1"/>
        </p:nvSpPr>
        <p:spPr>
          <a:xfrm>
            <a:off x="220663" y="2708275"/>
            <a:ext cx="1371600" cy="13716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grpSp>
        <p:nvGrpSpPr>
          <p:cNvPr id="5" name="组合 3"/>
          <p:cNvGrpSpPr>
            <a:grpSpLocks noChangeAspect="1"/>
          </p:cNvGrpSpPr>
          <p:nvPr userDrawn="1"/>
        </p:nvGrpSpPr>
        <p:grpSpPr bwMode="auto">
          <a:xfrm>
            <a:off x="288925" y="2768600"/>
            <a:ext cx="1233488" cy="1238250"/>
            <a:chOff x="7084178" y="3411664"/>
            <a:chExt cx="1404000" cy="1404001"/>
          </a:xfrm>
        </p:grpSpPr>
        <p:sp>
          <p:nvSpPr>
            <p:cNvPr id="6" name="椭圆 2"/>
            <p:cNvSpPr/>
            <p:nvPr/>
          </p:nvSpPr>
          <p:spPr>
            <a:xfrm>
              <a:off x="7084178" y="3411664"/>
              <a:ext cx="1404000" cy="1404001"/>
            </a:xfrm>
            <a:prstGeom prst="ellipse">
              <a:avLst/>
            </a:prstGeom>
            <a:solidFill>
              <a:srgbClr val="0092DC"/>
            </a:solidFill>
            <a:ln>
              <a:solidFill>
                <a:srgbClr val="0092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椭圆 14"/>
            <p:cNvSpPr/>
            <p:nvPr userDrawn="1"/>
          </p:nvSpPr>
          <p:spPr>
            <a:xfrm>
              <a:off x="7214278" y="3528665"/>
              <a:ext cx="1160061" cy="115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pic>
        <p:nvPicPr>
          <p:cNvPr id="8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2884488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72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 userDrawn="1"/>
        </p:nvSpPr>
        <p:spPr bwMode="auto">
          <a:xfrm>
            <a:off x="2273300" y="1125538"/>
            <a:ext cx="4792663" cy="4783137"/>
          </a:xfrm>
          <a:prstGeom prst="rect">
            <a:avLst/>
          </a:prstGeom>
          <a:blipFill dpi="0" rotWithShape="1">
            <a:blip r:embed="rId8">
              <a:alphaModFix amt="2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algn="ctr"/>
            <a:endParaRPr lang="en-US" altLang="x-none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SimSun" panose="02010600030101010101" pitchFamily="2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regex/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hyperlink" Target="https://www.anaconda.com/download/" TargetMode="External"/><Relationship Id="rId4" Type="http://schemas.openxmlformats.org/officeDocument/2006/relationships/hyperlink" Target="https://www.jetbrains.com/pychar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ctrTitle"/>
          </p:nvPr>
        </p:nvSpPr>
        <p:spPr bwMode="auto">
          <a:xfrm>
            <a:off x="2925765" y="2825750"/>
            <a:ext cx="6116637" cy="6540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b="1" smtClean="0"/>
              <a:t>文本数据分析实践</a:t>
            </a:r>
            <a:endParaRPr kumimoji="1" lang="en-US" altLang="zh-CN" b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6"/>
    </mc:Choice>
    <mc:Fallback>
      <p:transition spd="slow" advTm="134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Example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3226" y="970586"/>
            <a:ext cx="8534400" cy="2998741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charset="2"/>
              <a:buChar char="§"/>
            </a:pPr>
            <a:r>
              <a:rPr lang="zh-CN" altLang="en-US" dirty="0" smtClean="0"/>
              <a:t>找出所有的提到中国的地方</a:t>
            </a:r>
            <a:endParaRPr lang="en-US" altLang="zh-CN" dirty="0" smtClean="0"/>
          </a:p>
          <a:p>
            <a:pPr marL="800100" lvl="2" indent="0" eaLnBrk="1" hangingPunct="1">
              <a:buFont typeface="Arial" charset="0"/>
              <a:buNone/>
            </a:pPr>
            <a:endParaRPr lang="en-US" dirty="0" smtClean="0">
              <a:solidFill>
                <a:srgbClr val="0066FF"/>
              </a:solidFill>
              <a:latin typeface="Courier"/>
              <a:cs typeface="Calibri"/>
            </a:endParaRPr>
          </a:p>
          <a:p>
            <a:pPr marL="800100" lvl="2" indent="0" eaLnBrk="1" hangingPunct="1">
              <a:buFont typeface="Arial" charset="0"/>
              <a:buNone/>
            </a:pPr>
            <a:r>
              <a:rPr lang="zh-CN" altLang="en-US" dirty="0" smtClean="0">
                <a:solidFill>
                  <a:srgbClr val="0066FF"/>
                </a:solidFill>
                <a:latin typeface="Courier"/>
                <a:cs typeface="Calibri"/>
              </a:rPr>
              <a:t>直接搜索中国？</a:t>
            </a:r>
            <a:endParaRPr lang="en-US" altLang="zh-CN" dirty="0" smtClean="0">
              <a:solidFill>
                <a:srgbClr val="0066FF"/>
              </a:solidFill>
              <a:latin typeface="Courier"/>
              <a:cs typeface="Calibri"/>
            </a:endParaRPr>
          </a:p>
          <a:p>
            <a:pPr marL="800100" lvl="2" indent="0" eaLnBrk="1" hangingPunct="1">
              <a:buFont typeface="Arial" charset="0"/>
              <a:buNone/>
            </a:pPr>
            <a:r>
              <a:rPr lang="zh-CN" altLang="en-US" dirty="0" smtClean="0">
                <a:solidFill>
                  <a:srgbClr val="0066FF"/>
                </a:solidFill>
                <a:latin typeface="Courier"/>
                <a:cs typeface="Calibri"/>
              </a:rPr>
              <a:t>我国？</a:t>
            </a:r>
            <a:endParaRPr lang="en-US" altLang="zh-CN" dirty="0" smtClean="0">
              <a:solidFill>
                <a:srgbClr val="0066FF"/>
              </a:solidFill>
              <a:latin typeface="Courier"/>
              <a:cs typeface="Calibri"/>
            </a:endParaRPr>
          </a:p>
          <a:p>
            <a:pPr marL="800100" lvl="2" indent="0" eaLnBrk="1" hangingPunct="1">
              <a:buFont typeface="Arial" charset="0"/>
              <a:buNone/>
            </a:pPr>
            <a:r>
              <a:rPr lang="zh-CN" altLang="en-US" dirty="0" smtClean="0">
                <a:solidFill>
                  <a:srgbClr val="0066FF"/>
                </a:solidFill>
                <a:latin typeface="Courier"/>
                <a:cs typeface="Calibri"/>
              </a:rPr>
              <a:t>发展</a:t>
            </a:r>
            <a:r>
              <a:rPr lang="zh-CN" altLang="en-US" dirty="0" smtClean="0">
                <a:solidFill>
                  <a:srgbClr val="FF0000"/>
                </a:solidFill>
                <a:latin typeface="Courier"/>
                <a:cs typeface="Calibri"/>
              </a:rPr>
              <a:t>中国</a:t>
            </a:r>
            <a:r>
              <a:rPr lang="zh-CN" altLang="en-US" dirty="0" smtClean="0">
                <a:solidFill>
                  <a:srgbClr val="0066FF"/>
                </a:solidFill>
                <a:latin typeface="Courier"/>
                <a:cs typeface="Calibri"/>
              </a:rPr>
              <a:t>家？</a:t>
            </a:r>
            <a:endParaRPr lang="en-US" altLang="zh-CN" dirty="0" smtClean="0">
              <a:solidFill>
                <a:srgbClr val="0066FF"/>
              </a:solidFill>
              <a:latin typeface="Courier"/>
              <a:cs typeface="Calibri"/>
            </a:endParaRPr>
          </a:p>
          <a:p>
            <a:pPr marL="800100" lvl="2" indent="0" eaLnBrk="1" hangingPunct="1">
              <a:buFont typeface="Arial" charset="0"/>
              <a:buNone/>
            </a:pPr>
            <a:endParaRPr lang="en-US" dirty="0">
              <a:solidFill>
                <a:srgbClr val="0066FF"/>
              </a:solidFill>
              <a:latin typeface="Courier"/>
              <a:cs typeface="Calibri"/>
            </a:endParaRPr>
          </a:p>
          <a:p>
            <a:pPr marL="800100" lvl="2" indent="0" eaLnBrk="1" hangingPunct="1">
              <a:buFont typeface="Arial" charset="0"/>
              <a:buNone/>
            </a:pPr>
            <a:r>
              <a:rPr lang="zh-CN" altLang="en-US" dirty="0" smtClean="0">
                <a:solidFill>
                  <a:srgbClr val="0066FF"/>
                </a:solidFill>
                <a:latin typeface="Courier"/>
                <a:cs typeface="Calibri"/>
              </a:rPr>
              <a:t>如何包括所有这些情况？</a:t>
            </a:r>
            <a:endParaRPr lang="en-US" altLang="zh-CN" dirty="0" smtClean="0">
              <a:solidFill>
                <a:srgbClr val="0066FF"/>
              </a:solidFill>
              <a:latin typeface="Courier"/>
              <a:cs typeface="Calibri"/>
            </a:endParaRPr>
          </a:p>
          <a:p>
            <a:pPr marL="800100" lvl="2" indent="0" eaLnBrk="1" hangingPunct="1">
              <a:buNone/>
            </a:pPr>
            <a:r>
              <a:rPr lang="en-US" altLang="zh-CN" dirty="0">
                <a:solidFill>
                  <a:srgbClr val="0066FF"/>
                </a:solidFill>
                <a:latin typeface="Courier"/>
                <a:cs typeface="Calibri"/>
              </a:rPr>
              <a:t>[</a:t>
            </a:r>
            <a:r>
              <a:rPr lang="zh-CN" altLang="en-US" dirty="0">
                <a:solidFill>
                  <a:srgbClr val="0066FF"/>
                </a:solidFill>
                <a:latin typeface="Courier"/>
                <a:cs typeface="Calibri"/>
              </a:rPr>
              <a:t>中我</a:t>
            </a:r>
            <a:r>
              <a:rPr lang="en-US" altLang="zh-CN" dirty="0">
                <a:solidFill>
                  <a:srgbClr val="0066FF"/>
                </a:solidFill>
                <a:latin typeface="Courier"/>
                <a:cs typeface="Calibri"/>
              </a:rPr>
              <a:t>]</a:t>
            </a:r>
            <a:r>
              <a:rPr lang="zh-CN" altLang="en-US" dirty="0">
                <a:solidFill>
                  <a:srgbClr val="0066FF"/>
                </a:solidFill>
                <a:latin typeface="Courier"/>
                <a:cs typeface="Calibri"/>
              </a:rPr>
              <a:t>国</a:t>
            </a:r>
            <a:r>
              <a:rPr lang="en-US" altLang="zh-CN" dirty="0" smtClean="0">
                <a:solidFill>
                  <a:srgbClr val="0066FF"/>
                </a:solidFill>
                <a:latin typeface="Courier"/>
                <a:cs typeface="Calibri"/>
              </a:rPr>
              <a:t>[^</a:t>
            </a:r>
            <a:r>
              <a:rPr lang="zh-CN" altLang="en-US" dirty="0" smtClean="0">
                <a:solidFill>
                  <a:srgbClr val="0066FF"/>
                </a:solidFill>
                <a:latin typeface="Courier"/>
                <a:cs typeface="Calibri"/>
              </a:rPr>
              <a:t>家</a:t>
            </a:r>
            <a:r>
              <a:rPr lang="en-US" altLang="zh-CN" dirty="0" smtClean="0">
                <a:solidFill>
                  <a:srgbClr val="0066FF"/>
                </a:solidFill>
                <a:latin typeface="Courier"/>
                <a:cs typeface="Calibri"/>
              </a:rPr>
              <a:t>]</a:t>
            </a:r>
          </a:p>
          <a:p>
            <a:pPr marL="800100" lvl="2" indent="0" eaLnBrk="1" hangingPunct="1">
              <a:buNone/>
            </a:pPr>
            <a:endParaRPr lang="en-US" dirty="0" smtClean="0">
              <a:solidFill>
                <a:srgbClr val="0066FF"/>
              </a:solidFill>
              <a:latin typeface="Courier"/>
              <a:cs typeface="Calibri"/>
            </a:endParaRPr>
          </a:p>
          <a:p>
            <a:pPr marL="800100" lvl="2" indent="0" eaLnBrk="1" hangingPunct="1">
              <a:buNone/>
            </a:pPr>
            <a:endParaRPr lang="en-US" dirty="0" smtClean="0">
              <a:solidFill>
                <a:srgbClr val="0066FF"/>
              </a:solidFill>
              <a:latin typeface="Courier"/>
              <a:cs typeface="Calibri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93226" y="3949313"/>
            <a:ext cx="8534400" cy="2998741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charset="2"/>
              <a:buChar char="§"/>
            </a:pPr>
            <a:r>
              <a:rPr lang="zh-CN" altLang="en-US" dirty="0" smtClean="0"/>
              <a:t>中文分句</a:t>
            </a:r>
            <a:endParaRPr lang="en-US" dirty="0" smtClean="0">
              <a:solidFill>
                <a:srgbClr val="0066FF"/>
              </a:solidFill>
              <a:latin typeface="Courier"/>
              <a:cs typeface="Calibri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solidFill>
                  <a:srgbClr val="0066FF"/>
                </a:solidFill>
                <a:latin typeface="Courier"/>
                <a:cs typeface="Calibri"/>
              </a:rPr>
              <a:t>XXXXX</a:t>
            </a:r>
            <a:r>
              <a:rPr lang="zh-CN" altLang="en-US" dirty="0" smtClean="0">
                <a:solidFill>
                  <a:srgbClr val="0066FF"/>
                </a:solidFill>
                <a:latin typeface="Courier"/>
                <a:cs typeface="Calibri"/>
              </a:rPr>
              <a:t>，</a:t>
            </a:r>
            <a:r>
              <a:rPr lang="en-US" dirty="0" smtClean="0">
                <a:solidFill>
                  <a:srgbClr val="0066FF"/>
                </a:solidFill>
                <a:latin typeface="Courier"/>
                <a:cs typeface="Calibri"/>
              </a:rPr>
              <a:t>XXXXX</a:t>
            </a:r>
            <a:r>
              <a:rPr lang="zh-CN" altLang="en-US" dirty="0" smtClean="0">
                <a:solidFill>
                  <a:srgbClr val="0066FF"/>
                </a:solidFill>
                <a:latin typeface="Courier"/>
                <a:cs typeface="Calibri"/>
              </a:rPr>
              <a:t>。</a:t>
            </a:r>
            <a:r>
              <a:rPr lang="en-US" altLang="zh-CN" dirty="0" smtClean="0">
                <a:solidFill>
                  <a:srgbClr val="0066FF"/>
                </a:solidFill>
                <a:latin typeface="Courier"/>
                <a:cs typeface="Calibri"/>
              </a:rPr>
              <a:t>XXXXXXXXXXXXXX</a:t>
            </a:r>
            <a:r>
              <a:rPr lang="zh-CN" altLang="en-US" dirty="0" smtClean="0">
                <a:solidFill>
                  <a:srgbClr val="0066FF"/>
                </a:solidFill>
                <a:latin typeface="Courier"/>
                <a:cs typeface="Calibri"/>
              </a:rPr>
              <a:t>？</a:t>
            </a:r>
            <a:endParaRPr lang="en-US" altLang="zh-CN" dirty="0" smtClean="0">
              <a:solidFill>
                <a:srgbClr val="0066FF"/>
              </a:solidFill>
              <a:latin typeface="Courier"/>
              <a:cs typeface="Calibri"/>
            </a:endParaRPr>
          </a:p>
          <a:p>
            <a:pPr marL="800100" lvl="2" indent="0" eaLnBrk="1" hangingPunct="1">
              <a:buNone/>
            </a:pPr>
            <a:endParaRPr lang="en-US" altLang="zh-CN" dirty="0" smtClean="0">
              <a:solidFill>
                <a:srgbClr val="0066FF"/>
              </a:solidFill>
              <a:latin typeface="Courier"/>
              <a:cs typeface="Calibri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solidFill>
                  <a:srgbClr val="0066FF"/>
                </a:solidFill>
                <a:latin typeface="Courier"/>
                <a:cs typeface="Calibri"/>
              </a:rPr>
              <a:t>[^；。！？]+[；。！？]</a:t>
            </a:r>
            <a:endParaRPr lang="en-US" dirty="0" smtClean="0">
              <a:solidFill>
                <a:srgbClr val="0066FF"/>
              </a:solidFill>
              <a:latin typeface="Courier"/>
              <a:cs typeface="Calibri"/>
            </a:endParaRPr>
          </a:p>
          <a:p>
            <a:pPr marL="800100" lvl="2" indent="0" eaLnBrk="1" hangingPunct="1">
              <a:buNone/>
            </a:pPr>
            <a:endParaRPr lang="en-US" dirty="0" smtClean="0">
              <a:solidFill>
                <a:srgbClr val="0066FF"/>
              </a:solidFill>
              <a:latin typeface="Courier"/>
              <a:cs typeface="Calibri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9203" y="5814540"/>
            <a:ext cx="3025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http://tool.oschina.net/regex/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61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4"/>
    </mc:Choice>
    <mc:Fallback>
      <p:transition spd="slow" advTm="7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1D66-F7EB-4A98-85A6-2B4F766C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on Regular Expression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42A249B-1A60-4D07-9D94-DD7C90D89FCD}"/>
              </a:ext>
            </a:extLst>
          </p:cNvPr>
          <p:cNvSpPr txBox="1">
            <a:spLocks noChangeArrowheads="1"/>
          </p:cNvSpPr>
          <p:nvPr/>
        </p:nvSpPr>
        <p:spPr>
          <a:xfrm>
            <a:off x="293226" y="970586"/>
            <a:ext cx="8534400" cy="3333750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endParaRPr lang="en-US" dirty="0">
              <a:latin typeface="Courier New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3BF935-AD44-4B56-AAAC-FF226E2BF050}"/>
              </a:ext>
            </a:extLst>
          </p:cNvPr>
          <p:cNvSpPr txBox="1">
            <a:spLocks noChangeArrowheads="1"/>
          </p:cNvSpPr>
          <p:nvPr/>
        </p:nvSpPr>
        <p:spPr>
          <a:xfrm>
            <a:off x="445626" y="1122986"/>
            <a:ext cx="8534400" cy="3333750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 on Natural Language Processing with Python</a:t>
            </a:r>
          </a:p>
          <a:p>
            <a:pPr eaLnBrk="1" hangingPunct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http://www.nltk.org/book/ch03.html </a:t>
            </a:r>
          </a:p>
        </p:txBody>
      </p:sp>
    </p:spTree>
    <p:extLst>
      <p:ext uri="{BB962C8B-B14F-4D97-AF65-F5344CB8AC3E}">
        <p14:creationId xmlns:p14="http://schemas.microsoft.com/office/powerpoint/2010/main" val="337297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3"/>
    </mc:Choice>
    <mc:Fallback>
      <p:transition spd="slow" advTm="5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33FF986-B9FB-43F1-B619-DD72994A0015}"/>
              </a:ext>
            </a:extLst>
          </p:cNvPr>
          <p:cNvSpPr txBox="1"/>
          <p:nvPr/>
        </p:nvSpPr>
        <p:spPr>
          <a:xfrm>
            <a:off x="2286000" y="1104900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 smtClean="0"/>
              <a:t>正则表达式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F38C0E-DBE1-4886-8E8A-EA43DD849F1E}"/>
              </a:ext>
            </a:extLst>
          </p:cNvPr>
          <p:cNvSpPr txBox="1"/>
          <p:nvPr/>
        </p:nvSpPr>
        <p:spPr>
          <a:xfrm>
            <a:off x="2286000" y="2235687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 smtClean="0"/>
              <a:t>Task1——</a:t>
            </a:r>
            <a:r>
              <a:rPr lang="zh-CN" altLang="en-US" sz="2800" dirty="0" smtClean="0"/>
              <a:t>十四大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十九大报告分析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BBD511-59C0-4C8C-BF55-8C122C54986A}"/>
              </a:ext>
            </a:extLst>
          </p:cNvPr>
          <p:cNvSpPr txBox="1"/>
          <p:nvPr/>
        </p:nvSpPr>
        <p:spPr>
          <a:xfrm>
            <a:off x="2286000" y="3366474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 smtClean="0"/>
              <a:t>Task2——</a:t>
            </a:r>
            <a:r>
              <a:rPr lang="zh-CN" altLang="en-US" sz="2800" dirty="0" smtClean="0"/>
              <a:t>十四大</a:t>
            </a:r>
            <a:r>
              <a:rPr lang="en-US" altLang="zh-CN" sz="2800" dirty="0"/>
              <a:t>-</a:t>
            </a:r>
            <a:r>
              <a:rPr lang="zh-CN" altLang="en-US" sz="2800" dirty="0"/>
              <a:t>十九大报告分析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E983B0-DC99-4993-AA23-0C5585AEAD4E}"/>
              </a:ext>
            </a:extLst>
          </p:cNvPr>
          <p:cNvSpPr txBox="1"/>
          <p:nvPr/>
        </p:nvSpPr>
        <p:spPr>
          <a:xfrm>
            <a:off x="2286000" y="4497261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 smtClean="0"/>
              <a:t>Python</a:t>
            </a:r>
            <a:r>
              <a:rPr lang="zh-CN" altLang="en-US" sz="2800" dirty="0" smtClean="0"/>
              <a:t>可以做什么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7ED607-9D44-42B9-84B9-CB89A9D24E1A}"/>
              </a:ext>
            </a:extLst>
          </p:cNvPr>
          <p:cNvSpPr txBox="1"/>
          <p:nvPr/>
        </p:nvSpPr>
        <p:spPr>
          <a:xfrm>
            <a:off x="2286000" y="5628048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 err="1" smtClean="0"/>
              <a:t>nltk</a:t>
            </a:r>
            <a:r>
              <a:rPr lang="zh-CN" altLang="en-US" sz="2800" dirty="0" smtClean="0"/>
              <a:t>可以做什么</a:t>
            </a:r>
            <a:endParaRPr lang="zh-CN" altLang="en-US" sz="2800" dirty="0"/>
          </a:p>
        </p:txBody>
      </p:sp>
      <p:grpSp>
        <p:nvGrpSpPr>
          <p:cNvPr id="8" name="组合 2">
            <a:extLst>
              <a:ext uri="{FF2B5EF4-FFF2-40B4-BE49-F238E27FC236}">
                <a16:creationId xmlns:a16="http://schemas.microsoft.com/office/drawing/2014/main" id="{F36BE605-9B91-4017-88A0-F3DD91099EB1}"/>
              </a:ext>
            </a:extLst>
          </p:cNvPr>
          <p:cNvGrpSpPr>
            <a:grpSpLocks/>
          </p:cNvGrpSpPr>
          <p:nvPr/>
        </p:nvGrpSpPr>
        <p:grpSpPr bwMode="auto">
          <a:xfrm>
            <a:off x="1214096" y="2082959"/>
            <a:ext cx="828675" cy="828675"/>
            <a:chOff x="0" y="0"/>
            <a:chExt cx="828000" cy="82800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67E8340-E85D-4B26-8312-31EBDFD45A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0" name="文本框 12">
              <a:extLst>
                <a:ext uri="{FF2B5EF4-FFF2-40B4-BE49-F238E27FC236}">
                  <a16:creationId xmlns:a16="http://schemas.microsoft.com/office/drawing/2014/main" id="{1BD5440E-FADE-468F-8054-AAC415A2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" y="157034"/>
              <a:ext cx="672552" cy="52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rgbClr val="FF0000"/>
                  </a:solidFill>
                  <a:latin typeface="DengXian" charset="-122"/>
                  <a:ea typeface="DengXian" charset="-122"/>
                  <a:cs typeface="DengXian" charset="-122"/>
                </a:rPr>
                <a:t>2</a:t>
              </a:r>
              <a:endParaRPr lang="zh-CN" altLang="en-US" sz="2800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435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8"/>
    </mc:Choice>
    <mc:Fallback>
      <p:transition spd="slow" advTm="160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B0D4C-0B9E-459A-B827-4E005805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中文自然语言处理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以</a:t>
            </a:r>
            <a:r>
              <a:rPr lang="en-US" altLang="zh-CN" dirty="0" smtClean="0"/>
              <a:t>14-19</a:t>
            </a:r>
            <a:r>
              <a:rPr lang="zh-CN" altLang="en-US" dirty="0" smtClean="0"/>
              <a:t>大报告外交部分为例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47" y="696191"/>
            <a:ext cx="7015349" cy="52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0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3"/>
    </mc:Choice>
    <mc:Fallback>
      <p:transition spd="slow" advTm="56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B0D4C-0B9E-459A-B827-4E005805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Task1</a:t>
            </a:r>
            <a:r>
              <a:rPr lang="zh-CN" altLang="en-US" dirty="0" smtClean="0"/>
              <a:t>：中文词频、关键词提取</a:t>
            </a:r>
            <a:endParaRPr lang="zh-CN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41313" y="728544"/>
            <a:ext cx="8229600" cy="579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Step1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：中文分词</a:t>
            </a:r>
            <a:endParaRPr lang="en-US" altLang="zh-CN" sz="2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要相互尊重、平等协商，坚决摒弃冷战思维和强权政治，走对话而不对抗、结伴而不结盟的国与国交往新路。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要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相互尊重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平等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协商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坚决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摒弃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冷战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思维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强权政治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走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对话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而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不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对抗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结伴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而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不结盟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国与国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交往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新路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。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156364" y="2556164"/>
            <a:ext cx="415636" cy="80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3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Task1</a:t>
            </a:r>
            <a:r>
              <a:rPr lang="zh-CN" altLang="en-US" dirty="0"/>
              <a:t>：中文词频、关键词提取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41313" y="728544"/>
            <a:ext cx="8229600" cy="579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Step2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：去停用词（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Stop words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）</a:t>
            </a:r>
            <a:endParaRPr lang="en-US" altLang="zh-CN" sz="2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要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相互尊重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平等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协商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坚决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摒弃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冷战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思维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强权政治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走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对话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而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不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对抗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结伴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而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不结盟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国与国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交往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新路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。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要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相互尊重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平等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协商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坚决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摒弃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冷战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思维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强权政治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走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对话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对抗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结伴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不结盟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国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与国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交往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新路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</a:t>
            </a:r>
          </a:p>
          <a:p>
            <a:pPr marL="0" indent="0">
              <a:lnSpc>
                <a:spcPct val="120000"/>
              </a:lnSpc>
            </a:pP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156364" y="2956214"/>
            <a:ext cx="415636" cy="80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Task1</a:t>
            </a:r>
            <a:r>
              <a:rPr lang="zh-CN" altLang="en-US" dirty="0"/>
              <a:t>：中文词频、关键词提取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91475" y="728544"/>
            <a:ext cx="8229600" cy="579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Step3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：词频统计</a:t>
            </a:r>
            <a:endParaRPr lang="en-US" altLang="zh-CN" sz="2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</a:pP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</a:pPr>
            <a:endParaRPr lang="en-US" altLang="zh-CN" sz="2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</a:pP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</a:pP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https://gss1.bdstatic.com/9vo3dSag_xI4khGkpoWK1HF6hhy/baike/w%3D268/sign=c852fb9b57fbb2fb342b5f1477482043/5ab5c9ea15ce36d3448570f638f33a87e850b1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29" y="675109"/>
            <a:ext cx="1758202" cy="6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099308"/>
              </p:ext>
            </p:extLst>
          </p:nvPr>
        </p:nvGraphicFramePr>
        <p:xfrm>
          <a:off x="681976" y="1414896"/>
          <a:ext cx="8039099" cy="482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84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Task1</a:t>
            </a:r>
            <a:r>
              <a:rPr lang="zh-CN" altLang="en-US" dirty="0"/>
              <a:t>：中文词频、关键词提取</a:t>
            </a:r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684228"/>
              </p:ext>
            </p:extLst>
          </p:nvPr>
        </p:nvGraphicFramePr>
        <p:xfrm>
          <a:off x="280554" y="1009995"/>
          <a:ext cx="8465128" cy="507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73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Task1</a:t>
            </a:r>
            <a:r>
              <a:rPr lang="zh-CN" altLang="en-US" dirty="0"/>
              <a:t>：中文词频、关键词提取</a:t>
            </a:r>
          </a:p>
        </p:txBody>
      </p:sp>
      <p:sp>
        <p:nvSpPr>
          <p:cNvPr id="3" name="矩形 2"/>
          <p:cNvSpPr/>
          <p:nvPr/>
        </p:nvSpPr>
        <p:spPr>
          <a:xfrm>
            <a:off x="629422" y="891468"/>
            <a:ext cx="81612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Step4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：关键词</a:t>
            </a:r>
            <a:endParaRPr lang="en-US" altLang="zh-CN" sz="2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TFIDF</a:t>
            </a:r>
            <a:r>
              <a:rPr lang="zh-CN" altLang="en-US" sz="2400" dirty="0"/>
              <a:t>的主要思想是：如果某个词或短语在一篇文章中出现的频率</a:t>
            </a:r>
            <a:r>
              <a:rPr lang="en-US" altLang="zh-CN" sz="2400" dirty="0"/>
              <a:t>TF</a:t>
            </a:r>
            <a:r>
              <a:rPr lang="zh-CN" altLang="en-US" sz="2400" dirty="0"/>
              <a:t>高，并且在其他文章中很少出现，则认为此词或者短语具有很好的类别区分能力，适合用来分类。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s://gss0.bdstatic.com/94o3dSag_xI4khGkpoWK1HF6hhy/baike/w%3D268/sign=52c075efe9c4b7453494b010f7fe1e78/a8014c086e061d9552eec4fe79f40ad163d9ca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136" y="3199792"/>
            <a:ext cx="2926990" cy="71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gss1.bdstatic.com/9vo3dSag_xI4khGkpoWK1HF6hhy/baike/w%3D268/sign=c852fb9b57fbb2fb342b5f1477482043/5ab5c9ea15ce36d3448570f638f33a87e850b1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238" y="3296064"/>
            <a:ext cx="1758202" cy="6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0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Task1</a:t>
            </a:r>
            <a:r>
              <a:rPr lang="zh-CN" altLang="en-US" dirty="0"/>
              <a:t>：中文词频、关键词提取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28" y="704342"/>
            <a:ext cx="5735781" cy="573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33FF986-B9FB-43F1-B619-DD72994A0015}"/>
              </a:ext>
            </a:extLst>
          </p:cNvPr>
          <p:cNvSpPr txBox="1"/>
          <p:nvPr/>
        </p:nvSpPr>
        <p:spPr>
          <a:xfrm>
            <a:off x="2286000" y="1104900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 smtClean="0"/>
              <a:t>正则表达式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F38C0E-DBE1-4886-8E8A-EA43DD849F1E}"/>
              </a:ext>
            </a:extLst>
          </p:cNvPr>
          <p:cNvSpPr txBox="1"/>
          <p:nvPr/>
        </p:nvSpPr>
        <p:spPr>
          <a:xfrm>
            <a:off x="2286000" y="2235687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 smtClean="0"/>
              <a:t>Task1——</a:t>
            </a:r>
            <a:r>
              <a:rPr lang="zh-CN" altLang="en-US" sz="2800" dirty="0" smtClean="0"/>
              <a:t>十四大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十九大报告分析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BBD511-59C0-4C8C-BF55-8C122C54986A}"/>
              </a:ext>
            </a:extLst>
          </p:cNvPr>
          <p:cNvSpPr txBox="1"/>
          <p:nvPr/>
        </p:nvSpPr>
        <p:spPr>
          <a:xfrm>
            <a:off x="2286000" y="3366474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 smtClean="0"/>
              <a:t>Task2——</a:t>
            </a:r>
            <a:r>
              <a:rPr lang="zh-CN" altLang="en-US" sz="2800" dirty="0" smtClean="0"/>
              <a:t>十四大</a:t>
            </a:r>
            <a:r>
              <a:rPr lang="en-US" altLang="zh-CN" sz="2800" dirty="0"/>
              <a:t>-</a:t>
            </a:r>
            <a:r>
              <a:rPr lang="zh-CN" altLang="en-US" sz="2800" dirty="0"/>
              <a:t>十九大报告分析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E983B0-DC99-4993-AA23-0C5585AEAD4E}"/>
              </a:ext>
            </a:extLst>
          </p:cNvPr>
          <p:cNvSpPr txBox="1"/>
          <p:nvPr/>
        </p:nvSpPr>
        <p:spPr>
          <a:xfrm>
            <a:off x="2286000" y="4497261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 smtClean="0"/>
              <a:t>Python</a:t>
            </a:r>
            <a:r>
              <a:rPr lang="zh-CN" altLang="en-US" sz="2800" dirty="0" smtClean="0"/>
              <a:t>可以做什么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7ED607-9D44-42B9-84B9-CB89A9D24E1A}"/>
              </a:ext>
            </a:extLst>
          </p:cNvPr>
          <p:cNvSpPr txBox="1"/>
          <p:nvPr/>
        </p:nvSpPr>
        <p:spPr>
          <a:xfrm>
            <a:off x="2286000" y="5628048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 err="1" smtClean="0"/>
              <a:t>nltk</a:t>
            </a:r>
            <a:r>
              <a:rPr lang="zh-CN" altLang="en-US" sz="2800" dirty="0" smtClean="0"/>
              <a:t>可以做什么</a:t>
            </a:r>
            <a:endParaRPr lang="zh-CN" altLang="en-US" sz="2800" dirty="0"/>
          </a:p>
        </p:txBody>
      </p:sp>
      <p:grpSp>
        <p:nvGrpSpPr>
          <p:cNvPr id="8" name="组合 2">
            <a:extLst>
              <a:ext uri="{FF2B5EF4-FFF2-40B4-BE49-F238E27FC236}">
                <a16:creationId xmlns:a16="http://schemas.microsoft.com/office/drawing/2014/main" id="{F36BE605-9B91-4017-88A0-F3DD91099EB1}"/>
              </a:ext>
            </a:extLst>
          </p:cNvPr>
          <p:cNvGrpSpPr>
            <a:grpSpLocks/>
          </p:cNvGrpSpPr>
          <p:nvPr/>
        </p:nvGrpSpPr>
        <p:grpSpPr bwMode="auto">
          <a:xfrm>
            <a:off x="1201738" y="979488"/>
            <a:ext cx="828675" cy="828675"/>
            <a:chOff x="0" y="0"/>
            <a:chExt cx="828000" cy="82800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67E8340-E85D-4B26-8312-31EBDFD45A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0" name="文本框 12">
              <a:extLst>
                <a:ext uri="{FF2B5EF4-FFF2-40B4-BE49-F238E27FC236}">
                  <a16:creationId xmlns:a16="http://schemas.microsoft.com/office/drawing/2014/main" id="{1BD5440E-FADE-468F-8054-AAC415A2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" y="157034"/>
              <a:ext cx="672552" cy="52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rgbClr val="FF0000"/>
                  </a:solidFill>
                  <a:latin typeface="DengXian" charset="-122"/>
                  <a:ea typeface="DengXian" charset="-122"/>
                  <a:cs typeface="DengXian" charset="-122"/>
                </a:rPr>
                <a:t>1</a:t>
              </a:r>
              <a:endParaRPr lang="zh-CN" altLang="en-US" sz="2800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55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8"/>
    </mc:Choice>
    <mc:Fallback>
      <p:transition spd="slow" advTm="160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Task1</a:t>
            </a:r>
            <a:r>
              <a:rPr lang="zh-CN" altLang="en-US" dirty="0"/>
              <a:t>：中文词频、关键词提取</a:t>
            </a:r>
          </a:p>
        </p:txBody>
      </p:sp>
      <p:sp>
        <p:nvSpPr>
          <p:cNvPr id="4" name="矩形 3"/>
          <p:cNvSpPr/>
          <p:nvPr/>
        </p:nvSpPr>
        <p:spPr>
          <a:xfrm>
            <a:off x="629422" y="891468"/>
            <a:ext cx="81612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问题：没有提取出一些专有名词，如“人类命运共同体”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 smtClean="0"/>
              <a:t>原因：单独用文本分析，无法将这类词组当做一个整体，需借助外部</a:t>
            </a:r>
            <a:r>
              <a:rPr lang="zh-CN" altLang="en-US" sz="2400" dirty="0" smtClean="0"/>
              <a:t>数据或</a:t>
            </a:r>
            <a:r>
              <a:rPr lang="zh-CN" altLang="en-US" sz="2400" dirty="0" smtClean="0"/>
              <a:t>命名实体识别的方法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83384"/>
              </p:ext>
            </p:extLst>
          </p:nvPr>
        </p:nvGraphicFramePr>
        <p:xfrm>
          <a:off x="283538" y="2342812"/>
          <a:ext cx="86868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605">
                  <a:extLst>
                    <a:ext uri="{9D8B030D-6E8A-4147-A177-3AD203B41FA5}">
                      <a16:colId xmlns:a16="http://schemas.microsoft.com/office/drawing/2014/main" val="1790157005"/>
                    </a:ext>
                  </a:extLst>
                </a:gridCol>
                <a:gridCol w="7275195">
                  <a:extLst>
                    <a:ext uri="{9D8B030D-6E8A-4147-A177-3AD203B41FA5}">
                      <a16:colId xmlns:a16="http://schemas.microsoft.com/office/drawing/2014/main" val="2036111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报告序号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实体关键词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4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国际新秩序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新秩序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世界各国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他们的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国际地位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两极格局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国际经济竞争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经济环境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对外关系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并没有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10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军事集团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世界各国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威胁世界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国际经济旧秩序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还在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我们都要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是以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发展战略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生活方式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国际上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9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仍是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促进发展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新安全观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发展模式多样化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不计较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组织发展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民间外交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国际社会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不可阻挡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和平国际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9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全球经济失衡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经济失衡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战争手段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当代中国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中国的前途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在一起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战略抉择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战略对话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共赢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大变革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8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中国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就是要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同时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人类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我们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世界经济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共赢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正在发生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新兴市场国家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更多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5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全球治理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的世界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世界经济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人类命运共同体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国际合作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共赢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和平发展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贫富分化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传染性疾病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我们生活的世界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27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33FF986-B9FB-43F1-B619-DD72994A0015}"/>
              </a:ext>
            </a:extLst>
          </p:cNvPr>
          <p:cNvSpPr txBox="1"/>
          <p:nvPr/>
        </p:nvSpPr>
        <p:spPr>
          <a:xfrm>
            <a:off x="2286000" y="1104900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 smtClean="0"/>
              <a:t>正则表达式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F38C0E-DBE1-4886-8E8A-EA43DD849F1E}"/>
              </a:ext>
            </a:extLst>
          </p:cNvPr>
          <p:cNvSpPr txBox="1"/>
          <p:nvPr/>
        </p:nvSpPr>
        <p:spPr>
          <a:xfrm>
            <a:off x="2286000" y="2235687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 smtClean="0"/>
              <a:t>Task1——</a:t>
            </a:r>
            <a:r>
              <a:rPr lang="zh-CN" altLang="en-US" sz="2800" dirty="0" smtClean="0"/>
              <a:t>十四大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十九大报告分析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BBD511-59C0-4C8C-BF55-8C122C54986A}"/>
              </a:ext>
            </a:extLst>
          </p:cNvPr>
          <p:cNvSpPr txBox="1"/>
          <p:nvPr/>
        </p:nvSpPr>
        <p:spPr>
          <a:xfrm>
            <a:off x="2286000" y="3366474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 smtClean="0"/>
              <a:t>Task2——</a:t>
            </a:r>
            <a:r>
              <a:rPr lang="zh-CN" altLang="en-US" sz="2800" dirty="0" smtClean="0"/>
              <a:t>十四大</a:t>
            </a:r>
            <a:r>
              <a:rPr lang="en-US" altLang="zh-CN" sz="2800" dirty="0"/>
              <a:t>-</a:t>
            </a:r>
            <a:r>
              <a:rPr lang="zh-CN" altLang="en-US" sz="2800" dirty="0"/>
              <a:t>十九大报告分析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E983B0-DC99-4993-AA23-0C5585AEAD4E}"/>
              </a:ext>
            </a:extLst>
          </p:cNvPr>
          <p:cNvSpPr txBox="1"/>
          <p:nvPr/>
        </p:nvSpPr>
        <p:spPr>
          <a:xfrm>
            <a:off x="2286000" y="4497261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 smtClean="0"/>
              <a:t>Python</a:t>
            </a:r>
            <a:r>
              <a:rPr lang="zh-CN" altLang="en-US" sz="2800" dirty="0" smtClean="0"/>
              <a:t>可以做什么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7ED607-9D44-42B9-84B9-CB89A9D24E1A}"/>
              </a:ext>
            </a:extLst>
          </p:cNvPr>
          <p:cNvSpPr txBox="1"/>
          <p:nvPr/>
        </p:nvSpPr>
        <p:spPr>
          <a:xfrm>
            <a:off x="2286000" y="5628048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 err="1" smtClean="0"/>
              <a:t>nltk</a:t>
            </a:r>
            <a:r>
              <a:rPr lang="zh-CN" altLang="en-US" sz="2800" dirty="0" smtClean="0"/>
              <a:t>可以做什么</a:t>
            </a:r>
            <a:endParaRPr lang="zh-CN" altLang="en-US" sz="2800" dirty="0"/>
          </a:p>
        </p:txBody>
      </p:sp>
      <p:grpSp>
        <p:nvGrpSpPr>
          <p:cNvPr id="8" name="组合 2">
            <a:extLst>
              <a:ext uri="{FF2B5EF4-FFF2-40B4-BE49-F238E27FC236}">
                <a16:creationId xmlns:a16="http://schemas.microsoft.com/office/drawing/2014/main" id="{F36BE605-9B91-4017-88A0-F3DD91099EB1}"/>
              </a:ext>
            </a:extLst>
          </p:cNvPr>
          <p:cNvGrpSpPr>
            <a:grpSpLocks/>
          </p:cNvGrpSpPr>
          <p:nvPr/>
        </p:nvGrpSpPr>
        <p:grpSpPr bwMode="auto">
          <a:xfrm>
            <a:off x="1214096" y="3213746"/>
            <a:ext cx="828675" cy="828675"/>
            <a:chOff x="0" y="0"/>
            <a:chExt cx="828000" cy="82800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67E8340-E85D-4B26-8312-31EBDFD45A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0" name="文本框 12">
              <a:extLst>
                <a:ext uri="{FF2B5EF4-FFF2-40B4-BE49-F238E27FC236}">
                  <a16:creationId xmlns:a16="http://schemas.microsoft.com/office/drawing/2014/main" id="{1BD5440E-FADE-468F-8054-AAC415A2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" y="157034"/>
              <a:ext cx="672552" cy="52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rgbClr val="FF0000"/>
                  </a:solidFill>
                  <a:latin typeface="DengXian" charset="-122"/>
                  <a:ea typeface="DengXian" charset="-122"/>
                  <a:cs typeface="DengXian" charset="-122"/>
                </a:rPr>
                <a:t>3</a:t>
              </a:r>
              <a:endParaRPr lang="zh-CN" altLang="en-US" sz="2800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17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8"/>
    </mc:Choice>
    <mc:Fallback>
      <p:transition spd="slow" advTm="160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Task2</a:t>
            </a:r>
            <a:r>
              <a:rPr lang="zh-CN" altLang="en-US" dirty="0" smtClean="0"/>
              <a:t>：句法分析摘取关键句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9154" y="1049481"/>
            <a:ext cx="8250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需求：根据先验知识，报告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中能愿动词“要”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、“不”后面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的短语、句子往往是外交政策的重点；相似的特征词还有“加强”，“维护”，“争取”，“反对”等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；如何提取这些关键短句？</a:t>
            </a:r>
            <a:endParaRPr lang="en-US" altLang="zh-CN" sz="2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2400" dirty="0"/>
              <a:t>句法分析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2" y="4617720"/>
            <a:ext cx="9144000" cy="18137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4109" y="3425743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国务院总理李克强调研上海外高桥时提出，支持上海积极探索新机制。</a:t>
            </a:r>
            <a:endParaRPr lang="zh-CN" altLang="en-US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4291445" y="3953625"/>
            <a:ext cx="519546" cy="924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Task2</a:t>
            </a:r>
            <a:r>
              <a:rPr lang="zh-CN" altLang="en-US" dirty="0"/>
              <a:t>：句法分析摘取关键句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053"/>
            <a:ext cx="9144000" cy="1813764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82220"/>
              </p:ext>
            </p:extLst>
          </p:nvPr>
        </p:nvGraphicFramePr>
        <p:xfrm>
          <a:off x="1278083" y="2386944"/>
          <a:ext cx="6639792" cy="427385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59948">
                  <a:extLst>
                    <a:ext uri="{9D8B030D-6E8A-4147-A177-3AD203B41FA5}">
                      <a16:colId xmlns:a16="http://schemas.microsoft.com/office/drawing/2014/main" val="3904562151"/>
                    </a:ext>
                  </a:extLst>
                </a:gridCol>
                <a:gridCol w="1659948">
                  <a:extLst>
                    <a:ext uri="{9D8B030D-6E8A-4147-A177-3AD203B41FA5}">
                      <a16:colId xmlns:a16="http://schemas.microsoft.com/office/drawing/2014/main" val="1403431688"/>
                    </a:ext>
                  </a:extLst>
                </a:gridCol>
                <a:gridCol w="1659948">
                  <a:extLst>
                    <a:ext uri="{9D8B030D-6E8A-4147-A177-3AD203B41FA5}">
                      <a16:colId xmlns:a16="http://schemas.microsoft.com/office/drawing/2014/main" val="1332503364"/>
                    </a:ext>
                  </a:extLst>
                </a:gridCol>
                <a:gridCol w="1659948">
                  <a:extLst>
                    <a:ext uri="{9D8B030D-6E8A-4147-A177-3AD203B41FA5}">
                      <a16:colId xmlns:a16="http://schemas.microsoft.com/office/drawing/2014/main" val="2259884620"/>
                    </a:ext>
                  </a:extLst>
                </a:gridCol>
              </a:tblGrid>
              <a:tr h="31618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>
                          <a:effectLst/>
                        </a:rPr>
                        <a:t>关系类型</a:t>
                      </a:r>
                      <a:endParaRPr lang="zh-CN" altLang="en-US" sz="1800" b="1">
                        <a:effectLst/>
                      </a:endParaRPr>
                    </a:p>
                  </a:txBody>
                  <a:tcPr marL="60018" marR="60018" marT="60018" marB="600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>
                          <a:effectLst/>
                        </a:rPr>
                        <a:t>Tag</a:t>
                      </a:r>
                      <a:endParaRPr lang="en-US" sz="1800" b="1">
                        <a:effectLst/>
                      </a:endParaRPr>
                    </a:p>
                  </a:txBody>
                  <a:tcPr marL="60018" marR="60018" marT="60018" marB="600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800" b="1">
                        <a:effectLst/>
                      </a:endParaRPr>
                    </a:p>
                  </a:txBody>
                  <a:tcPr marL="60018" marR="60018" marT="60018" marB="600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>
                          <a:effectLst/>
                        </a:rPr>
                        <a:t>Example</a:t>
                      </a:r>
                      <a:endParaRPr lang="en-US" sz="1800" b="1">
                        <a:effectLst/>
                      </a:endParaRPr>
                    </a:p>
                  </a:txBody>
                  <a:tcPr marL="60018" marR="60018" marT="60018" marB="60018" anchor="b"/>
                </a:tc>
                <a:extLst>
                  <a:ext uri="{0D108BD9-81ED-4DB2-BD59-A6C34878D82A}">
                    <a16:rowId xmlns:a16="http://schemas.microsoft.com/office/drawing/2014/main" val="1965307787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主谓关系</a:t>
                      </a:r>
                    </a:p>
                  </a:txBody>
                  <a:tcPr marL="60018" marR="60018" marT="60018" marB="60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SBV</a:t>
                      </a:r>
                    </a:p>
                  </a:txBody>
                  <a:tcPr marL="60018" marR="60018" marT="60018" marB="60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subject-verb</a:t>
                      </a:r>
                    </a:p>
                  </a:txBody>
                  <a:tcPr marL="60018" marR="60018" marT="60018" marB="60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我送她一束花 </a:t>
                      </a:r>
                      <a:r>
                        <a:rPr lang="en-US" altLang="zh-CN" sz="1800">
                          <a:effectLst/>
                        </a:rPr>
                        <a:t>(</a:t>
                      </a:r>
                      <a:r>
                        <a:rPr lang="zh-CN" altLang="en-US" sz="1800">
                          <a:effectLst/>
                        </a:rPr>
                        <a:t>我 </a:t>
                      </a:r>
                      <a:r>
                        <a:rPr lang="en-US" altLang="zh-CN" sz="1800">
                          <a:effectLst/>
                        </a:rPr>
                        <a:t>&lt;-- </a:t>
                      </a:r>
                      <a:r>
                        <a:rPr lang="zh-CN" altLang="en-US" sz="1800">
                          <a:effectLst/>
                        </a:rPr>
                        <a:t>送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</a:p>
                  </a:txBody>
                  <a:tcPr marL="60018" marR="60018" marT="60018" marB="60018"/>
                </a:tc>
                <a:extLst>
                  <a:ext uri="{0D108BD9-81ED-4DB2-BD59-A6C34878D82A}">
                    <a16:rowId xmlns:a16="http://schemas.microsoft.com/office/drawing/2014/main" val="3032942019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动宾关系</a:t>
                      </a:r>
                    </a:p>
                  </a:txBody>
                  <a:tcPr marL="60018" marR="60018" marT="60018" marB="60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VOB</a:t>
                      </a:r>
                    </a:p>
                  </a:txBody>
                  <a:tcPr marL="60018" marR="60018" marT="60018" marB="60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直接宾语，</a:t>
                      </a:r>
                      <a:r>
                        <a:rPr lang="en-US" sz="1800">
                          <a:effectLst/>
                        </a:rPr>
                        <a:t>verb-object</a:t>
                      </a:r>
                    </a:p>
                  </a:txBody>
                  <a:tcPr marL="60018" marR="60018" marT="60018" marB="60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我送她一束花 </a:t>
                      </a:r>
                      <a:r>
                        <a:rPr lang="en-US" altLang="zh-CN" sz="1800">
                          <a:effectLst/>
                        </a:rPr>
                        <a:t>(</a:t>
                      </a:r>
                      <a:r>
                        <a:rPr lang="zh-CN" altLang="en-US" sz="1800">
                          <a:effectLst/>
                        </a:rPr>
                        <a:t>送 </a:t>
                      </a:r>
                      <a:r>
                        <a:rPr lang="en-US" altLang="zh-CN" sz="1800">
                          <a:effectLst/>
                        </a:rPr>
                        <a:t>--&gt; </a:t>
                      </a:r>
                      <a:r>
                        <a:rPr lang="zh-CN" altLang="en-US" sz="1800">
                          <a:effectLst/>
                        </a:rPr>
                        <a:t>花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</a:p>
                  </a:txBody>
                  <a:tcPr marL="60018" marR="60018" marT="60018" marB="60018"/>
                </a:tc>
                <a:extLst>
                  <a:ext uri="{0D108BD9-81ED-4DB2-BD59-A6C34878D82A}">
                    <a16:rowId xmlns:a16="http://schemas.microsoft.com/office/drawing/2014/main" val="3879114276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间宾关系</a:t>
                      </a:r>
                    </a:p>
                  </a:txBody>
                  <a:tcPr marL="60018" marR="60018" marT="60018" marB="60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IOB</a:t>
                      </a:r>
                    </a:p>
                  </a:txBody>
                  <a:tcPr marL="60018" marR="60018" marT="60018" marB="60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间接宾语，</a:t>
                      </a:r>
                      <a:r>
                        <a:rPr lang="en-US" sz="1800">
                          <a:effectLst/>
                        </a:rPr>
                        <a:t>indirect-object</a:t>
                      </a:r>
                    </a:p>
                  </a:txBody>
                  <a:tcPr marL="60018" marR="60018" marT="60018" marB="60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我送她一束花 </a:t>
                      </a:r>
                      <a:r>
                        <a:rPr lang="en-US" altLang="zh-CN" sz="1800">
                          <a:effectLst/>
                        </a:rPr>
                        <a:t>(</a:t>
                      </a:r>
                      <a:r>
                        <a:rPr lang="zh-CN" altLang="en-US" sz="1800">
                          <a:effectLst/>
                        </a:rPr>
                        <a:t>送 </a:t>
                      </a:r>
                      <a:r>
                        <a:rPr lang="en-US" altLang="zh-CN" sz="1800">
                          <a:effectLst/>
                        </a:rPr>
                        <a:t>--&gt; </a:t>
                      </a:r>
                      <a:r>
                        <a:rPr lang="zh-CN" altLang="en-US" sz="1800">
                          <a:effectLst/>
                        </a:rPr>
                        <a:t>她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</a:p>
                  </a:txBody>
                  <a:tcPr marL="60018" marR="60018" marT="60018" marB="60018"/>
                </a:tc>
                <a:extLst>
                  <a:ext uri="{0D108BD9-81ED-4DB2-BD59-A6C34878D82A}">
                    <a16:rowId xmlns:a16="http://schemas.microsoft.com/office/drawing/2014/main" val="2426447480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前置宾语</a:t>
                      </a:r>
                    </a:p>
                  </a:txBody>
                  <a:tcPr marL="60018" marR="60018" marT="60018" marB="60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FOB</a:t>
                      </a:r>
                    </a:p>
                  </a:txBody>
                  <a:tcPr marL="60018" marR="60018" marT="60018" marB="60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前置宾语，</a:t>
                      </a:r>
                      <a:r>
                        <a:rPr lang="en-US" sz="1800">
                          <a:effectLst/>
                        </a:rPr>
                        <a:t>fronting-object</a:t>
                      </a:r>
                    </a:p>
                  </a:txBody>
                  <a:tcPr marL="60018" marR="60018" marT="60018" marB="60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他什么书都读 </a:t>
                      </a:r>
                      <a:r>
                        <a:rPr lang="en-US" altLang="zh-CN" sz="1800">
                          <a:effectLst/>
                        </a:rPr>
                        <a:t>(</a:t>
                      </a:r>
                      <a:r>
                        <a:rPr lang="zh-CN" altLang="en-US" sz="1800">
                          <a:effectLst/>
                        </a:rPr>
                        <a:t>书 </a:t>
                      </a:r>
                      <a:r>
                        <a:rPr lang="en-US" altLang="zh-CN" sz="1800">
                          <a:effectLst/>
                        </a:rPr>
                        <a:t>&lt;-- </a:t>
                      </a:r>
                      <a:r>
                        <a:rPr lang="zh-CN" altLang="en-US" sz="1800">
                          <a:effectLst/>
                        </a:rPr>
                        <a:t>读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</a:p>
                  </a:txBody>
                  <a:tcPr marL="60018" marR="60018" marT="60018" marB="60018"/>
                </a:tc>
                <a:extLst>
                  <a:ext uri="{0D108BD9-81ED-4DB2-BD59-A6C34878D82A}">
                    <a16:rowId xmlns:a16="http://schemas.microsoft.com/office/drawing/2014/main" val="2743888411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兼语</a:t>
                      </a:r>
                    </a:p>
                  </a:txBody>
                  <a:tcPr marL="60018" marR="60018" marT="60018" marB="60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DBL</a:t>
                      </a:r>
                    </a:p>
                  </a:txBody>
                  <a:tcPr marL="60018" marR="60018" marT="60018" marB="60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double</a:t>
                      </a:r>
                    </a:p>
                  </a:txBody>
                  <a:tcPr marL="60018" marR="60018" marT="60018" marB="60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他请我吃饭 </a:t>
                      </a:r>
                      <a:r>
                        <a:rPr lang="en-US" altLang="zh-CN" sz="1800">
                          <a:effectLst/>
                        </a:rPr>
                        <a:t>(</a:t>
                      </a:r>
                      <a:r>
                        <a:rPr lang="zh-CN" altLang="en-US" sz="1800">
                          <a:effectLst/>
                        </a:rPr>
                        <a:t>请 </a:t>
                      </a:r>
                      <a:r>
                        <a:rPr lang="en-US" altLang="zh-CN" sz="1800">
                          <a:effectLst/>
                        </a:rPr>
                        <a:t>--&gt; </a:t>
                      </a:r>
                      <a:r>
                        <a:rPr lang="zh-CN" altLang="en-US" sz="1800">
                          <a:effectLst/>
                        </a:rPr>
                        <a:t>我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</a:p>
                  </a:txBody>
                  <a:tcPr marL="60018" marR="60018" marT="60018" marB="60018"/>
                </a:tc>
                <a:extLst>
                  <a:ext uri="{0D108BD9-81ED-4DB2-BD59-A6C34878D82A}">
                    <a16:rowId xmlns:a16="http://schemas.microsoft.com/office/drawing/2014/main" val="714537703"/>
                  </a:ext>
                </a:extLst>
              </a:tr>
              <a:tr h="53612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dirty="0" smtClean="0">
                          <a:effectLst/>
                        </a:rPr>
                        <a:t>…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60018" marR="60018" marT="60018" marB="60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…</a:t>
                      </a:r>
                      <a:endParaRPr lang="en-US" sz="1800" dirty="0">
                        <a:effectLst/>
                      </a:endParaRPr>
                    </a:p>
                  </a:txBody>
                  <a:tcPr marL="60018" marR="60018" marT="60018" marB="60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…</a:t>
                      </a:r>
                      <a:endParaRPr lang="en-US" sz="1800" dirty="0">
                        <a:effectLst/>
                      </a:endParaRPr>
                    </a:p>
                  </a:txBody>
                  <a:tcPr marL="60018" marR="60018" marT="60018" marB="60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dirty="0" smtClean="0">
                          <a:effectLst/>
                        </a:rPr>
                        <a:t>…</a:t>
                      </a:r>
                      <a:endParaRPr lang="en-US" altLang="zh-CN" sz="1800" dirty="0">
                        <a:effectLst/>
                      </a:endParaRPr>
                    </a:p>
                  </a:txBody>
                  <a:tcPr marL="60018" marR="60018" marT="60018" marB="60018"/>
                </a:tc>
                <a:extLst>
                  <a:ext uri="{0D108BD9-81ED-4DB2-BD59-A6C34878D82A}">
                    <a16:rowId xmlns:a16="http://schemas.microsoft.com/office/drawing/2014/main" val="107801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2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Task2</a:t>
            </a:r>
            <a:r>
              <a:rPr lang="zh-CN" altLang="en-US" dirty="0"/>
              <a:t>：句法分析摘取关键句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40711"/>
              </p:ext>
            </p:extLst>
          </p:nvPr>
        </p:nvGraphicFramePr>
        <p:xfrm>
          <a:off x="1017373" y="1112797"/>
          <a:ext cx="2837935" cy="3905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935">
                  <a:extLst>
                    <a:ext uri="{9D8B030D-6E8A-4147-A177-3AD203B41FA5}">
                      <a16:colId xmlns:a16="http://schemas.microsoft.com/office/drawing/2014/main" val="736278827"/>
                    </a:ext>
                  </a:extLst>
                </a:gridCol>
              </a:tblGrid>
              <a:tr h="557879">
                <a:tc>
                  <a:txBody>
                    <a:bodyPr/>
                    <a:lstStyle/>
                    <a:p>
                      <a:r>
                        <a:rPr lang="zh-CN" altLang="en-US" sz="2700" dirty="0" smtClean="0"/>
                        <a:t>“要”动词</a:t>
                      </a:r>
                      <a:endParaRPr lang="zh-CN" altLang="en-US" sz="2700" dirty="0"/>
                    </a:p>
                  </a:txBody>
                  <a:tcPr marL="137559" marR="137559" marT="68780" marB="68780"/>
                </a:tc>
                <a:extLst>
                  <a:ext uri="{0D108BD9-81ED-4DB2-BD59-A6C34878D82A}">
                    <a16:rowId xmlns:a16="http://schemas.microsoft.com/office/drawing/2014/main" val="2758763024"/>
                  </a:ext>
                </a:extLst>
              </a:tr>
              <a:tr h="557879">
                <a:tc>
                  <a:txBody>
                    <a:bodyPr/>
                    <a:lstStyle/>
                    <a:p>
                      <a:r>
                        <a:rPr lang="zh-CN" altLang="en-US" sz="2700" dirty="0" smtClean="0"/>
                        <a:t>加强</a:t>
                      </a:r>
                      <a:endParaRPr lang="zh-CN" altLang="en-US" sz="2700" dirty="0"/>
                    </a:p>
                  </a:txBody>
                  <a:tcPr marL="137559" marR="137559" marT="68780" marB="68780"/>
                </a:tc>
                <a:extLst>
                  <a:ext uri="{0D108BD9-81ED-4DB2-BD59-A6C34878D82A}">
                    <a16:rowId xmlns:a16="http://schemas.microsoft.com/office/drawing/2014/main" val="3212389260"/>
                  </a:ext>
                </a:extLst>
              </a:tr>
              <a:tr h="557879">
                <a:tc>
                  <a:txBody>
                    <a:bodyPr/>
                    <a:lstStyle/>
                    <a:p>
                      <a:r>
                        <a:rPr lang="zh-CN" altLang="en-US" sz="2700" dirty="0" smtClean="0"/>
                        <a:t>维护</a:t>
                      </a:r>
                    </a:p>
                  </a:txBody>
                  <a:tcPr marL="137559" marR="137559" marT="68780" marB="68780"/>
                </a:tc>
                <a:extLst>
                  <a:ext uri="{0D108BD9-81ED-4DB2-BD59-A6C34878D82A}">
                    <a16:rowId xmlns:a16="http://schemas.microsoft.com/office/drawing/2014/main" val="878926121"/>
                  </a:ext>
                </a:extLst>
              </a:tr>
              <a:tr h="557879">
                <a:tc>
                  <a:txBody>
                    <a:bodyPr/>
                    <a:lstStyle/>
                    <a:p>
                      <a:r>
                        <a:rPr lang="zh-CN" altLang="en-US" sz="2700" dirty="0" smtClean="0"/>
                        <a:t>争取</a:t>
                      </a:r>
                    </a:p>
                  </a:txBody>
                  <a:tcPr marL="137559" marR="137559" marT="68780" marB="68780"/>
                </a:tc>
                <a:extLst>
                  <a:ext uri="{0D108BD9-81ED-4DB2-BD59-A6C34878D82A}">
                    <a16:rowId xmlns:a16="http://schemas.microsoft.com/office/drawing/2014/main" val="2679142579"/>
                  </a:ext>
                </a:extLst>
              </a:tr>
              <a:tr h="557879">
                <a:tc>
                  <a:txBody>
                    <a:bodyPr/>
                    <a:lstStyle/>
                    <a:p>
                      <a:r>
                        <a:rPr lang="zh-CN" altLang="en-US" sz="2700" dirty="0" smtClean="0"/>
                        <a:t>坚持</a:t>
                      </a:r>
                    </a:p>
                  </a:txBody>
                  <a:tcPr marL="137559" marR="137559" marT="68780" marB="68780"/>
                </a:tc>
                <a:extLst>
                  <a:ext uri="{0D108BD9-81ED-4DB2-BD59-A6C34878D82A}">
                    <a16:rowId xmlns:a16="http://schemas.microsoft.com/office/drawing/2014/main" val="5666974"/>
                  </a:ext>
                </a:extLst>
              </a:tr>
              <a:tr h="557879">
                <a:tc>
                  <a:txBody>
                    <a:bodyPr/>
                    <a:lstStyle/>
                    <a:p>
                      <a:r>
                        <a:rPr lang="zh-CN" altLang="en-US" sz="2700" dirty="0" smtClean="0"/>
                        <a:t>促进</a:t>
                      </a:r>
                    </a:p>
                  </a:txBody>
                  <a:tcPr marL="137559" marR="137559" marT="68780" marB="68780"/>
                </a:tc>
                <a:extLst>
                  <a:ext uri="{0D108BD9-81ED-4DB2-BD59-A6C34878D82A}">
                    <a16:rowId xmlns:a16="http://schemas.microsoft.com/office/drawing/2014/main" val="3538632310"/>
                  </a:ext>
                </a:extLst>
              </a:tr>
              <a:tr h="557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700" dirty="0" smtClean="0"/>
                        <a:t>推动</a:t>
                      </a:r>
                    </a:p>
                  </a:txBody>
                  <a:tcPr marL="137559" marR="137559" marT="68780" marB="68780"/>
                </a:tc>
                <a:extLst>
                  <a:ext uri="{0D108BD9-81ED-4DB2-BD59-A6C34878D82A}">
                    <a16:rowId xmlns:a16="http://schemas.microsoft.com/office/drawing/2014/main" val="43160295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33426"/>
              </p:ext>
            </p:extLst>
          </p:nvPr>
        </p:nvGraphicFramePr>
        <p:xfrm>
          <a:off x="4802660" y="1118289"/>
          <a:ext cx="2834441" cy="445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441">
                  <a:extLst>
                    <a:ext uri="{9D8B030D-6E8A-4147-A177-3AD203B41FA5}">
                      <a16:colId xmlns:a16="http://schemas.microsoft.com/office/drawing/2014/main" val="736278827"/>
                    </a:ext>
                  </a:extLst>
                </a:gridCol>
              </a:tblGrid>
              <a:tr h="557192">
                <a:tc>
                  <a:txBody>
                    <a:bodyPr/>
                    <a:lstStyle/>
                    <a:p>
                      <a:r>
                        <a:rPr lang="zh-CN" altLang="en-US" sz="2700" dirty="0" smtClean="0"/>
                        <a:t>“不”动词</a:t>
                      </a:r>
                      <a:endParaRPr lang="zh-CN" altLang="en-US" sz="2700" dirty="0"/>
                    </a:p>
                  </a:txBody>
                  <a:tcPr marL="137390" marR="137390" marT="68695" marB="68695"/>
                </a:tc>
                <a:extLst>
                  <a:ext uri="{0D108BD9-81ED-4DB2-BD59-A6C34878D82A}">
                    <a16:rowId xmlns:a16="http://schemas.microsoft.com/office/drawing/2014/main" val="2758763024"/>
                  </a:ext>
                </a:extLst>
              </a:tr>
              <a:tr h="557192">
                <a:tc>
                  <a:txBody>
                    <a:bodyPr/>
                    <a:lstStyle/>
                    <a:p>
                      <a:r>
                        <a:rPr lang="zh-CN" altLang="en-US" sz="2700" dirty="0" smtClean="0"/>
                        <a:t>反对</a:t>
                      </a:r>
                    </a:p>
                  </a:txBody>
                  <a:tcPr marL="137390" marR="137390" marT="68695" marB="68695"/>
                </a:tc>
                <a:extLst>
                  <a:ext uri="{0D108BD9-81ED-4DB2-BD59-A6C34878D82A}">
                    <a16:rowId xmlns:a16="http://schemas.microsoft.com/office/drawing/2014/main" val="3212389260"/>
                  </a:ext>
                </a:extLst>
              </a:tr>
              <a:tr h="557192">
                <a:tc>
                  <a:txBody>
                    <a:bodyPr/>
                    <a:lstStyle/>
                    <a:p>
                      <a:r>
                        <a:rPr lang="zh-CN" altLang="en-US" sz="2700" dirty="0" smtClean="0"/>
                        <a:t>绝不</a:t>
                      </a:r>
                    </a:p>
                  </a:txBody>
                  <a:tcPr marL="137390" marR="137390" marT="68695" marB="68695"/>
                </a:tc>
                <a:extLst>
                  <a:ext uri="{0D108BD9-81ED-4DB2-BD59-A6C34878D82A}">
                    <a16:rowId xmlns:a16="http://schemas.microsoft.com/office/drawing/2014/main" val="878926121"/>
                  </a:ext>
                </a:extLst>
              </a:tr>
              <a:tr h="557192">
                <a:tc>
                  <a:txBody>
                    <a:bodyPr/>
                    <a:lstStyle/>
                    <a:p>
                      <a:r>
                        <a:rPr lang="zh-CN" altLang="en-US" sz="2700" dirty="0" smtClean="0"/>
                        <a:t>决不</a:t>
                      </a:r>
                    </a:p>
                  </a:txBody>
                  <a:tcPr marL="137390" marR="137390" marT="68695" marB="68695"/>
                </a:tc>
                <a:extLst>
                  <a:ext uri="{0D108BD9-81ED-4DB2-BD59-A6C34878D82A}">
                    <a16:rowId xmlns:a16="http://schemas.microsoft.com/office/drawing/2014/main" val="2679142579"/>
                  </a:ext>
                </a:extLst>
              </a:tr>
              <a:tr h="557192">
                <a:tc>
                  <a:txBody>
                    <a:bodyPr/>
                    <a:lstStyle/>
                    <a:p>
                      <a:r>
                        <a:rPr lang="zh-CN" altLang="en-US" sz="2700" dirty="0" smtClean="0"/>
                        <a:t>不能</a:t>
                      </a:r>
                    </a:p>
                  </a:txBody>
                  <a:tcPr marL="137390" marR="137390" marT="68695" marB="68695"/>
                </a:tc>
                <a:extLst>
                  <a:ext uri="{0D108BD9-81ED-4DB2-BD59-A6C34878D82A}">
                    <a16:rowId xmlns:a16="http://schemas.microsoft.com/office/drawing/2014/main" val="5666974"/>
                  </a:ext>
                </a:extLst>
              </a:tr>
              <a:tr h="557192">
                <a:tc>
                  <a:txBody>
                    <a:bodyPr/>
                    <a:lstStyle/>
                    <a:p>
                      <a:r>
                        <a:rPr lang="zh-CN" altLang="en-US" sz="2700" dirty="0" smtClean="0"/>
                        <a:t>永远不</a:t>
                      </a:r>
                    </a:p>
                  </a:txBody>
                  <a:tcPr marL="137390" marR="137390" marT="68695" marB="68695"/>
                </a:tc>
                <a:extLst>
                  <a:ext uri="{0D108BD9-81ED-4DB2-BD59-A6C34878D82A}">
                    <a16:rowId xmlns:a16="http://schemas.microsoft.com/office/drawing/2014/main" val="3538632310"/>
                  </a:ext>
                </a:extLst>
              </a:tr>
              <a:tr h="557192">
                <a:tc>
                  <a:txBody>
                    <a:bodyPr/>
                    <a:lstStyle/>
                    <a:p>
                      <a:r>
                        <a:rPr lang="zh-CN" altLang="en-US" sz="2700" dirty="0" smtClean="0"/>
                        <a:t>不应</a:t>
                      </a:r>
                    </a:p>
                  </a:txBody>
                  <a:tcPr marL="137390" marR="137390" marT="68695" marB="68695"/>
                </a:tc>
                <a:extLst>
                  <a:ext uri="{0D108BD9-81ED-4DB2-BD59-A6C34878D82A}">
                    <a16:rowId xmlns:a16="http://schemas.microsoft.com/office/drawing/2014/main" val="431602956"/>
                  </a:ext>
                </a:extLst>
              </a:tr>
              <a:tr h="557192">
                <a:tc>
                  <a:txBody>
                    <a:bodyPr/>
                    <a:lstStyle/>
                    <a:p>
                      <a:r>
                        <a:rPr lang="zh-CN" altLang="en-US" sz="2700" dirty="0" smtClean="0"/>
                        <a:t>不会</a:t>
                      </a:r>
                      <a:endParaRPr lang="zh-CN" altLang="en-US" sz="2700" dirty="0"/>
                    </a:p>
                  </a:txBody>
                  <a:tcPr marL="137390" marR="137390" marT="68695" marB="68695"/>
                </a:tc>
                <a:extLst>
                  <a:ext uri="{0D108BD9-81ED-4DB2-BD59-A6C34878D82A}">
                    <a16:rowId xmlns:a16="http://schemas.microsoft.com/office/drawing/2014/main" val="160245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7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Task2</a:t>
            </a:r>
            <a:r>
              <a:rPr lang="zh-CN" altLang="en-US" dirty="0"/>
              <a:t>：句法分析摘取关键句</a:t>
            </a:r>
          </a:p>
        </p:txBody>
      </p:sp>
      <p:sp>
        <p:nvSpPr>
          <p:cNvPr id="3" name="矩形 2"/>
          <p:cNvSpPr/>
          <p:nvPr/>
        </p:nvSpPr>
        <p:spPr>
          <a:xfrm>
            <a:off x="509155" y="1002172"/>
            <a:ext cx="79074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例子：要</a:t>
            </a:r>
            <a:r>
              <a:rPr lang="zh-CN" altLang="en-US" sz="2000" b="1" dirty="0"/>
              <a:t>相互尊重、平等协商，坚决摒弃冷战思维和</a:t>
            </a:r>
            <a:r>
              <a:rPr lang="zh-CN" altLang="en-US" sz="2000" b="1" dirty="0" smtClean="0"/>
              <a:t>强权政治</a:t>
            </a:r>
            <a:r>
              <a:rPr lang="en-US" altLang="zh-CN" sz="2000" b="1" dirty="0" smtClean="0"/>
              <a:t>……</a:t>
            </a:r>
            <a:endParaRPr lang="zh-CN" altLang="en-US" sz="2000" b="1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138605060"/>
              </p:ext>
            </p:extLst>
          </p:nvPr>
        </p:nvGraphicFramePr>
        <p:xfrm>
          <a:off x="117894" y="14089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87360"/>
              </p:ext>
            </p:extLst>
          </p:nvPr>
        </p:nvGraphicFramePr>
        <p:xfrm>
          <a:off x="6213894" y="2268697"/>
          <a:ext cx="2777837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777837">
                  <a:extLst>
                    <a:ext uri="{9D8B030D-6E8A-4147-A177-3AD203B41FA5}">
                      <a16:colId xmlns:a16="http://schemas.microsoft.com/office/drawing/2014/main" val="4202241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19 要相互尊重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19 要坚持以对话解决争端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6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19 要同舟共济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17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19 要尊重世界文明多样性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21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19 要坚持环境友好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6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09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5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33FF986-B9FB-43F1-B619-DD72994A0015}"/>
              </a:ext>
            </a:extLst>
          </p:cNvPr>
          <p:cNvSpPr txBox="1"/>
          <p:nvPr/>
        </p:nvSpPr>
        <p:spPr>
          <a:xfrm>
            <a:off x="2286000" y="1104900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 smtClean="0"/>
              <a:t>正则表达式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F38C0E-DBE1-4886-8E8A-EA43DD849F1E}"/>
              </a:ext>
            </a:extLst>
          </p:cNvPr>
          <p:cNvSpPr txBox="1"/>
          <p:nvPr/>
        </p:nvSpPr>
        <p:spPr>
          <a:xfrm>
            <a:off x="2286000" y="2235687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 smtClean="0"/>
              <a:t>Task1——</a:t>
            </a:r>
            <a:r>
              <a:rPr lang="zh-CN" altLang="en-US" sz="2800" dirty="0" smtClean="0"/>
              <a:t>十四大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十九大报告分析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BBD511-59C0-4C8C-BF55-8C122C54986A}"/>
              </a:ext>
            </a:extLst>
          </p:cNvPr>
          <p:cNvSpPr txBox="1"/>
          <p:nvPr/>
        </p:nvSpPr>
        <p:spPr>
          <a:xfrm>
            <a:off x="2286000" y="3366474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 smtClean="0"/>
              <a:t>Task2——</a:t>
            </a:r>
            <a:r>
              <a:rPr lang="zh-CN" altLang="en-US" sz="2800" dirty="0" smtClean="0"/>
              <a:t>十四大</a:t>
            </a:r>
            <a:r>
              <a:rPr lang="en-US" altLang="zh-CN" sz="2800" dirty="0"/>
              <a:t>-</a:t>
            </a:r>
            <a:r>
              <a:rPr lang="zh-CN" altLang="en-US" sz="2800" dirty="0"/>
              <a:t>十九大报告分析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E983B0-DC99-4993-AA23-0C5585AEAD4E}"/>
              </a:ext>
            </a:extLst>
          </p:cNvPr>
          <p:cNvSpPr txBox="1"/>
          <p:nvPr/>
        </p:nvSpPr>
        <p:spPr>
          <a:xfrm>
            <a:off x="2286000" y="4497261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 smtClean="0"/>
              <a:t>Python</a:t>
            </a:r>
            <a:r>
              <a:rPr lang="zh-CN" altLang="en-US" sz="2800" dirty="0" smtClean="0"/>
              <a:t>可以做什么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7ED607-9D44-42B9-84B9-CB89A9D24E1A}"/>
              </a:ext>
            </a:extLst>
          </p:cNvPr>
          <p:cNvSpPr txBox="1"/>
          <p:nvPr/>
        </p:nvSpPr>
        <p:spPr>
          <a:xfrm>
            <a:off x="2286000" y="5628048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 err="1" smtClean="0"/>
              <a:t>nltk</a:t>
            </a:r>
            <a:r>
              <a:rPr lang="zh-CN" altLang="en-US" sz="2800" dirty="0" smtClean="0"/>
              <a:t>可以做什么</a:t>
            </a:r>
            <a:endParaRPr lang="zh-CN" altLang="en-US" sz="2800" dirty="0"/>
          </a:p>
        </p:txBody>
      </p:sp>
      <p:grpSp>
        <p:nvGrpSpPr>
          <p:cNvPr id="8" name="组合 2">
            <a:extLst>
              <a:ext uri="{FF2B5EF4-FFF2-40B4-BE49-F238E27FC236}">
                <a16:creationId xmlns:a16="http://schemas.microsoft.com/office/drawing/2014/main" id="{F36BE605-9B91-4017-88A0-F3DD91099EB1}"/>
              </a:ext>
            </a:extLst>
          </p:cNvPr>
          <p:cNvGrpSpPr>
            <a:grpSpLocks/>
          </p:cNvGrpSpPr>
          <p:nvPr/>
        </p:nvGrpSpPr>
        <p:grpSpPr bwMode="auto">
          <a:xfrm>
            <a:off x="1214096" y="4295105"/>
            <a:ext cx="828675" cy="828675"/>
            <a:chOff x="0" y="0"/>
            <a:chExt cx="828000" cy="82800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67E8340-E85D-4B26-8312-31EBDFD45A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0" name="文本框 12">
              <a:extLst>
                <a:ext uri="{FF2B5EF4-FFF2-40B4-BE49-F238E27FC236}">
                  <a16:creationId xmlns:a16="http://schemas.microsoft.com/office/drawing/2014/main" id="{1BD5440E-FADE-468F-8054-AAC415A2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" y="157034"/>
              <a:ext cx="672552" cy="52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rgbClr val="FF0000"/>
                  </a:solidFill>
                  <a:latin typeface="DengXian" charset="-122"/>
                  <a:ea typeface="DengXian" charset="-122"/>
                  <a:cs typeface="DengXian" charset="-122"/>
                </a:rPr>
                <a:t>4</a:t>
              </a:r>
              <a:endParaRPr lang="zh-CN" altLang="en-US" sz="2800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46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8"/>
    </mc:Choice>
    <mc:Fallback>
      <p:transition spd="slow" advTm="1608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 bwMode="auto">
          <a:xfrm>
            <a:off x="117475" y="6350"/>
            <a:ext cx="6727825" cy="484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b="1" dirty="0">
                <a:solidFill>
                  <a:srgbClr val="404040"/>
                </a:solidFill>
              </a:rPr>
              <a:t>安装</a:t>
            </a:r>
            <a:r>
              <a:rPr lang="en-US" altLang="zh-CN" b="1" dirty="0">
                <a:solidFill>
                  <a:srgbClr val="404040"/>
                </a:solidFill>
              </a:rPr>
              <a:t>Python</a:t>
            </a:r>
            <a:endParaRPr lang="en-US" alt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41313" y="728544"/>
            <a:ext cx="8229600" cy="579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https://www.python.org/downloads/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</a:pP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IDE</a:t>
            </a:r>
          </a:p>
          <a:p>
            <a:pPr marL="0" indent="0">
              <a:lnSpc>
                <a:spcPct val="12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PyCharm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4"/>
              </a:rPr>
              <a:t>https://www.jetbrains.com/pycharm/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lnSpc>
                <a:spcPct val="12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Jupyter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Spyder</a:t>
            </a:r>
          </a:p>
          <a:p>
            <a:pPr marL="0" indent="0">
              <a:lnSpc>
                <a:spcPct val="120000"/>
              </a:lnSpc>
            </a:pP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Anaconda </a:t>
            </a:r>
          </a:p>
          <a:p>
            <a:pPr marL="400050" lvl="1" indent="0">
              <a:lnSpc>
                <a:spcPct val="120000"/>
              </a:lnSpc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优点：集成了很多关于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科学计算的第三方库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  <a:hlinkClick r:id="rId5"/>
            </a:endParaRPr>
          </a:p>
          <a:p>
            <a:pPr marL="400050" lvl="1" indent="0">
              <a:lnSpc>
                <a:spcPct val="12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5"/>
              </a:rPr>
              <a:t>https://www.anaconda.com/download/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2" descr="logo">
            <a:extLst>
              <a:ext uri="{FF2B5EF4-FFF2-40B4-BE49-F238E27FC236}">
                <a16:creationId xmlns:a16="http://schemas.microsoft.com/office/drawing/2014/main" id="{91C79AF5-133B-4EBD-B234-64F447ACD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94EDF24A-EF7A-47B4-A112-82EBB05E2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105" y="5701731"/>
            <a:ext cx="3424336" cy="115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™">
            <a:extLst>
              <a:ext uri="{FF2B5EF4-FFF2-40B4-BE49-F238E27FC236}">
                <a16:creationId xmlns:a16="http://schemas.microsoft.com/office/drawing/2014/main" id="{C952A2A3-7917-4ABC-A924-AECEFC04C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931" y="1205756"/>
            <a:ext cx="2967037" cy="83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4710366-46DA-408D-AA34-E2E302D63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15961"/>
            <a:ext cx="3714573" cy="18707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FE0E515-6B82-40D7-AFB3-6110F8BE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语法基础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9113FD-9039-4679-A073-9F36B33D1257}"/>
              </a:ext>
            </a:extLst>
          </p:cNvPr>
          <p:cNvSpPr txBox="1"/>
          <p:nvPr/>
        </p:nvSpPr>
        <p:spPr>
          <a:xfrm>
            <a:off x="457200" y="618177"/>
            <a:ext cx="8389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Python</a:t>
            </a:r>
            <a:r>
              <a:rPr lang="zh-CN" altLang="en-US" sz="2400" dirty="0"/>
              <a:t>是一种解释型</a:t>
            </a:r>
            <a:r>
              <a:rPr lang="zh-CN" altLang="en-US" sz="2400" dirty="0" smtClean="0"/>
              <a:t>语言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动态类型，不需要声明变量的类型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重视可读性、简洁性以及明确性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“可执行的伪码”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A76639-CE1A-42E8-A9F6-C1F21EDF8E8E}"/>
              </a:ext>
            </a:extLst>
          </p:cNvPr>
          <p:cNvSpPr txBox="1"/>
          <p:nvPr/>
        </p:nvSpPr>
        <p:spPr>
          <a:xfrm>
            <a:off x="634188" y="4625881"/>
            <a:ext cx="7075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特性：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通过空白符（制表符或者空格）来组织代码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注释：单行注释用</a:t>
            </a:r>
            <a:r>
              <a:rPr lang="en-US" altLang="zh-CN" sz="2400" dirty="0"/>
              <a:t>#</a:t>
            </a:r>
            <a:r>
              <a:rPr lang="zh-CN" altLang="en-US" sz="2400" dirty="0"/>
              <a:t>，多行注释用三引号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万物皆对象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变量赋值、参数传递时，是按引用传递的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2716F8-2B40-48B5-9AED-010DA965B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604" y="2304532"/>
            <a:ext cx="4318635" cy="18707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236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C4BF6-93D7-498A-A7DB-1F90B516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语法基础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FB8EC3-92F9-4FEF-A6FD-7F03C5603CC8}"/>
              </a:ext>
            </a:extLst>
          </p:cNvPr>
          <p:cNvSpPr/>
          <p:nvPr/>
        </p:nvSpPr>
        <p:spPr>
          <a:xfrm>
            <a:off x="482600" y="930176"/>
            <a:ext cx="652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查看帮助：</a:t>
            </a: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	help(</a:t>
            </a:r>
            <a:r>
              <a:rPr lang="en-US" altLang="zh-CN" sz="2400" dirty="0" err="1">
                <a:solidFill>
                  <a:srgbClr val="333333"/>
                </a:solidFill>
                <a:latin typeface="Helvetica Neue"/>
              </a:rPr>
              <a:t>nltk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)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	</a:t>
            </a:r>
          </a:p>
          <a:p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标准数据类型：</a:t>
            </a:r>
          </a:p>
          <a:p>
            <a:pPr marL="800100" lvl="1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Helvetica Neue"/>
              </a:rPr>
              <a:t>Number</a:t>
            </a:r>
            <a:r>
              <a:rPr lang="zh-CN" altLang="en-US" sz="2400" dirty="0">
                <a:latin typeface="Helvetica Neue"/>
              </a:rPr>
              <a:t>（数字）</a:t>
            </a:r>
          </a:p>
          <a:p>
            <a:pPr marL="800100" lvl="1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Helvetica Neue"/>
              </a:rPr>
              <a:t>String</a:t>
            </a:r>
            <a:r>
              <a:rPr lang="zh-CN" altLang="en-US" sz="2400" dirty="0">
                <a:solidFill>
                  <a:srgbClr val="FF0000"/>
                </a:solidFill>
                <a:latin typeface="Helvetica Neue"/>
              </a:rPr>
              <a:t>（字符串）</a:t>
            </a:r>
          </a:p>
          <a:p>
            <a:pPr marL="800100" lvl="1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Helvetica Neue"/>
              </a:rPr>
              <a:t>List</a:t>
            </a:r>
            <a:r>
              <a:rPr lang="zh-CN" altLang="en-US" sz="2400" dirty="0">
                <a:solidFill>
                  <a:srgbClr val="FF0000"/>
                </a:solidFill>
                <a:latin typeface="Helvetica Neue"/>
              </a:rPr>
              <a:t>（列表）</a:t>
            </a:r>
          </a:p>
          <a:p>
            <a:pPr marL="800100" lvl="1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Helvetica Neue"/>
              </a:rPr>
              <a:t>Tuple</a:t>
            </a:r>
            <a:r>
              <a:rPr lang="zh-CN" altLang="en-US" sz="2400" dirty="0">
                <a:latin typeface="Helvetica Neue"/>
              </a:rPr>
              <a:t>（元组）</a:t>
            </a:r>
          </a:p>
          <a:p>
            <a:pPr marL="800100" lvl="1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Helvetica Neue"/>
              </a:rPr>
              <a:t>Sets</a:t>
            </a:r>
            <a:r>
              <a:rPr lang="zh-CN" altLang="en-US" sz="2400" dirty="0">
                <a:latin typeface="Helvetica Neue"/>
              </a:rPr>
              <a:t>（集合）</a:t>
            </a:r>
          </a:p>
          <a:p>
            <a:pPr marL="800100" lvl="1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Helvetica Neue"/>
              </a:rPr>
              <a:t>Dictionary</a:t>
            </a:r>
            <a:r>
              <a:rPr lang="zh-CN" altLang="en-US" sz="2400" dirty="0">
                <a:solidFill>
                  <a:srgbClr val="FF0000"/>
                </a:solidFill>
                <a:latin typeface="Helvetica Neue"/>
              </a:rPr>
              <a:t>（字典）</a:t>
            </a:r>
            <a:endParaRPr lang="zh-CN" altLang="en-US" sz="2400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0CE0FC-17D1-4C9D-91E9-27E1AB64C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290" y="2562968"/>
            <a:ext cx="4558113" cy="37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96562" y="834081"/>
            <a:ext cx="8649729" cy="5734143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eaLnBrk="1" hangingPunct="1">
              <a:lnSpc>
                <a:spcPct val="80000"/>
              </a:lnSpc>
              <a:buFont typeface="Wingdings" charset="2"/>
              <a:buChar char="§"/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6033" y="805249"/>
            <a:ext cx="8323116" cy="4729164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sz="2600" dirty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96562" y="736369"/>
            <a:ext cx="8534400" cy="3543300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charset="2"/>
              <a:buChar char="§"/>
            </a:pPr>
            <a:r>
              <a:rPr lang="en-US" dirty="0"/>
              <a:t>A formal language for specifying text strings</a:t>
            </a:r>
          </a:p>
          <a:p>
            <a:pPr eaLnBrk="1" hangingPunct="1">
              <a:buFont typeface="Wingdings" charset="2"/>
              <a:buChar char="§"/>
            </a:pPr>
            <a:r>
              <a:rPr lang="zh-CN" altLang="en-US" dirty="0" smtClean="0"/>
              <a:t>如何一次性搜索出一个单词的不同形式？</a:t>
            </a:r>
            <a:endParaRPr lang="en-US" altLang="zh-CN" dirty="0" smtClean="0"/>
          </a:p>
          <a:p>
            <a:pPr lvl="1" eaLnBrk="1" hangingPunct="1">
              <a:buFont typeface="Wingdings" charset="2"/>
              <a:buChar char="§"/>
            </a:pPr>
            <a:r>
              <a:rPr lang="en-US" altLang="zh-CN" dirty="0" smtClean="0"/>
              <a:t>w</a:t>
            </a:r>
            <a:r>
              <a:rPr lang="en-US" dirty="0" smtClean="0"/>
              <a:t>oodchuck</a:t>
            </a:r>
            <a:r>
              <a:rPr lang="zh-CN" altLang="en-US" dirty="0" smtClean="0"/>
              <a:t> </a:t>
            </a:r>
            <a:r>
              <a:rPr lang="en-US" altLang="zh-CN" dirty="0"/>
              <a:t>(</a:t>
            </a:r>
            <a:r>
              <a:rPr lang="zh-CN" altLang="en-US" dirty="0"/>
              <a:t>土拨鼠</a:t>
            </a:r>
            <a:r>
              <a:rPr lang="en-US" altLang="zh-CN" dirty="0"/>
              <a:t>)</a:t>
            </a:r>
            <a:endParaRPr lang="en-US" dirty="0"/>
          </a:p>
          <a:p>
            <a:pPr lvl="1" eaLnBrk="1" hangingPunct="1">
              <a:buFont typeface="Wingdings" charset="2"/>
              <a:buChar char="§"/>
            </a:pPr>
            <a:r>
              <a:rPr lang="en-US" dirty="0"/>
              <a:t>woodchucks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US" dirty="0"/>
              <a:t>Woodchuck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US" dirty="0"/>
              <a:t>Woodchucks</a:t>
            </a:r>
          </a:p>
        </p:txBody>
      </p:sp>
      <p:pic>
        <p:nvPicPr>
          <p:cNvPr id="7" name="Picture 6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69" y="3154385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1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7"/>
    </mc:Choice>
    <mc:Fallback>
      <p:transition spd="slow" advTm="637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4FC1B-C4B5-4CE0-A9E4-D8434B7B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语法基础 </a:t>
            </a:r>
            <a:r>
              <a:rPr lang="en-US" altLang="zh-CN" dirty="0"/>
              <a:t>- string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7D3B54-86DC-4060-BFD8-273F10DC6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161332"/>
            <a:ext cx="8465226" cy="44206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3A36BB-164C-4E8E-A371-C0C7B324491D}"/>
              </a:ext>
            </a:extLst>
          </p:cNvPr>
          <p:cNvSpPr txBox="1"/>
          <p:nvPr/>
        </p:nvSpPr>
        <p:spPr>
          <a:xfrm>
            <a:off x="286331" y="594860"/>
            <a:ext cx="5150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NLP</a:t>
            </a:r>
            <a:r>
              <a:rPr lang="zh-CN" altLang="en-US" sz="2400" dirty="0"/>
              <a:t>中常用的函数及其含义</a:t>
            </a:r>
          </a:p>
        </p:txBody>
      </p:sp>
    </p:spTree>
    <p:extLst>
      <p:ext uri="{BB962C8B-B14F-4D97-AF65-F5344CB8AC3E}">
        <p14:creationId xmlns:p14="http://schemas.microsoft.com/office/powerpoint/2010/main" val="29138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758AE-5939-4B0B-8C13-F0351740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语法基础 </a:t>
            </a:r>
            <a:r>
              <a:rPr lang="en-US" altLang="zh-CN" dirty="0"/>
              <a:t>- </a:t>
            </a:r>
            <a:r>
              <a:rPr lang="en-US" altLang="zh-CN" dirty="0" err="1"/>
              <a:t>dict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D893B4-8600-48C3-934F-1BC77F6D140A}"/>
              </a:ext>
            </a:extLst>
          </p:cNvPr>
          <p:cNvSpPr txBox="1"/>
          <p:nvPr/>
        </p:nvSpPr>
        <p:spPr>
          <a:xfrm>
            <a:off x="446049" y="883455"/>
            <a:ext cx="8285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字典是一种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大小可变</a:t>
            </a:r>
            <a:r>
              <a:rPr lang="zh-CN" altLang="en-US" sz="2400" dirty="0"/>
              <a:t>的键值对集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键（</a:t>
            </a:r>
            <a:r>
              <a:rPr lang="en-US" altLang="zh-CN" sz="2400" dirty="0"/>
              <a:t>key</a:t>
            </a:r>
            <a:r>
              <a:rPr lang="zh-CN" altLang="en-US" sz="2400" dirty="0"/>
              <a:t>） </a:t>
            </a:r>
            <a:r>
              <a:rPr lang="en-US" altLang="zh-CN" sz="2400" dirty="0"/>
              <a:t>- </a:t>
            </a:r>
            <a:r>
              <a:rPr lang="zh-CN" altLang="en-US" sz="2400" dirty="0"/>
              <a:t>只能是不可变对象，即数字，字符串和元组，因为</a:t>
            </a:r>
            <a:r>
              <a:rPr lang="zh-CN" altLang="en-US" sz="2400" dirty="0">
                <a:solidFill>
                  <a:srgbClr val="FF0000"/>
                </a:solidFill>
              </a:rPr>
              <a:t>作为键的对象必须满足可哈希性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值（</a:t>
            </a:r>
            <a:r>
              <a:rPr lang="en-US" altLang="zh-CN" sz="2400" dirty="0"/>
              <a:t>value</a:t>
            </a:r>
            <a:r>
              <a:rPr lang="zh-CN" altLang="en-US" sz="2400" dirty="0"/>
              <a:t>）</a:t>
            </a:r>
            <a:r>
              <a:rPr lang="en-US" altLang="zh-CN" sz="2400" dirty="0"/>
              <a:t>- </a:t>
            </a:r>
            <a:r>
              <a:rPr lang="zh-CN" altLang="en-US" sz="2400" dirty="0"/>
              <a:t>可以是任意一种</a:t>
            </a:r>
            <a:r>
              <a:rPr lang="en-US" altLang="zh-CN" sz="2400" dirty="0"/>
              <a:t>Python</a:t>
            </a:r>
            <a:r>
              <a:rPr lang="zh-CN" altLang="en-US" sz="2400" dirty="0"/>
              <a:t>对象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260EF0-4991-43F3-B5FF-E62408FBC011}"/>
              </a:ext>
            </a:extLst>
          </p:cNvPr>
          <p:cNvSpPr txBox="1"/>
          <p:nvPr/>
        </p:nvSpPr>
        <p:spPr>
          <a:xfrm>
            <a:off x="278781" y="2587086"/>
            <a:ext cx="376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新建</a:t>
            </a:r>
            <a:endParaRPr lang="en-US" altLang="zh-CN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734AE1-FA34-4CC4-9978-7ACE9583356C}"/>
              </a:ext>
            </a:extLst>
          </p:cNvPr>
          <p:cNvSpPr/>
          <p:nvPr/>
        </p:nvSpPr>
        <p:spPr>
          <a:xfrm>
            <a:off x="4744841" y="2593414"/>
            <a:ext cx="26985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查看所有键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0FE544-7FE9-4DE8-A5A5-18110D855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1" y="2993524"/>
            <a:ext cx="3740926" cy="693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CE7FA0-BFB7-49CB-83E1-EDBF725B5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71" y="4269507"/>
            <a:ext cx="3216783" cy="915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9650B18-C1CD-474D-9E1E-C44282F5D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71" y="5737769"/>
            <a:ext cx="3133486" cy="916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D4B213B-DDCC-4357-AB97-B94E6286EFCC}"/>
              </a:ext>
            </a:extLst>
          </p:cNvPr>
          <p:cNvSpPr txBox="1"/>
          <p:nvPr/>
        </p:nvSpPr>
        <p:spPr>
          <a:xfrm>
            <a:off x="278781" y="3872033"/>
            <a:ext cx="376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访问、赋值</a:t>
            </a:r>
            <a:endParaRPr lang="en-US" altLang="zh-CN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6A1D37-CC79-4D27-8247-C334F2D2123C}"/>
              </a:ext>
            </a:extLst>
          </p:cNvPr>
          <p:cNvSpPr txBox="1"/>
          <p:nvPr/>
        </p:nvSpPr>
        <p:spPr>
          <a:xfrm>
            <a:off x="278781" y="5338134"/>
            <a:ext cx="376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更改</a:t>
            </a:r>
            <a:endParaRPr lang="en-US" altLang="zh-CN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ECB30DE-24B0-491B-BD39-45721C48F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4415" y="2966921"/>
            <a:ext cx="3804930" cy="590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63854BC-EE83-4839-AAE3-217F0E0BC2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8809" y="4181483"/>
            <a:ext cx="3312510" cy="535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C47F9F7-1FFC-4A00-94B5-32BE0EDFEB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4415" y="5369342"/>
            <a:ext cx="3934258" cy="808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7150D1D-2E17-4FA9-90A2-E2199A16710D}"/>
              </a:ext>
            </a:extLst>
          </p:cNvPr>
          <p:cNvSpPr/>
          <p:nvPr/>
        </p:nvSpPr>
        <p:spPr>
          <a:xfrm>
            <a:off x="4744841" y="378990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查看所有值</a:t>
            </a:r>
            <a:endParaRPr lang="en-US" altLang="zh-CN" sz="2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41A319-0EB8-4F49-BBF5-54BCD5F64000}"/>
              </a:ext>
            </a:extLst>
          </p:cNvPr>
          <p:cNvSpPr/>
          <p:nvPr/>
        </p:nvSpPr>
        <p:spPr>
          <a:xfrm>
            <a:off x="4744841" y="495247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字典合并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875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133E1A-9110-46E5-8BFA-8439CEC91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20" t="46843" r="20511" b="43357"/>
          <a:stretch/>
        </p:blipFill>
        <p:spPr>
          <a:xfrm>
            <a:off x="299720" y="3435517"/>
            <a:ext cx="8615680" cy="1397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EC656C-F5F9-4583-B4AB-531393AF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常用函数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EDB440-0044-495C-9243-5BD0AE49E3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588" t="50000" r="21862" b="40494"/>
          <a:stretch/>
        </p:blipFill>
        <p:spPr>
          <a:xfrm>
            <a:off x="299720" y="5063558"/>
            <a:ext cx="8615679" cy="1415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666164-4609-46A5-B1AF-59A38DE10B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522" t="43284" r="16900" b="36936"/>
          <a:stretch/>
        </p:blipFill>
        <p:spPr>
          <a:xfrm>
            <a:off x="299721" y="654050"/>
            <a:ext cx="8615680" cy="2551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75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33FF986-B9FB-43F1-B619-DD72994A0015}"/>
              </a:ext>
            </a:extLst>
          </p:cNvPr>
          <p:cNvSpPr txBox="1"/>
          <p:nvPr/>
        </p:nvSpPr>
        <p:spPr>
          <a:xfrm>
            <a:off x="2286000" y="1104900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 smtClean="0"/>
              <a:t>正则表达式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F38C0E-DBE1-4886-8E8A-EA43DD849F1E}"/>
              </a:ext>
            </a:extLst>
          </p:cNvPr>
          <p:cNvSpPr txBox="1"/>
          <p:nvPr/>
        </p:nvSpPr>
        <p:spPr>
          <a:xfrm>
            <a:off x="2286000" y="2235687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 smtClean="0"/>
              <a:t>Task1——</a:t>
            </a:r>
            <a:r>
              <a:rPr lang="zh-CN" altLang="en-US" sz="2800" dirty="0" smtClean="0"/>
              <a:t>十四大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十九大报告分析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BBD511-59C0-4C8C-BF55-8C122C54986A}"/>
              </a:ext>
            </a:extLst>
          </p:cNvPr>
          <p:cNvSpPr txBox="1"/>
          <p:nvPr/>
        </p:nvSpPr>
        <p:spPr>
          <a:xfrm>
            <a:off x="2286000" y="3366474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 smtClean="0"/>
              <a:t>Task2——</a:t>
            </a:r>
            <a:r>
              <a:rPr lang="zh-CN" altLang="en-US" sz="2800" dirty="0" smtClean="0"/>
              <a:t>十四大</a:t>
            </a:r>
            <a:r>
              <a:rPr lang="en-US" altLang="zh-CN" sz="2800" dirty="0"/>
              <a:t>-</a:t>
            </a:r>
            <a:r>
              <a:rPr lang="zh-CN" altLang="en-US" sz="2800" dirty="0"/>
              <a:t>十九大报告分析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E983B0-DC99-4993-AA23-0C5585AEAD4E}"/>
              </a:ext>
            </a:extLst>
          </p:cNvPr>
          <p:cNvSpPr txBox="1"/>
          <p:nvPr/>
        </p:nvSpPr>
        <p:spPr>
          <a:xfrm>
            <a:off x="2286000" y="4497261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 smtClean="0"/>
              <a:t>Python</a:t>
            </a:r>
            <a:r>
              <a:rPr lang="zh-CN" altLang="en-US" sz="2800" dirty="0" smtClean="0"/>
              <a:t>可以做什么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7ED607-9D44-42B9-84B9-CB89A9D24E1A}"/>
              </a:ext>
            </a:extLst>
          </p:cNvPr>
          <p:cNvSpPr txBox="1"/>
          <p:nvPr/>
        </p:nvSpPr>
        <p:spPr>
          <a:xfrm>
            <a:off x="2286000" y="5628048"/>
            <a:ext cx="5588000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 err="1" smtClean="0"/>
              <a:t>nltk</a:t>
            </a:r>
            <a:r>
              <a:rPr lang="zh-CN" altLang="en-US" sz="2800" dirty="0" smtClean="0"/>
              <a:t>可以做什么</a:t>
            </a:r>
            <a:endParaRPr lang="zh-CN" altLang="en-US" sz="2800" dirty="0"/>
          </a:p>
        </p:txBody>
      </p:sp>
      <p:grpSp>
        <p:nvGrpSpPr>
          <p:cNvPr id="8" name="组合 2">
            <a:extLst>
              <a:ext uri="{FF2B5EF4-FFF2-40B4-BE49-F238E27FC236}">
                <a16:creationId xmlns:a16="http://schemas.microsoft.com/office/drawing/2014/main" id="{F36BE605-9B91-4017-88A0-F3DD91099EB1}"/>
              </a:ext>
            </a:extLst>
          </p:cNvPr>
          <p:cNvGrpSpPr>
            <a:grpSpLocks/>
          </p:cNvGrpSpPr>
          <p:nvPr/>
        </p:nvGrpSpPr>
        <p:grpSpPr bwMode="auto">
          <a:xfrm>
            <a:off x="1214096" y="5450606"/>
            <a:ext cx="828675" cy="828675"/>
            <a:chOff x="0" y="0"/>
            <a:chExt cx="828000" cy="82800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67E8340-E85D-4B26-8312-31EBDFD45A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0" name="文本框 12">
              <a:extLst>
                <a:ext uri="{FF2B5EF4-FFF2-40B4-BE49-F238E27FC236}">
                  <a16:creationId xmlns:a16="http://schemas.microsoft.com/office/drawing/2014/main" id="{1BD5440E-FADE-468F-8054-AAC415A2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" y="157034"/>
              <a:ext cx="672552" cy="52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rgbClr val="FF0000"/>
                  </a:solidFill>
                  <a:latin typeface="DengXian" charset="-122"/>
                  <a:ea typeface="DengXian" charset="-122"/>
                  <a:cs typeface="DengXian" charset="-122"/>
                </a:rPr>
                <a:t>5</a:t>
              </a:r>
              <a:endParaRPr lang="zh-CN" altLang="en-US" sz="2800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616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8"/>
    </mc:Choice>
    <mc:Fallback>
      <p:transition spd="slow" advTm="1608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2F19B-41F4-4556-81F3-AA7585BF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NLTK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A8EDCE-73E1-42EE-A62F-F07704B7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24" y="2613024"/>
            <a:ext cx="7702376" cy="11003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51EE57-BAEB-4F08-874C-132897DF5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22" y="4033837"/>
            <a:ext cx="7715077" cy="20155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063180-40F9-4A49-BEAF-02E349290DBC}"/>
              </a:ext>
            </a:extLst>
          </p:cNvPr>
          <p:cNvSpPr/>
          <p:nvPr/>
        </p:nvSpPr>
        <p:spPr>
          <a:xfrm>
            <a:off x="406400" y="5257800"/>
            <a:ext cx="8001000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DF9E24-B709-4CF5-93C4-6B343125CF7C}"/>
              </a:ext>
            </a:extLst>
          </p:cNvPr>
          <p:cNvSpPr/>
          <p:nvPr/>
        </p:nvSpPr>
        <p:spPr>
          <a:xfrm>
            <a:off x="565322" y="838706"/>
            <a:ext cx="74864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Natural Language Toolkit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，自然语言处理工具包。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由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Steven Bird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Edward </a:t>
            </a:r>
            <a:r>
              <a:rPr lang="en-US" altLang="zh-CN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Loper</a:t>
            </a:r>
            <a:r>
              <a:rPr lang="zh-CN" altLang="en-US" sz="2400" dirty="0"/>
              <a:t>在宾夕法尼亚大学计算机和信息科学系开发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在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NLP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领域中，最常使用的一个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Python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库。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13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C20AA-1025-43D6-8155-55403254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94" y="6751"/>
            <a:ext cx="6727580" cy="483302"/>
          </a:xfrm>
        </p:spPr>
        <p:txBody>
          <a:bodyPr/>
          <a:lstStyle/>
          <a:p>
            <a:r>
              <a:rPr lang="zh-CN" altLang="en-US" dirty="0"/>
              <a:t>词汇计数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E2B792-8804-4697-835C-13FC40A12EDD}"/>
              </a:ext>
            </a:extLst>
          </p:cNvPr>
          <p:cNvSpPr txBox="1"/>
          <p:nvPr/>
        </p:nvSpPr>
        <p:spPr>
          <a:xfrm>
            <a:off x="416860" y="1989409"/>
            <a:ext cx="832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求</a:t>
            </a:r>
            <a:r>
              <a:rPr lang="en-US" altLang="zh-CN" sz="2400" dirty="0"/>
              <a:t>text1</a:t>
            </a:r>
            <a:r>
              <a:rPr lang="zh-CN" altLang="en-US" sz="2400" dirty="0"/>
              <a:t>中词和标点符号（统称</a:t>
            </a:r>
            <a:r>
              <a:rPr lang="en-US" altLang="zh-CN" sz="2400" dirty="0"/>
              <a:t>token</a:t>
            </a:r>
            <a:r>
              <a:rPr lang="zh-CN" altLang="en-US" sz="2400" dirty="0"/>
              <a:t>）的总数。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8CB451-23BF-4431-96CE-B969F7F37425}"/>
              </a:ext>
            </a:extLst>
          </p:cNvPr>
          <p:cNvSpPr txBox="1"/>
          <p:nvPr/>
        </p:nvSpPr>
        <p:spPr>
          <a:xfrm>
            <a:off x="416859" y="3622502"/>
            <a:ext cx="832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求</a:t>
            </a:r>
            <a:r>
              <a:rPr lang="en-US" altLang="zh-CN" sz="2400" dirty="0"/>
              <a:t>text1</a:t>
            </a:r>
            <a:r>
              <a:rPr lang="zh-CN" altLang="en-US" sz="2400" dirty="0"/>
              <a:t>中不重复的</a:t>
            </a:r>
            <a:r>
              <a:rPr lang="en-US" altLang="zh-CN" sz="2400" dirty="0"/>
              <a:t>token</a:t>
            </a:r>
            <a:r>
              <a:rPr lang="zh-CN" altLang="en-US" sz="2400" dirty="0"/>
              <a:t>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5A9E36-DB55-41D4-AB31-5C6306F53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5" y="2462730"/>
            <a:ext cx="4296553" cy="816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30E5B7-0E3B-44D9-874E-50D28FCA1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96" y="4087054"/>
            <a:ext cx="4233613" cy="782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042C3D8-961A-47D6-BE41-828521AF54B2}"/>
              </a:ext>
            </a:extLst>
          </p:cNvPr>
          <p:cNvSpPr txBox="1"/>
          <p:nvPr/>
        </p:nvSpPr>
        <p:spPr>
          <a:xfrm>
            <a:off x="416857" y="5119065"/>
            <a:ext cx="832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词汇丰富度 </a:t>
            </a:r>
            <a:r>
              <a:rPr lang="en-US" altLang="zh-CN" sz="2400" dirty="0"/>
              <a:t>- </a:t>
            </a:r>
            <a:r>
              <a:rPr lang="zh-CN" altLang="en-US" sz="2400" dirty="0"/>
              <a:t>求</a:t>
            </a:r>
            <a:r>
              <a:rPr lang="en-US" altLang="zh-CN" sz="2400" dirty="0"/>
              <a:t>text1</a:t>
            </a:r>
            <a:r>
              <a:rPr lang="zh-CN" altLang="en-US" sz="2400" dirty="0"/>
              <a:t>中的平均每个</a:t>
            </a:r>
            <a:r>
              <a:rPr lang="en-US" altLang="zh-CN" sz="2400" dirty="0"/>
              <a:t>token</a:t>
            </a:r>
            <a:r>
              <a:rPr lang="zh-CN" altLang="en-US" sz="2400" dirty="0"/>
              <a:t>被使用了几次：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3CC1D9-A32D-4470-9D05-70DD610D3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95" y="5581238"/>
            <a:ext cx="5014808" cy="88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B9B0B2E-1C70-4204-9A7E-B3275EC0A92E}"/>
              </a:ext>
            </a:extLst>
          </p:cNvPr>
          <p:cNvSpPr txBox="1"/>
          <p:nvPr/>
        </p:nvSpPr>
        <p:spPr>
          <a:xfrm>
            <a:off x="416860" y="780585"/>
            <a:ext cx="7890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len</a:t>
            </a:r>
            <a:r>
              <a:rPr lang="en-US" altLang="zh-CN" sz="2400" dirty="0"/>
              <a:t>() - Return the number of items in a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set(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) -&gt; new set object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62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C20AA-1025-43D6-8155-55403254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94" y="6751"/>
            <a:ext cx="6727580" cy="483302"/>
          </a:xfrm>
        </p:spPr>
        <p:txBody>
          <a:bodyPr/>
          <a:lstStyle/>
          <a:p>
            <a:r>
              <a:rPr lang="zh-CN" altLang="en-US" dirty="0"/>
              <a:t>词汇计数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A9E062-7CFD-4333-B336-27C2D38E8C52}"/>
              </a:ext>
            </a:extLst>
          </p:cNvPr>
          <p:cNvSpPr txBox="1"/>
          <p:nvPr/>
        </p:nvSpPr>
        <p:spPr>
          <a:xfrm>
            <a:off x="416856" y="930369"/>
            <a:ext cx="832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 </a:t>
            </a:r>
            <a:r>
              <a:rPr lang="zh-CN" altLang="en-US" sz="2400" dirty="0"/>
              <a:t>定义一个用于求词汇丰富度的函数：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31742CF-9847-4FA7-B28C-86D5D39B1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94" y="1528600"/>
            <a:ext cx="5744801" cy="1679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3BB86DB-D674-4C21-B50D-46410950FDA0}"/>
              </a:ext>
            </a:extLst>
          </p:cNvPr>
          <p:cNvSpPr txBox="1"/>
          <p:nvPr/>
        </p:nvSpPr>
        <p:spPr>
          <a:xfrm>
            <a:off x="420666" y="4020279"/>
            <a:ext cx="832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5. </a:t>
            </a:r>
            <a:r>
              <a:rPr lang="zh-CN" altLang="en-US" sz="2400" dirty="0"/>
              <a:t>计数某个单词在文本中出现的次数：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E466B6-3879-40F2-86F8-538BF1A54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94" y="4578992"/>
            <a:ext cx="4612993" cy="714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8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7D790-ADD2-4BC4-A0E6-323F09EF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制作词云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EF161E-1D1A-4E8D-9FAF-735FA2CA2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604838"/>
            <a:ext cx="8199629" cy="52941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8D60823-1822-4F57-8AFB-A5209F0D5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674" y="4288463"/>
            <a:ext cx="3226604" cy="2456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AEF487-B54A-4619-B819-167797CE4C81}"/>
              </a:ext>
            </a:extLst>
          </p:cNvPr>
          <p:cNvSpPr txBox="1"/>
          <p:nvPr/>
        </p:nvSpPr>
        <p:spPr>
          <a:xfrm>
            <a:off x="7329976" y="6283306"/>
            <a:ext cx="1761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《</a:t>
            </a:r>
            <a:r>
              <a:rPr lang="zh-CN" altLang="en-US" sz="2400" dirty="0"/>
              <a:t>白鲸记</a:t>
            </a:r>
            <a:r>
              <a:rPr lang="en-US" altLang="zh-CN" sz="2400" dirty="0"/>
              <a:t>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90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97032-26DE-49BC-B742-EC77E621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词频统计 </a:t>
            </a:r>
            <a:r>
              <a:rPr lang="en-US" altLang="zh-CN" dirty="0"/>
              <a:t>– </a:t>
            </a:r>
            <a:r>
              <a:rPr lang="en-US" altLang="zh-CN" dirty="0" err="1"/>
              <a:t>nltk.FreqDist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48354D-B553-4DFA-A453-98B50A1E4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4" y="1443568"/>
            <a:ext cx="3617765" cy="21096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CCD556D-C7EA-4CE2-85D6-2F1498F755D4}"/>
              </a:ext>
            </a:extLst>
          </p:cNvPr>
          <p:cNvSpPr txBox="1"/>
          <p:nvPr/>
        </p:nvSpPr>
        <p:spPr>
          <a:xfrm>
            <a:off x="411480" y="735978"/>
            <a:ext cx="688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统计每个词出现的频率 </a:t>
            </a:r>
            <a:r>
              <a:rPr lang="en-US" altLang="zh-CN" sz="2400" dirty="0"/>
              <a:t>– </a:t>
            </a:r>
            <a:r>
              <a:rPr lang="en-US" altLang="zh-CN" sz="2400" dirty="0" err="1"/>
              <a:t>nltk.FreqDist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6CDB1C-65C4-44CF-912B-1190324F5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4" y="4150987"/>
            <a:ext cx="7888499" cy="2127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C99232-36EB-457B-A548-8710EA7B7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659" y="1619657"/>
            <a:ext cx="5028960" cy="1834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8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D08A-DA47-49E5-9CD9-5DE12AC5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词频统计 </a:t>
            </a:r>
            <a:r>
              <a:rPr lang="en-US" altLang="zh-CN" dirty="0"/>
              <a:t>– </a:t>
            </a:r>
            <a:r>
              <a:rPr lang="en-US" altLang="zh-CN" dirty="0" err="1"/>
              <a:t>FreqDist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5BEDAF2-BE85-46BC-8618-511D69419C61}"/>
              </a:ext>
            </a:extLst>
          </p:cNvPr>
          <p:cNvGrpSpPr/>
          <p:nvPr/>
        </p:nvGrpSpPr>
        <p:grpSpPr>
          <a:xfrm>
            <a:off x="1059592" y="784991"/>
            <a:ext cx="7109210" cy="4851534"/>
            <a:chOff x="117894" y="784991"/>
            <a:chExt cx="7109210" cy="485153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9D86AB5-3995-4DE4-9B7F-56AAD56ED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894" y="784991"/>
              <a:ext cx="7109210" cy="4851534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91BD1DB-C5ED-445C-8A15-81E82DF5675F}"/>
                </a:ext>
              </a:extLst>
            </p:cNvPr>
            <p:cNvSpPr/>
            <p:nvPr/>
          </p:nvSpPr>
          <p:spPr>
            <a:xfrm>
              <a:off x="213430" y="1801504"/>
              <a:ext cx="5600518" cy="3684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546A540-3B4C-4D54-8300-36880B359F00}"/>
                </a:ext>
              </a:extLst>
            </p:cNvPr>
            <p:cNvSpPr/>
            <p:nvPr/>
          </p:nvSpPr>
          <p:spPr>
            <a:xfrm>
              <a:off x="213429" y="3162992"/>
              <a:ext cx="6460325" cy="6310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87DA74B0-16E4-4CD0-8B66-96B9A94B05F0}"/>
              </a:ext>
            </a:extLst>
          </p:cNvPr>
          <p:cNvSpPr/>
          <p:nvPr/>
        </p:nvSpPr>
        <p:spPr>
          <a:xfrm>
            <a:off x="144554" y="5953240"/>
            <a:ext cx="383643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nltk2.x :FreqDist.inc(sample, count)</a:t>
            </a:r>
          </a:p>
          <a:p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nltk3.x :</a:t>
            </a:r>
            <a:r>
              <a:rPr lang="en-US" altLang="zh-CN" dirty="0" err="1">
                <a:solidFill>
                  <a:srgbClr val="000000"/>
                </a:solidFill>
                <a:latin typeface="Tahoma" panose="020B0604030504040204" pitchFamily="34" charset="0"/>
              </a:rPr>
              <a:t>FreqDist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[sample] += count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5DF72F3-B5A4-4A10-8075-85EA63D00AE4}"/>
              </a:ext>
            </a:extLst>
          </p:cNvPr>
          <p:cNvCxnSpPr>
            <a:cxnSpLocks/>
          </p:cNvCxnSpPr>
          <p:nvPr/>
        </p:nvCxnSpPr>
        <p:spPr>
          <a:xfrm flipH="1">
            <a:off x="354842" y="2169994"/>
            <a:ext cx="704750" cy="368489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F45B477-1EFE-42E9-B3ED-BC1C4896E8CB}"/>
              </a:ext>
            </a:extLst>
          </p:cNvPr>
          <p:cNvSpPr txBox="1"/>
          <p:nvPr/>
        </p:nvSpPr>
        <p:spPr>
          <a:xfrm>
            <a:off x="4040327" y="5668996"/>
            <a:ext cx="50702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！注意值的排序，是乱序的，并非按照词频排序</a:t>
            </a:r>
            <a:endParaRPr lang="en-US" altLang="zh-CN" dirty="0"/>
          </a:p>
          <a:p>
            <a:r>
              <a:rPr lang="zh-CN" altLang="en-US" dirty="0"/>
              <a:t>！需要按照词频排序时，应当使用：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fdist.most_common</a:t>
            </a:r>
            <a:r>
              <a:rPr lang="en-US" altLang="zh-CN" dirty="0"/>
              <a:t>()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A8276FE-13E6-457D-8021-D6A9EAEAAB43}"/>
              </a:ext>
            </a:extLst>
          </p:cNvPr>
          <p:cNvCxnSpPr>
            <a:cxnSpLocks/>
          </p:cNvCxnSpPr>
          <p:nvPr/>
        </p:nvCxnSpPr>
        <p:spPr>
          <a:xfrm>
            <a:off x="7749540" y="3577590"/>
            <a:ext cx="731520" cy="20589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Expressions: Disjunctions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787832"/>
            <a:ext cx="7786688" cy="3659981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Letters inside square brackets []</a:t>
            </a:r>
          </a:p>
          <a:p>
            <a:pPr eaLnBrk="1" hangingPunct="1">
              <a:buFont typeface="Wingdings" charset="2"/>
              <a:buChar char="§"/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buFont typeface="Wingdings" charset="2"/>
              <a:buChar char="§"/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buFont typeface="Wingdings" charset="2"/>
              <a:buChar char="§"/>
            </a:pPr>
            <a:endParaRPr lang="en-US" dirty="0">
              <a:latin typeface="Calibri"/>
              <a:cs typeface="Calibri"/>
            </a:endParaRPr>
          </a:p>
          <a:p>
            <a:pPr>
              <a:buFont typeface="Wingdings" charset="2"/>
              <a:buChar char="§"/>
            </a:pPr>
            <a:r>
              <a:rPr lang="en-US" dirty="0"/>
              <a:t>Ranges</a:t>
            </a:r>
            <a:r>
              <a:rPr lang="en-US" sz="2000" dirty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>
              <a:buFont typeface="Wingdings" charset="2"/>
              <a:buChar char="§"/>
            </a:pPr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92506" y="1520542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Woodchuck,</a:t>
                      </a:r>
                      <a:r>
                        <a:rPr lang="en-US" baseline="0" dirty="0"/>
                        <a:t> woodchuck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4127" y="3609228"/>
          <a:ext cx="8000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546">
                <a:tc>
                  <a:txBody>
                    <a:bodyPr/>
                    <a:lstStyle/>
                    <a:p>
                      <a:r>
                        <a:rPr lang="en-US" sz="18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 upper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renched Blossoms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lower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y beans were impatient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single</a:t>
                      </a:r>
                      <a:r>
                        <a:rPr lang="en-US" sz="1800" baseline="0" dirty="0"/>
                        <a:t> digit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: Down the Rabbit Hole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1102" y="5975959"/>
            <a:ext cx="2704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www.regexpal.com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8127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4"/>
    </mc:Choice>
    <mc:Fallback>
      <p:transition spd="slow" advTm="824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97032-26DE-49BC-B742-EC77E621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词频统计 </a:t>
            </a:r>
            <a:r>
              <a:rPr lang="en-US" altLang="zh-CN" dirty="0"/>
              <a:t>– </a:t>
            </a:r>
            <a:r>
              <a:rPr lang="en-US" altLang="zh-CN" dirty="0" err="1"/>
              <a:t>nltk.FreqDist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9E09D-2430-49F7-AA53-C0CF18B53217}"/>
              </a:ext>
            </a:extLst>
          </p:cNvPr>
          <p:cNvSpPr txBox="1">
            <a:spLocks/>
          </p:cNvSpPr>
          <p:nvPr/>
        </p:nvSpPr>
        <p:spPr>
          <a:xfrm>
            <a:off x="457199" y="88011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</a:t>
            </a:r>
            <a:r>
              <a:rPr lang="en-US" altLang="zh-CN" dirty="0" err="1">
                <a:solidFill>
                  <a:srgbClr val="FF0000"/>
                </a:solidFill>
              </a:rPr>
              <a:t>FreqDist</a:t>
            </a:r>
            <a:r>
              <a:rPr lang="zh-CN" altLang="en-US" dirty="0"/>
              <a:t>寻找</a:t>
            </a:r>
            <a:r>
              <a:rPr lang="en-US" altLang="zh-CN" dirty="0"/>
              <a:t>《</a:t>
            </a:r>
            <a:r>
              <a:rPr lang="zh-CN" altLang="en-US" dirty="0"/>
              <a:t>白鲸记</a:t>
            </a:r>
            <a:r>
              <a:rPr lang="en-US" altLang="zh-CN" dirty="0"/>
              <a:t>》</a:t>
            </a:r>
            <a:r>
              <a:rPr lang="zh-CN" altLang="en-US" dirty="0"/>
              <a:t>中最常见的</a:t>
            </a:r>
            <a:r>
              <a:rPr lang="en-US" altLang="zh-CN" dirty="0"/>
              <a:t>50</a:t>
            </a:r>
            <a:r>
              <a:rPr lang="zh-CN" altLang="en-US" dirty="0"/>
              <a:t>个词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6C0BD2-A008-47F3-A79E-F64995B1A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69" y="1620202"/>
            <a:ext cx="8230938" cy="25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97032-26DE-49BC-B742-EC77E621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词频统计 </a:t>
            </a:r>
            <a:r>
              <a:rPr lang="en-US" altLang="zh-CN" dirty="0"/>
              <a:t>– </a:t>
            </a:r>
            <a:r>
              <a:rPr lang="en-US" altLang="zh-CN" dirty="0" err="1"/>
              <a:t>FreqDist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9E09D-2430-49F7-AA53-C0CF18B53217}"/>
              </a:ext>
            </a:extLst>
          </p:cNvPr>
          <p:cNvSpPr txBox="1">
            <a:spLocks/>
          </p:cNvSpPr>
          <p:nvPr/>
        </p:nvSpPr>
        <p:spPr>
          <a:xfrm>
            <a:off x="457198" y="880110"/>
            <a:ext cx="8389621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对上一个例子中产生的词语（最常见的</a:t>
            </a:r>
            <a:r>
              <a:rPr lang="en-US" altLang="zh-CN" dirty="0"/>
              <a:t>50</a:t>
            </a:r>
            <a:r>
              <a:rPr lang="zh-CN" altLang="en-US" dirty="0"/>
              <a:t>个词）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生成累积频率图（</a:t>
            </a:r>
            <a:r>
              <a:rPr lang="en-US" altLang="zh-CN" dirty="0"/>
              <a:t>CDF</a:t>
            </a:r>
            <a:r>
              <a:rPr lang="zh-CN" altLang="en-US" dirty="0"/>
              <a:t>）和频率分布图（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36AD45-C978-4B7E-A952-0B9EE1645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2062162"/>
            <a:ext cx="4911091" cy="4883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092A68-135C-411E-997F-79A1D2E43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47" y="2715354"/>
            <a:ext cx="4387687" cy="30425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55F40F-3723-4AF2-9537-1F91E73E4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068" y="2715354"/>
            <a:ext cx="4323827" cy="30426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EE4F2B-6276-49CE-BD51-583B0D1C5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910" y="2105659"/>
            <a:ext cx="2541712" cy="40132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DECA5D5-9AC1-472E-949A-5BA5AAE44E42}"/>
              </a:ext>
            </a:extLst>
          </p:cNvPr>
          <p:cNvSpPr/>
          <p:nvPr/>
        </p:nvSpPr>
        <p:spPr>
          <a:xfrm>
            <a:off x="1588425" y="5922784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累积频率图（</a:t>
            </a:r>
            <a:r>
              <a:rPr lang="en-US" altLang="zh-CN" dirty="0"/>
              <a:t>CDF</a:t>
            </a:r>
            <a:r>
              <a:rPr lang="zh-CN" altLang="en-US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F91933-32D1-403C-A885-4962FA14F9BD}"/>
              </a:ext>
            </a:extLst>
          </p:cNvPr>
          <p:cNvSpPr/>
          <p:nvPr/>
        </p:nvSpPr>
        <p:spPr>
          <a:xfrm>
            <a:off x="5791190" y="5922784"/>
            <a:ext cx="216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频率分布图（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951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43B57-A954-4382-AA50-7E98F35A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细粒度地选择词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44E25F-1C70-4B45-AC08-A0182267C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419" y="2184082"/>
            <a:ext cx="3992055" cy="13020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A55BA4-D061-403B-951C-75785D46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419" y="4213874"/>
            <a:ext cx="6136958" cy="485775"/>
          </a:xfrm>
          <a:prstGeom prst="rect">
            <a:avLst/>
          </a:prstGeom>
        </p:spPr>
      </p:pic>
      <p:sp>
        <p:nvSpPr>
          <p:cNvPr id="6" name="箭头: 上下 5">
            <a:extLst>
              <a:ext uri="{FF2B5EF4-FFF2-40B4-BE49-F238E27FC236}">
                <a16:creationId xmlns:a16="http://schemas.microsoft.com/office/drawing/2014/main" id="{2A70E280-66B7-4578-9DF8-12F79ED7BE86}"/>
              </a:ext>
            </a:extLst>
          </p:cNvPr>
          <p:cNvSpPr/>
          <p:nvPr/>
        </p:nvSpPr>
        <p:spPr>
          <a:xfrm>
            <a:off x="4533773" y="3486150"/>
            <a:ext cx="274320" cy="636284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154759-4E80-4214-A93D-8BBF53DF698A}"/>
              </a:ext>
            </a:extLst>
          </p:cNvPr>
          <p:cNvSpPr txBox="1"/>
          <p:nvPr/>
        </p:nvSpPr>
        <p:spPr>
          <a:xfrm>
            <a:off x="1119996" y="2617242"/>
            <a:ext cx="3887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等</a:t>
            </a:r>
            <a:endParaRPr lang="en-US" altLang="zh-CN" sz="2800" dirty="0"/>
          </a:p>
          <a:p>
            <a:r>
              <a:rPr lang="zh-CN" altLang="en-US" sz="2800" dirty="0"/>
              <a:t>价</a:t>
            </a:r>
            <a:endParaRPr lang="en-US" altLang="zh-CN" sz="2800" dirty="0"/>
          </a:p>
          <a:p>
            <a:r>
              <a:rPr lang="zh-CN" altLang="en-US" sz="2800" dirty="0"/>
              <a:t>表</a:t>
            </a:r>
            <a:endParaRPr lang="en-US" altLang="zh-CN" sz="2800" dirty="0"/>
          </a:p>
          <a:p>
            <a:r>
              <a:rPr lang="zh-CN" altLang="en-US" sz="2800" dirty="0"/>
              <a:t>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5F4A73-A4B2-4652-9375-9FAC74FB9D48}"/>
              </a:ext>
            </a:extLst>
          </p:cNvPr>
          <p:cNvSpPr/>
          <p:nvPr/>
        </p:nvSpPr>
        <p:spPr>
          <a:xfrm>
            <a:off x="533273" y="961124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要对一个集合中的元素进行筛选，把符合某个特征的词汇挑选出来，我们有两种等价的语句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814E37-2922-44B5-87E1-D5C28A2B1D98}"/>
              </a:ext>
            </a:extLst>
          </p:cNvPr>
          <p:cNvSpPr txBox="1"/>
          <p:nvPr/>
        </p:nvSpPr>
        <p:spPr>
          <a:xfrm>
            <a:off x="533273" y="4889466"/>
            <a:ext cx="8372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练习：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r>
              <a:rPr lang="zh-CN" altLang="en-US" sz="2400" dirty="0"/>
              <a:t>将刚才编写的</a:t>
            </a:r>
            <a:r>
              <a:rPr lang="en-US" altLang="zh-CN" sz="2400" dirty="0"/>
              <a:t>hapaxes()</a:t>
            </a:r>
            <a:r>
              <a:rPr lang="zh-CN" altLang="en-US" sz="2400" dirty="0"/>
              <a:t>函数中的循环，变化一种表达方式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891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43B57-A954-4382-AA50-7E98F35A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细粒度地选择词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1C55B2-6906-41DA-B16B-903061F66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14" y="1385360"/>
            <a:ext cx="8271978" cy="24322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DA6A8A-B4EF-4CE9-90DB-40EB61406997}"/>
              </a:ext>
            </a:extLst>
          </p:cNvPr>
          <p:cNvSpPr/>
          <p:nvPr/>
        </p:nvSpPr>
        <p:spPr>
          <a:xfrm>
            <a:off x="434612" y="866894"/>
            <a:ext cx="6029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寻找文本词汇表中长度超过</a:t>
            </a:r>
            <a:r>
              <a:rPr lang="en-US" altLang="zh-CN" sz="2400" dirty="0"/>
              <a:t>15</a:t>
            </a:r>
            <a:r>
              <a:rPr lang="zh-CN" altLang="en-US" sz="2400" dirty="0"/>
              <a:t>个字符的词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C31F02-071C-4E31-88F3-8B01A67F8EB0}"/>
              </a:ext>
            </a:extLst>
          </p:cNvPr>
          <p:cNvSpPr/>
          <p:nvPr/>
        </p:nvSpPr>
        <p:spPr>
          <a:xfrm>
            <a:off x="434612" y="4108952"/>
            <a:ext cx="3256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寻找频繁出现的长词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2A5D6B5-14A3-4BC1-90FB-37D1F8F8A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20" y="4713359"/>
            <a:ext cx="8226638" cy="13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51059-6A13-4830-BE63-2D12CA940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1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Expressions: Negation in Disjunction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6061" y="757418"/>
            <a:ext cx="7620000" cy="4114799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Car</a:t>
            </a:r>
            <a:r>
              <a:rPr lang="en-US" altLang="zh-CN" dirty="0">
                <a:latin typeface="Calibri"/>
                <a:cs typeface="Calibri"/>
              </a:rPr>
              <a:t>e</a:t>
            </a:r>
            <a:r>
              <a:rPr lang="en-US" dirty="0">
                <a:latin typeface="Calibri"/>
                <a:cs typeface="Calibri"/>
              </a:rPr>
              <a:t>t</a:t>
            </a:r>
            <a:r>
              <a:rPr lang="zh-CN" altLang="en-US" dirty="0">
                <a:latin typeface="Calibri"/>
                <a:cs typeface="Calibri"/>
              </a:rPr>
              <a:t> </a:t>
            </a:r>
            <a:r>
              <a:rPr lang="en-US" altLang="zh-CN" dirty="0">
                <a:latin typeface="Calibri"/>
                <a:cs typeface="Calibri"/>
              </a:rPr>
              <a:t>(</a:t>
            </a:r>
            <a:r>
              <a:rPr lang="zh-CN" altLang="en-US" dirty="0">
                <a:latin typeface="Calibri"/>
                <a:cs typeface="Calibri"/>
              </a:rPr>
              <a:t>脱字符</a:t>
            </a:r>
            <a:r>
              <a:rPr lang="en-US" altLang="zh-CN" dirty="0">
                <a:latin typeface="Calibri"/>
                <a:cs typeface="Calibri"/>
              </a:rPr>
              <a:t>)</a:t>
            </a:r>
            <a:r>
              <a:rPr lang="en-US" dirty="0">
                <a:latin typeface="Calibri"/>
                <a:cs typeface="Calibri"/>
              </a:rPr>
              <a:t> means negation 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only when first in []</a:t>
            </a:r>
          </a:p>
          <a:p>
            <a:pPr eaLnBrk="1" hangingPunct="1">
              <a:buFont typeface="Wingdings" charset="2"/>
              <a:buChar char="§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47554" y="2102011"/>
          <a:ext cx="792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an </a:t>
                      </a:r>
                      <a:r>
                        <a:rPr lang="en-US" dirty="0"/>
                        <a:t>upper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pripetchik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Neither e nor 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a\^b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pattern</a:t>
                      </a:r>
                      <a:r>
                        <a:rPr lang="en-US" baseline="0" dirty="0"/>
                        <a:t> a</a:t>
                      </a:r>
                      <a:r>
                        <a:rPr lang="en-US" dirty="0"/>
                        <a:t> carat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72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9"/>
    </mc:Choice>
    <mc:Fallback>
      <p:transition spd="slow" advTm="49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Expressions: More Disjunction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73935" y="838441"/>
            <a:ext cx="7620000" cy="4114799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Woodchucks is another name for groundhog</a:t>
            </a:r>
            <a:r>
              <a:rPr lang="en-US" dirty="0"/>
              <a:t>!</a:t>
            </a:r>
          </a:p>
          <a:p>
            <a:pPr eaLnBrk="1" hangingPunct="1">
              <a:buFont typeface="Wingdings" charset="2"/>
              <a:buChar char="§"/>
            </a:pPr>
            <a:r>
              <a:rPr lang="en-US" dirty="0"/>
              <a:t>The pipe | for disjunction</a:t>
            </a:r>
          </a:p>
          <a:p>
            <a:pPr eaLnBrk="1" hangingPunct="1">
              <a:buFont typeface="Wingdings" charset="2"/>
              <a:buChar char="§"/>
            </a:pPr>
            <a:endParaRPr lang="en-US" dirty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87415" y="2285791"/>
          <a:ext cx="5334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b="1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0"/>
    </mc:Choice>
    <mc:Fallback>
      <p:transition spd="slow" advTm="62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Expressions: </a:t>
            </a:r>
            <a:r>
              <a:rPr lang="en-US" b="1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b="1" dirty="0"/>
              <a:t>    </a:t>
            </a:r>
            <a:r>
              <a:rPr lang="en-US" b="1" dirty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68475" y="1571504"/>
          <a:ext cx="6477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r>
                        <a:rPr lang="en-US" baseline="0" dirty="0"/>
                        <a:t> previous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u="none" dirty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dirty="0" err="1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54" y="2134805"/>
            <a:ext cx="1556710" cy="2216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34754" y="4419598"/>
            <a:ext cx="18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Stephen C </a:t>
            </a:r>
            <a:r>
              <a:rPr lang="en-US" sz="1800" dirty="0" err="1">
                <a:latin typeface="+mn-lt"/>
              </a:rPr>
              <a:t>Kleene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2354" y="4952998"/>
            <a:ext cx="20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Kleene</a:t>
            </a:r>
            <a:r>
              <a:rPr lang="en-US" sz="1800" dirty="0">
                <a:latin typeface="+mn-lt"/>
              </a:rPr>
              <a:t> *,   </a:t>
            </a:r>
            <a:r>
              <a:rPr lang="en-US" sz="1800" dirty="0" err="1">
                <a:latin typeface="+mn-lt"/>
              </a:rPr>
              <a:t>Kleene</a:t>
            </a:r>
            <a:r>
              <a:rPr lang="en-US" sz="1800" dirty="0">
                <a:latin typeface="+mn-lt"/>
              </a:rPr>
              <a:t> +   </a:t>
            </a:r>
          </a:p>
        </p:txBody>
      </p:sp>
    </p:spTree>
    <p:extLst>
      <p:ext uri="{BB962C8B-B14F-4D97-AF65-F5344CB8AC3E}">
        <p14:creationId xmlns:p14="http://schemas.microsoft.com/office/powerpoint/2010/main" val="1868395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6"/>
    </mc:Choice>
    <mc:Fallback>
      <p:transition spd="slow" advTm="52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Expressions: Anchors  </a:t>
            </a:r>
            <a:r>
              <a:rPr lang="en-US" b="1" dirty="0">
                <a:solidFill>
                  <a:srgbClr val="FF0000"/>
                </a:solidFill>
              </a:rPr>
              <a:t>^   $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005185" y="1369912"/>
          <a:ext cx="495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[A-Z]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u="none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1800" dirty="0" err="1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u="sng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u="sng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18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39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1"/>
    </mc:Choice>
    <mc:Fallback>
      <p:transition spd="slow" advTm="42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93226" y="970586"/>
            <a:ext cx="8534400" cy="5679596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charset="2"/>
              <a:buChar char="§"/>
            </a:pPr>
            <a:r>
              <a:rPr lang="en-US" dirty="0"/>
              <a:t>Find me all instances of the word “the” in a text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 eaLnBrk="1" hangingPunct="1">
              <a:buFont typeface="Arial" charset="0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</a:p>
          <a:p>
            <a:pPr marL="800100" lvl="2" indent="0" eaLnBrk="1" hangingPunct="1">
              <a:buFont typeface="Arial" charset="0"/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capitalized examples</a:t>
            </a:r>
          </a:p>
          <a:p>
            <a:pPr marL="457200" lvl="1" indent="0" eaLnBrk="1" hangingPunct="1">
              <a:buFont typeface="Arial" charset="0"/>
              <a:buNone/>
            </a:pP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]he</a:t>
            </a:r>
          </a:p>
          <a:p>
            <a:pPr marL="800100" lvl="2" indent="0" eaLnBrk="1" hangingPunct="1">
              <a:buFont typeface="Arial" charset="0"/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      Incorrectly returns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457200" lvl="1" indent="0" eaLnBrk="1" hangingPunct="1">
              <a:buFont typeface="Arial" charset="0"/>
              <a:buNone/>
            </a:pP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</a:t>
            </a: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]</a:t>
            </a:r>
          </a:p>
          <a:p>
            <a:pPr marL="800100" lvl="2" indent="0" eaLnBrk="1" hangingPunct="1">
              <a:buFont typeface="Arial" charset="0"/>
              <a:buNone/>
            </a:pPr>
            <a:endParaRPr lang="en-US" dirty="0" smtClean="0">
              <a:solidFill>
                <a:srgbClr val="0066FF"/>
              </a:solidFill>
              <a:latin typeface="Courier"/>
              <a:cs typeface="Calibri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31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4"/>
    </mc:Choice>
    <mc:Fallback>
      <p:transition spd="slow" advTm="17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SDS@Fudan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9E7BE6C-CB9F-0549-9FB7-E2C636FC08CE}" vid="{C1A01C34-CA2C-3042-A8DF-AFA9F25F88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sds</Template>
  <TotalTime>7239</TotalTime>
  <Words>2889</Words>
  <Application>Microsoft Office PowerPoint</Application>
  <PresentationFormat>全屏显示(4:3)</PresentationFormat>
  <Paragraphs>508</Paragraphs>
  <Slides>44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Courier</vt:lpstr>
      <vt:lpstr>Helvetica Neue</vt:lpstr>
      <vt:lpstr>ＭＳ Ｐゴシック</vt:lpstr>
      <vt:lpstr>DengXian</vt:lpstr>
      <vt:lpstr>宋体</vt:lpstr>
      <vt:lpstr>宋体</vt:lpstr>
      <vt:lpstr>Arial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SDS@Fudan Theme</vt:lpstr>
      <vt:lpstr>文本数据分析实践</vt:lpstr>
      <vt:lpstr>PowerPoint 演示文稿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Regular Expressions: Anchors  ^   $</vt:lpstr>
      <vt:lpstr>Example</vt:lpstr>
      <vt:lpstr>Example</vt:lpstr>
      <vt:lpstr>More on Regular Expression</vt:lpstr>
      <vt:lpstr>PowerPoint 演示文稿</vt:lpstr>
      <vt:lpstr>中文自然语言处理——以14-19大报告外交部分为例</vt:lpstr>
      <vt:lpstr>Task1：中文词频、关键词提取</vt:lpstr>
      <vt:lpstr>Task1：中文词频、关键词提取</vt:lpstr>
      <vt:lpstr>Task1：中文词频、关键词提取</vt:lpstr>
      <vt:lpstr>Task1：中文词频、关键词提取</vt:lpstr>
      <vt:lpstr>Task1：中文词频、关键词提取</vt:lpstr>
      <vt:lpstr>Task1：中文词频、关键词提取</vt:lpstr>
      <vt:lpstr>Task1：中文词频、关键词提取</vt:lpstr>
      <vt:lpstr>PowerPoint 演示文稿</vt:lpstr>
      <vt:lpstr>Task2：句法分析摘取关键句</vt:lpstr>
      <vt:lpstr>Task2：句法分析摘取关键句</vt:lpstr>
      <vt:lpstr>Task2：句法分析摘取关键句</vt:lpstr>
      <vt:lpstr>Task2：句法分析摘取关键句</vt:lpstr>
      <vt:lpstr>PowerPoint 演示文稿</vt:lpstr>
      <vt:lpstr>安装Python</vt:lpstr>
      <vt:lpstr>Python语法基础</vt:lpstr>
      <vt:lpstr>Python语法基础</vt:lpstr>
      <vt:lpstr>Python语法基础 - string</vt:lpstr>
      <vt:lpstr>Python语法基础 - dict</vt:lpstr>
      <vt:lpstr>Python常用函数</vt:lpstr>
      <vt:lpstr>PowerPoint 演示文稿</vt:lpstr>
      <vt:lpstr>NLTK</vt:lpstr>
      <vt:lpstr>词汇计数</vt:lpstr>
      <vt:lpstr>词汇计数</vt:lpstr>
      <vt:lpstr>制作词云</vt:lpstr>
      <vt:lpstr>词频统计 – nltk.FreqDist()</vt:lpstr>
      <vt:lpstr>词频统计 – FreqDist()</vt:lpstr>
      <vt:lpstr>词频统计 – nltk.FreqDist()</vt:lpstr>
      <vt:lpstr>词频统计 – FreqDist()</vt:lpstr>
      <vt:lpstr>细粒度地选择词</vt:lpstr>
      <vt:lpstr>细粒度地选择词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zhongyu</dc:creator>
  <cp:lastModifiedBy>罗钲</cp:lastModifiedBy>
  <cp:revision>570</cp:revision>
  <cp:lastPrinted>2016-12-27T12:14:28Z</cp:lastPrinted>
  <dcterms:created xsi:type="dcterms:W3CDTF">2016-12-21T13:09:16Z</dcterms:created>
  <dcterms:modified xsi:type="dcterms:W3CDTF">2017-11-06T03:58:21Z</dcterms:modified>
</cp:coreProperties>
</file>