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86DF0-F1C8-4F90-B0CC-4DEAEC8B6F90}" type="datetimeFigureOut">
              <a:rPr lang="en-CA" smtClean="0"/>
              <a:t>2017-03-31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3545E-A9B7-496F-A8CA-6F35100615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21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545E-A9B7-496F-A8CA-6F351006158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90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545E-A9B7-496F-A8CA-6F351006158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05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Grand theft auto</a:t>
            </a:r>
            <a:br>
              <a:rPr lang="en-CA" dirty="0"/>
            </a:br>
            <a:r>
              <a:rPr lang="en-CA" sz="2000" dirty="0" err="1"/>
              <a:t>ece</a:t>
            </a:r>
            <a:r>
              <a:rPr lang="en-CA" sz="2000" dirty="0"/>
              <a:t> 532 H1S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Group 8: Yaron Milwid, Milos Nikolic, Neil </a:t>
            </a:r>
            <a:r>
              <a:rPr lang="en-CA" dirty="0" err="1"/>
              <a:t>Veira</a:t>
            </a:r>
            <a:endParaRPr lang="en-CA" dirty="0"/>
          </a:p>
          <a:p>
            <a:r>
              <a:rPr lang="en-CA" dirty="0"/>
              <a:t>TA: Charles Lo</a:t>
            </a:r>
          </a:p>
          <a:p>
            <a:r>
              <a:rPr lang="en-CA" dirty="0"/>
              <a:t>Prof: Paul Chow</a:t>
            </a:r>
          </a:p>
          <a:p>
            <a:r>
              <a:rPr lang="en-CA" dirty="0"/>
              <a:t>March 31, 2017</a:t>
            </a:r>
          </a:p>
        </p:txBody>
      </p:sp>
    </p:spTree>
    <p:extLst>
      <p:ext uri="{BB962C8B-B14F-4D97-AF65-F5344CB8AC3E}">
        <p14:creationId xmlns:p14="http://schemas.microsoft.com/office/powerpoint/2010/main" val="153395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 we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064" y="1888539"/>
            <a:ext cx="9905999" cy="3541714"/>
          </a:xfrm>
        </p:spPr>
        <p:txBody>
          <a:bodyPr/>
          <a:lstStyle/>
          <a:p>
            <a:r>
              <a:rPr lang="en-CA" dirty="0"/>
              <a:t>Image processing (colour thresholding and edge detection)</a:t>
            </a:r>
          </a:p>
          <a:p>
            <a:r>
              <a:rPr lang="en-CA" dirty="0"/>
              <a:t>Control algorithm</a:t>
            </a:r>
          </a:p>
          <a:p>
            <a:r>
              <a:rPr lang="en-CA" dirty="0"/>
              <a:t>PWM</a:t>
            </a:r>
          </a:p>
          <a:p>
            <a:r>
              <a:rPr lang="en-CA" dirty="0"/>
              <a:t>VGA controller (uses third party IP to generate </a:t>
            </a:r>
            <a:r>
              <a:rPr lang="en-CA" dirty="0" err="1"/>
              <a:t>Hsync</a:t>
            </a:r>
            <a:r>
              <a:rPr lang="en-CA" dirty="0"/>
              <a:t> &amp; </a:t>
            </a:r>
            <a:r>
              <a:rPr lang="en-CA" dirty="0" err="1"/>
              <a:t>Vsync</a:t>
            </a:r>
            <a:r>
              <a:rPr lang="en-CA" dirty="0"/>
              <a:t> signals)</a:t>
            </a:r>
          </a:p>
        </p:txBody>
      </p:sp>
    </p:spTree>
    <p:extLst>
      <p:ext uri="{BB962C8B-B14F-4D97-AF65-F5344CB8AC3E}">
        <p14:creationId xmlns:p14="http://schemas.microsoft.com/office/powerpoint/2010/main" val="37520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6456"/>
            <a:ext cx="10059988" cy="447215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Develop high-level concept</a:t>
            </a:r>
          </a:p>
          <a:p>
            <a:r>
              <a:rPr lang="en-CA" dirty="0"/>
              <a:t>Constraints, criteria</a:t>
            </a:r>
          </a:p>
          <a:p>
            <a:r>
              <a:rPr lang="en-CA" dirty="0"/>
              <a:t>Divide design into independent components and assign to different members</a:t>
            </a:r>
          </a:p>
          <a:p>
            <a:pPr lvl="1"/>
            <a:r>
              <a:rPr lang="en-CA" dirty="0" err="1"/>
              <a:t>WiFi</a:t>
            </a:r>
            <a:endParaRPr lang="en-CA" dirty="0"/>
          </a:p>
          <a:p>
            <a:pPr lvl="1"/>
            <a:r>
              <a:rPr lang="en-CA" dirty="0"/>
              <a:t>Image processing (jpeg decoding + edge detection)</a:t>
            </a:r>
          </a:p>
          <a:p>
            <a:pPr lvl="1"/>
            <a:r>
              <a:rPr lang="en-CA" dirty="0"/>
              <a:t>Path-finding and control algorithm</a:t>
            </a:r>
          </a:p>
          <a:p>
            <a:pPr lvl="1"/>
            <a:r>
              <a:rPr lang="en-CA" dirty="0"/>
              <a:t>Remote controller module with PWM</a:t>
            </a:r>
          </a:p>
          <a:p>
            <a:r>
              <a:rPr lang="en-CA" dirty="0"/>
              <a:t>Verify and test components independently</a:t>
            </a:r>
          </a:p>
          <a:p>
            <a:r>
              <a:rPr lang="en-CA" dirty="0"/>
              <a:t>Integrate components</a:t>
            </a:r>
          </a:p>
        </p:txBody>
      </p:sp>
    </p:spTree>
    <p:extLst>
      <p:ext uri="{BB962C8B-B14F-4D97-AF65-F5344CB8AC3E}">
        <p14:creationId xmlns:p14="http://schemas.microsoft.com/office/powerpoint/2010/main" val="353221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970" y="1613234"/>
            <a:ext cx="9905999" cy="492442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Skills</a:t>
            </a:r>
          </a:p>
          <a:p>
            <a:pPr lvl="1"/>
            <a:r>
              <a:rPr lang="en-CA" sz="2600" dirty="0"/>
              <a:t>Verilog</a:t>
            </a:r>
          </a:p>
          <a:p>
            <a:pPr lvl="1"/>
            <a:r>
              <a:rPr lang="en-CA" sz="2600" dirty="0"/>
              <a:t>HTTP</a:t>
            </a:r>
          </a:p>
          <a:p>
            <a:pPr lvl="1"/>
            <a:r>
              <a:rPr lang="en-CA" sz="2600" dirty="0"/>
              <a:t>Path-finding</a:t>
            </a:r>
          </a:p>
          <a:p>
            <a:pPr lvl="1"/>
            <a:r>
              <a:rPr lang="en-CA" sz="2600" dirty="0"/>
              <a:t>VGA</a:t>
            </a:r>
            <a:endParaRPr lang="en-CA" dirty="0"/>
          </a:p>
          <a:p>
            <a:r>
              <a:rPr lang="en-CA" dirty="0"/>
              <a:t>Don’t trust test benches with open source IP to be thorough</a:t>
            </a:r>
          </a:p>
          <a:p>
            <a:r>
              <a:rPr lang="en-CA" dirty="0"/>
              <a:t>Don’t use different versions of software simultaneously</a:t>
            </a:r>
          </a:p>
          <a:p>
            <a:r>
              <a:rPr lang="en-CA" dirty="0"/>
              <a:t>Copy all files into projects</a:t>
            </a:r>
          </a:p>
          <a:p>
            <a:r>
              <a:rPr lang="en-CA" dirty="0"/>
              <a:t>Check constraints manually since they are not validated by </a:t>
            </a:r>
            <a:r>
              <a:rPr lang="en-CA" dirty="0" err="1"/>
              <a:t>Vivado</a:t>
            </a:r>
            <a:r>
              <a:rPr lang="en-CA" dirty="0"/>
              <a:t> until generate bit-stream</a:t>
            </a:r>
          </a:p>
          <a:p>
            <a:r>
              <a:rPr lang="en-CA" dirty="0"/>
              <a:t>When </a:t>
            </a:r>
            <a:r>
              <a:rPr lang="en-CA" dirty="0" err="1"/>
              <a:t>Vivado</a:t>
            </a:r>
            <a:r>
              <a:rPr lang="en-CA" dirty="0"/>
              <a:t> behaves unexpectedly, restart 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21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0058" y="1415143"/>
            <a:ext cx="7195456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3900" dirty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01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1842"/>
            <a:ext cx="9905999" cy="4688958"/>
          </a:xfrm>
        </p:spPr>
        <p:txBody>
          <a:bodyPr>
            <a:normAutofit/>
          </a:bodyPr>
          <a:lstStyle/>
          <a:p>
            <a:r>
              <a:rPr lang="en-CA" dirty="0"/>
              <a:t>Overview of the project and initial goals</a:t>
            </a:r>
          </a:p>
          <a:p>
            <a:r>
              <a:rPr lang="en-CA" dirty="0"/>
              <a:t>Problems we had</a:t>
            </a:r>
          </a:p>
          <a:p>
            <a:r>
              <a:rPr lang="en-CA" dirty="0"/>
              <a:t>Third party IP used</a:t>
            </a:r>
          </a:p>
          <a:p>
            <a:r>
              <a:rPr lang="en-CA" dirty="0"/>
              <a:t>IP we made</a:t>
            </a:r>
          </a:p>
          <a:p>
            <a:r>
              <a:rPr lang="en-CA" dirty="0"/>
              <a:t>Design process</a:t>
            </a:r>
          </a:p>
          <a:p>
            <a:r>
              <a:rPr lang="en-CA" dirty="0"/>
              <a:t>What we learned</a:t>
            </a:r>
          </a:p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151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47" y="220359"/>
            <a:ext cx="9905998" cy="1478570"/>
          </a:xfrm>
        </p:spPr>
        <p:txBody>
          <a:bodyPr/>
          <a:lstStyle/>
          <a:p>
            <a:r>
              <a:rPr lang="en-CA" dirty="0"/>
              <a:t>Overview of the project and initial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132" y="1486894"/>
            <a:ext cx="10424559" cy="4419599"/>
          </a:xfrm>
        </p:spPr>
        <p:txBody>
          <a:bodyPr>
            <a:noAutofit/>
          </a:bodyPr>
          <a:lstStyle/>
          <a:p>
            <a:r>
              <a:rPr lang="en-CA" sz="2800" dirty="0"/>
              <a:t>Create a simple autonomous car</a:t>
            </a:r>
          </a:p>
          <a:p>
            <a:r>
              <a:rPr lang="en-CA" sz="2800" dirty="0"/>
              <a:t>Car navigates through an obstacle course</a:t>
            </a:r>
          </a:p>
          <a:p>
            <a:pPr lvl="1"/>
            <a:r>
              <a:rPr lang="en-CA" sz="2400" dirty="0"/>
              <a:t>Obstacles are defined by a specific color</a:t>
            </a:r>
          </a:p>
          <a:p>
            <a:r>
              <a:rPr lang="en-CA" sz="2800" dirty="0"/>
              <a:t>Video data is sent from the car to the processor via </a:t>
            </a:r>
            <a:r>
              <a:rPr lang="en-CA" sz="2800" dirty="0" err="1"/>
              <a:t>WiFi</a:t>
            </a:r>
            <a:r>
              <a:rPr lang="en-CA" sz="2800" dirty="0"/>
              <a:t> and processed using FPGA</a:t>
            </a:r>
          </a:p>
          <a:p>
            <a:r>
              <a:rPr lang="en-CA" sz="2800" dirty="0"/>
              <a:t>Commands are sent to a PWM and then transmitted through a remote controller</a:t>
            </a:r>
          </a:p>
          <a:p>
            <a:r>
              <a:rPr lang="en-CA" sz="2800" dirty="0"/>
              <a:t>We ended up achieving limited functionality of our initial goals</a:t>
            </a:r>
          </a:p>
        </p:txBody>
      </p:sp>
    </p:spTree>
    <p:extLst>
      <p:ext uri="{BB962C8B-B14F-4D97-AF65-F5344CB8AC3E}">
        <p14:creationId xmlns:p14="http://schemas.microsoft.com/office/powerpoint/2010/main" val="379598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80587"/>
            <a:ext cx="9905998" cy="1478570"/>
          </a:xfrm>
        </p:spPr>
        <p:txBody>
          <a:bodyPr/>
          <a:lstStyle/>
          <a:p>
            <a:r>
              <a:rPr lang="en-CA" dirty="0"/>
              <a:t>Problems we had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7010"/>
            <a:ext cx="9905999" cy="4837042"/>
          </a:xfrm>
        </p:spPr>
        <p:txBody>
          <a:bodyPr>
            <a:normAutofit fontScale="77500" lnSpcReduction="20000"/>
          </a:bodyPr>
          <a:lstStyle/>
          <a:p>
            <a:r>
              <a:rPr lang="en-CA" sz="3200" dirty="0" err="1"/>
              <a:t>Vivado</a:t>
            </a:r>
            <a:r>
              <a:rPr lang="en-CA" sz="3200" dirty="0"/>
              <a:t> has many bugs</a:t>
            </a:r>
          </a:p>
          <a:p>
            <a:r>
              <a:rPr lang="en-CA" sz="3200" dirty="0"/>
              <a:t>There are very few open-source JPEG decoders</a:t>
            </a:r>
          </a:p>
          <a:p>
            <a:pPr lvl="1"/>
            <a:r>
              <a:rPr lang="en-CA" sz="2800" dirty="0"/>
              <a:t>The one we found was old, difficult to use, and buggy</a:t>
            </a:r>
          </a:p>
          <a:p>
            <a:r>
              <a:rPr lang="en-CA" sz="3200" dirty="0"/>
              <a:t>There was very little documentation for the </a:t>
            </a:r>
            <a:r>
              <a:rPr lang="en-CA" sz="3200" dirty="0" err="1"/>
              <a:t>WiFi</a:t>
            </a:r>
            <a:r>
              <a:rPr lang="en-CA" sz="3200" dirty="0"/>
              <a:t> PMOD</a:t>
            </a:r>
          </a:p>
          <a:p>
            <a:r>
              <a:rPr lang="en-CA" sz="3200" dirty="0"/>
              <a:t>Resources were severely limited</a:t>
            </a:r>
          </a:p>
          <a:p>
            <a:pPr lvl="1"/>
            <a:r>
              <a:rPr lang="en-CA" sz="2800" dirty="0"/>
              <a:t>We used 87.4% of available BRAM and 78% of LUTS</a:t>
            </a:r>
          </a:p>
          <a:p>
            <a:r>
              <a:rPr lang="en-CA" sz="3200" dirty="0"/>
              <a:t>Difficulty meeting timing constraints</a:t>
            </a:r>
          </a:p>
          <a:p>
            <a:r>
              <a:rPr lang="en-CA" sz="3200" dirty="0" err="1"/>
              <a:t>Vivado</a:t>
            </a:r>
            <a:r>
              <a:rPr lang="en-CA" sz="3200" dirty="0"/>
              <a:t> version affects our design performance significantly</a:t>
            </a:r>
          </a:p>
          <a:p>
            <a:r>
              <a:rPr lang="en-CA" sz="3200" dirty="0" err="1"/>
              <a:t>Microblazes</a:t>
            </a:r>
            <a:r>
              <a:rPr lang="en-CA" sz="3200" dirty="0"/>
              <a:t> are very slow</a:t>
            </a:r>
            <a:r>
              <a:rPr lang="en-CA" sz="2800" dirty="0"/>
              <a:t> (getting image from </a:t>
            </a:r>
            <a:r>
              <a:rPr lang="en-CA" sz="2800" dirty="0" err="1"/>
              <a:t>wifi</a:t>
            </a:r>
            <a:r>
              <a:rPr lang="en-CA" sz="2800" dirty="0"/>
              <a:t> and running pathfinding algorithm)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50683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5078" y="0"/>
            <a:ext cx="3924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Original Flow Diagram</a:t>
            </a:r>
          </a:p>
        </p:txBody>
      </p:sp>
      <p:pic>
        <p:nvPicPr>
          <p:cNvPr id="1026" name="Picture 2" descr="https://lh3.googleusercontent.com/TFP1Q-vZDI1pc_Qa-sSzNSquPRzeN6h_kAyz017LXPqngQ14xlNsiSRHp4w_-dDH1BbbjLFC3vV8g-xOvqCV-d36qfVwCvpEZ70u4E39jndaKhxIVCnIDOuIBz7QJCpKp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19138"/>
            <a:ext cx="59436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4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5078" y="0"/>
            <a:ext cx="3806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Revised Flow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666" y="490330"/>
            <a:ext cx="7361528" cy="63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01" y="557957"/>
            <a:ext cx="7100234" cy="6310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5078" y="0"/>
            <a:ext cx="369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Original Block Design</a:t>
            </a:r>
          </a:p>
        </p:txBody>
      </p:sp>
    </p:spTree>
    <p:extLst>
      <p:ext uri="{BB962C8B-B14F-4D97-AF65-F5344CB8AC3E}">
        <p14:creationId xmlns:p14="http://schemas.microsoft.com/office/powerpoint/2010/main" val="22922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5078" y="0"/>
            <a:ext cx="3578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Revised Block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45" y="687005"/>
            <a:ext cx="9169825" cy="61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39" y="341791"/>
            <a:ext cx="9905998" cy="1478570"/>
          </a:xfrm>
        </p:spPr>
        <p:txBody>
          <a:bodyPr/>
          <a:lstStyle/>
          <a:p>
            <a:r>
              <a:rPr lang="en-CA" dirty="0"/>
              <a:t>Third party IP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444" y="1278857"/>
            <a:ext cx="9905999" cy="2595312"/>
          </a:xfrm>
        </p:spPr>
        <p:txBody>
          <a:bodyPr>
            <a:normAutofit fontScale="70000" lnSpcReduction="20000"/>
          </a:bodyPr>
          <a:lstStyle/>
          <a:p>
            <a:r>
              <a:rPr lang="en-CA" sz="3800" dirty="0"/>
              <a:t>WIFI PMOD from </a:t>
            </a:r>
            <a:r>
              <a:rPr lang="en-CA" sz="3800" dirty="0" err="1"/>
              <a:t>Digilent</a:t>
            </a:r>
            <a:endParaRPr lang="en-CA" sz="3800" dirty="0"/>
          </a:p>
          <a:p>
            <a:pPr lvl="1"/>
            <a:r>
              <a:rPr lang="en-CA" sz="3400" dirty="0"/>
              <a:t>Includes the TCP client code that we adapted</a:t>
            </a:r>
          </a:p>
          <a:p>
            <a:r>
              <a:rPr lang="en-CA" sz="3800" dirty="0"/>
              <a:t>JPEG decoder from Opencores.org</a:t>
            </a:r>
          </a:p>
          <a:p>
            <a:r>
              <a:rPr lang="en-CA" sz="3800" dirty="0"/>
              <a:t>IP webcam phone app</a:t>
            </a:r>
          </a:p>
          <a:p>
            <a:r>
              <a:rPr lang="en-CA" sz="3800" dirty="0"/>
              <a:t>VGA driver by Rob Chapman (Altera University Program 1998)</a:t>
            </a:r>
          </a:p>
          <a:p>
            <a:endParaRPr lang="en-CA" sz="3800" dirty="0"/>
          </a:p>
          <a:p>
            <a:endParaRPr lang="en-CA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0939" y="333266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Xilinx IP used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18665" y="4262688"/>
            <a:ext cx="9905999" cy="2595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000" dirty="0"/>
              <a:t>FIFO Generator</a:t>
            </a:r>
          </a:p>
          <a:p>
            <a:r>
              <a:rPr lang="en-CA" sz="4000" dirty="0"/>
              <a:t>DRAM, BRAM</a:t>
            </a:r>
          </a:p>
          <a:p>
            <a:r>
              <a:rPr lang="en-CA" sz="4000" dirty="0" err="1"/>
              <a:t>Microblaze</a:t>
            </a:r>
            <a:r>
              <a:rPr lang="en-CA" sz="4000" dirty="0"/>
              <a:t> infrastructure (x2)</a:t>
            </a:r>
          </a:p>
          <a:p>
            <a:r>
              <a:rPr lang="en-CA" sz="4000" dirty="0"/>
              <a:t>AXI infrastructure</a:t>
            </a:r>
          </a:p>
          <a:p>
            <a:r>
              <a:rPr lang="en-CA" sz="4000" dirty="0"/>
              <a:t>Clock generator</a:t>
            </a:r>
          </a:p>
        </p:txBody>
      </p:sp>
    </p:spTree>
    <p:extLst>
      <p:ext uri="{BB962C8B-B14F-4D97-AF65-F5344CB8AC3E}">
        <p14:creationId xmlns:p14="http://schemas.microsoft.com/office/powerpoint/2010/main" val="3193128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2473</TotalTime>
  <Words>384</Words>
  <Application>Microsoft Office PowerPoint</Application>
  <PresentationFormat>Widescreen</PresentationFormat>
  <Paragraphs>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Grand theft auto ece 532 H1S</vt:lpstr>
      <vt:lpstr>Outline</vt:lpstr>
      <vt:lpstr>Overview of the project and initial goals</vt:lpstr>
      <vt:lpstr>Problems we had</vt:lpstr>
      <vt:lpstr>PowerPoint Presentation</vt:lpstr>
      <vt:lpstr>PowerPoint Presentation</vt:lpstr>
      <vt:lpstr>PowerPoint Presentation</vt:lpstr>
      <vt:lpstr>PowerPoint Presentation</vt:lpstr>
      <vt:lpstr>Third party IP used</vt:lpstr>
      <vt:lpstr>IP we made</vt:lpstr>
      <vt:lpstr>Design process</vt:lpstr>
      <vt:lpstr>What we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theft auto ece 532 H1S</dc:title>
  <dc:creator>Yaron Milwid</dc:creator>
  <cp:lastModifiedBy>Yaron Milwid</cp:lastModifiedBy>
  <cp:revision>26</cp:revision>
  <dcterms:created xsi:type="dcterms:W3CDTF">2017-03-24T17:20:57Z</dcterms:created>
  <dcterms:modified xsi:type="dcterms:W3CDTF">2017-04-02T01:23:16Z</dcterms:modified>
</cp:coreProperties>
</file>