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71" r:id="rId3"/>
    <p:sldId id="257" r:id="rId4"/>
    <p:sldId id="258" r:id="rId5"/>
    <p:sldId id="259" r:id="rId6"/>
    <p:sldId id="260" r:id="rId7"/>
    <p:sldId id="261" r:id="rId8"/>
    <p:sldId id="262" r:id="rId9"/>
    <p:sldId id="263" r:id="rId10"/>
    <p:sldId id="264" r:id="rId11"/>
    <p:sldId id="269" r:id="rId12"/>
    <p:sldId id="270"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37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85"/>
    <p:restoredTop sz="95708"/>
  </p:normalViewPr>
  <p:slideViewPr>
    <p:cSldViewPr snapToGrid="0" snapToObjects="1">
      <p:cViewPr varScale="1">
        <p:scale>
          <a:sx n="64" d="100"/>
          <a:sy n="64" d="100"/>
        </p:scale>
        <p:origin x="136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1A5BC9-08E3-CF4B-8748-2D25945942D1}" type="doc">
      <dgm:prSet loTypeId="urn:microsoft.com/office/officeart/2005/8/layout/pyramid2" loCatId="" qsTypeId="urn:microsoft.com/office/officeart/2005/8/quickstyle/simple4" qsCatId="simple" csTypeId="urn:microsoft.com/office/officeart/2005/8/colors/accent5_5" csCatId="accent5" phldr="1"/>
      <dgm:spPr/>
    </dgm:pt>
    <dgm:pt modelId="{D7BFEDC9-45EE-CD47-9D9F-BDAD50666029}">
      <dgm:prSet phldrT="[Tex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2.1</a:t>
          </a:r>
          <a:r>
            <a:rPr lang="zh-CN" altLang="en-US" sz="1800">
              <a:latin typeface="Microsoft YaHei" charset="-122"/>
              <a:ea typeface="Microsoft YaHei" charset="-122"/>
              <a:cs typeface="Microsoft YaHei" charset="-122"/>
            </a:rPr>
            <a:t> 处理器状态</a:t>
          </a:r>
        </a:p>
      </dgm:t>
    </dgm:pt>
    <dgm:pt modelId="{81328AA2-4A3E-E34B-A115-59AACC5D6E0B}" type="parTrans" cxnId="{53D090E3-B8C1-DA42-8C87-A4473DF52A08}">
      <dgm:prSet/>
      <dgm:spPr/>
      <dgm:t>
        <a:bodyPr/>
        <a:lstStyle/>
        <a:p>
          <a:endParaRPr lang="zh-CN" altLang="en-US"/>
        </a:p>
      </dgm:t>
    </dgm:pt>
    <dgm:pt modelId="{C21F16F4-8FD8-6F43-BAF0-663EE7DE5C65}" type="sibTrans" cxnId="{53D090E3-B8C1-DA42-8C87-A4473DF52A08}">
      <dgm:prSet/>
      <dgm:spPr/>
      <dgm:t>
        <a:bodyPr/>
        <a:lstStyle/>
        <a:p>
          <a:endParaRPr lang="zh-CN" altLang="en-US"/>
        </a:p>
      </dgm:t>
    </dgm:pt>
    <dgm:pt modelId="{69342712-5FF9-E240-8418-A02673CE80E8}">
      <dgm:prSet phldrT="[Tex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2.2</a:t>
          </a:r>
          <a:r>
            <a:rPr lang="zh-CN" altLang="en-US" sz="1800">
              <a:latin typeface="Microsoft YaHei" charset="-122"/>
              <a:ea typeface="Microsoft YaHei" charset="-122"/>
              <a:cs typeface="Microsoft YaHei" charset="-122"/>
            </a:rPr>
            <a:t> 中断技术</a:t>
          </a:r>
        </a:p>
      </dgm:t>
    </dgm:pt>
    <dgm:pt modelId="{DC83A3EB-4343-2543-83E6-D4F465972737}" type="parTrans" cxnId="{A450CCC7-D5D8-6845-9D86-6FEA46684EB1}">
      <dgm:prSet/>
      <dgm:spPr/>
      <dgm:t>
        <a:bodyPr/>
        <a:lstStyle/>
        <a:p>
          <a:endParaRPr lang="zh-CN" altLang="en-US"/>
        </a:p>
      </dgm:t>
    </dgm:pt>
    <dgm:pt modelId="{11CB4A6E-6F6D-C948-802A-F35BA7F9C71E}" type="sibTrans" cxnId="{A450CCC7-D5D8-6845-9D86-6FEA46684EB1}">
      <dgm:prSet/>
      <dgm:spPr/>
      <dgm:t>
        <a:bodyPr/>
        <a:lstStyle/>
        <a:p>
          <a:endParaRPr lang="zh-CN" altLang="en-US"/>
        </a:p>
      </dgm:t>
    </dgm:pt>
    <dgm:pt modelId="{B7AC821D-52F6-8448-AF10-363DEC5AA3EA}">
      <dgm:prSet phldrT="[Tex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2.3</a:t>
          </a:r>
          <a:r>
            <a:rPr lang="zh-CN" altLang="en-US" sz="1800">
              <a:latin typeface="Microsoft YaHei" charset="-122"/>
              <a:ea typeface="Microsoft YaHei" charset="-122"/>
              <a:cs typeface="Microsoft YaHei" charset="-122"/>
            </a:rPr>
            <a:t> 进程及其实现</a:t>
          </a:r>
        </a:p>
      </dgm:t>
    </dgm:pt>
    <dgm:pt modelId="{640716A3-CB2D-5947-89DB-D7B2DF2CFE27}" type="parTrans" cxnId="{EAA5536D-242B-074E-B86D-EBE320B05D21}">
      <dgm:prSet/>
      <dgm:spPr/>
      <dgm:t>
        <a:bodyPr/>
        <a:lstStyle/>
        <a:p>
          <a:endParaRPr lang="zh-CN" altLang="en-US"/>
        </a:p>
      </dgm:t>
    </dgm:pt>
    <dgm:pt modelId="{3DB28D97-46FB-F84B-8E30-E39A7BE1AFA1}" type="sibTrans" cxnId="{EAA5536D-242B-074E-B86D-EBE320B05D21}">
      <dgm:prSet/>
      <dgm:spPr/>
      <dgm:t>
        <a:bodyPr/>
        <a:lstStyle/>
        <a:p>
          <a:endParaRPr lang="zh-CN" altLang="en-US"/>
        </a:p>
      </dgm:t>
    </dgm:pt>
    <dgm:pt modelId="{FC4A48DC-0447-6F49-9DDA-EF8DAC8C192A}">
      <dgm:prSe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2.4</a:t>
          </a:r>
          <a:r>
            <a:rPr lang="zh-CN" altLang="en-US" sz="1800">
              <a:latin typeface="Microsoft YaHei" charset="-122"/>
              <a:ea typeface="Microsoft YaHei" charset="-122"/>
              <a:cs typeface="Microsoft YaHei" charset="-122"/>
            </a:rPr>
            <a:t> 线程及其实现</a:t>
          </a:r>
        </a:p>
      </dgm:t>
    </dgm:pt>
    <dgm:pt modelId="{458D4B03-4F40-AB48-8955-DE84B5D79316}" type="parTrans" cxnId="{20F52300-FE9F-FE49-B991-2BFAFAB39A32}">
      <dgm:prSet/>
      <dgm:spPr/>
      <dgm:t>
        <a:bodyPr/>
        <a:lstStyle/>
        <a:p>
          <a:endParaRPr lang="zh-CN" altLang="en-US"/>
        </a:p>
      </dgm:t>
    </dgm:pt>
    <dgm:pt modelId="{EB851E88-3051-9B46-B7F3-C18E3F9213AB}" type="sibTrans" cxnId="{20F52300-FE9F-FE49-B991-2BFAFAB39A32}">
      <dgm:prSet/>
      <dgm:spPr/>
      <dgm:t>
        <a:bodyPr/>
        <a:lstStyle/>
        <a:p>
          <a:endParaRPr lang="zh-CN" altLang="en-US"/>
        </a:p>
      </dgm:t>
    </dgm:pt>
    <dgm:pt modelId="{6CFD2BE3-EEE5-D940-8211-749D2BF24354}">
      <dgm:prSe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2.6</a:t>
          </a:r>
          <a:r>
            <a:rPr lang="zh-CN" altLang="en-US" sz="1800">
              <a:latin typeface="Microsoft YaHei" charset="-122"/>
              <a:ea typeface="Microsoft YaHei" charset="-122"/>
              <a:cs typeface="Microsoft YaHei" charset="-122"/>
            </a:rPr>
            <a:t> 处理器调度</a:t>
          </a:r>
        </a:p>
      </dgm:t>
    </dgm:pt>
    <dgm:pt modelId="{47A8762B-A9F5-9C4B-BF76-956D01A4FE56}" type="parTrans" cxnId="{206695EB-BEE4-9A43-8D98-BFA8B1BE284C}">
      <dgm:prSet/>
      <dgm:spPr/>
      <dgm:t>
        <a:bodyPr/>
        <a:lstStyle/>
        <a:p>
          <a:endParaRPr lang="zh-CN" altLang="en-US"/>
        </a:p>
      </dgm:t>
    </dgm:pt>
    <dgm:pt modelId="{5035CE4A-B475-3D47-9A2F-B25BA29BC18D}" type="sibTrans" cxnId="{206695EB-BEE4-9A43-8D98-BFA8B1BE284C}">
      <dgm:prSet/>
      <dgm:spPr/>
      <dgm:t>
        <a:bodyPr/>
        <a:lstStyle/>
        <a:p>
          <a:endParaRPr lang="zh-CN" altLang="en-US"/>
        </a:p>
      </dgm:t>
    </dgm:pt>
    <dgm:pt modelId="{D517528C-A436-7840-ACBE-0B53B2ADBCD6}" type="pres">
      <dgm:prSet presAssocID="{361A5BC9-08E3-CF4B-8748-2D25945942D1}" presName="compositeShape" presStyleCnt="0">
        <dgm:presLayoutVars>
          <dgm:dir/>
          <dgm:resizeHandles/>
        </dgm:presLayoutVars>
      </dgm:prSet>
      <dgm:spPr/>
    </dgm:pt>
    <dgm:pt modelId="{C6E9C634-C9C9-9F40-9257-6B9242DEFC14}" type="pres">
      <dgm:prSet presAssocID="{361A5BC9-08E3-CF4B-8748-2D25945942D1}" presName="pyramid" presStyleLbl="node1" presStyleIdx="0" presStyleCnt="1"/>
      <dgm:spPr>
        <a:solidFill>
          <a:srgbClr val="C4370A"/>
        </a:solidFill>
      </dgm:spPr>
    </dgm:pt>
    <dgm:pt modelId="{3592682C-B66E-5840-A5BE-D1F217AE208C}" type="pres">
      <dgm:prSet presAssocID="{361A5BC9-08E3-CF4B-8748-2D25945942D1}" presName="theList" presStyleCnt="0"/>
      <dgm:spPr/>
    </dgm:pt>
    <dgm:pt modelId="{A28DA1DC-F211-DE47-B684-2BB3D94118C5}" type="pres">
      <dgm:prSet presAssocID="{D7BFEDC9-45EE-CD47-9D9F-BDAD50666029}" presName="aNode" presStyleLbl="fgAcc1" presStyleIdx="0" presStyleCnt="5" custScaleX="141312" custLinFactNeighborX="20143" custLinFactNeighborY="65483">
        <dgm:presLayoutVars>
          <dgm:bulletEnabled val="1"/>
        </dgm:presLayoutVars>
      </dgm:prSet>
      <dgm:spPr/>
      <dgm:t>
        <a:bodyPr/>
        <a:lstStyle/>
        <a:p>
          <a:endParaRPr lang="zh-CN" altLang="en-US"/>
        </a:p>
      </dgm:t>
    </dgm:pt>
    <dgm:pt modelId="{4447D946-7F89-4949-8E15-DAAE3B9CF5EA}" type="pres">
      <dgm:prSet presAssocID="{D7BFEDC9-45EE-CD47-9D9F-BDAD50666029}" presName="aSpace" presStyleCnt="0"/>
      <dgm:spPr/>
    </dgm:pt>
    <dgm:pt modelId="{59E0289A-7A50-574B-AAD4-FAB5C2592B11}" type="pres">
      <dgm:prSet presAssocID="{69342712-5FF9-E240-8418-A02673CE80E8}" presName="aNode" presStyleLbl="fgAcc1" presStyleIdx="1" presStyleCnt="5" custScaleX="141312" custLinFactNeighborX="20143" custLinFactNeighborY="65483">
        <dgm:presLayoutVars>
          <dgm:bulletEnabled val="1"/>
        </dgm:presLayoutVars>
      </dgm:prSet>
      <dgm:spPr/>
      <dgm:t>
        <a:bodyPr/>
        <a:lstStyle/>
        <a:p>
          <a:endParaRPr lang="zh-CN" altLang="en-US"/>
        </a:p>
      </dgm:t>
    </dgm:pt>
    <dgm:pt modelId="{ED816537-67A4-3546-BB74-0AB30D09AA4D}" type="pres">
      <dgm:prSet presAssocID="{69342712-5FF9-E240-8418-A02673CE80E8}" presName="aSpace" presStyleCnt="0"/>
      <dgm:spPr/>
    </dgm:pt>
    <dgm:pt modelId="{D78394DC-A345-564D-ABB6-139D4B465F4D}" type="pres">
      <dgm:prSet presAssocID="{B7AC821D-52F6-8448-AF10-363DEC5AA3EA}" presName="aNode" presStyleLbl="fgAcc1" presStyleIdx="2" presStyleCnt="5" custScaleX="141312" custLinFactNeighborX="20143" custLinFactNeighborY="65483">
        <dgm:presLayoutVars>
          <dgm:bulletEnabled val="1"/>
        </dgm:presLayoutVars>
      </dgm:prSet>
      <dgm:spPr/>
      <dgm:t>
        <a:bodyPr/>
        <a:lstStyle/>
        <a:p>
          <a:endParaRPr lang="zh-CN" altLang="en-US"/>
        </a:p>
      </dgm:t>
    </dgm:pt>
    <dgm:pt modelId="{71C85970-C7E8-514E-B520-5E19F0D42CCE}" type="pres">
      <dgm:prSet presAssocID="{B7AC821D-52F6-8448-AF10-363DEC5AA3EA}" presName="aSpace" presStyleCnt="0"/>
      <dgm:spPr/>
    </dgm:pt>
    <dgm:pt modelId="{369AA13F-2ABA-0641-87C6-6697638141E9}" type="pres">
      <dgm:prSet presAssocID="{FC4A48DC-0447-6F49-9DDA-EF8DAC8C192A}" presName="aNode" presStyleLbl="fgAcc1" presStyleIdx="3" presStyleCnt="5" custScaleX="141312" custLinFactNeighborX="20143" custLinFactNeighborY="65483">
        <dgm:presLayoutVars>
          <dgm:bulletEnabled val="1"/>
        </dgm:presLayoutVars>
      </dgm:prSet>
      <dgm:spPr/>
      <dgm:t>
        <a:bodyPr/>
        <a:lstStyle/>
        <a:p>
          <a:endParaRPr lang="zh-CN" altLang="en-US"/>
        </a:p>
      </dgm:t>
    </dgm:pt>
    <dgm:pt modelId="{390F6FA1-B263-FF4D-B02F-ED17E2527779}" type="pres">
      <dgm:prSet presAssocID="{FC4A48DC-0447-6F49-9DDA-EF8DAC8C192A}" presName="aSpace" presStyleCnt="0"/>
      <dgm:spPr/>
    </dgm:pt>
    <dgm:pt modelId="{DDA42949-E7D1-BD4F-BDA6-8114DCD4B0FE}" type="pres">
      <dgm:prSet presAssocID="{6CFD2BE3-EEE5-D940-8211-749D2BF24354}" presName="aNode" presStyleLbl="fgAcc1" presStyleIdx="4" presStyleCnt="5" custScaleX="141312" custLinFactNeighborX="20143" custLinFactNeighborY="65483">
        <dgm:presLayoutVars>
          <dgm:bulletEnabled val="1"/>
        </dgm:presLayoutVars>
      </dgm:prSet>
      <dgm:spPr/>
      <dgm:t>
        <a:bodyPr/>
        <a:lstStyle/>
        <a:p>
          <a:endParaRPr lang="zh-CN" altLang="en-US"/>
        </a:p>
      </dgm:t>
    </dgm:pt>
    <dgm:pt modelId="{9B223EFF-3527-8F4E-9F0C-D569305D62A4}" type="pres">
      <dgm:prSet presAssocID="{6CFD2BE3-EEE5-D940-8211-749D2BF24354}" presName="aSpace" presStyleCnt="0"/>
      <dgm:spPr/>
    </dgm:pt>
  </dgm:ptLst>
  <dgm:cxnLst>
    <dgm:cxn modelId="{EAA5536D-242B-074E-B86D-EBE320B05D21}" srcId="{361A5BC9-08E3-CF4B-8748-2D25945942D1}" destId="{B7AC821D-52F6-8448-AF10-363DEC5AA3EA}" srcOrd="2" destOrd="0" parTransId="{640716A3-CB2D-5947-89DB-D7B2DF2CFE27}" sibTransId="{3DB28D97-46FB-F84B-8E30-E39A7BE1AFA1}"/>
    <dgm:cxn modelId="{20F52300-FE9F-FE49-B991-2BFAFAB39A32}" srcId="{361A5BC9-08E3-CF4B-8748-2D25945942D1}" destId="{FC4A48DC-0447-6F49-9DDA-EF8DAC8C192A}" srcOrd="3" destOrd="0" parTransId="{458D4B03-4F40-AB48-8955-DE84B5D79316}" sibTransId="{EB851E88-3051-9B46-B7F3-C18E3F9213AB}"/>
    <dgm:cxn modelId="{B4A1CC65-A3A3-D348-A0C5-B32443FBACCC}" type="presOf" srcId="{B7AC821D-52F6-8448-AF10-363DEC5AA3EA}" destId="{D78394DC-A345-564D-ABB6-139D4B465F4D}" srcOrd="0" destOrd="0" presId="urn:microsoft.com/office/officeart/2005/8/layout/pyramid2"/>
    <dgm:cxn modelId="{AD1F38CA-7152-5D40-A01A-6FB71EB17B8E}" type="presOf" srcId="{FC4A48DC-0447-6F49-9DDA-EF8DAC8C192A}" destId="{369AA13F-2ABA-0641-87C6-6697638141E9}" srcOrd="0" destOrd="0" presId="urn:microsoft.com/office/officeart/2005/8/layout/pyramid2"/>
    <dgm:cxn modelId="{206695EB-BEE4-9A43-8D98-BFA8B1BE284C}" srcId="{361A5BC9-08E3-CF4B-8748-2D25945942D1}" destId="{6CFD2BE3-EEE5-D940-8211-749D2BF24354}" srcOrd="4" destOrd="0" parTransId="{47A8762B-A9F5-9C4B-BF76-956D01A4FE56}" sibTransId="{5035CE4A-B475-3D47-9A2F-B25BA29BC18D}"/>
    <dgm:cxn modelId="{6BEEC5DA-6282-2842-9E52-C882EA5CD06A}" type="presOf" srcId="{361A5BC9-08E3-CF4B-8748-2D25945942D1}" destId="{D517528C-A436-7840-ACBE-0B53B2ADBCD6}" srcOrd="0" destOrd="0" presId="urn:microsoft.com/office/officeart/2005/8/layout/pyramid2"/>
    <dgm:cxn modelId="{53D090E3-B8C1-DA42-8C87-A4473DF52A08}" srcId="{361A5BC9-08E3-CF4B-8748-2D25945942D1}" destId="{D7BFEDC9-45EE-CD47-9D9F-BDAD50666029}" srcOrd="0" destOrd="0" parTransId="{81328AA2-4A3E-E34B-A115-59AACC5D6E0B}" sibTransId="{C21F16F4-8FD8-6F43-BAF0-663EE7DE5C65}"/>
    <dgm:cxn modelId="{38D1E408-BDA2-FE4D-8316-5C8AAACC98AD}" type="presOf" srcId="{6CFD2BE3-EEE5-D940-8211-749D2BF24354}" destId="{DDA42949-E7D1-BD4F-BDA6-8114DCD4B0FE}" srcOrd="0" destOrd="0" presId="urn:microsoft.com/office/officeart/2005/8/layout/pyramid2"/>
    <dgm:cxn modelId="{692880C9-9A73-D642-B82A-0CB502B82570}" type="presOf" srcId="{D7BFEDC9-45EE-CD47-9D9F-BDAD50666029}" destId="{A28DA1DC-F211-DE47-B684-2BB3D94118C5}" srcOrd="0" destOrd="0" presId="urn:microsoft.com/office/officeart/2005/8/layout/pyramid2"/>
    <dgm:cxn modelId="{A450CCC7-D5D8-6845-9D86-6FEA46684EB1}" srcId="{361A5BC9-08E3-CF4B-8748-2D25945942D1}" destId="{69342712-5FF9-E240-8418-A02673CE80E8}" srcOrd="1" destOrd="0" parTransId="{DC83A3EB-4343-2543-83E6-D4F465972737}" sibTransId="{11CB4A6E-6F6D-C948-802A-F35BA7F9C71E}"/>
    <dgm:cxn modelId="{C061FA1D-E5D1-5046-BFCA-30E59A551522}" type="presOf" srcId="{69342712-5FF9-E240-8418-A02673CE80E8}" destId="{59E0289A-7A50-574B-AAD4-FAB5C2592B11}" srcOrd="0" destOrd="0" presId="urn:microsoft.com/office/officeart/2005/8/layout/pyramid2"/>
    <dgm:cxn modelId="{C79AB4AA-BD6E-384D-882B-A051628CCFC1}" type="presParOf" srcId="{D517528C-A436-7840-ACBE-0B53B2ADBCD6}" destId="{C6E9C634-C9C9-9F40-9257-6B9242DEFC14}" srcOrd="0" destOrd="0" presId="urn:microsoft.com/office/officeart/2005/8/layout/pyramid2"/>
    <dgm:cxn modelId="{E4F962E4-2DF6-AD4E-BA62-63B0C0FBA6E7}" type="presParOf" srcId="{D517528C-A436-7840-ACBE-0B53B2ADBCD6}" destId="{3592682C-B66E-5840-A5BE-D1F217AE208C}" srcOrd="1" destOrd="0" presId="urn:microsoft.com/office/officeart/2005/8/layout/pyramid2"/>
    <dgm:cxn modelId="{566B6E4B-51F2-F840-8B31-F57A62FEC4A2}" type="presParOf" srcId="{3592682C-B66E-5840-A5BE-D1F217AE208C}" destId="{A28DA1DC-F211-DE47-B684-2BB3D94118C5}" srcOrd="0" destOrd="0" presId="urn:microsoft.com/office/officeart/2005/8/layout/pyramid2"/>
    <dgm:cxn modelId="{D0E72476-1982-9445-8357-1DAAA763C35A}" type="presParOf" srcId="{3592682C-B66E-5840-A5BE-D1F217AE208C}" destId="{4447D946-7F89-4949-8E15-DAAE3B9CF5EA}" srcOrd="1" destOrd="0" presId="urn:microsoft.com/office/officeart/2005/8/layout/pyramid2"/>
    <dgm:cxn modelId="{0692DF4F-77C5-EE45-953B-0B45377A0614}" type="presParOf" srcId="{3592682C-B66E-5840-A5BE-D1F217AE208C}" destId="{59E0289A-7A50-574B-AAD4-FAB5C2592B11}" srcOrd="2" destOrd="0" presId="urn:microsoft.com/office/officeart/2005/8/layout/pyramid2"/>
    <dgm:cxn modelId="{FA307BC3-5C3F-C24F-8C9C-EEE7DFE65BA8}" type="presParOf" srcId="{3592682C-B66E-5840-A5BE-D1F217AE208C}" destId="{ED816537-67A4-3546-BB74-0AB30D09AA4D}" srcOrd="3" destOrd="0" presId="urn:microsoft.com/office/officeart/2005/8/layout/pyramid2"/>
    <dgm:cxn modelId="{95EF6384-6EBB-2141-9C04-3A141DBB33CC}" type="presParOf" srcId="{3592682C-B66E-5840-A5BE-D1F217AE208C}" destId="{D78394DC-A345-564D-ABB6-139D4B465F4D}" srcOrd="4" destOrd="0" presId="urn:microsoft.com/office/officeart/2005/8/layout/pyramid2"/>
    <dgm:cxn modelId="{2D86A641-445F-BB46-A1F4-97F6AFDE6939}" type="presParOf" srcId="{3592682C-B66E-5840-A5BE-D1F217AE208C}" destId="{71C85970-C7E8-514E-B520-5E19F0D42CCE}" srcOrd="5" destOrd="0" presId="urn:microsoft.com/office/officeart/2005/8/layout/pyramid2"/>
    <dgm:cxn modelId="{A1745946-2EF3-E446-9E65-4E55EAE709BD}" type="presParOf" srcId="{3592682C-B66E-5840-A5BE-D1F217AE208C}" destId="{369AA13F-2ABA-0641-87C6-6697638141E9}" srcOrd="6" destOrd="0" presId="urn:microsoft.com/office/officeart/2005/8/layout/pyramid2"/>
    <dgm:cxn modelId="{FB0ECF31-36F4-A248-8E01-D4166084409B}" type="presParOf" srcId="{3592682C-B66E-5840-A5BE-D1F217AE208C}" destId="{390F6FA1-B263-FF4D-B02F-ED17E2527779}" srcOrd="7" destOrd="0" presId="urn:microsoft.com/office/officeart/2005/8/layout/pyramid2"/>
    <dgm:cxn modelId="{C68FD020-6F0A-9E42-BA55-7CD062C2518B}" type="presParOf" srcId="{3592682C-B66E-5840-A5BE-D1F217AE208C}" destId="{DDA42949-E7D1-BD4F-BDA6-8114DCD4B0FE}" srcOrd="8" destOrd="0" presId="urn:microsoft.com/office/officeart/2005/8/layout/pyramid2"/>
    <dgm:cxn modelId="{9A0BC9FA-7954-0D4A-BE48-0D992E0C155F}" type="presParOf" srcId="{3592682C-B66E-5840-A5BE-D1F217AE208C}" destId="{9B223EFF-3527-8F4E-9F0C-D569305D62A4}"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61A5BC9-08E3-CF4B-8748-2D25945942D1}" type="doc">
      <dgm:prSet loTypeId="urn:microsoft.com/office/officeart/2005/8/layout/pyramid2" loCatId="" qsTypeId="urn:microsoft.com/office/officeart/2005/8/quickstyle/simple4" qsCatId="simple" csTypeId="urn:microsoft.com/office/officeart/2005/8/colors/accent5_5" csCatId="accent5" phldr="1"/>
      <dgm:spPr/>
    </dgm:pt>
    <dgm:pt modelId="{D7BFEDC9-45EE-CD47-9D9F-BDAD50666029}">
      <dgm:prSet phldrT="[Tex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2.1</a:t>
          </a:r>
          <a:r>
            <a:rPr lang="zh-CN" altLang="en-US" sz="1800">
              <a:latin typeface="Microsoft YaHei" charset="-122"/>
              <a:ea typeface="Microsoft YaHei" charset="-122"/>
              <a:cs typeface="Microsoft YaHei" charset="-122"/>
            </a:rPr>
            <a:t> 处理器状态</a:t>
          </a:r>
        </a:p>
      </dgm:t>
    </dgm:pt>
    <dgm:pt modelId="{81328AA2-4A3E-E34B-A115-59AACC5D6E0B}" type="parTrans" cxnId="{53D090E3-B8C1-DA42-8C87-A4473DF52A08}">
      <dgm:prSet/>
      <dgm:spPr/>
      <dgm:t>
        <a:bodyPr/>
        <a:lstStyle/>
        <a:p>
          <a:endParaRPr lang="zh-CN" altLang="en-US"/>
        </a:p>
      </dgm:t>
    </dgm:pt>
    <dgm:pt modelId="{C21F16F4-8FD8-6F43-BAF0-663EE7DE5C65}" type="sibTrans" cxnId="{53D090E3-B8C1-DA42-8C87-A4473DF52A08}">
      <dgm:prSet/>
      <dgm:spPr/>
      <dgm:t>
        <a:bodyPr/>
        <a:lstStyle/>
        <a:p>
          <a:endParaRPr lang="zh-CN" altLang="en-US"/>
        </a:p>
      </dgm:t>
    </dgm:pt>
    <dgm:pt modelId="{69342712-5FF9-E240-8418-A02673CE80E8}">
      <dgm:prSet phldrT="[Tex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2.2</a:t>
          </a:r>
          <a:r>
            <a:rPr lang="zh-CN" altLang="en-US" sz="1800">
              <a:latin typeface="Microsoft YaHei" charset="-122"/>
              <a:ea typeface="Microsoft YaHei" charset="-122"/>
              <a:cs typeface="Microsoft YaHei" charset="-122"/>
            </a:rPr>
            <a:t> 中断技术</a:t>
          </a:r>
        </a:p>
      </dgm:t>
    </dgm:pt>
    <dgm:pt modelId="{DC83A3EB-4343-2543-83E6-D4F465972737}" type="parTrans" cxnId="{A450CCC7-D5D8-6845-9D86-6FEA46684EB1}">
      <dgm:prSet/>
      <dgm:spPr/>
      <dgm:t>
        <a:bodyPr/>
        <a:lstStyle/>
        <a:p>
          <a:endParaRPr lang="zh-CN" altLang="en-US"/>
        </a:p>
      </dgm:t>
    </dgm:pt>
    <dgm:pt modelId="{11CB4A6E-6F6D-C948-802A-F35BA7F9C71E}" type="sibTrans" cxnId="{A450CCC7-D5D8-6845-9D86-6FEA46684EB1}">
      <dgm:prSet/>
      <dgm:spPr/>
      <dgm:t>
        <a:bodyPr/>
        <a:lstStyle/>
        <a:p>
          <a:endParaRPr lang="zh-CN" altLang="en-US"/>
        </a:p>
      </dgm:t>
    </dgm:pt>
    <dgm:pt modelId="{B7AC821D-52F6-8448-AF10-363DEC5AA3EA}">
      <dgm:prSet phldrT="[Tex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2.3</a:t>
          </a:r>
          <a:r>
            <a:rPr lang="zh-CN" altLang="en-US" sz="1800">
              <a:latin typeface="Microsoft YaHei" charset="-122"/>
              <a:ea typeface="Microsoft YaHei" charset="-122"/>
              <a:cs typeface="Microsoft YaHei" charset="-122"/>
            </a:rPr>
            <a:t> 进程及其实现</a:t>
          </a:r>
        </a:p>
      </dgm:t>
    </dgm:pt>
    <dgm:pt modelId="{640716A3-CB2D-5947-89DB-D7B2DF2CFE27}" type="parTrans" cxnId="{EAA5536D-242B-074E-B86D-EBE320B05D21}">
      <dgm:prSet/>
      <dgm:spPr/>
      <dgm:t>
        <a:bodyPr/>
        <a:lstStyle/>
        <a:p>
          <a:endParaRPr lang="zh-CN" altLang="en-US"/>
        </a:p>
      </dgm:t>
    </dgm:pt>
    <dgm:pt modelId="{3DB28D97-46FB-F84B-8E30-E39A7BE1AFA1}" type="sibTrans" cxnId="{EAA5536D-242B-074E-B86D-EBE320B05D21}">
      <dgm:prSet/>
      <dgm:spPr/>
      <dgm:t>
        <a:bodyPr/>
        <a:lstStyle/>
        <a:p>
          <a:endParaRPr lang="zh-CN" altLang="en-US"/>
        </a:p>
      </dgm:t>
    </dgm:pt>
    <dgm:pt modelId="{FC4A48DC-0447-6F49-9DDA-EF8DAC8C192A}">
      <dgm:prSe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2.4</a:t>
          </a:r>
          <a:r>
            <a:rPr lang="zh-CN" altLang="en-US" sz="1800">
              <a:latin typeface="Microsoft YaHei" charset="-122"/>
              <a:ea typeface="Microsoft YaHei" charset="-122"/>
              <a:cs typeface="Microsoft YaHei" charset="-122"/>
            </a:rPr>
            <a:t> 线程及其实现</a:t>
          </a:r>
        </a:p>
      </dgm:t>
    </dgm:pt>
    <dgm:pt modelId="{458D4B03-4F40-AB48-8955-DE84B5D79316}" type="parTrans" cxnId="{20F52300-FE9F-FE49-B991-2BFAFAB39A32}">
      <dgm:prSet/>
      <dgm:spPr/>
      <dgm:t>
        <a:bodyPr/>
        <a:lstStyle/>
        <a:p>
          <a:endParaRPr lang="zh-CN" altLang="en-US"/>
        </a:p>
      </dgm:t>
    </dgm:pt>
    <dgm:pt modelId="{EB851E88-3051-9B46-B7F3-C18E3F9213AB}" type="sibTrans" cxnId="{20F52300-FE9F-FE49-B991-2BFAFAB39A32}">
      <dgm:prSet/>
      <dgm:spPr/>
      <dgm:t>
        <a:bodyPr/>
        <a:lstStyle/>
        <a:p>
          <a:endParaRPr lang="zh-CN" altLang="en-US"/>
        </a:p>
      </dgm:t>
    </dgm:pt>
    <dgm:pt modelId="{6CFD2BE3-EEE5-D940-8211-749D2BF24354}">
      <dgm:prSet custT="1"/>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pPr algn="l"/>
          <a:r>
            <a:rPr lang="en-US" altLang="zh-CN" sz="1800">
              <a:latin typeface="Microsoft YaHei" charset="-122"/>
              <a:ea typeface="Microsoft YaHei" charset="-122"/>
              <a:cs typeface="Microsoft YaHei" charset="-122"/>
            </a:rPr>
            <a:t>2.6</a:t>
          </a:r>
          <a:r>
            <a:rPr lang="zh-CN" altLang="en-US" sz="1800">
              <a:latin typeface="Microsoft YaHei" charset="-122"/>
              <a:ea typeface="Microsoft YaHei" charset="-122"/>
              <a:cs typeface="Microsoft YaHei" charset="-122"/>
            </a:rPr>
            <a:t> 处理器调度</a:t>
          </a:r>
        </a:p>
      </dgm:t>
    </dgm:pt>
    <dgm:pt modelId="{47A8762B-A9F5-9C4B-BF76-956D01A4FE56}" type="parTrans" cxnId="{206695EB-BEE4-9A43-8D98-BFA8B1BE284C}">
      <dgm:prSet/>
      <dgm:spPr/>
      <dgm:t>
        <a:bodyPr/>
        <a:lstStyle/>
        <a:p>
          <a:endParaRPr lang="zh-CN" altLang="en-US"/>
        </a:p>
      </dgm:t>
    </dgm:pt>
    <dgm:pt modelId="{5035CE4A-B475-3D47-9A2F-B25BA29BC18D}" type="sibTrans" cxnId="{206695EB-BEE4-9A43-8D98-BFA8B1BE284C}">
      <dgm:prSet/>
      <dgm:spPr/>
      <dgm:t>
        <a:bodyPr/>
        <a:lstStyle/>
        <a:p>
          <a:endParaRPr lang="zh-CN" altLang="en-US"/>
        </a:p>
      </dgm:t>
    </dgm:pt>
    <dgm:pt modelId="{D517528C-A436-7840-ACBE-0B53B2ADBCD6}" type="pres">
      <dgm:prSet presAssocID="{361A5BC9-08E3-CF4B-8748-2D25945942D1}" presName="compositeShape" presStyleCnt="0">
        <dgm:presLayoutVars>
          <dgm:dir/>
          <dgm:resizeHandles/>
        </dgm:presLayoutVars>
      </dgm:prSet>
      <dgm:spPr/>
    </dgm:pt>
    <dgm:pt modelId="{C6E9C634-C9C9-9F40-9257-6B9242DEFC14}" type="pres">
      <dgm:prSet presAssocID="{361A5BC9-08E3-CF4B-8748-2D25945942D1}" presName="pyramid" presStyleLbl="node1" presStyleIdx="0" presStyleCnt="1"/>
      <dgm:spPr>
        <a:solidFill>
          <a:srgbClr val="C4370A"/>
        </a:solidFill>
      </dgm:spPr>
    </dgm:pt>
    <dgm:pt modelId="{3592682C-B66E-5840-A5BE-D1F217AE208C}" type="pres">
      <dgm:prSet presAssocID="{361A5BC9-08E3-CF4B-8748-2D25945942D1}" presName="theList" presStyleCnt="0"/>
      <dgm:spPr/>
    </dgm:pt>
    <dgm:pt modelId="{A28DA1DC-F211-DE47-B684-2BB3D94118C5}" type="pres">
      <dgm:prSet presAssocID="{D7BFEDC9-45EE-CD47-9D9F-BDAD50666029}" presName="aNode" presStyleLbl="fgAcc1" presStyleIdx="0" presStyleCnt="5" custScaleX="141312" custLinFactNeighborX="20143" custLinFactNeighborY="65483">
        <dgm:presLayoutVars>
          <dgm:bulletEnabled val="1"/>
        </dgm:presLayoutVars>
      </dgm:prSet>
      <dgm:spPr/>
      <dgm:t>
        <a:bodyPr/>
        <a:lstStyle/>
        <a:p>
          <a:endParaRPr lang="zh-CN" altLang="en-US"/>
        </a:p>
      </dgm:t>
    </dgm:pt>
    <dgm:pt modelId="{4447D946-7F89-4949-8E15-DAAE3B9CF5EA}" type="pres">
      <dgm:prSet presAssocID="{D7BFEDC9-45EE-CD47-9D9F-BDAD50666029}" presName="aSpace" presStyleCnt="0"/>
      <dgm:spPr/>
    </dgm:pt>
    <dgm:pt modelId="{59E0289A-7A50-574B-AAD4-FAB5C2592B11}" type="pres">
      <dgm:prSet presAssocID="{69342712-5FF9-E240-8418-A02673CE80E8}" presName="aNode" presStyleLbl="fgAcc1" presStyleIdx="1" presStyleCnt="5" custScaleX="141312" custLinFactNeighborX="20143" custLinFactNeighborY="65483">
        <dgm:presLayoutVars>
          <dgm:bulletEnabled val="1"/>
        </dgm:presLayoutVars>
      </dgm:prSet>
      <dgm:spPr/>
      <dgm:t>
        <a:bodyPr/>
        <a:lstStyle/>
        <a:p>
          <a:endParaRPr lang="zh-CN" altLang="en-US"/>
        </a:p>
      </dgm:t>
    </dgm:pt>
    <dgm:pt modelId="{ED816537-67A4-3546-BB74-0AB30D09AA4D}" type="pres">
      <dgm:prSet presAssocID="{69342712-5FF9-E240-8418-A02673CE80E8}" presName="aSpace" presStyleCnt="0"/>
      <dgm:spPr/>
    </dgm:pt>
    <dgm:pt modelId="{D78394DC-A345-564D-ABB6-139D4B465F4D}" type="pres">
      <dgm:prSet presAssocID="{B7AC821D-52F6-8448-AF10-363DEC5AA3EA}" presName="aNode" presStyleLbl="fgAcc1" presStyleIdx="2" presStyleCnt="5" custScaleX="141312" custLinFactNeighborX="20143" custLinFactNeighborY="65483">
        <dgm:presLayoutVars>
          <dgm:bulletEnabled val="1"/>
        </dgm:presLayoutVars>
      </dgm:prSet>
      <dgm:spPr/>
      <dgm:t>
        <a:bodyPr/>
        <a:lstStyle/>
        <a:p>
          <a:endParaRPr lang="zh-CN" altLang="en-US"/>
        </a:p>
      </dgm:t>
    </dgm:pt>
    <dgm:pt modelId="{71C85970-C7E8-514E-B520-5E19F0D42CCE}" type="pres">
      <dgm:prSet presAssocID="{B7AC821D-52F6-8448-AF10-363DEC5AA3EA}" presName="aSpace" presStyleCnt="0"/>
      <dgm:spPr/>
    </dgm:pt>
    <dgm:pt modelId="{369AA13F-2ABA-0641-87C6-6697638141E9}" type="pres">
      <dgm:prSet presAssocID="{FC4A48DC-0447-6F49-9DDA-EF8DAC8C192A}" presName="aNode" presStyleLbl="fgAcc1" presStyleIdx="3" presStyleCnt="5" custScaleX="141312" custLinFactNeighborX="20143" custLinFactNeighborY="65483">
        <dgm:presLayoutVars>
          <dgm:bulletEnabled val="1"/>
        </dgm:presLayoutVars>
      </dgm:prSet>
      <dgm:spPr/>
      <dgm:t>
        <a:bodyPr/>
        <a:lstStyle/>
        <a:p>
          <a:endParaRPr lang="zh-CN" altLang="en-US"/>
        </a:p>
      </dgm:t>
    </dgm:pt>
    <dgm:pt modelId="{390F6FA1-B263-FF4D-B02F-ED17E2527779}" type="pres">
      <dgm:prSet presAssocID="{FC4A48DC-0447-6F49-9DDA-EF8DAC8C192A}" presName="aSpace" presStyleCnt="0"/>
      <dgm:spPr/>
    </dgm:pt>
    <dgm:pt modelId="{DDA42949-E7D1-BD4F-BDA6-8114DCD4B0FE}" type="pres">
      <dgm:prSet presAssocID="{6CFD2BE3-EEE5-D940-8211-749D2BF24354}" presName="aNode" presStyleLbl="fgAcc1" presStyleIdx="4" presStyleCnt="5" custScaleX="141312" custLinFactNeighborX="20143" custLinFactNeighborY="65483">
        <dgm:presLayoutVars>
          <dgm:bulletEnabled val="1"/>
        </dgm:presLayoutVars>
      </dgm:prSet>
      <dgm:spPr/>
      <dgm:t>
        <a:bodyPr/>
        <a:lstStyle/>
        <a:p>
          <a:endParaRPr lang="zh-CN" altLang="en-US"/>
        </a:p>
      </dgm:t>
    </dgm:pt>
    <dgm:pt modelId="{9B223EFF-3527-8F4E-9F0C-D569305D62A4}" type="pres">
      <dgm:prSet presAssocID="{6CFD2BE3-EEE5-D940-8211-749D2BF24354}" presName="aSpace" presStyleCnt="0"/>
      <dgm:spPr/>
    </dgm:pt>
  </dgm:ptLst>
  <dgm:cxnLst>
    <dgm:cxn modelId="{206695EB-BEE4-9A43-8D98-BFA8B1BE284C}" srcId="{361A5BC9-08E3-CF4B-8748-2D25945942D1}" destId="{6CFD2BE3-EEE5-D940-8211-749D2BF24354}" srcOrd="4" destOrd="0" parTransId="{47A8762B-A9F5-9C4B-BF76-956D01A4FE56}" sibTransId="{5035CE4A-B475-3D47-9A2F-B25BA29BC18D}"/>
    <dgm:cxn modelId="{A450CCC7-D5D8-6845-9D86-6FEA46684EB1}" srcId="{361A5BC9-08E3-CF4B-8748-2D25945942D1}" destId="{69342712-5FF9-E240-8418-A02673CE80E8}" srcOrd="1" destOrd="0" parTransId="{DC83A3EB-4343-2543-83E6-D4F465972737}" sibTransId="{11CB4A6E-6F6D-C948-802A-F35BA7F9C71E}"/>
    <dgm:cxn modelId="{20F52300-FE9F-FE49-B991-2BFAFAB39A32}" srcId="{361A5BC9-08E3-CF4B-8748-2D25945942D1}" destId="{FC4A48DC-0447-6F49-9DDA-EF8DAC8C192A}" srcOrd="3" destOrd="0" parTransId="{458D4B03-4F40-AB48-8955-DE84B5D79316}" sibTransId="{EB851E88-3051-9B46-B7F3-C18E3F9213AB}"/>
    <dgm:cxn modelId="{F7A14B75-FF18-4095-87AC-CF09720FFF4B}" type="presOf" srcId="{361A5BC9-08E3-CF4B-8748-2D25945942D1}" destId="{D517528C-A436-7840-ACBE-0B53B2ADBCD6}" srcOrd="0" destOrd="0" presId="urn:microsoft.com/office/officeart/2005/8/layout/pyramid2"/>
    <dgm:cxn modelId="{0E803616-914E-4DCC-970E-1C9612C070EF}" type="presOf" srcId="{FC4A48DC-0447-6F49-9DDA-EF8DAC8C192A}" destId="{369AA13F-2ABA-0641-87C6-6697638141E9}" srcOrd="0" destOrd="0" presId="urn:microsoft.com/office/officeart/2005/8/layout/pyramid2"/>
    <dgm:cxn modelId="{CF8AF18A-1DDF-4B92-86EF-9010F5A81936}" type="presOf" srcId="{B7AC821D-52F6-8448-AF10-363DEC5AA3EA}" destId="{D78394DC-A345-564D-ABB6-139D4B465F4D}" srcOrd="0" destOrd="0" presId="urn:microsoft.com/office/officeart/2005/8/layout/pyramid2"/>
    <dgm:cxn modelId="{0A0EA9D1-8E4F-4E5C-AC6E-8D6E2F0CD91F}" type="presOf" srcId="{69342712-5FF9-E240-8418-A02673CE80E8}" destId="{59E0289A-7A50-574B-AAD4-FAB5C2592B11}" srcOrd="0" destOrd="0" presId="urn:microsoft.com/office/officeart/2005/8/layout/pyramid2"/>
    <dgm:cxn modelId="{B0E30CF2-74A0-4F26-BEBC-3682BA3AA348}" type="presOf" srcId="{6CFD2BE3-EEE5-D940-8211-749D2BF24354}" destId="{DDA42949-E7D1-BD4F-BDA6-8114DCD4B0FE}" srcOrd="0" destOrd="0" presId="urn:microsoft.com/office/officeart/2005/8/layout/pyramid2"/>
    <dgm:cxn modelId="{EAA5536D-242B-074E-B86D-EBE320B05D21}" srcId="{361A5BC9-08E3-CF4B-8748-2D25945942D1}" destId="{B7AC821D-52F6-8448-AF10-363DEC5AA3EA}" srcOrd="2" destOrd="0" parTransId="{640716A3-CB2D-5947-89DB-D7B2DF2CFE27}" sibTransId="{3DB28D97-46FB-F84B-8E30-E39A7BE1AFA1}"/>
    <dgm:cxn modelId="{53D090E3-B8C1-DA42-8C87-A4473DF52A08}" srcId="{361A5BC9-08E3-CF4B-8748-2D25945942D1}" destId="{D7BFEDC9-45EE-CD47-9D9F-BDAD50666029}" srcOrd="0" destOrd="0" parTransId="{81328AA2-4A3E-E34B-A115-59AACC5D6E0B}" sibTransId="{C21F16F4-8FD8-6F43-BAF0-663EE7DE5C65}"/>
    <dgm:cxn modelId="{BBE73DD7-1609-4616-ADED-BD1EE7663D4C}" type="presOf" srcId="{D7BFEDC9-45EE-CD47-9D9F-BDAD50666029}" destId="{A28DA1DC-F211-DE47-B684-2BB3D94118C5}" srcOrd="0" destOrd="0" presId="urn:microsoft.com/office/officeart/2005/8/layout/pyramid2"/>
    <dgm:cxn modelId="{B314687A-8FA4-4E00-AAB1-71CFEA74B439}" type="presParOf" srcId="{D517528C-A436-7840-ACBE-0B53B2ADBCD6}" destId="{C6E9C634-C9C9-9F40-9257-6B9242DEFC14}" srcOrd="0" destOrd="0" presId="urn:microsoft.com/office/officeart/2005/8/layout/pyramid2"/>
    <dgm:cxn modelId="{5234B3F8-33C6-47D6-825B-BFA2544AABDB}" type="presParOf" srcId="{D517528C-A436-7840-ACBE-0B53B2ADBCD6}" destId="{3592682C-B66E-5840-A5BE-D1F217AE208C}" srcOrd="1" destOrd="0" presId="urn:microsoft.com/office/officeart/2005/8/layout/pyramid2"/>
    <dgm:cxn modelId="{C8A2004D-0CD5-4BE9-91F3-ACDCADCA62E6}" type="presParOf" srcId="{3592682C-B66E-5840-A5BE-D1F217AE208C}" destId="{A28DA1DC-F211-DE47-B684-2BB3D94118C5}" srcOrd="0" destOrd="0" presId="urn:microsoft.com/office/officeart/2005/8/layout/pyramid2"/>
    <dgm:cxn modelId="{B32222E9-9620-4602-9BEF-345D4F648A74}" type="presParOf" srcId="{3592682C-B66E-5840-A5BE-D1F217AE208C}" destId="{4447D946-7F89-4949-8E15-DAAE3B9CF5EA}" srcOrd="1" destOrd="0" presId="urn:microsoft.com/office/officeart/2005/8/layout/pyramid2"/>
    <dgm:cxn modelId="{066B83AA-8DEE-43F1-B4BE-9A1B9365565E}" type="presParOf" srcId="{3592682C-B66E-5840-A5BE-D1F217AE208C}" destId="{59E0289A-7A50-574B-AAD4-FAB5C2592B11}" srcOrd="2" destOrd="0" presId="urn:microsoft.com/office/officeart/2005/8/layout/pyramid2"/>
    <dgm:cxn modelId="{2C5C4E36-0F53-47F1-9659-078619B1E402}" type="presParOf" srcId="{3592682C-B66E-5840-A5BE-D1F217AE208C}" destId="{ED816537-67A4-3546-BB74-0AB30D09AA4D}" srcOrd="3" destOrd="0" presId="urn:microsoft.com/office/officeart/2005/8/layout/pyramid2"/>
    <dgm:cxn modelId="{0992EE5D-0240-43C7-AC03-91958738209D}" type="presParOf" srcId="{3592682C-B66E-5840-A5BE-D1F217AE208C}" destId="{D78394DC-A345-564D-ABB6-139D4B465F4D}" srcOrd="4" destOrd="0" presId="urn:microsoft.com/office/officeart/2005/8/layout/pyramid2"/>
    <dgm:cxn modelId="{E1313AA4-9693-497F-8679-C6A11EA49FE0}" type="presParOf" srcId="{3592682C-B66E-5840-A5BE-D1F217AE208C}" destId="{71C85970-C7E8-514E-B520-5E19F0D42CCE}" srcOrd="5" destOrd="0" presId="urn:microsoft.com/office/officeart/2005/8/layout/pyramid2"/>
    <dgm:cxn modelId="{D19EE4BF-E176-476D-A4D3-DC05EEB57F79}" type="presParOf" srcId="{3592682C-B66E-5840-A5BE-D1F217AE208C}" destId="{369AA13F-2ABA-0641-87C6-6697638141E9}" srcOrd="6" destOrd="0" presId="urn:microsoft.com/office/officeart/2005/8/layout/pyramid2"/>
    <dgm:cxn modelId="{935EFB67-D829-4217-B9AD-3E779D8F9780}" type="presParOf" srcId="{3592682C-B66E-5840-A5BE-D1F217AE208C}" destId="{390F6FA1-B263-FF4D-B02F-ED17E2527779}" srcOrd="7" destOrd="0" presId="urn:microsoft.com/office/officeart/2005/8/layout/pyramid2"/>
    <dgm:cxn modelId="{31B9C069-D151-46D8-AC70-206489180182}" type="presParOf" srcId="{3592682C-B66E-5840-A5BE-D1F217AE208C}" destId="{DDA42949-E7D1-BD4F-BDA6-8114DCD4B0FE}" srcOrd="8" destOrd="0" presId="urn:microsoft.com/office/officeart/2005/8/layout/pyramid2"/>
    <dgm:cxn modelId="{C85213D1-E43A-4A79-86EC-B19DDDB3989B}" type="presParOf" srcId="{3592682C-B66E-5840-A5BE-D1F217AE208C}" destId="{9B223EFF-3527-8F4E-9F0C-D569305D62A4}"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60C316E-D946-1B42-840D-5E7B61952012}" type="doc">
      <dgm:prSet loTypeId="urn:microsoft.com/office/officeart/2005/8/layout/list1" loCatId="" qsTypeId="urn:microsoft.com/office/officeart/2005/8/quickstyle/simple1" qsCatId="simple" csTypeId="urn:microsoft.com/office/officeart/2005/8/colors/accent2_2" csCatId="accent2" phldr="1"/>
      <dgm:spPr/>
      <dgm:t>
        <a:bodyPr/>
        <a:lstStyle/>
        <a:p>
          <a:endParaRPr lang="zh-CN" altLang="en-US"/>
        </a:p>
      </dgm:t>
    </dgm:pt>
    <dgm:pt modelId="{AB38E319-073E-D84A-93D8-60A5E0C45DC7}">
      <dgm:prSet phldrT="[Text]"/>
      <dgm:spPr>
        <a:solidFill>
          <a:srgbClr val="E94C21"/>
        </a:solidFill>
      </dgm:spPr>
      <dgm:t>
        <a:bodyPr/>
        <a:lstStyle/>
        <a:p>
          <a:r>
            <a:rPr lang="en-US" altLang="zh-CN">
              <a:latin typeface="Microsoft YaHei" charset="-122"/>
              <a:ea typeface="Microsoft YaHei" charset="-122"/>
              <a:cs typeface="Microsoft YaHei" charset="-122"/>
            </a:rPr>
            <a:t>2.1.1</a:t>
          </a:r>
          <a:r>
            <a:rPr lang="zh-CN" altLang="en-US">
              <a:latin typeface="Microsoft YaHei" charset="-122"/>
              <a:ea typeface="Microsoft YaHei" charset="-122"/>
              <a:cs typeface="Microsoft YaHei" charset="-122"/>
            </a:rPr>
            <a:t> 处理器</a:t>
          </a:r>
        </a:p>
      </dgm:t>
    </dgm:pt>
    <dgm:pt modelId="{ABA242D7-66F6-BE4F-9CCF-75BDC9A1AAF3}" type="parTrans" cxnId="{E373B7DF-C8F5-794E-8B4A-C1E7CEAE34BE}">
      <dgm:prSet/>
      <dgm:spPr/>
      <dgm:t>
        <a:bodyPr/>
        <a:lstStyle/>
        <a:p>
          <a:endParaRPr lang="zh-CN" altLang="en-US">
            <a:latin typeface="Microsoft YaHei" charset="-122"/>
            <a:ea typeface="Microsoft YaHei" charset="-122"/>
            <a:cs typeface="Microsoft YaHei" charset="-122"/>
          </a:endParaRPr>
        </a:p>
      </dgm:t>
    </dgm:pt>
    <dgm:pt modelId="{EA4672B4-CEB0-BE4A-9A8E-0D4634F5FFD1}" type="sibTrans" cxnId="{E373B7DF-C8F5-794E-8B4A-C1E7CEAE34BE}">
      <dgm:prSet/>
      <dgm:spPr/>
      <dgm:t>
        <a:bodyPr/>
        <a:lstStyle/>
        <a:p>
          <a:endParaRPr lang="zh-CN" altLang="en-US">
            <a:latin typeface="Microsoft YaHei" charset="-122"/>
            <a:ea typeface="Microsoft YaHei" charset="-122"/>
            <a:cs typeface="Microsoft YaHei" charset="-122"/>
          </a:endParaRPr>
        </a:p>
      </dgm:t>
    </dgm:pt>
    <dgm:pt modelId="{65C69680-77DD-6F43-93A9-80032937D879}">
      <dgm:prSet phldrT="[Text]"/>
      <dgm:spPr>
        <a:solidFill>
          <a:srgbClr val="E94C21"/>
        </a:solidFill>
      </dgm:spPr>
      <dgm:t>
        <a:bodyPr/>
        <a:lstStyle/>
        <a:p>
          <a:r>
            <a:rPr lang="en-US" altLang="zh-CN">
              <a:latin typeface="Microsoft YaHei" charset="-122"/>
              <a:ea typeface="Microsoft YaHei" charset="-122"/>
              <a:cs typeface="Microsoft YaHei" charset="-122"/>
            </a:rPr>
            <a:t>2.1.2</a:t>
          </a:r>
          <a:r>
            <a:rPr lang="zh-CN" altLang="en-US">
              <a:latin typeface="Microsoft YaHei" charset="-122"/>
              <a:ea typeface="Microsoft YaHei" charset="-122"/>
              <a:cs typeface="Microsoft YaHei" charset="-122"/>
            </a:rPr>
            <a:t> 程序状态字</a:t>
          </a:r>
        </a:p>
      </dgm:t>
    </dgm:pt>
    <dgm:pt modelId="{3D8AC707-527A-E344-8A69-7241661498BA}" type="parTrans" cxnId="{FC774FC8-D19D-7545-8583-B065F9D060EC}">
      <dgm:prSet/>
      <dgm:spPr/>
      <dgm:t>
        <a:bodyPr/>
        <a:lstStyle/>
        <a:p>
          <a:endParaRPr lang="zh-CN" altLang="en-US">
            <a:latin typeface="Microsoft YaHei" charset="-122"/>
            <a:ea typeface="Microsoft YaHei" charset="-122"/>
            <a:cs typeface="Microsoft YaHei" charset="-122"/>
          </a:endParaRPr>
        </a:p>
      </dgm:t>
    </dgm:pt>
    <dgm:pt modelId="{FF734972-CBF2-D142-8586-B291B51457E5}" type="sibTrans" cxnId="{FC774FC8-D19D-7545-8583-B065F9D060EC}">
      <dgm:prSet/>
      <dgm:spPr/>
      <dgm:t>
        <a:bodyPr/>
        <a:lstStyle/>
        <a:p>
          <a:endParaRPr lang="zh-CN" altLang="en-US">
            <a:latin typeface="Microsoft YaHei" charset="-122"/>
            <a:ea typeface="Microsoft YaHei" charset="-122"/>
            <a:cs typeface="Microsoft YaHei" charset="-122"/>
          </a:endParaRPr>
        </a:p>
      </dgm:t>
    </dgm:pt>
    <dgm:pt modelId="{0642AD0F-010D-5649-86A7-902C790FA427}" type="pres">
      <dgm:prSet presAssocID="{A60C316E-D946-1B42-840D-5E7B61952012}" presName="linear" presStyleCnt="0">
        <dgm:presLayoutVars>
          <dgm:dir/>
          <dgm:animLvl val="lvl"/>
          <dgm:resizeHandles val="exact"/>
        </dgm:presLayoutVars>
      </dgm:prSet>
      <dgm:spPr/>
      <dgm:t>
        <a:bodyPr/>
        <a:lstStyle/>
        <a:p>
          <a:endParaRPr lang="zh-CN" altLang="en-US"/>
        </a:p>
      </dgm:t>
    </dgm:pt>
    <dgm:pt modelId="{6BF82C7D-84A5-C64D-A6C2-2404D6CA0E52}" type="pres">
      <dgm:prSet presAssocID="{AB38E319-073E-D84A-93D8-60A5E0C45DC7}" presName="parentLin" presStyleCnt="0"/>
      <dgm:spPr/>
    </dgm:pt>
    <dgm:pt modelId="{409DB1C0-409B-4A49-AF25-3A806FCE88A7}" type="pres">
      <dgm:prSet presAssocID="{AB38E319-073E-D84A-93D8-60A5E0C45DC7}" presName="parentLeftMargin" presStyleLbl="node1" presStyleIdx="0" presStyleCnt="2"/>
      <dgm:spPr/>
      <dgm:t>
        <a:bodyPr/>
        <a:lstStyle/>
        <a:p>
          <a:endParaRPr lang="zh-CN" altLang="en-US"/>
        </a:p>
      </dgm:t>
    </dgm:pt>
    <dgm:pt modelId="{9BB94DEB-90EE-4D47-B912-FECC408B31CA}" type="pres">
      <dgm:prSet presAssocID="{AB38E319-073E-D84A-93D8-60A5E0C45DC7}" presName="parentText" presStyleLbl="node1" presStyleIdx="0" presStyleCnt="2">
        <dgm:presLayoutVars>
          <dgm:chMax val="0"/>
          <dgm:bulletEnabled val="1"/>
        </dgm:presLayoutVars>
      </dgm:prSet>
      <dgm:spPr/>
      <dgm:t>
        <a:bodyPr/>
        <a:lstStyle/>
        <a:p>
          <a:endParaRPr lang="zh-CN" altLang="en-US"/>
        </a:p>
      </dgm:t>
    </dgm:pt>
    <dgm:pt modelId="{2AE45FF9-C85C-4B42-8F49-10CF81D3AADB}" type="pres">
      <dgm:prSet presAssocID="{AB38E319-073E-D84A-93D8-60A5E0C45DC7}" presName="negativeSpace" presStyleCnt="0"/>
      <dgm:spPr/>
    </dgm:pt>
    <dgm:pt modelId="{44B30C22-B10A-4C4D-8556-CC447B469CA5}" type="pres">
      <dgm:prSet presAssocID="{AB38E319-073E-D84A-93D8-60A5E0C45DC7}" presName="childText" presStyleLbl="conFgAcc1" presStyleIdx="0" presStyleCnt="2">
        <dgm:presLayoutVars>
          <dgm:bulletEnabled val="1"/>
        </dgm:presLayoutVars>
      </dgm:prSet>
      <dgm:spPr/>
    </dgm:pt>
    <dgm:pt modelId="{B153248E-99F6-8A47-A8B6-A7A65F679395}" type="pres">
      <dgm:prSet presAssocID="{EA4672B4-CEB0-BE4A-9A8E-0D4634F5FFD1}" presName="spaceBetweenRectangles" presStyleCnt="0"/>
      <dgm:spPr/>
    </dgm:pt>
    <dgm:pt modelId="{D2E69320-5FCE-A948-8A42-BFC4E41A1998}" type="pres">
      <dgm:prSet presAssocID="{65C69680-77DD-6F43-93A9-80032937D879}" presName="parentLin" presStyleCnt="0"/>
      <dgm:spPr/>
    </dgm:pt>
    <dgm:pt modelId="{BF636634-8997-1C4C-B909-47AC1D88F1ED}" type="pres">
      <dgm:prSet presAssocID="{65C69680-77DD-6F43-93A9-80032937D879}" presName="parentLeftMargin" presStyleLbl="node1" presStyleIdx="0" presStyleCnt="2"/>
      <dgm:spPr/>
      <dgm:t>
        <a:bodyPr/>
        <a:lstStyle/>
        <a:p>
          <a:endParaRPr lang="zh-CN" altLang="en-US"/>
        </a:p>
      </dgm:t>
    </dgm:pt>
    <dgm:pt modelId="{AD1FC832-011E-8C4A-8124-89B66DFBFBD8}" type="pres">
      <dgm:prSet presAssocID="{65C69680-77DD-6F43-93A9-80032937D879}" presName="parentText" presStyleLbl="node1" presStyleIdx="1" presStyleCnt="2">
        <dgm:presLayoutVars>
          <dgm:chMax val="0"/>
          <dgm:bulletEnabled val="1"/>
        </dgm:presLayoutVars>
      </dgm:prSet>
      <dgm:spPr/>
      <dgm:t>
        <a:bodyPr/>
        <a:lstStyle/>
        <a:p>
          <a:endParaRPr lang="zh-CN" altLang="en-US"/>
        </a:p>
      </dgm:t>
    </dgm:pt>
    <dgm:pt modelId="{41144538-6793-DE44-ACB9-101368304A44}" type="pres">
      <dgm:prSet presAssocID="{65C69680-77DD-6F43-93A9-80032937D879}" presName="negativeSpace" presStyleCnt="0"/>
      <dgm:spPr/>
    </dgm:pt>
    <dgm:pt modelId="{37A7BF17-BDD0-1F49-8F16-012968F9C1B4}" type="pres">
      <dgm:prSet presAssocID="{65C69680-77DD-6F43-93A9-80032937D879}" presName="childText" presStyleLbl="conFgAcc1" presStyleIdx="1" presStyleCnt="2">
        <dgm:presLayoutVars>
          <dgm:bulletEnabled val="1"/>
        </dgm:presLayoutVars>
      </dgm:prSet>
      <dgm:spPr/>
    </dgm:pt>
  </dgm:ptLst>
  <dgm:cxnLst>
    <dgm:cxn modelId="{667AB963-031E-B147-83AF-62531E3149BD}" type="presOf" srcId="{AB38E319-073E-D84A-93D8-60A5E0C45DC7}" destId="{409DB1C0-409B-4A49-AF25-3A806FCE88A7}" srcOrd="0" destOrd="0" presId="urn:microsoft.com/office/officeart/2005/8/layout/list1"/>
    <dgm:cxn modelId="{D05B8E7F-D465-0A48-80A3-9281709C11A8}" type="presOf" srcId="{65C69680-77DD-6F43-93A9-80032937D879}" destId="{BF636634-8997-1C4C-B909-47AC1D88F1ED}" srcOrd="0" destOrd="0" presId="urn:microsoft.com/office/officeart/2005/8/layout/list1"/>
    <dgm:cxn modelId="{E373B7DF-C8F5-794E-8B4A-C1E7CEAE34BE}" srcId="{A60C316E-D946-1B42-840D-5E7B61952012}" destId="{AB38E319-073E-D84A-93D8-60A5E0C45DC7}" srcOrd="0" destOrd="0" parTransId="{ABA242D7-66F6-BE4F-9CCF-75BDC9A1AAF3}" sibTransId="{EA4672B4-CEB0-BE4A-9A8E-0D4634F5FFD1}"/>
    <dgm:cxn modelId="{FC774FC8-D19D-7545-8583-B065F9D060EC}" srcId="{A60C316E-D946-1B42-840D-5E7B61952012}" destId="{65C69680-77DD-6F43-93A9-80032937D879}" srcOrd="1" destOrd="0" parTransId="{3D8AC707-527A-E344-8A69-7241661498BA}" sibTransId="{FF734972-CBF2-D142-8586-B291B51457E5}"/>
    <dgm:cxn modelId="{C70B1A68-C0CE-3448-9F1C-5FB2C9A73363}" type="presOf" srcId="{AB38E319-073E-D84A-93D8-60A5E0C45DC7}" destId="{9BB94DEB-90EE-4D47-B912-FECC408B31CA}" srcOrd="1" destOrd="0" presId="urn:microsoft.com/office/officeart/2005/8/layout/list1"/>
    <dgm:cxn modelId="{D21F1A74-87F9-2848-820D-CB82DDB647EF}" type="presOf" srcId="{65C69680-77DD-6F43-93A9-80032937D879}" destId="{AD1FC832-011E-8C4A-8124-89B66DFBFBD8}" srcOrd="1" destOrd="0" presId="urn:microsoft.com/office/officeart/2005/8/layout/list1"/>
    <dgm:cxn modelId="{E8F6666D-160E-334C-BEE7-5CE4080E6A36}" type="presOf" srcId="{A60C316E-D946-1B42-840D-5E7B61952012}" destId="{0642AD0F-010D-5649-86A7-902C790FA427}" srcOrd="0" destOrd="0" presId="urn:microsoft.com/office/officeart/2005/8/layout/list1"/>
    <dgm:cxn modelId="{A63DFCB0-0ADA-6C41-A236-D6486083CE91}" type="presParOf" srcId="{0642AD0F-010D-5649-86A7-902C790FA427}" destId="{6BF82C7D-84A5-C64D-A6C2-2404D6CA0E52}" srcOrd="0" destOrd="0" presId="urn:microsoft.com/office/officeart/2005/8/layout/list1"/>
    <dgm:cxn modelId="{6406EF19-9A16-AA4C-BA23-914EBA470D26}" type="presParOf" srcId="{6BF82C7D-84A5-C64D-A6C2-2404D6CA0E52}" destId="{409DB1C0-409B-4A49-AF25-3A806FCE88A7}" srcOrd="0" destOrd="0" presId="urn:microsoft.com/office/officeart/2005/8/layout/list1"/>
    <dgm:cxn modelId="{B135676D-8989-364B-93E6-49B79C1BCE89}" type="presParOf" srcId="{6BF82C7D-84A5-C64D-A6C2-2404D6CA0E52}" destId="{9BB94DEB-90EE-4D47-B912-FECC408B31CA}" srcOrd="1" destOrd="0" presId="urn:microsoft.com/office/officeart/2005/8/layout/list1"/>
    <dgm:cxn modelId="{791BE3DB-53B3-8547-9603-6A527BA3D3F4}" type="presParOf" srcId="{0642AD0F-010D-5649-86A7-902C790FA427}" destId="{2AE45FF9-C85C-4B42-8F49-10CF81D3AADB}" srcOrd="1" destOrd="0" presId="urn:microsoft.com/office/officeart/2005/8/layout/list1"/>
    <dgm:cxn modelId="{E25CFAC2-F114-134D-BAEA-36922AA7D47B}" type="presParOf" srcId="{0642AD0F-010D-5649-86A7-902C790FA427}" destId="{44B30C22-B10A-4C4D-8556-CC447B469CA5}" srcOrd="2" destOrd="0" presId="urn:microsoft.com/office/officeart/2005/8/layout/list1"/>
    <dgm:cxn modelId="{8BEFA784-A531-8A4E-8EA0-BD7195C70BD8}" type="presParOf" srcId="{0642AD0F-010D-5649-86A7-902C790FA427}" destId="{B153248E-99F6-8A47-A8B6-A7A65F679395}" srcOrd="3" destOrd="0" presId="urn:microsoft.com/office/officeart/2005/8/layout/list1"/>
    <dgm:cxn modelId="{F1C60B0B-4D5D-B645-A6A2-B406E27D4C4C}" type="presParOf" srcId="{0642AD0F-010D-5649-86A7-902C790FA427}" destId="{D2E69320-5FCE-A948-8A42-BFC4E41A1998}" srcOrd="4" destOrd="0" presId="urn:microsoft.com/office/officeart/2005/8/layout/list1"/>
    <dgm:cxn modelId="{D8594EB8-BB6E-7745-ADE5-321858C851FE}" type="presParOf" srcId="{D2E69320-5FCE-A948-8A42-BFC4E41A1998}" destId="{BF636634-8997-1C4C-B909-47AC1D88F1ED}" srcOrd="0" destOrd="0" presId="urn:microsoft.com/office/officeart/2005/8/layout/list1"/>
    <dgm:cxn modelId="{73031099-95A7-AA43-B5FE-F392A90BE57C}" type="presParOf" srcId="{D2E69320-5FCE-A948-8A42-BFC4E41A1998}" destId="{AD1FC832-011E-8C4A-8124-89B66DFBFBD8}" srcOrd="1" destOrd="0" presId="urn:microsoft.com/office/officeart/2005/8/layout/list1"/>
    <dgm:cxn modelId="{968EE203-D3E5-EE45-9741-4DCF34988FDE}" type="presParOf" srcId="{0642AD0F-010D-5649-86A7-902C790FA427}" destId="{41144538-6793-DE44-ACB9-101368304A44}" srcOrd="5" destOrd="0" presId="urn:microsoft.com/office/officeart/2005/8/layout/list1"/>
    <dgm:cxn modelId="{CDD7F6C4-65B4-2A46-97AC-3DB831F18A09}" type="presParOf" srcId="{0642AD0F-010D-5649-86A7-902C790FA427}" destId="{37A7BF17-BDD0-1F49-8F16-012968F9C1B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9C634-C9C9-9F40-9257-6B9242DEFC14}">
      <dsp:nvSpPr>
        <dsp:cNvPr id="0" name=""/>
        <dsp:cNvSpPr/>
      </dsp:nvSpPr>
      <dsp:spPr>
        <a:xfrm>
          <a:off x="716336" y="0"/>
          <a:ext cx="3415906" cy="3415906"/>
        </a:xfrm>
        <a:prstGeom prst="triangle">
          <a:avLst/>
        </a:prstGeom>
        <a:solidFill>
          <a:srgbClr val="C4370A"/>
        </a:solidFill>
        <a:ln>
          <a:noFill/>
        </a:ln>
        <a:effectLst/>
      </dsp:spPr>
      <dsp:style>
        <a:lnRef idx="0">
          <a:scrgbClr r="0" g="0" b="0"/>
        </a:lnRef>
        <a:fillRef idx="3">
          <a:scrgbClr r="0" g="0" b="0"/>
        </a:fillRef>
        <a:effectRef idx="2">
          <a:scrgbClr r="0" g="0" b="0"/>
        </a:effectRef>
        <a:fontRef idx="minor">
          <a:schemeClr val="lt1"/>
        </a:fontRef>
      </dsp:style>
    </dsp:sp>
    <dsp:sp modelId="{A28DA1DC-F211-DE47-B684-2BB3D94118C5}">
      <dsp:nvSpPr>
        <dsp:cNvPr id="0" name=""/>
        <dsp:cNvSpPr/>
      </dsp:nvSpPr>
      <dsp:spPr>
        <a:xfrm>
          <a:off x="2412899" y="381680"/>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2.1</a:t>
          </a:r>
          <a:r>
            <a:rPr lang="zh-CN" altLang="en-US" sz="1800" kern="1200">
              <a:latin typeface="Microsoft YaHei" charset="-122"/>
              <a:ea typeface="Microsoft YaHei" charset="-122"/>
              <a:cs typeface="Microsoft YaHei" charset="-122"/>
            </a:rPr>
            <a:t> 处理器状态</a:t>
          </a:r>
        </a:p>
      </dsp:txBody>
      <dsp:txXfrm>
        <a:off x="2436609" y="405390"/>
        <a:ext cx="3090185" cy="438279"/>
      </dsp:txXfrm>
    </dsp:sp>
    <dsp:sp modelId="{59E0289A-7A50-574B-AAD4-FAB5C2592B11}">
      <dsp:nvSpPr>
        <dsp:cNvPr id="0" name=""/>
        <dsp:cNvSpPr/>
      </dsp:nvSpPr>
      <dsp:spPr>
        <a:xfrm>
          <a:off x="2412899" y="928092"/>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1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2.2</a:t>
          </a:r>
          <a:r>
            <a:rPr lang="zh-CN" altLang="en-US" sz="1800" kern="1200">
              <a:latin typeface="Microsoft YaHei" charset="-122"/>
              <a:ea typeface="Microsoft YaHei" charset="-122"/>
              <a:cs typeface="Microsoft YaHei" charset="-122"/>
            </a:rPr>
            <a:t> 中断技术</a:t>
          </a:r>
        </a:p>
      </dsp:txBody>
      <dsp:txXfrm>
        <a:off x="2436609" y="951802"/>
        <a:ext cx="3090185" cy="438279"/>
      </dsp:txXfrm>
    </dsp:sp>
    <dsp:sp modelId="{D78394DC-A345-564D-ABB6-139D4B465F4D}">
      <dsp:nvSpPr>
        <dsp:cNvPr id="0" name=""/>
        <dsp:cNvSpPr/>
      </dsp:nvSpPr>
      <dsp:spPr>
        <a:xfrm>
          <a:off x="2412899" y="1474503"/>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2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2.3</a:t>
          </a:r>
          <a:r>
            <a:rPr lang="zh-CN" altLang="en-US" sz="1800" kern="1200">
              <a:latin typeface="Microsoft YaHei" charset="-122"/>
              <a:ea typeface="Microsoft YaHei" charset="-122"/>
              <a:cs typeface="Microsoft YaHei" charset="-122"/>
            </a:rPr>
            <a:t> 进程及其实现</a:t>
          </a:r>
        </a:p>
      </dsp:txBody>
      <dsp:txXfrm>
        <a:off x="2436609" y="1498213"/>
        <a:ext cx="3090185" cy="438279"/>
      </dsp:txXfrm>
    </dsp:sp>
    <dsp:sp modelId="{369AA13F-2ABA-0641-87C6-6697638141E9}">
      <dsp:nvSpPr>
        <dsp:cNvPr id="0" name=""/>
        <dsp:cNvSpPr/>
      </dsp:nvSpPr>
      <dsp:spPr>
        <a:xfrm>
          <a:off x="2412899" y="2020915"/>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3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2.4</a:t>
          </a:r>
          <a:r>
            <a:rPr lang="zh-CN" altLang="en-US" sz="1800" kern="1200">
              <a:latin typeface="Microsoft YaHei" charset="-122"/>
              <a:ea typeface="Microsoft YaHei" charset="-122"/>
              <a:cs typeface="Microsoft YaHei" charset="-122"/>
            </a:rPr>
            <a:t> 线程及其实现</a:t>
          </a:r>
        </a:p>
      </dsp:txBody>
      <dsp:txXfrm>
        <a:off x="2436609" y="2044625"/>
        <a:ext cx="3090185" cy="438279"/>
      </dsp:txXfrm>
    </dsp:sp>
    <dsp:sp modelId="{DDA42949-E7D1-BD4F-BDA6-8114DCD4B0FE}">
      <dsp:nvSpPr>
        <dsp:cNvPr id="0" name=""/>
        <dsp:cNvSpPr/>
      </dsp:nvSpPr>
      <dsp:spPr>
        <a:xfrm>
          <a:off x="2412899" y="2567326"/>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4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2.6</a:t>
          </a:r>
          <a:r>
            <a:rPr lang="zh-CN" altLang="en-US" sz="1800" kern="1200">
              <a:latin typeface="Microsoft YaHei" charset="-122"/>
              <a:ea typeface="Microsoft YaHei" charset="-122"/>
              <a:cs typeface="Microsoft YaHei" charset="-122"/>
            </a:rPr>
            <a:t> 处理器调度</a:t>
          </a:r>
        </a:p>
      </dsp:txBody>
      <dsp:txXfrm>
        <a:off x="2436609" y="2591036"/>
        <a:ext cx="3090185" cy="438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9C634-C9C9-9F40-9257-6B9242DEFC14}">
      <dsp:nvSpPr>
        <dsp:cNvPr id="0" name=""/>
        <dsp:cNvSpPr/>
      </dsp:nvSpPr>
      <dsp:spPr>
        <a:xfrm>
          <a:off x="716336" y="0"/>
          <a:ext cx="3415906" cy="3415906"/>
        </a:xfrm>
        <a:prstGeom prst="triangle">
          <a:avLst/>
        </a:prstGeom>
        <a:solidFill>
          <a:srgbClr val="C4370A"/>
        </a:solidFill>
        <a:ln>
          <a:noFill/>
        </a:ln>
        <a:effectLst/>
      </dsp:spPr>
      <dsp:style>
        <a:lnRef idx="0">
          <a:scrgbClr r="0" g="0" b="0"/>
        </a:lnRef>
        <a:fillRef idx="3">
          <a:scrgbClr r="0" g="0" b="0"/>
        </a:fillRef>
        <a:effectRef idx="2">
          <a:scrgbClr r="0" g="0" b="0"/>
        </a:effectRef>
        <a:fontRef idx="minor">
          <a:schemeClr val="lt1"/>
        </a:fontRef>
      </dsp:style>
    </dsp:sp>
    <dsp:sp modelId="{A28DA1DC-F211-DE47-B684-2BB3D94118C5}">
      <dsp:nvSpPr>
        <dsp:cNvPr id="0" name=""/>
        <dsp:cNvSpPr/>
      </dsp:nvSpPr>
      <dsp:spPr>
        <a:xfrm>
          <a:off x="2412899" y="381680"/>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2.1</a:t>
          </a:r>
          <a:r>
            <a:rPr lang="zh-CN" altLang="en-US" sz="1800" kern="1200">
              <a:latin typeface="Microsoft YaHei" charset="-122"/>
              <a:ea typeface="Microsoft YaHei" charset="-122"/>
              <a:cs typeface="Microsoft YaHei" charset="-122"/>
            </a:rPr>
            <a:t> 处理器状态</a:t>
          </a:r>
        </a:p>
      </dsp:txBody>
      <dsp:txXfrm>
        <a:off x="2436609" y="405390"/>
        <a:ext cx="3090185" cy="438279"/>
      </dsp:txXfrm>
    </dsp:sp>
    <dsp:sp modelId="{59E0289A-7A50-574B-AAD4-FAB5C2592B11}">
      <dsp:nvSpPr>
        <dsp:cNvPr id="0" name=""/>
        <dsp:cNvSpPr/>
      </dsp:nvSpPr>
      <dsp:spPr>
        <a:xfrm>
          <a:off x="2412899" y="928092"/>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1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2.2</a:t>
          </a:r>
          <a:r>
            <a:rPr lang="zh-CN" altLang="en-US" sz="1800" kern="1200">
              <a:latin typeface="Microsoft YaHei" charset="-122"/>
              <a:ea typeface="Microsoft YaHei" charset="-122"/>
              <a:cs typeface="Microsoft YaHei" charset="-122"/>
            </a:rPr>
            <a:t> 中断技术</a:t>
          </a:r>
        </a:p>
      </dsp:txBody>
      <dsp:txXfrm>
        <a:off x="2436609" y="951802"/>
        <a:ext cx="3090185" cy="438279"/>
      </dsp:txXfrm>
    </dsp:sp>
    <dsp:sp modelId="{D78394DC-A345-564D-ABB6-139D4B465F4D}">
      <dsp:nvSpPr>
        <dsp:cNvPr id="0" name=""/>
        <dsp:cNvSpPr/>
      </dsp:nvSpPr>
      <dsp:spPr>
        <a:xfrm>
          <a:off x="2412899" y="1474503"/>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2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2.3</a:t>
          </a:r>
          <a:r>
            <a:rPr lang="zh-CN" altLang="en-US" sz="1800" kern="1200">
              <a:latin typeface="Microsoft YaHei" charset="-122"/>
              <a:ea typeface="Microsoft YaHei" charset="-122"/>
              <a:cs typeface="Microsoft YaHei" charset="-122"/>
            </a:rPr>
            <a:t> 进程及其实现</a:t>
          </a:r>
        </a:p>
      </dsp:txBody>
      <dsp:txXfrm>
        <a:off x="2436609" y="1498213"/>
        <a:ext cx="3090185" cy="438279"/>
      </dsp:txXfrm>
    </dsp:sp>
    <dsp:sp modelId="{369AA13F-2ABA-0641-87C6-6697638141E9}">
      <dsp:nvSpPr>
        <dsp:cNvPr id="0" name=""/>
        <dsp:cNvSpPr/>
      </dsp:nvSpPr>
      <dsp:spPr>
        <a:xfrm>
          <a:off x="2412899" y="2020915"/>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3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2.4</a:t>
          </a:r>
          <a:r>
            <a:rPr lang="zh-CN" altLang="en-US" sz="1800" kern="1200">
              <a:latin typeface="Microsoft YaHei" charset="-122"/>
              <a:ea typeface="Microsoft YaHei" charset="-122"/>
              <a:cs typeface="Microsoft YaHei" charset="-122"/>
            </a:rPr>
            <a:t> 线程及其实现</a:t>
          </a:r>
        </a:p>
      </dsp:txBody>
      <dsp:txXfrm>
        <a:off x="2436609" y="2044625"/>
        <a:ext cx="3090185" cy="438279"/>
      </dsp:txXfrm>
    </dsp:sp>
    <dsp:sp modelId="{DDA42949-E7D1-BD4F-BDA6-8114DCD4B0FE}">
      <dsp:nvSpPr>
        <dsp:cNvPr id="0" name=""/>
        <dsp:cNvSpPr/>
      </dsp:nvSpPr>
      <dsp:spPr>
        <a:xfrm>
          <a:off x="2412899" y="2567326"/>
          <a:ext cx="3137605" cy="485699"/>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6350" cap="flat" cmpd="sng" algn="ctr">
          <a:solidFill>
            <a:schemeClr val="accent5">
              <a:alpha val="90000"/>
              <a:hueOff val="0"/>
              <a:satOff val="0"/>
              <a:lumOff val="0"/>
              <a:alphaOff val="-4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zh-CN" sz="1800" kern="1200">
              <a:latin typeface="Microsoft YaHei" charset="-122"/>
              <a:ea typeface="Microsoft YaHei" charset="-122"/>
              <a:cs typeface="Microsoft YaHei" charset="-122"/>
            </a:rPr>
            <a:t>2.6</a:t>
          </a:r>
          <a:r>
            <a:rPr lang="zh-CN" altLang="en-US" sz="1800" kern="1200">
              <a:latin typeface="Microsoft YaHei" charset="-122"/>
              <a:ea typeface="Microsoft YaHei" charset="-122"/>
              <a:cs typeface="Microsoft YaHei" charset="-122"/>
            </a:rPr>
            <a:t> 处理器调度</a:t>
          </a:r>
        </a:p>
      </dsp:txBody>
      <dsp:txXfrm>
        <a:off x="2436609" y="2591036"/>
        <a:ext cx="3090185" cy="438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30C22-B10A-4C4D-8556-CC447B469CA5}">
      <dsp:nvSpPr>
        <dsp:cNvPr id="0" name=""/>
        <dsp:cNvSpPr/>
      </dsp:nvSpPr>
      <dsp:spPr>
        <a:xfrm>
          <a:off x="0" y="363882"/>
          <a:ext cx="788670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B94DEB-90EE-4D47-B912-FECC408B31CA}">
      <dsp:nvSpPr>
        <dsp:cNvPr id="0" name=""/>
        <dsp:cNvSpPr/>
      </dsp:nvSpPr>
      <dsp:spPr>
        <a:xfrm>
          <a:off x="394335" y="24401"/>
          <a:ext cx="5520690" cy="67896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022350">
            <a:lnSpc>
              <a:spcPct val="90000"/>
            </a:lnSpc>
            <a:spcBef>
              <a:spcPct val="0"/>
            </a:spcBef>
            <a:spcAft>
              <a:spcPct val="35000"/>
            </a:spcAft>
          </a:pPr>
          <a:r>
            <a:rPr lang="en-US" altLang="zh-CN" sz="2300" kern="1200">
              <a:latin typeface="Microsoft YaHei" charset="-122"/>
              <a:ea typeface="Microsoft YaHei" charset="-122"/>
              <a:cs typeface="Microsoft YaHei" charset="-122"/>
            </a:rPr>
            <a:t>2.1.1</a:t>
          </a:r>
          <a:r>
            <a:rPr lang="zh-CN" altLang="en-US" sz="2300" kern="1200">
              <a:latin typeface="Microsoft YaHei" charset="-122"/>
              <a:ea typeface="Microsoft YaHei" charset="-122"/>
              <a:cs typeface="Microsoft YaHei" charset="-122"/>
            </a:rPr>
            <a:t> 处理器</a:t>
          </a:r>
        </a:p>
      </dsp:txBody>
      <dsp:txXfrm>
        <a:off x="427479" y="57545"/>
        <a:ext cx="5454402" cy="612672"/>
      </dsp:txXfrm>
    </dsp:sp>
    <dsp:sp modelId="{37A7BF17-BDD0-1F49-8F16-012968F9C1B4}">
      <dsp:nvSpPr>
        <dsp:cNvPr id="0" name=""/>
        <dsp:cNvSpPr/>
      </dsp:nvSpPr>
      <dsp:spPr>
        <a:xfrm>
          <a:off x="0" y="1407162"/>
          <a:ext cx="7886700" cy="579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1FC832-011E-8C4A-8124-89B66DFBFBD8}">
      <dsp:nvSpPr>
        <dsp:cNvPr id="0" name=""/>
        <dsp:cNvSpPr/>
      </dsp:nvSpPr>
      <dsp:spPr>
        <a:xfrm>
          <a:off x="394335" y="1067681"/>
          <a:ext cx="5520690" cy="678960"/>
        </a:xfrm>
        <a:prstGeom prst="roundRect">
          <a:avLst/>
        </a:prstGeom>
        <a:solidFill>
          <a:srgbClr val="E94C2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lvl="0" algn="l" defTabSz="1022350">
            <a:lnSpc>
              <a:spcPct val="90000"/>
            </a:lnSpc>
            <a:spcBef>
              <a:spcPct val="0"/>
            </a:spcBef>
            <a:spcAft>
              <a:spcPct val="35000"/>
            </a:spcAft>
          </a:pPr>
          <a:r>
            <a:rPr lang="en-US" altLang="zh-CN" sz="2300" kern="1200">
              <a:latin typeface="Microsoft YaHei" charset="-122"/>
              <a:ea typeface="Microsoft YaHei" charset="-122"/>
              <a:cs typeface="Microsoft YaHei" charset="-122"/>
            </a:rPr>
            <a:t>2.1.2</a:t>
          </a:r>
          <a:r>
            <a:rPr lang="zh-CN" altLang="en-US" sz="2300" kern="1200">
              <a:latin typeface="Microsoft YaHei" charset="-122"/>
              <a:ea typeface="Microsoft YaHei" charset="-122"/>
              <a:cs typeface="Microsoft YaHei" charset="-122"/>
            </a:rPr>
            <a:t> 程序状态字</a:t>
          </a:r>
        </a:p>
      </dsp:txBody>
      <dsp:txXfrm>
        <a:off x="427479" y="1100825"/>
        <a:ext cx="545440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F667C2-AA5C-EA4A-804A-C1F8B8FE7F4D}" type="datetimeFigureOut">
              <a:t>2019-9-9</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FFF7E-5B06-1647-A0F7-9205747B6434}" type="slidenum">
              <a:t>‹#›</a:t>
            </a:fld>
            <a:endParaRPr kumimoji="1" lang="zh-CN" altLang="en-US"/>
          </a:p>
        </p:txBody>
      </p:sp>
    </p:spTree>
    <p:extLst>
      <p:ext uri="{BB962C8B-B14F-4D97-AF65-F5344CB8AC3E}">
        <p14:creationId xmlns:p14="http://schemas.microsoft.com/office/powerpoint/2010/main" val="1130358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en-US" altLang="zh-CN" smtClean="0"/>
              <a:t>Click to edit Master title style</a:t>
            </a:r>
            <a:endParaRPr lang="en-US" dirty="0"/>
          </a:p>
        </p:txBody>
      </p:sp>
      <p:sp>
        <p:nvSpPr>
          <p:cNvPr id="9"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Tree>
    <p:extLst>
      <p:ext uri="{BB962C8B-B14F-4D97-AF65-F5344CB8AC3E}">
        <p14:creationId xmlns:p14="http://schemas.microsoft.com/office/powerpoint/2010/main" val="1403625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089021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388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62265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29E8DD3-5293-F245-8649-938FE873156C}" type="datetimeFigureOut">
              <a:rPr lang="en-US" smtClean="0"/>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85647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29E8DD3-5293-F245-8649-938FE873156C}"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24818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29E8DD3-5293-F245-8649-938FE873156C}" type="datetimeFigureOut">
              <a:rPr lang="en-US" smtClean="0"/>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649249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29E8DD3-5293-F245-8649-938FE873156C}" type="datetimeFigureOut">
              <a:rPr lang="en-US" smtClean="0"/>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37316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E8DD3-5293-F245-8649-938FE873156C}" type="datetimeFigureOut">
              <a:rPr lang="en-US" smtClean="0"/>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956952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178179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29E8DD3-5293-F245-8649-938FE873156C}" type="datetimeFigureOut">
              <a:rPr lang="en-US" smtClean="0"/>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F6D90-F126-1846-AB86-FA7CAA475461}" type="slidenum">
              <a:rPr lang="en-US" smtClean="0"/>
              <a:t>‹#›</a:t>
            </a:fld>
            <a:endParaRPr lang="en-US"/>
          </a:p>
        </p:txBody>
      </p:sp>
    </p:spTree>
    <p:extLst>
      <p:ext uri="{BB962C8B-B14F-4D97-AF65-F5344CB8AC3E}">
        <p14:creationId xmlns:p14="http://schemas.microsoft.com/office/powerpoint/2010/main" val="203344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E8DD3-5293-F245-8649-938FE873156C}" type="datetimeFigureOut">
              <a:rPr lang="en-US" smtClean="0"/>
              <a:t>9/9/2019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extLst>
      <p:ext uri="{BB962C8B-B14F-4D97-AF65-F5344CB8AC3E}">
        <p14:creationId xmlns:p14="http://schemas.microsoft.com/office/powerpoint/2010/main" val="1069033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SimHei" charset="0"/>
          <a:ea typeface="SimHei" charset="0"/>
          <a:cs typeface="SimHei"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SimHei" charset="0"/>
          <a:ea typeface="SimHei" charset="0"/>
          <a:cs typeface="Sim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Hei" charset="0"/>
          <a:ea typeface="SimHei" charset="0"/>
          <a:cs typeface="SimHei"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Hei" charset="0"/>
          <a:ea typeface="SimHei" charset="0"/>
          <a:cs typeface="SimHei"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SimHei" charset="0"/>
          <a:ea typeface="SimHei" charset="0"/>
          <a:cs typeface="SimHei"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kumimoji="1" lang="zh-CN" altLang="en-US"/>
              <a:t>第二章：处理器管理</a:t>
            </a:r>
          </a:p>
        </p:txBody>
      </p:sp>
      <p:pic>
        <p:nvPicPr>
          <p:cNvPr id="6" name="Picture 5"/>
          <p:cNvPicPr>
            <a:picLocks noChangeAspect="1"/>
          </p:cNvPicPr>
          <p:nvPr/>
        </p:nvPicPr>
        <p:blipFill>
          <a:blip r:embed="rId2"/>
          <a:stretch>
            <a:fillRect/>
          </a:stretch>
        </p:blipFill>
        <p:spPr>
          <a:xfrm>
            <a:off x="515983" y="3610792"/>
            <a:ext cx="3559628" cy="2307166"/>
          </a:xfrm>
          <a:prstGeom prst="rect">
            <a:avLst/>
          </a:prstGeom>
        </p:spPr>
      </p:pic>
      <p:graphicFrame>
        <p:nvGraphicFramePr>
          <p:cNvPr id="7" name="Diagram 6"/>
          <p:cNvGraphicFramePr/>
          <p:nvPr>
            <p:extLst>
              <p:ext uri="{D42A27DB-BD31-4B8C-83A1-F6EECF244321}">
                <p14:modId xmlns:p14="http://schemas.microsoft.com/office/powerpoint/2010/main" val="1237835203"/>
              </p:ext>
            </p:extLst>
          </p:nvPr>
        </p:nvGraphicFramePr>
        <p:xfrm>
          <a:off x="3145498" y="3283731"/>
          <a:ext cx="5819598" cy="3415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595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2.1.1</a:t>
            </a:r>
            <a:r>
              <a:rPr kumimoji="1" lang="zh-CN" altLang="en-US"/>
              <a:t> 指令系统和寄存器</a:t>
            </a:r>
          </a:p>
        </p:txBody>
      </p:sp>
      <p:sp>
        <p:nvSpPr>
          <p:cNvPr id="3" name="Content Placeholder 2"/>
          <p:cNvSpPr>
            <a:spLocks noGrp="1"/>
          </p:cNvSpPr>
          <p:nvPr>
            <p:ph idx="1"/>
          </p:nvPr>
        </p:nvSpPr>
        <p:spPr/>
        <p:txBody>
          <a:bodyPr/>
          <a:lstStyle/>
          <a:p>
            <a:pPr>
              <a:lnSpc>
                <a:spcPct val="150000"/>
              </a:lnSpc>
            </a:pPr>
            <a:r>
              <a:rPr kumimoji="1" lang="zh-CN" altLang="en-US"/>
              <a:t>处理器状态的转换</a:t>
            </a:r>
            <a:endParaRPr kumimoji="1" lang="en-US" altLang="zh-CN"/>
          </a:p>
          <a:p>
            <a:pPr lvl="1">
              <a:lnSpc>
                <a:spcPct val="150000"/>
              </a:lnSpc>
            </a:pPr>
            <a:r>
              <a:rPr kumimoji="1" lang="zh-CN" altLang="en-US">
                <a:solidFill>
                  <a:schemeClr val="accent1">
                    <a:lumMod val="75000"/>
                  </a:schemeClr>
                </a:solidFill>
              </a:rPr>
              <a:t>用户态向内核态转换</a:t>
            </a:r>
            <a:endParaRPr kumimoji="1" lang="en-US" altLang="zh-CN">
              <a:solidFill>
                <a:schemeClr val="accent1">
                  <a:lumMod val="75000"/>
                </a:schemeClr>
              </a:solidFill>
            </a:endParaRPr>
          </a:p>
          <a:p>
            <a:pPr marL="1257300" lvl="2" indent="-342900">
              <a:lnSpc>
                <a:spcPct val="150000"/>
              </a:lnSpc>
              <a:buFont typeface="+mj-lt"/>
              <a:buAutoNum type="arabicPeriod"/>
            </a:pPr>
            <a:r>
              <a:rPr kumimoji="1" lang="zh-CN" altLang="en-US"/>
              <a:t>使用访管指令，执行系统调用；</a:t>
            </a:r>
            <a:endParaRPr kumimoji="1" lang="en-US" altLang="zh-CN"/>
          </a:p>
          <a:p>
            <a:pPr marL="1257300" lvl="2" indent="-342900">
              <a:lnSpc>
                <a:spcPct val="150000"/>
              </a:lnSpc>
              <a:buFont typeface="+mj-lt"/>
              <a:buAutoNum type="arabicPeriod"/>
            </a:pPr>
            <a:r>
              <a:rPr kumimoji="1" lang="zh-CN" altLang="en-US"/>
              <a:t>运行过程中产生（</a:t>
            </a:r>
            <a:r>
              <a:rPr kumimoji="1" lang="zh-CN" altLang="en-US">
                <a:solidFill>
                  <a:schemeClr val="accent1">
                    <a:lumMod val="75000"/>
                  </a:schemeClr>
                </a:solidFill>
              </a:rPr>
              <a:t>其它进程的</a:t>
            </a:r>
            <a:r>
              <a:rPr kumimoji="1" lang="zh-CN" altLang="en-US"/>
              <a:t>）中断事件，如</a:t>
            </a:r>
            <a:r>
              <a:rPr kumimoji="1" lang="en-US" altLang="zh-CN"/>
              <a:t>I/O</a:t>
            </a:r>
            <a:r>
              <a:rPr kumimoji="1" lang="zh-CN" altLang="en-US"/>
              <a:t>操作完成；</a:t>
            </a:r>
            <a:endParaRPr kumimoji="1" lang="en-US" altLang="zh-CN"/>
          </a:p>
          <a:p>
            <a:pPr marL="1257300" lvl="2" indent="-342900">
              <a:lnSpc>
                <a:spcPct val="150000"/>
              </a:lnSpc>
              <a:buFont typeface="+mj-lt"/>
              <a:buAutoNum type="arabicPeriod"/>
            </a:pPr>
            <a:r>
              <a:rPr kumimoji="1" lang="zh-CN" altLang="en-US"/>
              <a:t>程序运行过程中发生异常事件：除零操作、目态执行特权指令；</a:t>
            </a:r>
            <a:endParaRPr kumimoji="1" lang="en-US" altLang="zh-CN"/>
          </a:p>
          <a:p>
            <a:pPr lvl="1">
              <a:lnSpc>
                <a:spcPct val="150000"/>
              </a:lnSpc>
            </a:pPr>
            <a:r>
              <a:rPr kumimoji="1" lang="zh-CN" altLang="en-US">
                <a:solidFill>
                  <a:schemeClr val="accent1">
                    <a:lumMod val="75000"/>
                  </a:schemeClr>
                </a:solidFill>
              </a:rPr>
              <a:t>内核态向用户态转换</a:t>
            </a:r>
            <a:endParaRPr kumimoji="1" lang="en-US" altLang="zh-CN">
              <a:solidFill>
                <a:schemeClr val="accent1">
                  <a:lumMod val="75000"/>
                </a:schemeClr>
              </a:solidFill>
            </a:endParaRPr>
          </a:p>
          <a:p>
            <a:pPr marL="1257300" lvl="2" indent="-342900">
              <a:lnSpc>
                <a:spcPct val="150000"/>
              </a:lnSpc>
              <a:buFont typeface="+mj-lt"/>
              <a:buAutoNum type="arabicPeriod"/>
            </a:pPr>
            <a:r>
              <a:rPr kumimoji="1" lang="zh-CN" altLang="en-US"/>
              <a:t>由处理器指供一条加载程序状态字的特权指令</a:t>
            </a:r>
          </a:p>
        </p:txBody>
      </p:sp>
      <p:sp>
        <p:nvSpPr>
          <p:cNvPr id="4" name="Rectangular Callout 3"/>
          <p:cNvSpPr/>
          <p:nvPr/>
        </p:nvSpPr>
        <p:spPr>
          <a:xfrm>
            <a:off x="5202936" y="2016359"/>
            <a:ext cx="3557016" cy="923330"/>
          </a:xfrm>
          <a:prstGeom prst="wedgeRectCallout">
            <a:avLst>
              <a:gd name="adj1" fmla="val -32462"/>
              <a:gd name="adj2" fmla="val 64392"/>
            </a:avLst>
          </a:prstGeom>
          <a:solidFill>
            <a:schemeClr val="accent2">
              <a:lumMod val="60000"/>
              <a:lumOff val="40000"/>
            </a:schemeClr>
          </a:solidFill>
          <a:ln>
            <a:solidFill>
              <a:schemeClr val="accent1"/>
            </a:solidFill>
          </a:ln>
        </p:spPr>
        <p:txBody>
          <a:bodyPr wrap="square">
            <a:spAutoFit/>
          </a:bodyPr>
          <a:lstStyle/>
          <a:p>
            <a:pPr>
              <a:lnSpc>
                <a:spcPct val="150000"/>
              </a:lnSpc>
            </a:pPr>
            <a:r>
              <a:rPr lang="zh-CN" altLang="en-US">
                <a:latin typeface="Microsoft YaHei" charset="-122"/>
                <a:ea typeface="Microsoft YaHei" charset="-122"/>
                <a:cs typeface="Microsoft YaHei" charset="-122"/>
              </a:rPr>
              <a:t>处理器做出响应并交换程序状态字，从而进行内核态</a:t>
            </a:r>
          </a:p>
        </p:txBody>
      </p:sp>
    </p:spTree>
    <p:extLst>
      <p:ext uri="{BB962C8B-B14F-4D97-AF65-F5344CB8AC3E}">
        <p14:creationId xmlns:p14="http://schemas.microsoft.com/office/powerpoint/2010/main" val="209808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2.1.1</a:t>
            </a:r>
            <a:r>
              <a:rPr kumimoji="1" lang="zh-CN" altLang="en-US"/>
              <a:t> 指令系统和寄存器</a:t>
            </a:r>
          </a:p>
        </p:txBody>
      </p:sp>
      <p:sp>
        <p:nvSpPr>
          <p:cNvPr id="3" name="Content Placeholder 2"/>
          <p:cNvSpPr>
            <a:spLocks noGrp="1"/>
          </p:cNvSpPr>
          <p:nvPr>
            <p:ph idx="1"/>
          </p:nvPr>
        </p:nvSpPr>
        <p:spPr/>
        <p:txBody>
          <a:bodyPr/>
          <a:lstStyle/>
          <a:p>
            <a:pPr>
              <a:lnSpc>
                <a:spcPct val="150000"/>
              </a:lnSpc>
            </a:pPr>
            <a:r>
              <a:rPr kumimoji="1" lang="zh-CN" altLang="en-US"/>
              <a:t>处理器状态的转换</a:t>
            </a:r>
            <a:endParaRPr kumimoji="1" lang="en-US" altLang="zh-CN"/>
          </a:p>
          <a:p>
            <a:pPr lvl="1">
              <a:lnSpc>
                <a:spcPct val="150000"/>
              </a:lnSpc>
            </a:pPr>
            <a:r>
              <a:rPr kumimoji="1" lang="zh-CN" altLang="en-US">
                <a:solidFill>
                  <a:schemeClr val="accent1">
                    <a:lumMod val="75000"/>
                  </a:schemeClr>
                </a:solidFill>
              </a:rPr>
              <a:t>用户态向内核态转换</a:t>
            </a:r>
            <a:endParaRPr kumimoji="1" lang="en-US" altLang="zh-CN">
              <a:solidFill>
                <a:schemeClr val="accent1">
                  <a:lumMod val="75000"/>
                </a:schemeClr>
              </a:solidFill>
            </a:endParaRPr>
          </a:p>
          <a:p>
            <a:pPr marL="1257300" lvl="2" indent="-342900">
              <a:lnSpc>
                <a:spcPct val="150000"/>
              </a:lnSpc>
              <a:buFont typeface="+mj-lt"/>
              <a:buAutoNum type="arabicPeriod"/>
            </a:pPr>
            <a:r>
              <a:rPr kumimoji="1" lang="zh-CN" altLang="en-US"/>
              <a:t>使用访管指令，执行系统调用；</a:t>
            </a:r>
            <a:endParaRPr kumimoji="1" lang="en-US" altLang="zh-CN"/>
          </a:p>
          <a:p>
            <a:pPr marL="1257300" lvl="2" indent="-342900">
              <a:lnSpc>
                <a:spcPct val="150000"/>
              </a:lnSpc>
              <a:buFont typeface="+mj-lt"/>
              <a:buAutoNum type="arabicPeriod"/>
            </a:pPr>
            <a:r>
              <a:rPr kumimoji="1" lang="zh-CN" altLang="en-US"/>
              <a:t>运行过程中产生（</a:t>
            </a:r>
            <a:r>
              <a:rPr kumimoji="1" lang="zh-CN" altLang="en-US">
                <a:solidFill>
                  <a:schemeClr val="accent1">
                    <a:lumMod val="75000"/>
                  </a:schemeClr>
                </a:solidFill>
              </a:rPr>
              <a:t>其它进程的</a:t>
            </a:r>
            <a:r>
              <a:rPr kumimoji="1" lang="zh-CN" altLang="en-US"/>
              <a:t>）中断事件，如</a:t>
            </a:r>
            <a:r>
              <a:rPr kumimoji="1" lang="en-US" altLang="zh-CN"/>
              <a:t>I/O</a:t>
            </a:r>
            <a:r>
              <a:rPr kumimoji="1" lang="zh-CN" altLang="en-US"/>
              <a:t>操作完成；</a:t>
            </a:r>
            <a:endParaRPr kumimoji="1" lang="en-US" altLang="zh-CN"/>
          </a:p>
          <a:p>
            <a:pPr marL="1257300" lvl="2" indent="-342900">
              <a:lnSpc>
                <a:spcPct val="150000"/>
              </a:lnSpc>
              <a:buFont typeface="+mj-lt"/>
              <a:buAutoNum type="arabicPeriod"/>
            </a:pPr>
            <a:r>
              <a:rPr kumimoji="1" lang="zh-CN" altLang="en-US"/>
              <a:t>程序运行过程中发生异常事件：除零操作、目态执行特权指令；</a:t>
            </a:r>
            <a:endParaRPr kumimoji="1" lang="en-US" altLang="zh-CN"/>
          </a:p>
          <a:p>
            <a:pPr lvl="1">
              <a:lnSpc>
                <a:spcPct val="150000"/>
              </a:lnSpc>
            </a:pPr>
            <a:r>
              <a:rPr kumimoji="1" lang="zh-CN" altLang="en-US">
                <a:solidFill>
                  <a:schemeClr val="accent1">
                    <a:lumMod val="75000"/>
                  </a:schemeClr>
                </a:solidFill>
              </a:rPr>
              <a:t>内核态向用户态转换</a:t>
            </a:r>
            <a:endParaRPr kumimoji="1" lang="en-US" altLang="zh-CN">
              <a:solidFill>
                <a:schemeClr val="accent1">
                  <a:lumMod val="75000"/>
                </a:schemeClr>
              </a:solidFill>
            </a:endParaRPr>
          </a:p>
          <a:p>
            <a:pPr marL="1257300" lvl="2" indent="-342900">
              <a:lnSpc>
                <a:spcPct val="150000"/>
              </a:lnSpc>
              <a:buFont typeface="+mj-lt"/>
              <a:buAutoNum type="arabicPeriod"/>
            </a:pPr>
            <a:r>
              <a:rPr kumimoji="1" lang="zh-CN" altLang="en-US"/>
              <a:t>由处理器指供一条加载程序状态字的特权指令</a:t>
            </a:r>
          </a:p>
        </p:txBody>
      </p:sp>
      <p:sp>
        <p:nvSpPr>
          <p:cNvPr id="4" name="Rectangular Callout 3"/>
          <p:cNvSpPr/>
          <p:nvPr/>
        </p:nvSpPr>
        <p:spPr>
          <a:xfrm>
            <a:off x="5202936" y="2016359"/>
            <a:ext cx="3557016" cy="1338828"/>
          </a:xfrm>
          <a:prstGeom prst="wedgeRectCallout">
            <a:avLst>
              <a:gd name="adj1" fmla="val -32462"/>
              <a:gd name="adj2" fmla="val 64392"/>
            </a:avLst>
          </a:prstGeom>
          <a:solidFill>
            <a:schemeClr val="accent6">
              <a:lumMod val="20000"/>
              <a:lumOff val="80000"/>
            </a:schemeClr>
          </a:solidFill>
          <a:ln>
            <a:solidFill>
              <a:schemeClr val="accent1"/>
            </a:solidFill>
          </a:ln>
        </p:spPr>
        <p:txBody>
          <a:bodyPr wrap="square">
            <a:spAutoFit/>
          </a:bodyPr>
          <a:lstStyle/>
          <a:p>
            <a:pPr>
              <a:lnSpc>
                <a:spcPct val="150000"/>
              </a:lnSpc>
            </a:pPr>
            <a:r>
              <a:rPr lang="zh-CN" altLang="en-US">
                <a:latin typeface="Microsoft YaHei" charset="-122"/>
                <a:ea typeface="Microsoft YaHei" charset="-122"/>
                <a:cs typeface="Microsoft YaHei" charset="-122"/>
              </a:rPr>
              <a:t>这三种情况都是通过中断机构发生的，因此</a:t>
            </a:r>
            <a:r>
              <a:rPr lang="zh-CN" altLang="en-US">
                <a:solidFill>
                  <a:schemeClr val="accent2">
                    <a:lumMod val="75000"/>
                  </a:schemeClr>
                </a:solidFill>
                <a:latin typeface="Microsoft YaHei" charset="-122"/>
                <a:ea typeface="Microsoft YaHei" charset="-122"/>
                <a:cs typeface="Microsoft YaHei" charset="-122"/>
              </a:rPr>
              <a:t>中断是目态到管态转换的唯一途径</a:t>
            </a:r>
          </a:p>
        </p:txBody>
      </p:sp>
    </p:spTree>
    <p:extLst>
      <p:ext uri="{BB962C8B-B14F-4D97-AF65-F5344CB8AC3E}">
        <p14:creationId xmlns:p14="http://schemas.microsoft.com/office/powerpoint/2010/main" val="165020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2.1.1</a:t>
            </a:r>
            <a:r>
              <a:rPr kumimoji="1" lang="zh-CN" altLang="en-US"/>
              <a:t> 指令系统和寄存器</a:t>
            </a:r>
          </a:p>
        </p:txBody>
      </p:sp>
      <p:sp>
        <p:nvSpPr>
          <p:cNvPr id="3" name="Content Placeholder 2"/>
          <p:cNvSpPr>
            <a:spLocks noGrp="1"/>
          </p:cNvSpPr>
          <p:nvPr>
            <p:ph idx="1"/>
          </p:nvPr>
        </p:nvSpPr>
        <p:spPr>
          <a:xfrm>
            <a:off x="628650" y="1825625"/>
            <a:ext cx="5360670" cy="3011551"/>
          </a:xfrm>
        </p:spPr>
        <p:txBody>
          <a:bodyPr/>
          <a:lstStyle/>
          <a:p>
            <a:pPr>
              <a:lnSpc>
                <a:spcPct val="150000"/>
              </a:lnSpc>
            </a:pPr>
            <a:r>
              <a:rPr kumimoji="1" lang="zh-CN" altLang="en-US"/>
              <a:t>用户栈：用户进程空间中的内存区域</a:t>
            </a:r>
            <a:endParaRPr kumimoji="1" lang="en-US" altLang="zh-CN"/>
          </a:p>
          <a:p>
            <a:pPr lvl="1">
              <a:lnSpc>
                <a:spcPct val="150000"/>
              </a:lnSpc>
            </a:pPr>
            <a:r>
              <a:rPr kumimoji="1" lang="zh-CN" altLang="en-US"/>
              <a:t>进程中的局部变量、子函数参数、返回值、返回地址等</a:t>
            </a:r>
            <a:endParaRPr kumimoji="1" lang="en-US" altLang="zh-CN"/>
          </a:p>
          <a:p>
            <a:pPr>
              <a:lnSpc>
                <a:spcPct val="150000"/>
              </a:lnSpc>
            </a:pPr>
            <a:r>
              <a:rPr kumimoji="1" lang="zh-CN" altLang="en-US"/>
              <a:t>核心栈：操作系统空间中的一块区域</a:t>
            </a:r>
            <a:endParaRPr kumimoji="1" lang="en-US" altLang="zh-CN"/>
          </a:p>
          <a:p>
            <a:pPr lvl="1">
              <a:lnSpc>
                <a:spcPct val="150000"/>
              </a:lnSpc>
            </a:pPr>
            <a:r>
              <a:rPr kumimoji="1" lang="zh-CN" altLang="en-US"/>
              <a:t>嵌套的中断现场</a:t>
            </a:r>
            <a:endParaRPr kumimoji="1" lang="en-US" altLang="zh-CN"/>
          </a:p>
          <a:p>
            <a:pPr lvl="1">
              <a:lnSpc>
                <a:spcPct val="150000"/>
              </a:lnSpc>
            </a:pPr>
            <a:r>
              <a:rPr kumimoji="1" lang="zh-CN" altLang="en-US"/>
              <a:t>系统调用的参数、返回值、返回地址等</a:t>
            </a:r>
            <a:endParaRPr kumimoji="1" lang="en-US" altLang="zh-CN"/>
          </a:p>
          <a:p>
            <a:pPr lvl="1">
              <a:lnSpc>
                <a:spcPct val="150000"/>
              </a:lnSpc>
            </a:pPr>
            <a:endParaRPr kumimoji="1" lang="zh-CN" altLang="en-US"/>
          </a:p>
        </p:txBody>
      </p:sp>
      <p:cxnSp>
        <p:nvCxnSpPr>
          <p:cNvPr id="6" name="Straight Connector 5"/>
          <p:cNvCxnSpPr/>
          <p:nvPr/>
        </p:nvCxnSpPr>
        <p:spPr>
          <a:xfrm>
            <a:off x="6044184" y="3834321"/>
            <a:ext cx="2999232" cy="615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5998149" y="1883666"/>
            <a:ext cx="2836952" cy="3941062"/>
            <a:chOff x="5998149" y="1883666"/>
            <a:chExt cx="2836952" cy="3941062"/>
          </a:xfrm>
        </p:grpSpPr>
        <p:sp>
          <p:nvSpPr>
            <p:cNvPr id="4" name="Rectangle 3"/>
            <p:cNvSpPr/>
            <p:nvPr/>
          </p:nvSpPr>
          <p:spPr>
            <a:xfrm>
              <a:off x="6202680" y="4187952"/>
              <a:ext cx="987552" cy="402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Microsoft YaHei" charset="-122"/>
                  <a:ea typeface="Microsoft YaHei" charset="-122"/>
                  <a:cs typeface="Microsoft YaHei" charset="-122"/>
                </a:rPr>
                <a:t>核心栈</a:t>
              </a:r>
            </a:p>
          </p:txBody>
        </p:sp>
        <p:cxnSp>
          <p:nvCxnSpPr>
            <p:cNvPr id="9" name="Straight Connector 8"/>
            <p:cNvCxnSpPr/>
            <p:nvPr/>
          </p:nvCxnSpPr>
          <p:spPr>
            <a:xfrm flipH="1" flipV="1">
              <a:off x="7479792" y="1883666"/>
              <a:ext cx="15158" cy="3941062"/>
            </a:xfrm>
            <a:prstGeom prst="line">
              <a:avLst/>
            </a:prstGeom>
            <a:ln w="2857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63640" y="1926336"/>
              <a:ext cx="877163" cy="369332"/>
            </a:xfrm>
            <a:prstGeom prst="rect">
              <a:avLst/>
            </a:prstGeom>
            <a:noFill/>
          </p:spPr>
          <p:txBody>
            <a:bodyPr wrap="none" rtlCol="0">
              <a:spAutoFit/>
            </a:bodyPr>
            <a:lstStyle/>
            <a:p>
              <a:r>
                <a:rPr kumimoji="1" lang="zh-CN" altLang="en-US">
                  <a:solidFill>
                    <a:schemeClr val="accent2">
                      <a:lumMod val="75000"/>
                    </a:schemeClr>
                  </a:solidFill>
                  <a:latin typeface="Microsoft YaHei" charset="-122"/>
                  <a:ea typeface="Microsoft YaHei" charset="-122"/>
                  <a:cs typeface="Microsoft YaHei" charset="-122"/>
                </a:rPr>
                <a:t>用户态</a:t>
              </a:r>
            </a:p>
          </p:txBody>
        </p:sp>
        <p:sp>
          <p:nvSpPr>
            <p:cNvPr id="15" name="TextBox 14"/>
            <p:cNvSpPr txBox="1"/>
            <p:nvPr/>
          </p:nvSpPr>
          <p:spPr>
            <a:xfrm>
              <a:off x="7833360" y="1926336"/>
              <a:ext cx="877163" cy="369332"/>
            </a:xfrm>
            <a:prstGeom prst="rect">
              <a:avLst/>
            </a:prstGeom>
            <a:noFill/>
          </p:spPr>
          <p:txBody>
            <a:bodyPr wrap="none" rtlCol="0">
              <a:spAutoFit/>
            </a:bodyPr>
            <a:lstStyle/>
            <a:p>
              <a:r>
                <a:rPr kumimoji="1" lang="zh-CN" altLang="en-US">
                  <a:solidFill>
                    <a:schemeClr val="accent2">
                      <a:lumMod val="75000"/>
                    </a:schemeClr>
                  </a:solidFill>
                  <a:latin typeface="Microsoft YaHei" charset="-122"/>
                  <a:ea typeface="Microsoft YaHei" charset="-122"/>
                  <a:cs typeface="Microsoft YaHei" charset="-122"/>
                </a:rPr>
                <a:t>内核态</a:t>
              </a:r>
            </a:p>
          </p:txBody>
        </p:sp>
        <p:sp>
          <p:nvSpPr>
            <p:cNvPr id="16" name="TextBox 15"/>
            <p:cNvSpPr txBox="1"/>
            <p:nvPr/>
          </p:nvSpPr>
          <p:spPr>
            <a:xfrm>
              <a:off x="7306056" y="2368296"/>
              <a:ext cx="347472" cy="954107"/>
            </a:xfrm>
            <a:prstGeom prst="rect">
              <a:avLst/>
            </a:prstGeom>
            <a:solidFill>
              <a:schemeClr val="bg1"/>
            </a:solidFill>
            <a:ln>
              <a:solidFill>
                <a:schemeClr val="bg1">
                  <a:lumMod val="50000"/>
                </a:schemeClr>
              </a:solidFill>
            </a:ln>
          </p:spPr>
          <p:txBody>
            <a:bodyPr wrap="square" rtlCol="0">
              <a:spAutoFit/>
            </a:bodyPr>
            <a:lstStyle/>
            <a:p>
              <a:r>
                <a:rPr kumimoji="1" lang="zh-CN" altLang="en-US" sz="1400">
                  <a:solidFill>
                    <a:schemeClr val="tx1">
                      <a:lumMod val="50000"/>
                      <a:lumOff val="50000"/>
                    </a:schemeClr>
                  </a:solidFill>
                  <a:latin typeface="Microsoft YaHei" charset="-122"/>
                  <a:ea typeface="Microsoft YaHei" charset="-122"/>
                  <a:cs typeface="Microsoft YaHei" charset="-122"/>
                </a:rPr>
                <a:t>用户空间</a:t>
              </a:r>
            </a:p>
          </p:txBody>
        </p:sp>
        <p:sp>
          <p:nvSpPr>
            <p:cNvPr id="17" name="TextBox 16"/>
            <p:cNvSpPr txBox="1"/>
            <p:nvPr/>
          </p:nvSpPr>
          <p:spPr>
            <a:xfrm>
              <a:off x="7330440" y="4523232"/>
              <a:ext cx="347472" cy="954107"/>
            </a:xfrm>
            <a:prstGeom prst="rect">
              <a:avLst/>
            </a:prstGeom>
            <a:solidFill>
              <a:schemeClr val="bg1"/>
            </a:solidFill>
            <a:ln>
              <a:solidFill>
                <a:schemeClr val="bg1">
                  <a:lumMod val="50000"/>
                </a:schemeClr>
              </a:solidFill>
            </a:ln>
          </p:spPr>
          <p:txBody>
            <a:bodyPr wrap="square" rtlCol="0">
              <a:spAutoFit/>
            </a:bodyPr>
            <a:lstStyle/>
            <a:p>
              <a:r>
                <a:rPr kumimoji="1" lang="zh-CN" altLang="en-US" sz="1400">
                  <a:solidFill>
                    <a:schemeClr val="tx1">
                      <a:lumMod val="50000"/>
                      <a:lumOff val="50000"/>
                    </a:schemeClr>
                  </a:solidFill>
                  <a:latin typeface="Microsoft YaHei" charset="-122"/>
                  <a:ea typeface="Microsoft YaHei" charset="-122"/>
                  <a:cs typeface="Microsoft YaHei" charset="-122"/>
                </a:rPr>
                <a:t>系统空间</a:t>
              </a:r>
            </a:p>
          </p:txBody>
        </p:sp>
        <p:grpSp>
          <p:nvGrpSpPr>
            <p:cNvPr id="22" name="Group 21"/>
            <p:cNvGrpSpPr/>
            <p:nvPr/>
          </p:nvGrpSpPr>
          <p:grpSpPr>
            <a:xfrm>
              <a:off x="6202680" y="2337816"/>
              <a:ext cx="987552" cy="1054608"/>
              <a:chOff x="6205728" y="2337816"/>
              <a:chExt cx="987552" cy="1054608"/>
            </a:xfrm>
          </p:grpSpPr>
          <p:sp>
            <p:nvSpPr>
              <p:cNvPr id="19" name="Rectangle 18"/>
              <p:cNvSpPr/>
              <p:nvPr/>
            </p:nvSpPr>
            <p:spPr>
              <a:xfrm>
                <a:off x="6205728" y="2337816"/>
                <a:ext cx="987552" cy="40233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lumMod val="95000"/>
                        <a:lumOff val="5000"/>
                      </a:schemeClr>
                    </a:solidFill>
                    <a:latin typeface="Microsoft YaHei" charset="-122"/>
                    <a:ea typeface="Microsoft YaHei" charset="-122"/>
                    <a:cs typeface="Microsoft YaHei" charset="-122"/>
                  </a:rPr>
                  <a:t>用户栈</a:t>
                </a:r>
              </a:p>
            </p:txBody>
          </p:sp>
          <p:sp>
            <p:nvSpPr>
              <p:cNvPr id="20" name="Rectangle 19"/>
              <p:cNvSpPr/>
              <p:nvPr/>
            </p:nvSpPr>
            <p:spPr>
              <a:xfrm>
                <a:off x="6205728" y="2746248"/>
                <a:ext cx="987552" cy="6461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a:latin typeface="Microsoft YaHei" charset="-122"/>
                    <a:ea typeface="Microsoft YaHei" charset="-122"/>
                    <a:cs typeface="Microsoft YaHei" charset="-122"/>
                  </a:rPr>
                  <a:t>其它进程数据</a:t>
                </a:r>
              </a:p>
            </p:txBody>
          </p:sp>
        </p:grpSp>
        <p:sp>
          <p:nvSpPr>
            <p:cNvPr id="21" name="Rounded Rectangle 20"/>
            <p:cNvSpPr/>
            <p:nvPr/>
          </p:nvSpPr>
          <p:spPr>
            <a:xfrm>
              <a:off x="5998149" y="3605049"/>
              <a:ext cx="566928" cy="39939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kumimoji="1" lang="zh-CN" altLang="en-US" sz="1200">
                  <a:latin typeface="Microsoft YaHei" charset="-122"/>
                  <a:ea typeface="Microsoft YaHei" charset="-122"/>
                  <a:cs typeface="Microsoft YaHei" charset="-122"/>
                </a:rPr>
                <a:t>栈指针寄存器</a:t>
              </a:r>
            </a:p>
          </p:txBody>
        </p:sp>
        <p:sp>
          <p:nvSpPr>
            <p:cNvPr id="23" name="Rectangle 22"/>
            <p:cNvSpPr/>
            <p:nvPr/>
          </p:nvSpPr>
          <p:spPr>
            <a:xfrm>
              <a:off x="7847549" y="4182697"/>
              <a:ext cx="987552" cy="402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bg1"/>
                  </a:solidFill>
                  <a:latin typeface="Microsoft YaHei" charset="-122"/>
                  <a:ea typeface="Microsoft YaHei" charset="-122"/>
                  <a:cs typeface="Microsoft YaHei" charset="-122"/>
                </a:rPr>
                <a:t>核心栈</a:t>
              </a:r>
            </a:p>
          </p:txBody>
        </p:sp>
        <p:grpSp>
          <p:nvGrpSpPr>
            <p:cNvPr id="24" name="Group 23"/>
            <p:cNvGrpSpPr/>
            <p:nvPr/>
          </p:nvGrpSpPr>
          <p:grpSpPr>
            <a:xfrm>
              <a:off x="7847549" y="2332561"/>
              <a:ext cx="987552" cy="1054608"/>
              <a:chOff x="6205728" y="2337816"/>
              <a:chExt cx="987552" cy="1054608"/>
            </a:xfrm>
          </p:grpSpPr>
          <p:sp>
            <p:nvSpPr>
              <p:cNvPr id="25" name="Rectangle 24"/>
              <p:cNvSpPr/>
              <p:nvPr/>
            </p:nvSpPr>
            <p:spPr>
              <a:xfrm>
                <a:off x="6205728" y="2337816"/>
                <a:ext cx="987552" cy="40233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solidFill>
                      <a:schemeClr val="tx1">
                        <a:lumMod val="95000"/>
                        <a:lumOff val="5000"/>
                      </a:schemeClr>
                    </a:solidFill>
                    <a:latin typeface="Microsoft YaHei" charset="-122"/>
                    <a:ea typeface="Microsoft YaHei" charset="-122"/>
                    <a:cs typeface="Microsoft YaHei" charset="-122"/>
                  </a:rPr>
                  <a:t>用户栈</a:t>
                </a:r>
              </a:p>
            </p:txBody>
          </p:sp>
          <p:sp>
            <p:nvSpPr>
              <p:cNvPr id="26" name="Rectangle 25"/>
              <p:cNvSpPr/>
              <p:nvPr/>
            </p:nvSpPr>
            <p:spPr>
              <a:xfrm>
                <a:off x="6205728" y="2746248"/>
                <a:ext cx="987552" cy="6461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050">
                    <a:latin typeface="Microsoft YaHei" charset="-122"/>
                    <a:ea typeface="Microsoft YaHei" charset="-122"/>
                    <a:cs typeface="Microsoft YaHei" charset="-122"/>
                  </a:rPr>
                  <a:t>其它进程数据</a:t>
                </a:r>
              </a:p>
            </p:txBody>
          </p:sp>
        </p:grpSp>
        <p:sp>
          <p:nvSpPr>
            <p:cNvPr id="27" name="Rounded Rectangle 26"/>
            <p:cNvSpPr/>
            <p:nvPr/>
          </p:nvSpPr>
          <p:spPr>
            <a:xfrm>
              <a:off x="7590468" y="3599794"/>
              <a:ext cx="566928" cy="39939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46800" rIns="0" rtlCol="0" anchor="ctr"/>
            <a:lstStyle/>
            <a:p>
              <a:pPr algn="ctr"/>
              <a:r>
                <a:rPr kumimoji="1" lang="zh-CN" altLang="en-US" sz="1200">
                  <a:latin typeface="Microsoft YaHei" charset="-122"/>
                  <a:ea typeface="Microsoft YaHei" charset="-122"/>
                  <a:cs typeface="Microsoft YaHei" charset="-122"/>
                </a:rPr>
                <a:t>栈指针寄存器</a:t>
              </a:r>
            </a:p>
          </p:txBody>
        </p:sp>
        <p:cxnSp>
          <p:nvCxnSpPr>
            <p:cNvPr id="29" name="Elbow Connector 28"/>
            <p:cNvCxnSpPr>
              <a:endCxn id="19" idx="1"/>
            </p:cNvCxnSpPr>
            <p:nvPr/>
          </p:nvCxnSpPr>
          <p:spPr>
            <a:xfrm rot="5400000" flipH="1" flipV="1">
              <a:off x="5590032" y="2992400"/>
              <a:ext cx="1066064" cy="15923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endCxn id="23" idx="1"/>
            </p:cNvCxnSpPr>
            <p:nvPr/>
          </p:nvCxnSpPr>
          <p:spPr>
            <a:xfrm rot="16200000" flipH="1">
              <a:off x="7575596" y="4111912"/>
              <a:ext cx="358400" cy="18550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924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2.1.2</a:t>
            </a:r>
            <a:r>
              <a:rPr kumimoji="1" lang="zh-CN" altLang="en-US"/>
              <a:t> 程序状态字</a:t>
            </a:r>
          </a:p>
        </p:txBody>
      </p:sp>
      <p:sp>
        <p:nvSpPr>
          <p:cNvPr id="3" name="Content Placeholder 2"/>
          <p:cNvSpPr>
            <a:spLocks noGrp="1"/>
          </p:cNvSpPr>
          <p:nvPr>
            <p:ph idx="1"/>
          </p:nvPr>
        </p:nvSpPr>
        <p:spPr/>
        <p:txBody>
          <a:bodyPr/>
          <a:lstStyle/>
          <a:p>
            <a:pPr>
              <a:lnSpc>
                <a:spcPct val="150000"/>
              </a:lnSpc>
            </a:pPr>
            <a:r>
              <a:rPr kumimoji="1" lang="zh-CN" altLang="en-US"/>
              <a:t>计算机如何知道当前处于何种工作状态，来决定是否可以执行特权指令？</a:t>
            </a:r>
          </a:p>
          <a:p>
            <a:pPr lvl="1">
              <a:lnSpc>
                <a:spcPct val="150000"/>
              </a:lnSpc>
            </a:pPr>
            <a:r>
              <a:rPr kumimoji="1" lang="zh-CN" altLang="en-US"/>
              <a:t>通常操作系统都引入</a:t>
            </a:r>
            <a:r>
              <a:rPr kumimoji="1" lang="zh-CN" altLang="en-US">
                <a:solidFill>
                  <a:srgbClr val="FF0000"/>
                </a:solidFill>
              </a:rPr>
              <a:t>程序状态字 </a:t>
            </a:r>
            <a:r>
              <a:rPr kumimoji="1" lang="en-US" altLang="zh-CN">
                <a:solidFill>
                  <a:srgbClr val="FF0000"/>
                </a:solidFill>
              </a:rPr>
              <a:t>PSW</a:t>
            </a:r>
            <a:r>
              <a:rPr kumimoji="1" lang="zh-CN" altLang="en-US">
                <a:solidFill>
                  <a:srgbClr val="FF0000"/>
                </a:solidFill>
              </a:rPr>
              <a:t>（</a:t>
            </a:r>
            <a:r>
              <a:rPr kumimoji="1" lang="en-US" altLang="zh-CN">
                <a:solidFill>
                  <a:srgbClr val="FF0000"/>
                </a:solidFill>
              </a:rPr>
              <a:t>Program Status Word</a:t>
            </a:r>
            <a:r>
              <a:rPr kumimoji="1" lang="zh-CN" altLang="en-US">
                <a:solidFill>
                  <a:srgbClr val="FF0000"/>
                </a:solidFill>
              </a:rPr>
              <a:t>）</a:t>
            </a:r>
            <a:r>
              <a:rPr kumimoji="1" lang="zh-CN" altLang="en-US"/>
              <a:t>来区别不同的处理器工作状态</a:t>
            </a:r>
            <a:endParaRPr kumimoji="1" lang="en-US" altLang="zh-CN"/>
          </a:p>
          <a:p>
            <a:pPr>
              <a:lnSpc>
                <a:spcPct val="150000"/>
              </a:lnSpc>
            </a:pPr>
            <a:r>
              <a:rPr kumimoji="1" lang="zh-CN" altLang="en-US"/>
              <a:t>每个正在执行的程序都有一个与其执行相关的</a:t>
            </a:r>
            <a:r>
              <a:rPr kumimoji="1" lang="en-US" altLang="zh-CN"/>
              <a:t>PSW</a:t>
            </a:r>
            <a:r>
              <a:rPr kumimoji="1" lang="zh-CN" altLang="en-US"/>
              <a:t>，而每个处理器都会设置一个程序状态字寄存器 </a:t>
            </a:r>
          </a:p>
          <a:p>
            <a:pPr>
              <a:lnSpc>
                <a:spcPct val="150000"/>
              </a:lnSpc>
            </a:pPr>
            <a:endParaRPr kumimoji="1" lang="zh-CN" altLang="en-US"/>
          </a:p>
          <a:p>
            <a:pPr>
              <a:lnSpc>
                <a:spcPct val="150000"/>
              </a:lnSpc>
            </a:pPr>
            <a:endParaRPr kumimoji="1" lang="zh-CN" altLang="en-US"/>
          </a:p>
        </p:txBody>
      </p:sp>
    </p:spTree>
    <p:extLst>
      <p:ext uri="{BB962C8B-B14F-4D97-AF65-F5344CB8AC3E}">
        <p14:creationId xmlns:p14="http://schemas.microsoft.com/office/powerpoint/2010/main" val="1100894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2.1.2</a:t>
            </a:r>
            <a:r>
              <a:rPr kumimoji="1" lang="zh-CN" altLang="en-US"/>
              <a:t> 程序状态字</a:t>
            </a:r>
          </a:p>
        </p:txBody>
      </p:sp>
      <p:sp>
        <p:nvSpPr>
          <p:cNvPr id="3" name="Content Placeholder 2"/>
          <p:cNvSpPr>
            <a:spLocks noGrp="1"/>
          </p:cNvSpPr>
          <p:nvPr>
            <p:ph idx="1"/>
          </p:nvPr>
        </p:nvSpPr>
        <p:spPr/>
        <p:txBody>
          <a:bodyPr/>
          <a:lstStyle/>
          <a:p>
            <a:pPr>
              <a:lnSpc>
                <a:spcPct val="150000"/>
              </a:lnSpc>
            </a:pPr>
            <a:r>
              <a:rPr kumimoji="1" lang="zh-CN" altLang="en-US"/>
              <a:t>程序状态字寄存器一般包括以下内容： </a:t>
            </a:r>
          </a:p>
          <a:p>
            <a:pPr lvl="1">
              <a:lnSpc>
                <a:spcPct val="150000"/>
              </a:lnSpc>
            </a:pPr>
            <a:r>
              <a:rPr kumimoji="1" lang="zh-CN" altLang="en-US">
                <a:solidFill>
                  <a:schemeClr val="accent2">
                    <a:lumMod val="75000"/>
                  </a:schemeClr>
                </a:solidFill>
              </a:rPr>
              <a:t>程序基本状态</a:t>
            </a:r>
            <a:r>
              <a:rPr kumimoji="1" lang="zh-CN" altLang="en-US"/>
              <a:t>：</a:t>
            </a:r>
          </a:p>
          <a:p>
            <a:pPr lvl="2">
              <a:lnSpc>
                <a:spcPct val="150000"/>
              </a:lnSpc>
            </a:pPr>
            <a:r>
              <a:rPr kumimoji="1" lang="zh-CN" altLang="en-US">
                <a:solidFill>
                  <a:schemeClr val="accent1">
                    <a:lumMod val="75000"/>
                  </a:schemeClr>
                </a:solidFill>
              </a:rPr>
              <a:t>程序计数器：</a:t>
            </a:r>
            <a:r>
              <a:rPr kumimoji="1" lang="zh-CN" altLang="en-US"/>
              <a:t>指明下一条执行的指令地址 </a:t>
            </a:r>
          </a:p>
          <a:p>
            <a:pPr lvl="2">
              <a:lnSpc>
                <a:spcPct val="150000"/>
              </a:lnSpc>
            </a:pPr>
            <a:r>
              <a:rPr kumimoji="1" lang="zh-CN" altLang="en-US">
                <a:solidFill>
                  <a:schemeClr val="accent1">
                    <a:lumMod val="75000"/>
                  </a:schemeClr>
                </a:solidFill>
              </a:rPr>
              <a:t>条件码：</a:t>
            </a:r>
            <a:r>
              <a:rPr kumimoji="1" lang="zh-CN" altLang="en-US"/>
              <a:t>表示指令执行的结果状态 </a:t>
            </a:r>
          </a:p>
          <a:p>
            <a:pPr lvl="2">
              <a:lnSpc>
                <a:spcPct val="150000"/>
              </a:lnSpc>
            </a:pPr>
            <a:r>
              <a:rPr kumimoji="1" lang="zh-CN" altLang="en-US">
                <a:solidFill>
                  <a:schemeClr val="accent1">
                    <a:lumMod val="75000"/>
                  </a:schemeClr>
                </a:solidFill>
              </a:rPr>
              <a:t>处理器状态位：</a:t>
            </a:r>
            <a:r>
              <a:rPr kumimoji="1" lang="zh-CN" altLang="en-US"/>
              <a:t>指明当前的处理器状态，如目态或管态、运行或等待 </a:t>
            </a:r>
          </a:p>
          <a:p>
            <a:pPr lvl="1">
              <a:lnSpc>
                <a:spcPct val="150000"/>
              </a:lnSpc>
            </a:pPr>
            <a:r>
              <a:rPr kumimoji="1" lang="zh-CN" altLang="en-US">
                <a:solidFill>
                  <a:schemeClr val="accent2">
                    <a:lumMod val="75000"/>
                  </a:schemeClr>
                </a:solidFill>
              </a:rPr>
              <a:t>中断码：</a:t>
            </a:r>
            <a:r>
              <a:rPr kumimoji="1" lang="zh-CN" altLang="en-US"/>
              <a:t>保存程序执行时当前发生的中断事件</a:t>
            </a:r>
          </a:p>
          <a:p>
            <a:pPr lvl="1">
              <a:lnSpc>
                <a:spcPct val="150000"/>
              </a:lnSpc>
            </a:pPr>
            <a:r>
              <a:rPr kumimoji="1" lang="zh-CN" altLang="en-US">
                <a:solidFill>
                  <a:schemeClr val="accent2">
                    <a:lumMod val="75000"/>
                  </a:schemeClr>
                </a:solidFill>
              </a:rPr>
              <a:t>中断屏蔽位</a:t>
            </a:r>
            <a:r>
              <a:rPr kumimoji="1" lang="en-US" altLang="zh-CN">
                <a:solidFill>
                  <a:schemeClr val="accent2">
                    <a:lumMod val="75000"/>
                  </a:schemeClr>
                </a:solidFill>
              </a:rPr>
              <a:t>:</a:t>
            </a:r>
            <a:r>
              <a:rPr kumimoji="1" lang="zh-CN" altLang="en-US"/>
              <a:t>指明程序执行中发生中断事件时，是否响应出现的中断事件 </a:t>
            </a:r>
          </a:p>
          <a:p>
            <a:pPr>
              <a:lnSpc>
                <a:spcPct val="150000"/>
              </a:lnSpc>
            </a:pPr>
            <a:endParaRPr kumimoji="1" lang="zh-CN" altLang="en-US"/>
          </a:p>
        </p:txBody>
      </p:sp>
    </p:spTree>
    <p:extLst>
      <p:ext uri="{BB962C8B-B14F-4D97-AF65-F5344CB8AC3E}">
        <p14:creationId xmlns:p14="http://schemas.microsoft.com/office/powerpoint/2010/main" val="67851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2.1.2</a:t>
            </a:r>
            <a:r>
              <a:rPr kumimoji="1" lang="zh-CN" altLang="en-US"/>
              <a:t> 程序状态字</a:t>
            </a:r>
          </a:p>
        </p:txBody>
      </p:sp>
      <p:sp>
        <p:nvSpPr>
          <p:cNvPr id="3" name="Content Placeholder 2"/>
          <p:cNvSpPr>
            <a:spLocks noGrp="1"/>
          </p:cNvSpPr>
          <p:nvPr>
            <p:ph idx="1"/>
          </p:nvPr>
        </p:nvSpPr>
        <p:spPr/>
        <p:txBody>
          <a:bodyPr/>
          <a:lstStyle/>
          <a:p>
            <a:pPr>
              <a:lnSpc>
                <a:spcPct val="150000"/>
              </a:lnSpc>
            </a:pPr>
            <a:r>
              <a:rPr kumimoji="1" lang="zh-CN" altLang="en-US"/>
              <a:t>大多数计算机的处理器现场中可能找不到一个称为程序状态字寄存器的具体寄存器，但总是有一组控制与状态寄存器实际上起到了这一作用</a:t>
            </a:r>
            <a:endParaRPr kumimoji="1" lang="en-US" altLang="zh-CN"/>
          </a:p>
          <a:p>
            <a:pPr>
              <a:lnSpc>
                <a:spcPct val="150000"/>
              </a:lnSpc>
            </a:pPr>
            <a:r>
              <a:rPr kumimoji="1" lang="en-US" altLang="zh-CN"/>
              <a:t>Intel</a:t>
            </a:r>
            <a:r>
              <a:rPr kumimoji="1" lang="zh-CN" altLang="en-US"/>
              <a:t> </a:t>
            </a:r>
            <a:r>
              <a:rPr kumimoji="1" lang="en-US" altLang="zh-CN"/>
              <a:t>x86</a:t>
            </a:r>
            <a:r>
              <a:rPr kumimoji="1" lang="zh-CN" altLang="en-US"/>
              <a:t>处理器中：</a:t>
            </a:r>
            <a:endParaRPr kumimoji="1" lang="en-US" altLang="zh-CN"/>
          </a:p>
          <a:p>
            <a:pPr lvl="1">
              <a:lnSpc>
                <a:spcPct val="150000"/>
              </a:lnSpc>
            </a:pPr>
            <a:r>
              <a:rPr kumimoji="1" lang="zh-CN" altLang="en-US"/>
              <a:t>由标志寄存器</a:t>
            </a:r>
            <a:r>
              <a:rPr kumimoji="1" lang="en-US" altLang="zh-CN"/>
              <a:t>EFLAGS</a:t>
            </a:r>
            <a:r>
              <a:rPr kumimoji="1" lang="zh-CN" altLang="en-US"/>
              <a:t>和指令指针寄存器</a:t>
            </a:r>
            <a:r>
              <a:rPr kumimoji="1" lang="en-US" altLang="zh-CN"/>
              <a:t>EIP</a:t>
            </a:r>
            <a:r>
              <a:rPr kumimoji="1" lang="zh-CN" altLang="en-US"/>
              <a:t>组成，均为</a:t>
            </a:r>
            <a:r>
              <a:rPr kumimoji="1" lang="en-US" altLang="zh-CN"/>
              <a:t>32</a:t>
            </a:r>
            <a:r>
              <a:rPr kumimoji="1" lang="zh-CN" altLang="en-US"/>
              <a:t>位</a:t>
            </a:r>
          </a:p>
          <a:p>
            <a:pPr lvl="1">
              <a:lnSpc>
                <a:spcPct val="150000"/>
              </a:lnSpc>
            </a:pPr>
            <a:endParaRPr kumimoji="1" lang="zh-CN" altLang="en-US"/>
          </a:p>
          <a:p>
            <a:pPr>
              <a:lnSpc>
                <a:spcPct val="150000"/>
              </a:lnSpc>
            </a:pPr>
            <a:endParaRPr kumimoji="1" lang="zh-CN" altLang="en-US"/>
          </a:p>
        </p:txBody>
      </p:sp>
    </p:spTree>
    <p:extLst>
      <p:ext uri="{BB962C8B-B14F-4D97-AF65-F5344CB8AC3E}">
        <p14:creationId xmlns:p14="http://schemas.microsoft.com/office/powerpoint/2010/main" val="28402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kumimoji="1" lang="zh-CN" altLang="en-US"/>
              <a:t>第二章：处理器管理</a:t>
            </a:r>
          </a:p>
        </p:txBody>
      </p:sp>
      <p:pic>
        <p:nvPicPr>
          <p:cNvPr id="6" name="Picture 5"/>
          <p:cNvPicPr>
            <a:picLocks noChangeAspect="1"/>
          </p:cNvPicPr>
          <p:nvPr/>
        </p:nvPicPr>
        <p:blipFill>
          <a:blip r:embed="rId2"/>
          <a:stretch>
            <a:fillRect/>
          </a:stretch>
        </p:blipFill>
        <p:spPr>
          <a:xfrm>
            <a:off x="515983" y="3610792"/>
            <a:ext cx="3559628" cy="2307166"/>
          </a:xfrm>
          <a:prstGeom prst="rect">
            <a:avLst/>
          </a:prstGeom>
        </p:spPr>
      </p:pic>
      <p:graphicFrame>
        <p:nvGraphicFramePr>
          <p:cNvPr id="7" name="Diagram 6"/>
          <p:cNvGraphicFramePr/>
          <p:nvPr>
            <p:extLst>
              <p:ext uri="{D42A27DB-BD31-4B8C-83A1-F6EECF244321}">
                <p14:modId xmlns:p14="http://schemas.microsoft.com/office/powerpoint/2010/main" val="2481765128"/>
              </p:ext>
            </p:extLst>
          </p:nvPr>
        </p:nvGraphicFramePr>
        <p:xfrm>
          <a:off x="3145498" y="3283731"/>
          <a:ext cx="5819598" cy="3415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4151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a:t>
            </a:r>
            <a:r>
              <a:rPr kumimoji="1" lang="zh-CN" altLang="en-US"/>
              <a:t> 处理器状态</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552408"/>
              </p:ext>
            </p:extLst>
          </p:nvPr>
        </p:nvGraphicFramePr>
        <p:xfrm>
          <a:off x="615587" y="2073820"/>
          <a:ext cx="7886700" cy="2011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797402" y="4271554"/>
            <a:ext cx="6727371" cy="2316702"/>
            <a:chOff x="666206" y="3500846"/>
            <a:chExt cx="6727371" cy="2316702"/>
          </a:xfrm>
        </p:grpSpPr>
        <p:cxnSp>
          <p:nvCxnSpPr>
            <p:cNvPr id="6" name="Straight Connector 5"/>
            <p:cNvCxnSpPr/>
            <p:nvPr/>
          </p:nvCxnSpPr>
          <p:spPr>
            <a:xfrm>
              <a:off x="666206" y="4754880"/>
              <a:ext cx="6727371" cy="0"/>
            </a:xfrm>
            <a:prstGeom prst="line">
              <a:avLst/>
            </a:prstGeom>
            <a:ln w="2857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1519" y="3709852"/>
              <a:ext cx="431075" cy="923330"/>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用户态</a:t>
              </a:r>
            </a:p>
          </p:txBody>
        </p:sp>
        <p:sp>
          <p:nvSpPr>
            <p:cNvPr id="8" name="TextBox 7"/>
            <p:cNvSpPr txBox="1"/>
            <p:nvPr/>
          </p:nvSpPr>
          <p:spPr>
            <a:xfrm>
              <a:off x="740228" y="4894218"/>
              <a:ext cx="431075" cy="923330"/>
            </a:xfrm>
            <a:prstGeom prst="rect">
              <a:avLst/>
            </a:prstGeom>
            <a:noFill/>
          </p:spPr>
          <p:txBody>
            <a:bodyPr wrap="square" rtlCol="0">
              <a:spAutoFit/>
            </a:bodyPr>
            <a:lstStyle/>
            <a:p>
              <a:r>
                <a:rPr kumimoji="1" lang="zh-CN" altLang="en-US">
                  <a:latin typeface="Microsoft YaHei" charset="-122"/>
                  <a:ea typeface="Microsoft YaHei" charset="-122"/>
                  <a:cs typeface="Microsoft YaHei" charset="-122"/>
                </a:rPr>
                <a:t>内核态</a:t>
              </a:r>
            </a:p>
          </p:txBody>
        </p:sp>
        <p:cxnSp>
          <p:nvCxnSpPr>
            <p:cNvPr id="9" name="Straight Connector 8"/>
            <p:cNvCxnSpPr/>
            <p:nvPr/>
          </p:nvCxnSpPr>
          <p:spPr>
            <a:xfrm>
              <a:off x="1410789" y="4040778"/>
              <a:ext cx="1867988" cy="0"/>
            </a:xfrm>
            <a:prstGeom prst="line">
              <a:avLst/>
            </a:prstGeom>
            <a:ln w="5715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61360" y="5664926"/>
              <a:ext cx="1867988" cy="0"/>
            </a:xfrm>
            <a:prstGeom prst="line">
              <a:avLst/>
            </a:prstGeom>
            <a:ln w="571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111932" y="4053841"/>
              <a:ext cx="1867988" cy="0"/>
            </a:xfrm>
            <a:prstGeom prst="line">
              <a:avLst/>
            </a:prstGeom>
            <a:ln w="5715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52651" y="4036423"/>
              <a:ext cx="0" cy="1632857"/>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16285" y="4019006"/>
              <a:ext cx="0" cy="1632857"/>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3095898" y="3879670"/>
              <a:ext cx="326572" cy="32657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Straight Arrow Connector 14"/>
            <p:cNvCxnSpPr/>
            <p:nvPr/>
          </p:nvCxnSpPr>
          <p:spPr>
            <a:xfrm flipH="1">
              <a:off x="3500846" y="3722914"/>
              <a:ext cx="1018903" cy="222069"/>
            </a:xfrm>
            <a:prstGeom prst="straightConnector1">
              <a:avLst/>
            </a:prstGeom>
            <a:ln w="28575">
              <a:tailEnd type="arrow"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1" y="3500846"/>
              <a:ext cx="1107996" cy="369332"/>
            </a:xfrm>
            <a:prstGeom prst="rect">
              <a:avLst/>
            </a:prstGeom>
            <a:noFill/>
          </p:spPr>
          <p:txBody>
            <a:bodyPr wrap="none" rtlCol="0">
              <a:spAutoFit/>
            </a:bodyPr>
            <a:lstStyle/>
            <a:p>
              <a:r>
                <a:rPr kumimoji="1" lang="zh-CN" altLang="en-US">
                  <a:latin typeface="Microsoft YaHei" charset="-122"/>
                  <a:ea typeface="Microsoft YaHei" charset="-122"/>
                  <a:cs typeface="Microsoft YaHei" charset="-122"/>
                </a:rPr>
                <a:t>访管指令</a:t>
              </a:r>
            </a:p>
          </p:txBody>
        </p:sp>
        <p:sp>
          <p:nvSpPr>
            <p:cNvPr id="17" name="TextBox 16"/>
            <p:cNvSpPr txBox="1"/>
            <p:nvPr/>
          </p:nvSpPr>
          <p:spPr>
            <a:xfrm>
              <a:off x="3657600" y="5238205"/>
              <a:ext cx="1165704" cy="369332"/>
            </a:xfrm>
            <a:prstGeom prst="rect">
              <a:avLst/>
            </a:prstGeom>
            <a:noFill/>
          </p:spPr>
          <p:txBody>
            <a:bodyPr wrap="none" rtlCol="0">
              <a:spAutoFit/>
            </a:bodyPr>
            <a:lstStyle/>
            <a:p>
              <a:r>
                <a:rPr kumimoji="1" lang="en-US" altLang="zh-CN">
                  <a:latin typeface="Microsoft YaHei" charset="-122"/>
                  <a:ea typeface="Microsoft YaHei" charset="-122"/>
                  <a:cs typeface="Microsoft YaHei" charset="-122"/>
                </a:rPr>
                <a:t>trap</a:t>
              </a:r>
              <a:r>
                <a:rPr kumimoji="1" lang="zh-CN" altLang="en-US">
                  <a:latin typeface="Microsoft YaHei" charset="-122"/>
                  <a:ea typeface="Microsoft YaHei" charset="-122"/>
                  <a:cs typeface="Microsoft YaHei" charset="-122"/>
                </a:rPr>
                <a:t> 陷阱</a:t>
              </a:r>
            </a:p>
          </p:txBody>
        </p:sp>
      </p:grpSp>
    </p:spTree>
    <p:extLst>
      <p:ext uri="{BB962C8B-B14F-4D97-AF65-F5344CB8AC3E}">
        <p14:creationId xmlns:p14="http://schemas.microsoft.com/office/powerpoint/2010/main" val="1856594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2.1.1</a:t>
            </a:r>
            <a:r>
              <a:rPr kumimoji="1" lang="zh-CN" altLang="en-US"/>
              <a:t> 指令系统和寄存器</a:t>
            </a:r>
          </a:p>
        </p:txBody>
      </p:sp>
      <p:sp>
        <p:nvSpPr>
          <p:cNvPr id="3" name="Content Placeholder 2"/>
          <p:cNvSpPr>
            <a:spLocks noGrp="1"/>
          </p:cNvSpPr>
          <p:nvPr>
            <p:ph idx="1"/>
          </p:nvPr>
        </p:nvSpPr>
        <p:spPr/>
        <p:txBody>
          <a:bodyPr/>
          <a:lstStyle/>
          <a:p>
            <a:pPr>
              <a:lnSpc>
                <a:spcPct val="150000"/>
              </a:lnSpc>
            </a:pPr>
            <a:r>
              <a:rPr kumimoji="1" lang="zh-CN" altLang="en-US"/>
              <a:t>机器指令的集合称</a:t>
            </a:r>
            <a:r>
              <a:rPr kumimoji="1" lang="zh-CN" altLang="en-US">
                <a:solidFill>
                  <a:srgbClr val="FF0000"/>
                </a:solidFill>
              </a:rPr>
              <a:t>指令系统</a:t>
            </a:r>
            <a:r>
              <a:rPr kumimoji="1" lang="zh-CN" altLang="en-US"/>
              <a:t>，反映了一台机器的功能和处理能力，分为以下六类：</a:t>
            </a:r>
          </a:p>
          <a:p>
            <a:pPr marL="914400" lvl="1" indent="-457200">
              <a:lnSpc>
                <a:spcPct val="125000"/>
              </a:lnSpc>
              <a:buFont typeface="+mj-lt"/>
              <a:buAutoNum type="arabicPeriod"/>
            </a:pPr>
            <a:r>
              <a:rPr kumimoji="1" lang="zh-CN" altLang="en-US">
                <a:solidFill>
                  <a:schemeClr val="accent1">
                    <a:lumMod val="75000"/>
                  </a:schemeClr>
                </a:solidFill>
              </a:rPr>
              <a:t>数据处理：</a:t>
            </a:r>
            <a:r>
              <a:rPr kumimoji="1" lang="zh-CN" altLang="en-US"/>
              <a:t>执行算术和逻辑运算</a:t>
            </a:r>
          </a:p>
          <a:p>
            <a:pPr marL="914400" lvl="1" indent="-457200">
              <a:lnSpc>
                <a:spcPct val="125000"/>
              </a:lnSpc>
              <a:buFont typeface="+mj-lt"/>
              <a:buAutoNum type="arabicPeriod"/>
            </a:pPr>
            <a:r>
              <a:rPr kumimoji="1" lang="zh-CN" altLang="en-US">
                <a:solidFill>
                  <a:schemeClr val="accent1">
                    <a:lumMod val="75000"/>
                  </a:schemeClr>
                </a:solidFill>
              </a:rPr>
              <a:t>转移：</a:t>
            </a:r>
            <a:r>
              <a:rPr kumimoji="1" lang="zh-CN" altLang="en-US"/>
              <a:t>改变指令执行序列，如无条件转移、条件转移等</a:t>
            </a:r>
          </a:p>
          <a:p>
            <a:pPr marL="914400" lvl="1" indent="-457200">
              <a:lnSpc>
                <a:spcPct val="125000"/>
              </a:lnSpc>
              <a:buFont typeface="+mj-lt"/>
              <a:buAutoNum type="arabicPeriod"/>
            </a:pPr>
            <a:r>
              <a:rPr kumimoji="1" lang="zh-CN" altLang="en-US">
                <a:solidFill>
                  <a:schemeClr val="accent1">
                    <a:lumMod val="75000"/>
                  </a:schemeClr>
                </a:solidFill>
              </a:rPr>
              <a:t>数据传送：</a:t>
            </a:r>
            <a:r>
              <a:rPr kumimoji="1" lang="zh-CN" altLang="en-US"/>
              <a:t>用于在处理器的寄存器和寄存器、寄存器和存储器单元、存储器单元和存储器之间交换数据</a:t>
            </a:r>
          </a:p>
          <a:p>
            <a:pPr marL="914400" lvl="1" indent="-457200">
              <a:lnSpc>
                <a:spcPct val="125000"/>
              </a:lnSpc>
              <a:buFont typeface="+mj-lt"/>
              <a:buAutoNum type="arabicPeriod"/>
            </a:pPr>
            <a:r>
              <a:rPr kumimoji="1" lang="zh-CN" altLang="en-US">
                <a:solidFill>
                  <a:schemeClr val="accent1">
                    <a:lumMod val="75000"/>
                  </a:schemeClr>
                </a:solidFill>
              </a:rPr>
              <a:t>移位：</a:t>
            </a:r>
            <a:r>
              <a:rPr kumimoji="1" lang="zh-CN" altLang="en-US"/>
              <a:t>算术、逻辑、循环移位；</a:t>
            </a:r>
            <a:endParaRPr kumimoji="1" lang="en-US" altLang="zh-CN"/>
          </a:p>
          <a:p>
            <a:pPr marL="914400" lvl="1" indent="-457200">
              <a:lnSpc>
                <a:spcPct val="125000"/>
              </a:lnSpc>
              <a:buFont typeface="+mj-lt"/>
              <a:buAutoNum type="arabicPeriod"/>
            </a:pPr>
            <a:r>
              <a:rPr kumimoji="1" lang="zh-CN" altLang="en-US">
                <a:solidFill>
                  <a:schemeClr val="accent1">
                    <a:lumMod val="75000"/>
                  </a:schemeClr>
                </a:solidFill>
              </a:rPr>
              <a:t>字符串：</a:t>
            </a:r>
            <a:r>
              <a:rPr kumimoji="1" lang="zh-CN" altLang="en-US"/>
              <a:t>字符串的传送、比较、查询、转换</a:t>
            </a:r>
          </a:p>
          <a:p>
            <a:pPr marL="914400" lvl="1" indent="-457200">
              <a:lnSpc>
                <a:spcPct val="125000"/>
              </a:lnSpc>
              <a:buFont typeface="+mj-lt"/>
              <a:buAutoNum type="arabicPeriod"/>
            </a:pPr>
            <a:r>
              <a:rPr kumimoji="1" lang="en-US" altLang="zh-CN">
                <a:solidFill>
                  <a:schemeClr val="accent1">
                    <a:lumMod val="75000"/>
                  </a:schemeClr>
                </a:solidFill>
              </a:rPr>
              <a:t>I/O</a:t>
            </a:r>
            <a:r>
              <a:rPr kumimoji="1" lang="zh-CN" altLang="en-US">
                <a:solidFill>
                  <a:schemeClr val="accent1">
                    <a:lumMod val="75000"/>
                  </a:schemeClr>
                </a:solidFill>
              </a:rPr>
              <a:t>类：</a:t>
            </a:r>
            <a:r>
              <a:rPr kumimoji="1" lang="zh-CN" altLang="en-US"/>
              <a:t>用于启动外围设备，让主存和外围设备之间交换数据</a:t>
            </a:r>
          </a:p>
          <a:p>
            <a:pPr>
              <a:lnSpc>
                <a:spcPct val="150000"/>
              </a:lnSpc>
            </a:pPr>
            <a:endParaRPr kumimoji="1" lang="zh-CN" altLang="en-US"/>
          </a:p>
        </p:txBody>
      </p:sp>
    </p:spTree>
    <p:extLst>
      <p:ext uri="{BB962C8B-B14F-4D97-AF65-F5344CB8AC3E}">
        <p14:creationId xmlns:p14="http://schemas.microsoft.com/office/powerpoint/2010/main" val="683803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2.1.1</a:t>
            </a:r>
            <a:r>
              <a:rPr kumimoji="1" lang="zh-CN" altLang="en-US"/>
              <a:t> 指令系统和寄存器</a:t>
            </a:r>
          </a:p>
        </p:txBody>
      </p:sp>
      <p:sp>
        <p:nvSpPr>
          <p:cNvPr id="3" name="Content Placeholder 2"/>
          <p:cNvSpPr>
            <a:spLocks noGrp="1"/>
          </p:cNvSpPr>
          <p:nvPr>
            <p:ph idx="1"/>
          </p:nvPr>
        </p:nvSpPr>
        <p:spPr>
          <a:xfrm>
            <a:off x="628650" y="1825625"/>
            <a:ext cx="7886700" cy="2874391"/>
          </a:xfrm>
        </p:spPr>
        <p:txBody>
          <a:bodyPr>
            <a:normAutofit lnSpcReduction="10000"/>
          </a:bodyPr>
          <a:lstStyle/>
          <a:p>
            <a:pPr>
              <a:lnSpc>
                <a:spcPct val="150000"/>
              </a:lnSpc>
            </a:pPr>
            <a:r>
              <a:rPr kumimoji="1" lang="zh-CN" altLang="en-US"/>
              <a:t>计算机系统的处理器包括一组寄存器</a:t>
            </a:r>
          </a:p>
          <a:p>
            <a:pPr lvl="1">
              <a:lnSpc>
                <a:spcPct val="150000"/>
              </a:lnSpc>
            </a:pPr>
            <a:r>
              <a:rPr kumimoji="1" lang="zh-CN" altLang="en-US"/>
              <a:t>寄存器个数根据处理器型号不同而异</a:t>
            </a:r>
            <a:endParaRPr kumimoji="1" lang="en-US" altLang="zh-CN"/>
          </a:p>
          <a:p>
            <a:pPr lvl="1">
              <a:lnSpc>
                <a:spcPct val="150000"/>
              </a:lnSpc>
            </a:pPr>
            <a:r>
              <a:rPr kumimoji="1" lang="zh-CN" altLang="en-US"/>
              <a:t>构成一级存储，比主存容量小，但访问速度快</a:t>
            </a:r>
          </a:p>
          <a:p>
            <a:pPr lvl="1">
              <a:lnSpc>
                <a:spcPct val="150000"/>
              </a:lnSpc>
            </a:pPr>
            <a:r>
              <a:rPr kumimoji="1" lang="zh-CN" altLang="en-US"/>
              <a:t>寄存器所存储的信息构成了</a:t>
            </a:r>
            <a:r>
              <a:rPr kumimoji="1" lang="zh-CN" altLang="en-US">
                <a:solidFill>
                  <a:schemeClr val="accent1">
                    <a:lumMod val="75000"/>
                  </a:schemeClr>
                </a:solidFill>
              </a:rPr>
              <a:t>处理器现场</a:t>
            </a:r>
          </a:p>
          <a:p>
            <a:pPr>
              <a:lnSpc>
                <a:spcPct val="150000"/>
              </a:lnSpc>
            </a:pPr>
            <a:r>
              <a:rPr kumimoji="1" lang="en-US" altLang="zh-CN"/>
              <a:t>Intel</a:t>
            </a:r>
            <a:r>
              <a:rPr kumimoji="1" lang="zh-CN" altLang="en-US"/>
              <a:t> </a:t>
            </a:r>
            <a:r>
              <a:rPr kumimoji="1" lang="en-US" altLang="zh-CN"/>
              <a:t>x86</a:t>
            </a:r>
            <a:r>
              <a:rPr kumimoji="1" lang="zh-CN" altLang="en-US"/>
              <a:t>处理器包含：</a:t>
            </a:r>
          </a:p>
        </p:txBody>
      </p:sp>
      <p:sp>
        <p:nvSpPr>
          <p:cNvPr id="4" name="Rounded Rectangle 3"/>
          <p:cNvSpPr/>
          <p:nvPr/>
        </p:nvSpPr>
        <p:spPr>
          <a:xfrm>
            <a:off x="1069848" y="4751523"/>
            <a:ext cx="4636008" cy="1749861"/>
          </a:xfrm>
          <a:prstGeom prst="roundRect">
            <a:avLst>
              <a:gd name="adj" fmla="val 5693"/>
            </a:avLst>
          </a:prstGeom>
          <a:solidFill>
            <a:schemeClr val="accent2">
              <a:lumMod val="20000"/>
              <a:lumOff val="80000"/>
            </a:schemeClr>
          </a:solidFill>
          <a:ln>
            <a:solidFill>
              <a:schemeClr val="accent1"/>
            </a:solidFill>
          </a:ln>
        </p:spPr>
        <p:txBody>
          <a:bodyPr vert="horz" lIns="91440" tIns="45720" rIns="91440" bIns="45720" numCol="1" rtlCol="0">
            <a:normAutofit fontScale="85000" lnSpcReduction="10000"/>
          </a:bodyPr>
          <a:lstStyle/>
          <a:p>
            <a:pPr marL="293687" lvl="1" indent="-285750">
              <a:lnSpc>
                <a:spcPct val="120000"/>
              </a:lnSpc>
              <a:spcBef>
                <a:spcPts val="500"/>
              </a:spcBef>
              <a:buFont typeface="Wingdings" charset="2"/>
              <a:buChar char="p"/>
            </a:pPr>
            <a:r>
              <a:rPr kumimoji="1" lang="zh-CN" altLang="en-US">
                <a:solidFill>
                  <a:schemeClr val="accent5">
                    <a:lumMod val="75000"/>
                  </a:schemeClr>
                </a:solidFill>
                <a:latin typeface="SimHei" charset="0"/>
                <a:ea typeface="SimHei" charset="0"/>
                <a:cs typeface="SimHei" charset="0"/>
              </a:rPr>
              <a:t>通用寄存器：</a:t>
            </a:r>
            <a:r>
              <a:rPr kumimoji="1" lang="en-US" altLang="zh-CN">
                <a:solidFill>
                  <a:schemeClr val="bg1">
                    <a:lumMod val="50000"/>
                  </a:schemeClr>
                </a:solidFill>
                <a:latin typeface="SimHei" charset="0"/>
                <a:ea typeface="SimHei" charset="0"/>
                <a:cs typeface="SimHei" charset="0"/>
              </a:rPr>
              <a:t>EAX</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EBX</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ECX</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EDX</a:t>
            </a:r>
            <a:endParaRPr kumimoji="1" lang="zh-CN" altLang="en-US">
              <a:solidFill>
                <a:schemeClr val="bg1">
                  <a:lumMod val="50000"/>
                </a:schemeClr>
              </a:solidFill>
              <a:latin typeface="SimHei" charset="0"/>
              <a:ea typeface="SimHei" charset="0"/>
              <a:cs typeface="SimHei" charset="0"/>
            </a:endParaRPr>
          </a:p>
          <a:p>
            <a:pPr marL="293687" lvl="1" indent="-285750">
              <a:lnSpc>
                <a:spcPct val="120000"/>
              </a:lnSpc>
              <a:spcBef>
                <a:spcPts val="500"/>
              </a:spcBef>
              <a:buFont typeface="Wingdings" charset="2"/>
              <a:buChar char="p"/>
            </a:pPr>
            <a:r>
              <a:rPr kumimoji="1" lang="zh-CN" altLang="en-US">
                <a:solidFill>
                  <a:schemeClr val="accent5">
                    <a:lumMod val="75000"/>
                  </a:schemeClr>
                </a:solidFill>
                <a:latin typeface="SimHei" charset="0"/>
                <a:ea typeface="SimHei" charset="0"/>
                <a:cs typeface="SimHei" charset="0"/>
              </a:rPr>
              <a:t>指针及变址寄存器：</a:t>
            </a:r>
            <a:r>
              <a:rPr kumimoji="1" lang="en-US" altLang="zh-CN">
                <a:solidFill>
                  <a:schemeClr val="bg1">
                    <a:lumMod val="50000"/>
                  </a:schemeClr>
                </a:solidFill>
                <a:latin typeface="SimHei" charset="0"/>
                <a:ea typeface="SimHei" charset="0"/>
                <a:cs typeface="SimHei" charset="0"/>
              </a:rPr>
              <a:t>ESP</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EBP</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ESI</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EDI</a:t>
            </a:r>
          </a:p>
          <a:p>
            <a:pPr marL="293687" lvl="1" indent="-285750">
              <a:lnSpc>
                <a:spcPct val="120000"/>
              </a:lnSpc>
              <a:spcBef>
                <a:spcPts val="500"/>
              </a:spcBef>
              <a:buFont typeface="Wingdings" charset="2"/>
              <a:buChar char="p"/>
            </a:pPr>
            <a:r>
              <a:rPr kumimoji="1" lang="zh-CN" altLang="en-US">
                <a:solidFill>
                  <a:schemeClr val="accent5">
                    <a:lumMod val="75000"/>
                  </a:schemeClr>
                </a:solidFill>
                <a:latin typeface="SimHei" charset="0"/>
                <a:ea typeface="SimHei" charset="0"/>
                <a:cs typeface="SimHei" charset="0"/>
              </a:rPr>
              <a:t>段选择寄存器：</a:t>
            </a:r>
            <a:r>
              <a:rPr kumimoji="1" lang="en-US" altLang="zh-CN">
                <a:solidFill>
                  <a:schemeClr val="bg1">
                    <a:lumMod val="50000"/>
                  </a:schemeClr>
                </a:solidFill>
                <a:latin typeface="SimHei" charset="0"/>
                <a:ea typeface="SimHei" charset="0"/>
                <a:cs typeface="SimHei" charset="0"/>
              </a:rPr>
              <a:t>CS</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DS</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SS</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ES</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FS</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GS</a:t>
            </a:r>
          </a:p>
          <a:p>
            <a:pPr marL="293687" lvl="1" indent="-285750">
              <a:lnSpc>
                <a:spcPct val="120000"/>
              </a:lnSpc>
              <a:spcBef>
                <a:spcPts val="500"/>
              </a:spcBef>
              <a:buFont typeface="Wingdings" charset="2"/>
              <a:buChar char="p"/>
            </a:pPr>
            <a:r>
              <a:rPr kumimoji="1" lang="zh-CN" altLang="en-US">
                <a:solidFill>
                  <a:schemeClr val="accent5">
                    <a:lumMod val="75000"/>
                  </a:schemeClr>
                </a:solidFill>
                <a:latin typeface="SimHei" charset="0"/>
                <a:ea typeface="SimHei" charset="0"/>
                <a:cs typeface="SimHei" charset="0"/>
              </a:rPr>
              <a:t>指令指针寄存器和标志寄存器：</a:t>
            </a:r>
            <a:r>
              <a:rPr kumimoji="1" lang="en-US" altLang="zh-CN">
                <a:solidFill>
                  <a:schemeClr val="bg1">
                    <a:lumMod val="50000"/>
                  </a:schemeClr>
                </a:solidFill>
                <a:latin typeface="SimHei" charset="0"/>
                <a:ea typeface="SimHei" charset="0"/>
                <a:cs typeface="SimHei" charset="0"/>
              </a:rPr>
              <a:t>EIP</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EFLAGS</a:t>
            </a:r>
          </a:p>
          <a:p>
            <a:pPr marL="293687" lvl="1" indent="-285750">
              <a:lnSpc>
                <a:spcPct val="120000"/>
              </a:lnSpc>
              <a:spcBef>
                <a:spcPts val="500"/>
              </a:spcBef>
              <a:buFont typeface="Wingdings" charset="2"/>
              <a:buChar char="p"/>
            </a:pPr>
            <a:r>
              <a:rPr kumimoji="1" lang="zh-CN" altLang="en-US">
                <a:solidFill>
                  <a:schemeClr val="accent5">
                    <a:lumMod val="75000"/>
                  </a:schemeClr>
                </a:solidFill>
                <a:latin typeface="SimHei" charset="0"/>
                <a:ea typeface="SimHei" charset="0"/>
                <a:cs typeface="SimHei" charset="0"/>
              </a:rPr>
              <a:t>控制寄存器：</a:t>
            </a:r>
            <a:r>
              <a:rPr kumimoji="1" lang="en-US" altLang="zh-CN">
                <a:solidFill>
                  <a:schemeClr val="bg1">
                    <a:lumMod val="50000"/>
                  </a:schemeClr>
                </a:solidFill>
                <a:latin typeface="SimHei" charset="0"/>
                <a:ea typeface="SimHei" charset="0"/>
                <a:cs typeface="SimHei" charset="0"/>
              </a:rPr>
              <a:t>CR0</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CR1</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CR2</a:t>
            </a:r>
            <a:r>
              <a:rPr kumimoji="1" lang="zh-CN" altLang="en-US">
                <a:solidFill>
                  <a:schemeClr val="bg1">
                    <a:lumMod val="50000"/>
                  </a:schemeClr>
                </a:solidFill>
                <a:latin typeface="SimHei" charset="0"/>
                <a:ea typeface="SimHei" charset="0"/>
                <a:cs typeface="SimHei" charset="0"/>
              </a:rPr>
              <a:t>、</a:t>
            </a:r>
            <a:r>
              <a:rPr kumimoji="1" lang="en-US" altLang="zh-CN">
                <a:solidFill>
                  <a:schemeClr val="bg1">
                    <a:lumMod val="50000"/>
                  </a:schemeClr>
                </a:solidFill>
                <a:latin typeface="SimHei" charset="0"/>
                <a:ea typeface="SimHei" charset="0"/>
                <a:cs typeface="SimHei" charset="0"/>
              </a:rPr>
              <a:t>CR3</a:t>
            </a:r>
          </a:p>
        </p:txBody>
      </p:sp>
    </p:spTree>
    <p:extLst>
      <p:ext uri="{BB962C8B-B14F-4D97-AF65-F5344CB8AC3E}">
        <p14:creationId xmlns:p14="http://schemas.microsoft.com/office/powerpoint/2010/main" val="1118521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2.1.1</a:t>
            </a:r>
            <a:r>
              <a:rPr kumimoji="1" lang="zh-CN" altLang="en-US"/>
              <a:t> 指令系统和寄存器</a:t>
            </a:r>
          </a:p>
        </p:txBody>
      </p:sp>
      <p:sp>
        <p:nvSpPr>
          <p:cNvPr id="3" name="Content Placeholder 2"/>
          <p:cNvSpPr>
            <a:spLocks noGrp="1"/>
          </p:cNvSpPr>
          <p:nvPr>
            <p:ph idx="1"/>
          </p:nvPr>
        </p:nvSpPr>
        <p:spPr/>
        <p:txBody>
          <a:bodyPr/>
          <a:lstStyle/>
          <a:p>
            <a:pPr>
              <a:lnSpc>
                <a:spcPct val="150000"/>
              </a:lnSpc>
            </a:pPr>
            <a:r>
              <a:rPr kumimoji="1" lang="zh-CN" altLang="en-US"/>
              <a:t>在多道程序设计环境中，从资源管理和控制程序执行的角度出发，必须把指令系统中的指令分作两部分：</a:t>
            </a:r>
          </a:p>
          <a:p>
            <a:pPr lvl="1">
              <a:lnSpc>
                <a:spcPct val="150000"/>
              </a:lnSpc>
            </a:pPr>
            <a:r>
              <a:rPr kumimoji="1" lang="zh-CN" altLang="en-US">
                <a:solidFill>
                  <a:srgbClr val="FF0000"/>
                </a:solidFill>
              </a:rPr>
              <a:t>特权指令：</a:t>
            </a:r>
            <a:r>
              <a:rPr kumimoji="1" lang="zh-CN" altLang="en-US"/>
              <a:t>仅在内核态下才能执行的指令</a:t>
            </a:r>
          </a:p>
          <a:p>
            <a:pPr lvl="1">
              <a:lnSpc>
                <a:spcPct val="150000"/>
              </a:lnSpc>
            </a:pPr>
            <a:r>
              <a:rPr kumimoji="1" lang="zh-CN" altLang="en-US"/>
              <a:t>非特权指令 </a:t>
            </a:r>
          </a:p>
          <a:p>
            <a:pPr>
              <a:lnSpc>
                <a:spcPct val="150000"/>
              </a:lnSpc>
            </a:pPr>
            <a:endParaRPr kumimoji="1" lang="zh-CN" altLang="en-US"/>
          </a:p>
        </p:txBody>
      </p:sp>
      <p:sp>
        <p:nvSpPr>
          <p:cNvPr id="4" name="Rectangular Callout 3"/>
          <p:cNvSpPr/>
          <p:nvPr/>
        </p:nvSpPr>
        <p:spPr>
          <a:xfrm>
            <a:off x="4956048" y="3826871"/>
            <a:ext cx="3557016" cy="2120902"/>
          </a:xfrm>
          <a:prstGeom prst="wedgeRectCallout">
            <a:avLst>
              <a:gd name="adj1" fmla="val -33233"/>
              <a:gd name="adj2" fmla="val -65341"/>
            </a:avLst>
          </a:prstGeom>
          <a:solidFill>
            <a:schemeClr val="accent2">
              <a:lumMod val="20000"/>
              <a:lumOff val="80000"/>
            </a:schemeClr>
          </a:solidFill>
          <a:ln>
            <a:solidFill>
              <a:schemeClr val="accent1"/>
            </a:solidFill>
          </a:ln>
        </p:spPr>
        <p:txBody>
          <a:bodyPr wrap="square">
            <a:spAutoFit/>
          </a:bodyPr>
          <a:lstStyle/>
          <a:p>
            <a:pPr marL="285750" indent="-285750">
              <a:lnSpc>
                <a:spcPct val="150000"/>
              </a:lnSpc>
              <a:buFont typeface="Arial" charset="0"/>
              <a:buChar char="•"/>
            </a:pPr>
            <a:r>
              <a:rPr lang="zh-CN" altLang="en-US">
                <a:latin typeface="Microsoft YaHei" charset="-122"/>
                <a:ea typeface="Microsoft YaHei" charset="-122"/>
                <a:cs typeface="Microsoft YaHei" charset="-122"/>
              </a:rPr>
              <a:t>只有操作系统才能执行指令系统中的全部指令（特权指令和非特权指令）</a:t>
            </a:r>
          </a:p>
          <a:p>
            <a:pPr marL="285750" indent="-285750">
              <a:lnSpc>
                <a:spcPct val="150000"/>
              </a:lnSpc>
              <a:buFont typeface="Arial" charset="0"/>
              <a:buChar char="•"/>
            </a:pPr>
            <a:r>
              <a:rPr lang="zh-CN" altLang="en-US">
                <a:latin typeface="Microsoft YaHei" charset="-122"/>
                <a:ea typeface="Microsoft YaHei" charset="-122"/>
                <a:cs typeface="Microsoft YaHei" charset="-122"/>
              </a:rPr>
              <a:t>用户程序只能执行指令系统中的非特权指令</a:t>
            </a:r>
          </a:p>
        </p:txBody>
      </p:sp>
      <p:pic>
        <p:nvPicPr>
          <p:cNvPr id="5" name="Picture 4"/>
          <p:cNvPicPr>
            <a:picLocks noChangeAspect="1"/>
          </p:cNvPicPr>
          <p:nvPr/>
        </p:nvPicPr>
        <p:blipFill>
          <a:blip r:embed="rId2"/>
          <a:stretch>
            <a:fillRect/>
          </a:stretch>
        </p:blipFill>
        <p:spPr>
          <a:xfrm>
            <a:off x="340613" y="4370578"/>
            <a:ext cx="4353007" cy="1582166"/>
          </a:xfrm>
          <a:prstGeom prst="rect">
            <a:avLst/>
          </a:prstGeom>
        </p:spPr>
      </p:pic>
    </p:spTree>
    <p:extLst>
      <p:ext uri="{BB962C8B-B14F-4D97-AF65-F5344CB8AC3E}">
        <p14:creationId xmlns:p14="http://schemas.microsoft.com/office/powerpoint/2010/main" val="2046085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2.1.1</a:t>
            </a:r>
            <a:r>
              <a:rPr kumimoji="1" lang="zh-CN" altLang="en-US"/>
              <a:t> 指令系统和寄存器</a:t>
            </a:r>
          </a:p>
        </p:txBody>
      </p:sp>
      <p:sp>
        <p:nvSpPr>
          <p:cNvPr id="3" name="Content Placeholder 2"/>
          <p:cNvSpPr>
            <a:spLocks noGrp="1"/>
          </p:cNvSpPr>
          <p:nvPr>
            <p:ph idx="1"/>
          </p:nvPr>
        </p:nvSpPr>
        <p:spPr/>
        <p:txBody>
          <a:bodyPr/>
          <a:lstStyle/>
          <a:p>
            <a:pPr>
              <a:lnSpc>
                <a:spcPct val="150000"/>
              </a:lnSpc>
            </a:pPr>
            <a:r>
              <a:rPr kumimoji="1" lang="zh-CN" altLang="en-US">
                <a:solidFill>
                  <a:srgbClr val="0070C0"/>
                </a:solidFill>
              </a:rPr>
              <a:t>例，属于特权指令的有：</a:t>
            </a:r>
            <a:endParaRPr kumimoji="1" lang="en-US" altLang="zh-CN">
              <a:solidFill>
                <a:srgbClr val="0070C0"/>
              </a:solidFill>
            </a:endParaRPr>
          </a:p>
          <a:p>
            <a:pPr lvl="1">
              <a:lnSpc>
                <a:spcPct val="150000"/>
              </a:lnSpc>
            </a:pPr>
            <a:r>
              <a:rPr kumimoji="1" lang="zh-CN" altLang="en-US"/>
              <a:t>置程序状态字 </a:t>
            </a:r>
            <a:r>
              <a:rPr kumimoji="1" lang="en-US" altLang="zh-CN">
                <a:solidFill>
                  <a:srgbClr val="0070C0"/>
                </a:solidFill>
              </a:rPr>
              <a:t>PSW</a:t>
            </a:r>
            <a:r>
              <a:rPr kumimoji="1" lang="zh-CN" altLang="en-US">
                <a:solidFill>
                  <a:srgbClr val="0070C0"/>
                </a:solidFill>
              </a:rPr>
              <a:t> </a:t>
            </a:r>
            <a:r>
              <a:rPr kumimoji="1" lang="zh-CN" altLang="en-US"/>
              <a:t>指令</a:t>
            </a:r>
            <a:endParaRPr kumimoji="1" lang="en-US" altLang="zh-CN"/>
          </a:p>
          <a:p>
            <a:pPr lvl="1">
              <a:lnSpc>
                <a:spcPct val="150000"/>
              </a:lnSpc>
            </a:pPr>
            <a:r>
              <a:rPr kumimoji="1" lang="zh-CN" altLang="en-US"/>
              <a:t>启动外围设备进行输入</a:t>
            </a:r>
            <a:r>
              <a:rPr kumimoji="1" lang="en-US" altLang="zh-CN"/>
              <a:t>/</a:t>
            </a:r>
            <a:r>
              <a:rPr kumimoji="1" lang="zh-CN" altLang="en-US"/>
              <a:t>输出</a:t>
            </a:r>
            <a:endParaRPr kumimoji="1" lang="en-US" altLang="zh-CN"/>
          </a:p>
          <a:p>
            <a:pPr lvl="2">
              <a:lnSpc>
                <a:spcPct val="150000"/>
              </a:lnSpc>
            </a:pPr>
            <a:r>
              <a:rPr kumimoji="1" lang="zh-CN" altLang="en-US"/>
              <a:t>只能在操作系统程序中执行，</a:t>
            </a:r>
            <a:r>
              <a:rPr kumimoji="1" lang="en-US" altLang="zh-CN"/>
              <a:t/>
            </a:r>
            <a:br>
              <a:rPr kumimoji="1" lang="en-US" altLang="zh-CN"/>
            </a:br>
            <a:r>
              <a:rPr kumimoji="1" lang="zh-CN" altLang="en-US"/>
              <a:t>否则会出现多个用户程序竞争使用外围设备而导致</a:t>
            </a:r>
            <a:r>
              <a:rPr kumimoji="1" lang="en-US" altLang="zh-CN"/>
              <a:t>I/O</a:t>
            </a:r>
            <a:r>
              <a:rPr kumimoji="1" lang="zh-CN" altLang="en-US"/>
              <a:t>混乱</a:t>
            </a:r>
          </a:p>
          <a:p>
            <a:pPr lvl="1">
              <a:lnSpc>
                <a:spcPct val="150000"/>
              </a:lnSpc>
            </a:pPr>
            <a:r>
              <a:rPr kumimoji="1" lang="zh-CN" altLang="en-US"/>
              <a:t>设置时钟、清空内存、置中断屏蔽位、修改寄存器值等</a:t>
            </a:r>
          </a:p>
        </p:txBody>
      </p:sp>
      <p:sp>
        <p:nvSpPr>
          <p:cNvPr id="4" name="Rectangle 3"/>
          <p:cNvSpPr/>
          <p:nvPr/>
        </p:nvSpPr>
        <p:spPr>
          <a:xfrm>
            <a:off x="5120640" y="1836042"/>
            <a:ext cx="3538728" cy="2062103"/>
          </a:xfrm>
          <a:prstGeom prst="rect">
            <a:avLst/>
          </a:prstGeom>
          <a:solidFill>
            <a:schemeClr val="accent2">
              <a:lumMod val="20000"/>
              <a:lumOff val="80000"/>
            </a:schemeClr>
          </a:solidFill>
          <a:ln>
            <a:solidFill>
              <a:schemeClr val="accent1"/>
            </a:solidFill>
          </a:ln>
        </p:spPr>
        <p:txBody>
          <a:bodyPr wrap="square">
            <a:spAutoFit/>
          </a:bodyPr>
          <a:lstStyle/>
          <a:p>
            <a:pPr>
              <a:lnSpc>
                <a:spcPct val="200000"/>
              </a:lnSpc>
            </a:pPr>
            <a:r>
              <a:rPr lang="zh-CN" altLang="en-US" sz="1600">
                <a:latin typeface="Microsoft YaHei" charset="-122"/>
                <a:ea typeface="Microsoft YaHei" charset="-122"/>
                <a:cs typeface="Microsoft YaHei" charset="-122"/>
              </a:rPr>
              <a:t>如果用户程序试图执行特权指令，将会产生保护性中断，转交给操作系统的“用户非法执行特权指令”的特殊处理程序处理 </a:t>
            </a:r>
          </a:p>
        </p:txBody>
      </p:sp>
    </p:spTree>
    <p:extLst>
      <p:ext uri="{BB962C8B-B14F-4D97-AF65-F5344CB8AC3E}">
        <p14:creationId xmlns:p14="http://schemas.microsoft.com/office/powerpoint/2010/main" val="1555874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2.1.1</a:t>
            </a:r>
            <a:r>
              <a:rPr kumimoji="1" lang="zh-CN" altLang="en-US"/>
              <a:t> 指令系统和寄存器</a:t>
            </a:r>
          </a:p>
        </p:txBody>
      </p:sp>
      <p:sp>
        <p:nvSpPr>
          <p:cNvPr id="3" name="Content Placeholder 2"/>
          <p:cNvSpPr>
            <a:spLocks noGrp="1"/>
          </p:cNvSpPr>
          <p:nvPr>
            <p:ph idx="1"/>
          </p:nvPr>
        </p:nvSpPr>
        <p:spPr/>
        <p:txBody>
          <a:bodyPr/>
          <a:lstStyle/>
          <a:p>
            <a:pPr>
              <a:lnSpc>
                <a:spcPct val="150000"/>
              </a:lnSpc>
            </a:pPr>
            <a:r>
              <a:rPr kumimoji="1" lang="zh-CN" altLang="en-US"/>
              <a:t>根据程序对资源和机器指令的使用权限，处理器状态</a:t>
            </a:r>
            <a:r>
              <a:rPr kumimoji="1" lang="zh-CN" altLang="en-US">
                <a:solidFill>
                  <a:schemeClr val="accent1">
                    <a:lumMod val="75000"/>
                  </a:schemeClr>
                </a:solidFill>
              </a:rPr>
              <a:t>至少包括</a:t>
            </a:r>
            <a:r>
              <a:rPr kumimoji="1" lang="zh-CN" altLang="en-US"/>
              <a:t>：</a:t>
            </a:r>
            <a:endParaRPr kumimoji="1" lang="en-US" altLang="zh-CN"/>
          </a:p>
          <a:p>
            <a:pPr lvl="1">
              <a:lnSpc>
                <a:spcPct val="150000"/>
              </a:lnSpc>
            </a:pPr>
            <a:r>
              <a:rPr kumimoji="1" lang="zh-CN" altLang="en-US">
                <a:solidFill>
                  <a:srgbClr val="FF0000"/>
                </a:solidFill>
              </a:rPr>
              <a:t>内核态：</a:t>
            </a:r>
            <a:r>
              <a:rPr kumimoji="1" lang="zh-CN" altLang="en-US"/>
              <a:t>可执行全部机器指令，访问所有内存单元、系统资源，改变处理器状态</a:t>
            </a:r>
            <a:endParaRPr kumimoji="1" lang="en-US" altLang="zh-CN"/>
          </a:p>
          <a:p>
            <a:pPr lvl="1">
              <a:lnSpc>
                <a:spcPct val="150000"/>
              </a:lnSpc>
            </a:pPr>
            <a:r>
              <a:rPr kumimoji="1" lang="zh-CN" altLang="en-US">
                <a:solidFill>
                  <a:srgbClr val="FF0000"/>
                </a:solidFill>
              </a:rPr>
              <a:t>用户态：</a:t>
            </a:r>
            <a:r>
              <a:rPr kumimoji="1" lang="zh-CN" altLang="en-US"/>
              <a:t>执行非特权指令，访问进程内地址单元，防止操作系统程序和其它用户程序受到侵害</a:t>
            </a:r>
          </a:p>
        </p:txBody>
      </p:sp>
    </p:spTree>
    <p:extLst>
      <p:ext uri="{BB962C8B-B14F-4D97-AF65-F5344CB8AC3E}">
        <p14:creationId xmlns:p14="http://schemas.microsoft.com/office/powerpoint/2010/main" val="141049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2.1.1</a:t>
            </a:r>
            <a:r>
              <a:rPr kumimoji="1" lang="zh-CN" altLang="en-US"/>
              <a:t> 指令系统和寄存器</a:t>
            </a:r>
          </a:p>
        </p:txBody>
      </p:sp>
      <p:sp>
        <p:nvSpPr>
          <p:cNvPr id="3" name="Content Placeholder 2"/>
          <p:cNvSpPr>
            <a:spLocks noGrp="1"/>
          </p:cNvSpPr>
          <p:nvPr>
            <p:ph idx="1"/>
          </p:nvPr>
        </p:nvSpPr>
        <p:spPr/>
        <p:txBody>
          <a:bodyPr/>
          <a:lstStyle/>
          <a:p>
            <a:pPr>
              <a:lnSpc>
                <a:spcPct val="150000"/>
              </a:lnSpc>
            </a:pPr>
            <a:r>
              <a:rPr kumimoji="1" lang="en-US" altLang="zh-CN"/>
              <a:t>Intel x86</a:t>
            </a:r>
            <a:r>
              <a:rPr kumimoji="1" lang="zh-CN" altLang="en-US"/>
              <a:t>的处理器状态 ：</a:t>
            </a:r>
          </a:p>
          <a:p>
            <a:pPr lvl="1">
              <a:lnSpc>
                <a:spcPct val="150000"/>
              </a:lnSpc>
            </a:pPr>
            <a:r>
              <a:rPr kumimoji="1" lang="en-US" altLang="zh-CN">
                <a:solidFill>
                  <a:srgbClr val="FF0000"/>
                </a:solidFill>
              </a:rPr>
              <a:t>0</a:t>
            </a:r>
            <a:r>
              <a:rPr kumimoji="1" lang="zh-CN" altLang="en-US">
                <a:solidFill>
                  <a:srgbClr val="FF0000"/>
                </a:solidFill>
              </a:rPr>
              <a:t>级：</a:t>
            </a:r>
            <a:r>
              <a:rPr kumimoji="1" lang="zh-CN" altLang="en-US"/>
              <a:t>操作系统内核级；处理</a:t>
            </a:r>
            <a:r>
              <a:rPr kumimoji="1" lang="en-US" altLang="zh-CN"/>
              <a:t>I/O</a:t>
            </a:r>
            <a:r>
              <a:rPr kumimoji="1" lang="zh-CN" altLang="en-US"/>
              <a:t>、存储管理和其他关键操作</a:t>
            </a:r>
          </a:p>
          <a:p>
            <a:pPr lvl="1">
              <a:lnSpc>
                <a:spcPct val="150000"/>
              </a:lnSpc>
            </a:pPr>
            <a:r>
              <a:rPr kumimoji="1" lang="en-US" altLang="zh-CN">
                <a:solidFill>
                  <a:srgbClr val="FF0000"/>
                </a:solidFill>
              </a:rPr>
              <a:t>1</a:t>
            </a:r>
            <a:r>
              <a:rPr kumimoji="1" lang="zh-CN" altLang="en-US">
                <a:solidFill>
                  <a:srgbClr val="FF0000"/>
                </a:solidFill>
              </a:rPr>
              <a:t>级：</a:t>
            </a:r>
            <a:r>
              <a:rPr kumimoji="1" lang="zh-CN" altLang="en-US"/>
              <a:t>系统调用处理程序级；通过执行系统调用，获得特定的和受保护的程序服务</a:t>
            </a:r>
          </a:p>
          <a:p>
            <a:pPr lvl="1">
              <a:lnSpc>
                <a:spcPct val="150000"/>
              </a:lnSpc>
            </a:pPr>
            <a:r>
              <a:rPr kumimoji="1" lang="en-US" altLang="zh-CN">
                <a:solidFill>
                  <a:srgbClr val="FF0000"/>
                </a:solidFill>
              </a:rPr>
              <a:t>2</a:t>
            </a:r>
            <a:r>
              <a:rPr kumimoji="1" lang="zh-CN" altLang="en-US">
                <a:solidFill>
                  <a:srgbClr val="FF0000"/>
                </a:solidFill>
              </a:rPr>
              <a:t>级：</a:t>
            </a:r>
            <a:r>
              <a:rPr kumimoji="1" lang="zh-CN" altLang="en-US"/>
              <a:t>共享库过程级：可以被多个运行进程共享，用户程序可以调用这些过程，读取它们的数据，但是不能修改它们</a:t>
            </a:r>
          </a:p>
          <a:p>
            <a:pPr lvl="1">
              <a:lnSpc>
                <a:spcPct val="150000"/>
              </a:lnSpc>
            </a:pPr>
            <a:r>
              <a:rPr kumimoji="1" lang="en-US" altLang="zh-CN">
                <a:solidFill>
                  <a:srgbClr val="FF0000"/>
                </a:solidFill>
              </a:rPr>
              <a:t>3</a:t>
            </a:r>
            <a:r>
              <a:rPr kumimoji="1" lang="zh-CN" altLang="en-US">
                <a:solidFill>
                  <a:srgbClr val="FF0000"/>
                </a:solidFill>
              </a:rPr>
              <a:t>级：</a:t>
            </a:r>
            <a:r>
              <a:rPr kumimoji="1" lang="zh-CN" altLang="en-US"/>
              <a:t>为用户程序级：受到的保护最少</a:t>
            </a:r>
          </a:p>
          <a:p>
            <a:pPr>
              <a:lnSpc>
                <a:spcPct val="150000"/>
              </a:lnSpc>
            </a:pPr>
            <a:endParaRPr kumimoji="1" lang="zh-CN" altLang="en-US"/>
          </a:p>
        </p:txBody>
      </p:sp>
    </p:spTree>
    <p:extLst>
      <p:ext uri="{BB962C8B-B14F-4D97-AF65-F5344CB8AC3E}">
        <p14:creationId xmlns:p14="http://schemas.microsoft.com/office/powerpoint/2010/main" val="11520360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F81299E0-97B9-3C4B-B861-223E5F621EE7}" vid="{47B4F5F2-6D0C-B24E-99AE-C52AAAC473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河海大学_操作系统2</Template>
  <TotalTime>277</TotalTime>
  <Words>979</Words>
  <Application>Microsoft Office PowerPoint</Application>
  <PresentationFormat>全屏显示(4:3)</PresentationFormat>
  <Paragraphs>113</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DengXian</vt:lpstr>
      <vt:lpstr>SimHei</vt:lpstr>
      <vt:lpstr>宋体</vt:lpstr>
      <vt:lpstr>Microsoft YaHei</vt:lpstr>
      <vt:lpstr>Arial</vt:lpstr>
      <vt:lpstr>Calibri</vt:lpstr>
      <vt:lpstr>Wingdings</vt:lpstr>
      <vt:lpstr>Office Theme</vt:lpstr>
      <vt:lpstr>第二章：处理器管理</vt:lpstr>
      <vt:lpstr>第二章：处理器管理</vt:lpstr>
      <vt:lpstr>2.1 处理器状态</vt:lpstr>
      <vt:lpstr>2.1.1 指令系统和寄存器</vt:lpstr>
      <vt:lpstr>2.1.1 指令系统和寄存器</vt:lpstr>
      <vt:lpstr>2.1.1 指令系统和寄存器</vt:lpstr>
      <vt:lpstr>2.1.1 指令系统和寄存器</vt:lpstr>
      <vt:lpstr>2.1.1 指令系统和寄存器</vt:lpstr>
      <vt:lpstr>2.1.1 指令系统和寄存器</vt:lpstr>
      <vt:lpstr>2.1.1 指令系统和寄存器</vt:lpstr>
      <vt:lpstr>2.1.1 指令系统和寄存器</vt:lpstr>
      <vt:lpstr>2.1.1 指令系统和寄存器</vt:lpstr>
      <vt:lpstr>2.1.2 程序状态字</vt:lpstr>
      <vt:lpstr>2.1.2 程序状态字</vt:lpstr>
      <vt:lpstr>2.1.2 程序状态字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第二章：处理器管理</dc:title>
  <dc:creator>陆佳民</dc:creator>
  <cp:lastModifiedBy>pchzhang</cp:lastModifiedBy>
  <cp:revision>49</cp:revision>
  <dcterms:created xsi:type="dcterms:W3CDTF">2017-09-20T01:30:13Z</dcterms:created>
  <dcterms:modified xsi:type="dcterms:W3CDTF">2019-09-09T01:40:56Z</dcterms:modified>
</cp:coreProperties>
</file>