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FC7F-0773-4040-A7C9-712AB0F1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F5667-6464-45E7-B39B-62BA3806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A522-4F09-4EA2-8225-DF87A30970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0A384-7BE4-43A9-9E35-C0973A3F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DE29C-1D08-4001-B6F5-D65F9EE0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3DB3-DA81-450A-B955-A17FE74D7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58DD6-88E6-4450-93BD-CB38F7FD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52F40-807E-41F8-957B-30B3DF88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55542-3D62-4F33-8E93-942D4EE5F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A522-4F09-4EA2-8225-DF87A30970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29CE-D846-43DC-AE49-47AE9C80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D9A88-2EBA-46EA-AE81-6D0A3FEB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3DB3-DA81-450A-B955-A17FE74D7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B4AAF81-63D9-458C-9E39-75884221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853052-F696-46BB-8C29-6826BB0536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9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861E61D-E978-4234-8227-AD7BEAC5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latin typeface="Times New Roman" panose="02020603050405020304" pitchFamily="18" charset="0"/>
              </a:rPr>
              <a:t>场</a:t>
            </a:r>
            <a:r>
              <a:rPr lang="zh-CN" altLang="en-US"/>
              <a:t>景实例：上传照片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EFB59B-4AC9-4F24-935F-CF9880BA79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3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97C195F-E76C-490A-9075-EAA5D3A0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A6FFE7-4BAF-4136-9A08-534C4AE45A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F704F5E-5AFE-4127-9718-0AF3E547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53F06-412D-49ED-AC67-460D490784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404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5B91540-76C2-4267-BF43-229F4AF3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用例实例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DCF8F7-3573-4ED4-8DE6-721ADA220B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90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DB19599-4704-456A-8E86-BE43C3B0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0AB08-12CF-455E-9CD2-49065A543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56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D387FF6-DE32-425E-9BFB-8437B196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困难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BC5CE-7C24-463E-A5DB-61F369EF21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1E88C65-65FA-471A-B4EE-5D17662A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解决冲突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02E0F8-5568-484C-B3E3-C8EB788B1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8E14A12-ADBD-4BCC-A185-563CAC4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解决冲突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CA214-34A6-4A62-BFC9-E7339EFD9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8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BF5F7A1-2160-4549-BA96-E16123BC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需求获取技术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EF4BDE-82FF-4259-9125-511AFC89EF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86C3F70-8FA3-4C41-B6B2-AB8CF90C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病人信息管理系统的利益相关者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B8B2C-B1F6-44AC-8986-38974F62AA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463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00A0389-B2B7-421D-ACFC-6626C6C3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访谈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E2D4BA-0AD7-4EF5-88AF-4894D3C91F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4EE4314-952E-4E2F-BD80-0F1879AD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场景分析技术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29B82B-513B-440A-9C07-E3871D3461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1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全屏显示(4:3)</PresentationFormat>
  <Paragraphs>13</Paragraphs>
  <Slides>13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outline</vt:lpstr>
      <vt:lpstr>概述</vt:lpstr>
      <vt:lpstr>困难</vt:lpstr>
      <vt:lpstr>解决冲突</vt:lpstr>
      <vt:lpstr>解决冲突</vt:lpstr>
      <vt:lpstr>需求获取技术</vt:lpstr>
      <vt:lpstr>病人信息管理系统的利益相关者</vt:lpstr>
      <vt:lpstr>访谈</vt:lpstr>
      <vt:lpstr>场景分析技术</vt:lpstr>
      <vt:lpstr>场景实例：上传照片</vt:lpstr>
      <vt:lpstr>用例</vt:lpstr>
      <vt:lpstr>用例实例</vt:lpstr>
      <vt:lpstr>用例实例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 (Requirements Analysis)</dc:title>
  <dc:creator>18465</dc:creator>
  <cp:lastModifiedBy>18465</cp:lastModifiedBy>
  <cp:revision>2</cp:revision>
  <dcterms:created xsi:type="dcterms:W3CDTF">2021-10-10T07:52:47Z</dcterms:created>
  <dcterms:modified xsi:type="dcterms:W3CDTF">2021-10-10T07:54:49Z</dcterms:modified>
</cp:coreProperties>
</file>