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FC7F-0773-4040-A7C9-712AB0F1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F5667-6464-45E7-B39B-62BA3806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A522-4F09-4EA2-8225-DF87A30970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0A384-7BE4-43A9-9E35-C0973A3F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DE29C-1D08-4001-B6F5-D65F9EE0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3DB3-DA81-450A-B955-A17FE74D7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58DD6-88E6-4450-93BD-CB38F7FD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52F40-807E-41F8-957B-30B3DF88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55542-3D62-4F33-8E93-942D4EE5F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A522-4F09-4EA2-8225-DF87A30970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29CE-D846-43DC-AE49-47AE9C80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D9A88-2EBA-46EA-AE81-6D0A3FEB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3DB3-DA81-450A-B955-A17FE74D7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A176D67-E5FB-4750-B654-109D459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58211-3DDA-46A6-871C-90AACE2D31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CE331A9-7684-4D5D-94F4-00580FF1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竞争性需求分析框架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1FF548-BC17-4C9D-9D25-0F591AEC20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4893892-A693-4A09-B8C9-ACFF9661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竞争性需求分析框架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E2267-E6D0-41CF-AF25-54B2E7A7E3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4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3998CB9-2550-4AF3-B083-2964DB9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需求分析实例</a:t>
            </a:r>
            <a:r>
              <a:rPr lang="en-US" altLang="zh-CN">
                <a:latin typeface="Times New Roman" panose="02020603050405020304" pitchFamily="18" charset="0"/>
              </a:rPr>
              <a:t>-NABCD</a:t>
            </a:r>
            <a:r>
              <a:rPr lang="zh-CN" altLang="en-US">
                <a:latin typeface="Times New Roman" panose="02020603050405020304" pitchFamily="18" charset="0"/>
              </a:rPr>
              <a:t>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2ED7FD-BAB1-4291-A13D-FC2213D7A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88F92C3-F2AD-485C-822F-C14A635D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需求分析实例</a:t>
            </a:r>
            <a:r>
              <a:rPr lang="en-US" altLang="zh-CN">
                <a:latin typeface="Times New Roman" panose="02020603050405020304" pitchFamily="18" charset="0"/>
              </a:rPr>
              <a:t>-NABCD</a:t>
            </a:r>
            <a:r>
              <a:rPr lang="zh-CN" altLang="en-US">
                <a:latin typeface="Times New Roman" panose="02020603050405020304" pitchFamily="18" charset="0"/>
              </a:rPr>
              <a:t>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9DEB8-929F-4D38-8602-32FDD5DA3C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50BA0B9-97BC-40E9-9A13-53C5267A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需求分析实例</a:t>
            </a:r>
            <a:r>
              <a:rPr lang="en-US" altLang="zh-CN">
                <a:latin typeface="Times New Roman" panose="02020603050405020304" pitchFamily="18" charset="0"/>
              </a:rPr>
              <a:t>-NABCD</a:t>
            </a:r>
            <a:r>
              <a:rPr lang="zh-CN" altLang="en-US">
                <a:latin typeface="Times New Roman" panose="02020603050405020304" pitchFamily="18" charset="0"/>
              </a:rPr>
              <a:t>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481C73-40F7-4A34-AB2C-18B6E179A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outline</vt:lpstr>
      <vt:lpstr>竞争性需求分析框架</vt:lpstr>
      <vt:lpstr>竞争性需求分析框架</vt:lpstr>
      <vt:lpstr>需求分析实例-NABCD模型</vt:lpstr>
      <vt:lpstr>需求分析实例-NABCD模型</vt:lpstr>
      <vt:lpstr>需求分析实例-NABCD模型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 (Requirements Analysis)</dc:title>
  <dc:creator>18465</dc:creator>
  <cp:lastModifiedBy>18465</cp:lastModifiedBy>
  <cp:revision>2</cp:revision>
  <dcterms:created xsi:type="dcterms:W3CDTF">2021-10-10T07:52:47Z</dcterms:created>
  <dcterms:modified xsi:type="dcterms:W3CDTF">2021-10-10T07:55:23Z</dcterms:modified>
</cp:coreProperties>
</file>