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CFC7F-0773-4040-A7C9-712AB0F1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AF5667-6464-45E7-B39B-62BA3806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A522-4F09-4EA2-8225-DF87A3097075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B0A384-7BE4-43A9-9E35-C0973A3F6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1DE29C-1D08-4001-B6F5-D65F9EE0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3DB3-DA81-450A-B955-A17FE74D7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2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658DD6-88E6-4450-93BD-CB38F7FD6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52F40-807E-41F8-957B-30B3DF88B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55542-3D62-4F33-8E93-942D4EE5F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DA522-4F09-4EA2-8225-DF87A3097075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C29CE-D846-43DC-AE49-47AE9C80B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D9A88-2EBA-46EA-AE81-6D0A3FEBC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53DB3-DA81-450A-B955-A17FE74D71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19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93029B5-02A3-41C6-9658-59BF5B5E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outline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1BE20B-02DA-4BDF-BF50-7C822F1403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6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EF892FD-DD50-48FE-BB08-CBAA7FFD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需求规格说明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4B401A-0216-4CA4-8F02-0C1DC39B71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8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4C86903-B7A3-4930-8C09-00932029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自然语言规格说明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A9CCAB-ABA2-4B84-90BB-034B402BC3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9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A992E3D6-4CF6-4A0D-A6D7-7BA8E97E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结构化规格说明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E69F19-A1FF-4018-95AC-E98B151EC6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1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883CFA84-34D2-44F8-B014-806A4448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结构化规格说明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1E41A7-1542-4D1A-A815-BAE6A9154E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72B98FFD-291A-4E56-A457-B963A570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SRS</a:t>
            </a:r>
            <a:r>
              <a:rPr lang="zh-CN" altLang="en-US"/>
              <a:t>结构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96835E-1D74-4D2E-B63A-2DC9118604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1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6CFBA847-1001-47C7-B66A-58F4D60F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outline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BA65F6-5ACC-44A3-8A9B-0D85B5D5BBF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5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hidden="1">
            <a:extLst>
              <a:ext uri="{FF2B5EF4-FFF2-40B4-BE49-F238E27FC236}">
                <a16:creationId xmlns:a16="http://schemas.microsoft.com/office/drawing/2014/main" id="{FF8046A8-1FC2-4196-9E56-D0E87C15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需求验证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CC02B9-A405-4398-B846-B72BDF7E59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3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全屏显示(4:3)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outline</vt:lpstr>
      <vt:lpstr>需求规格说明</vt:lpstr>
      <vt:lpstr>自然语言规格说明</vt:lpstr>
      <vt:lpstr>结构化规格说明</vt:lpstr>
      <vt:lpstr>结构化规格说明</vt:lpstr>
      <vt:lpstr>SRS结构</vt:lpstr>
      <vt:lpstr>outline</vt:lpstr>
      <vt:lpstr>需求验证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需求分析 (Requirements Analysis)</dc:title>
  <dc:creator>18465</dc:creator>
  <cp:lastModifiedBy>18465</cp:lastModifiedBy>
  <cp:revision>2</cp:revision>
  <dcterms:created xsi:type="dcterms:W3CDTF">2021-10-10T07:52:47Z</dcterms:created>
  <dcterms:modified xsi:type="dcterms:W3CDTF">2021-10-10T07:56:11Z</dcterms:modified>
</cp:coreProperties>
</file>