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C470B-01D6-4229-B27E-964F0C4E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168440-011F-423C-A0EC-9E099CA4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4627-3FEB-472B-A0F0-026A5A1B251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FA682-163B-47C9-A954-6A1DA02F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300DC-9B6B-46C2-9450-D0CB7FCB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1C5D1-7CD4-4664-8DDE-D215F7AE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6C8F0-39AD-49DC-9BB9-056BD3E9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9307B-06DC-4F1F-A591-13A7DA8C1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CC9E3-7D0E-4E27-A843-317DC08D2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4627-3FEB-472B-A0F0-026A5A1B251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1682F-42F6-4DB3-A6FD-5F227DF19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6F1A2-6CDA-40A3-B6B8-2C3D8CABB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1C5D1-7CD4-4664-8DDE-D215F7AE22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A8F2322-43D1-410C-AF06-62A36B36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7200">
                <a:latin typeface="隶书" pitchFamily="49" charset="-122"/>
                <a:ea typeface="隶书" pitchFamily="49" charset="-122"/>
              </a:rPr>
              <a:t>软件设计</a:t>
            </a:r>
            <a:br>
              <a:rPr lang="en-US" altLang="zh-CN" sz="7200">
                <a:latin typeface="隶书" pitchFamily="49" charset="-122"/>
                <a:ea typeface="隶书" pitchFamily="49" charset="-122"/>
              </a:rPr>
            </a:br>
            <a:r>
              <a:rPr lang="en-US" altLang="zh-CN" sz="4400" b="1">
                <a:latin typeface="+mn-lt"/>
                <a:ea typeface="隶书" pitchFamily="49" charset="-122"/>
              </a:rPr>
              <a:t>(Software Design)</a:t>
            </a:r>
            <a:endParaRPr lang="en-US" altLang="zh-CN" sz="4400" b="1" dirty="0">
              <a:latin typeface="+mn-lt"/>
              <a:ea typeface="隶书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608237-D177-4B47-B333-4B3B73559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999A523-DE5B-46AE-89B6-9ABA9D7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8B477D-BD9D-4B89-A8AB-F4C202E21B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85947CB-31A8-4EC3-B9B9-DC0B560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F03316-E66D-41AD-BC28-4E592152DC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57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EC6072A-C24D-461B-B4B8-79E054CF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软件设计的重要性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FBA2F-8DBD-41F9-A411-868EDD239E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752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D011F92-BB35-4622-BD9E-FD54DBB7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分析模型 </a:t>
            </a:r>
            <a:r>
              <a:rPr lang="zh-CN" altLang="en-US" sz="4400">
                <a:cs typeface="+mn-ea"/>
                <a:sym typeface="+mn-lt"/>
              </a:rPr>
              <a:t>→</a:t>
            </a:r>
            <a:r>
              <a:rPr lang="zh-CN" altLang="en-US"/>
              <a:t>设计模型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FA150C-65C6-4126-AB14-E54FAE563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929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6CA7DA0-8AA8-4F13-B343-B334FB05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设计分类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CDD53E-B256-4EEC-B11C-23B33BEE3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2BFA20A-F173-436D-90E2-7D32B198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设计分类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E73D83-38E4-4A0D-B8EE-40D2BBC0C9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2B54E70-8DC9-4BD1-87F3-200FAB9C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设计过程的目标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863964-8998-4219-8345-91AA4292C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239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隶书</vt:lpstr>
      <vt:lpstr>Arial</vt:lpstr>
      <vt:lpstr>Office 主题​​</vt:lpstr>
      <vt:lpstr>软件设计 (Software Design)</vt:lpstr>
      <vt:lpstr>outline</vt:lpstr>
      <vt:lpstr>软件设计</vt:lpstr>
      <vt:lpstr>软件设计的重要性</vt:lpstr>
      <vt:lpstr>分析模型 →设计模型</vt:lpstr>
      <vt:lpstr>设计分类</vt:lpstr>
      <vt:lpstr>设计分类</vt:lpstr>
      <vt:lpstr>设计过程的目标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 (Software Design)</dc:title>
  <dc:creator>18465</dc:creator>
  <cp:lastModifiedBy>18465</cp:lastModifiedBy>
  <cp:revision>2</cp:revision>
  <dcterms:created xsi:type="dcterms:W3CDTF">2021-10-16T12:58:10Z</dcterms:created>
  <dcterms:modified xsi:type="dcterms:W3CDTF">2021-10-16T12:59:06Z</dcterms:modified>
</cp:coreProperties>
</file>