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A0FFD-0E17-4076-8D43-FEAD3997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A31134-D9A0-4DFB-9019-B1202329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A646-EF77-4E60-A5E8-AEE3AEEFA2A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559A99-9EEE-495E-8288-FFD7AA4B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5D98D8-D391-4856-8E8C-8DC691F8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D5D6-F010-4F51-BDAC-E294066E3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9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B356FC-19BE-4FC7-AF23-122F6633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C6C31-4054-41D7-AF8C-B5E588B05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C2343-3690-4031-9B61-934F440ED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5A646-EF77-4E60-A5E8-AEE3AEEFA2A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617F1-A1CC-4944-8C2A-C3C0C7437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54D89-5DAE-4743-90DE-6750D6C7E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D5D6-F010-4F51-BDAC-E294066E3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8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97E8FC3-1530-4F86-A357-B20990F6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58AC6F-E514-4896-9C12-4617DBEB2B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0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83F43C7-E78C-4149-B1E3-2590BE06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用户体验的要素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7B2227-DB77-4225-9FAF-08EF55C911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823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45DA278-F369-4137-A670-217168D6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认知阻力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070FC9-34F5-47D4-8830-4AAFD6D46A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3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FAB7FAA-4F59-4AF0-A88C-20945C93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设计步骤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DCA9EA-F5AA-441C-881D-384D8B460D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F2D25AE-1592-4EC0-80A5-19E3819D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不同的茶壶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FD199D-1785-422A-9E8F-9F9076FFEC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734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7D7D63E-D2C5-42BC-A90F-D57F0C69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用户体验的要素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8F446F-5616-4DE3-92AA-5B8DD9D5F0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492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F850820-EDF7-44B1-9649-AD827109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用户体验的要素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E3D605-2A26-465F-B08F-6B2E7734AF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659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C34E1A4-1EEC-440D-9F75-D6CE3BAF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用户体验的要素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6DA059-5743-406F-9366-E7B9C4B2FB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612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BC88654-A3EF-4AF2-911C-5D3F4983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用户体验的要素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36A3F5-840A-4FBB-A03F-84DAE1A08A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990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D4D47E2-0D9D-42C7-B660-6D4E4A8E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用户体验的要素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E3CB89-5615-4F46-95E2-349647F749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01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B78D78B-7B64-4424-A5EB-7FEDBB49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用户体验的要素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1404C1-F91D-4A7B-94EF-A92834649F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319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EDA6584-2FE2-472B-8E37-1347F252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用户体验的要素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06B799-9F11-4598-9C99-E618F0B58E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935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全屏显示(4:3)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outline</vt:lpstr>
      <vt:lpstr>不同的茶壶</vt:lpstr>
      <vt:lpstr>用户体验的要素</vt:lpstr>
      <vt:lpstr>用户体验的要素</vt:lpstr>
      <vt:lpstr>用户体验的要素</vt:lpstr>
      <vt:lpstr>用户体验的要素</vt:lpstr>
      <vt:lpstr>用户体验的要素</vt:lpstr>
      <vt:lpstr>用户体验的要素</vt:lpstr>
      <vt:lpstr>用户体验的要素</vt:lpstr>
      <vt:lpstr>用户体验的要素</vt:lpstr>
      <vt:lpstr>认知阻力</vt:lpstr>
      <vt:lpstr>设计步骤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18465</dc:creator>
  <cp:lastModifiedBy>18465</cp:lastModifiedBy>
  <cp:revision>1</cp:revision>
  <dcterms:created xsi:type="dcterms:W3CDTF">2021-10-26T11:32:22Z</dcterms:created>
  <dcterms:modified xsi:type="dcterms:W3CDTF">2021-10-26T11:32:22Z</dcterms:modified>
</cp:coreProperties>
</file>