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1ABC-806E-4626-B0B8-E1F25C3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7B13-3BB7-49A1-9385-81F56AB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6881-D0B4-4030-9C51-5918E7CDD4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F07089-DA26-4B30-9311-86883F7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509F9-CF64-42B0-A423-05D3C84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5131-5AD2-4875-A8DE-542DDB23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F9F41-2108-4913-80DB-F6BE4F0C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B4A1D-2E6E-4FB7-8A3D-167EC6AF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0EE48-C195-4E03-AEB6-93EAAB41A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6881-D0B4-4030-9C51-5918E7CDD4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EBBE0-C248-429D-B523-A09F367B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DF08F-10DA-40E1-B74D-703224BA7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5131-5AD2-4875-A8DE-542DDB23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1AC9AEC-D1E3-44CF-B3B2-1274FF54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9CB39-31D6-4F3E-959B-F8827BF8D5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F8DBC5D-06B9-4D8F-BA4A-27F524F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良好编程实践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268FF-B070-48FA-BB59-E0C6593D26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470C5A3-4302-4765-A755-4BD2CCF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良好编程实践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7DE279-920E-40E5-B39E-D9A7738A2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7A7AFD8-07D3-40BF-A089-5AD700DB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2CC04D-1637-495C-A49F-530A177E37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6C55F22-25F9-4BE1-BA7E-117FA08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良好编程实践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B17F04-81AA-4CC0-B731-033067FF39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A94DB7A-C181-4504-A8D6-5885A35A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良好编程实践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CF402E-20A2-454F-972A-C66502D7B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良好编程实践</vt:lpstr>
      <vt:lpstr>良好编程实践</vt:lpstr>
      <vt:lpstr>例</vt:lpstr>
      <vt:lpstr>良好编程实践</vt:lpstr>
      <vt:lpstr>良好编程实践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18465</dc:creator>
  <cp:lastModifiedBy>18465</cp:lastModifiedBy>
  <cp:revision>2</cp:revision>
  <dcterms:created xsi:type="dcterms:W3CDTF">2021-10-31T11:32:43Z</dcterms:created>
  <dcterms:modified xsi:type="dcterms:W3CDTF">2021-10-31T11:33:16Z</dcterms:modified>
</cp:coreProperties>
</file>