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31ABC-806E-4626-B0B8-E1F25C3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5A7B13-3BB7-49A1-9385-81F56AB1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6881-D0B4-4030-9C51-5918E7CDD4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F07089-DA26-4B30-9311-86883F7B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5509F9-CF64-42B0-A423-05D3C844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5131-5AD2-4875-A8DE-542DDB23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9F9F41-2108-4913-80DB-F6BE4F0C5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B4A1D-2E6E-4FB7-8A3D-167EC6AF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0EE48-C195-4E03-AEB6-93EAAB41A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6881-D0B4-4030-9C51-5918E7CDD4BA}" type="datetimeFigureOut">
              <a:rPr lang="zh-CN" altLang="en-US" smtClean="0"/>
              <a:t>2021/10/31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EBBE0-C248-429D-B523-A09F367B2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DF08F-10DA-40E1-B74D-703224BA7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F5131-5AD2-4875-A8DE-542DDB238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4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A01BCAB-8C3C-4B63-844D-4B01F50F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91CBEF-3454-4140-B837-4670F9A03A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6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86A7BCC-EDEA-4C37-9C76-34374103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评审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3BEC5D-EBF7-42C6-827E-B1C7499EA3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0052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B0D0BFE-032F-4CC6-B8D7-F2AFC13B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技术评审（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682E55-C20B-4CFC-97A4-78073D2790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9803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5F14672-A02A-438F-8EF4-72BEA3A2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/>
              <a:t>评审过程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E751A4-3839-4607-8536-0848F57B1E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49019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C30E430-64E5-401E-81E9-623BD4B6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/>
              <a:t>代码审查（</a:t>
            </a:r>
            <a:r>
              <a:rPr lang="en-US" altLang="zh-CN"/>
              <a:t>code inspection</a:t>
            </a:r>
            <a:r>
              <a:rPr lang="zh-CN" altLang="en-US"/>
              <a:t>）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8485F5-6E3F-4665-AA02-EB0AC56073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5391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3088F3D-545F-4770-8F84-89743723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/>
              <a:t>代码审查清单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95A8C6-7901-470C-8B72-351863814B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8722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044A4A5-983F-4148-A65F-83E531A6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/>
              <a:t>代码审查清单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E80C42-0ED8-4D7C-9C46-B3097F6D78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50102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CC50400-D5CA-469B-9513-47A83793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/>
              <a:t>代码审查清单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A97318-F948-4EFA-8CCB-72D7FA717F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169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B364A143-B796-4ECB-AC74-73923E26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698DD2-8C23-4F23-9ACB-258239217A7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2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1CC8684-A967-4F34-AE31-37B6380B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3BEFCF-F021-4762-A524-66A8FF2A24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FE3C19E-A94A-49D8-8B99-C640E9C2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软件质量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0445812-C5D3-43FC-BD4C-E51D8FBAC0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7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E6C984F3-D4D6-4C30-8440-463E12BE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软件质量管理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3BBED6-AF71-4EA7-9D50-BC4BD42B8F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942F7952-1890-48C0-AC14-03AF9BD5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McCall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质量因素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68017E-8F5C-4FC7-A14F-8190138E20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1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AA96086-AA21-4566-96DC-D3621497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CMMI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6DE7CB-95C7-429E-BC18-3E1BD298CE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2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DECFA5D7-330A-4D83-9BFC-6527C85F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软件质量保证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B9458B-E0CE-43BE-A28A-310F8CAB91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9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C82CE6EB-8B65-4D8E-B0FC-F5613BCC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SQA</a:t>
            </a:r>
            <a:r>
              <a:rPr lang="zh-CN" altLang="en-US"/>
              <a:t>措施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5DFB29-0E00-4E91-83DB-335D10661C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6609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全屏显示(4:3)</PresentationFormat>
  <Paragraphs>15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概述</vt:lpstr>
      <vt:lpstr>概述</vt:lpstr>
      <vt:lpstr>软件质量</vt:lpstr>
      <vt:lpstr>软件质量管理</vt:lpstr>
      <vt:lpstr>McCall质量因素</vt:lpstr>
      <vt:lpstr>CMMI</vt:lpstr>
      <vt:lpstr>软件质量保证</vt:lpstr>
      <vt:lpstr>SQA措施</vt:lpstr>
      <vt:lpstr>评审</vt:lpstr>
      <vt:lpstr>技术评审（TR）</vt:lpstr>
      <vt:lpstr>评审过程</vt:lpstr>
      <vt:lpstr>代码审查（code inspection）</vt:lpstr>
      <vt:lpstr>代码审查清单</vt:lpstr>
      <vt:lpstr>代码审查清单</vt:lpstr>
      <vt:lpstr>代码审查清单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18465</dc:creator>
  <cp:lastModifiedBy>18465</cp:lastModifiedBy>
  <cp:revision>2</cp:revision>
  <dcterms:created xsi:type="dcterms:W3CDTF">2021-10-31T11:32:43Z</dcterms:created>
  <dcterms:modified xsi:type="dcterms:W3CDTF">2021-10-31T11:34:11Z</dcterms:modified>
</cp:coreProperties>
</file>