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E702B-2197-414F-BC0A-E905743C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A3C75E-4426-4B57-88DD-D3065E4F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64-958C-4A89-860E-C4A0F2455338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BD2D3F-A39E-4531-88D0-5F09BC41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56C170-3C69-4C8C-A827-2D9DF006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E426-6C9A-45E5-8202-D34FBD8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8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A4692C-01CF-4D9A-B34A-C950ED34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21D5F-9EE2-464D-8048-8C952DE0F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1E9DC-78ED-43CA-9A3C-90CBD39BC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4A664-958C-4A89-860E-C4A0F2455338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7D82C-F792-40B1-A07E-9348C7A17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B2F3E-A0FF-40F4-9898-D18E26F7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E426-6C9A-45E5-8202-D34FBD8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1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F8AF0A5-5415-4652-90AA-A23B2253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7200">
                <a:latin typeface="隶书" pitchFamily="49" charset="-122"/>
                <a:ea typeface="隶书" pitchFamily="49" charset="-122"/>
              </a:rPr>
              <a:t>软件测试</a:t>
            </a:r>
            <a:br>
              <a:rPr lang="en-US" altLang="zh-CN" sz="7200">
                <a:latin typeface="隶书" pitchFamily="49" charset="-122"/>
                <a:ea typeface="隶书" pitchFamily="49" charset="-122"/>
              </a:rPr>
            </a:br>
            <a:r>
              <a:rPr lang="en-US" altLang="zh-CN" sz="4400" b="1">
                <a:latin typeface="+mn-lt"/>
                <a:ea typeface="隶书" pitchFamily="49" charset="-122"/>
              </a:rPr>
              <a:t>(Software Testing)</a:t>
            </a:r>
            <a:endParaRPr lang="en-US" altLang="zh-CN" sz="4400" b="1" dirty="0">
              <a:latin typeface="+mn-lt"/>
              <a:ea typeface="隶书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AA684A-A87E-4D29-8912-6872402600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6F89A62-DF43-46A1-A903-E2A17593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测试方法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8E5683-9A9C-4B08-BEC8-BF10120E85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5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C621FCD-4AC0-40B2-8903-0B6E28C1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测试方法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BCDC95-0E4C-42E0-BB22-1FE0031072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0A18428-C6E8-4B79-BD56-BFCF45E3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测试方法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586032-429E-400B-A33E-D67FDC1136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1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3AC522C-3BBE-4570-9AE9-3C176B0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6C6CEE-A2EF-41C3-8384-C545E9D4D9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9F8D908-3172-4EF0-B164-6A527088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9410DC-0173-45BA-B695-085465336D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7454EAA-4571-4CCB-B3CE-085B183E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软件测试概述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2297F9-72BE-4FD0-BCCE-0A7F5CA457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1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B7320AF-7E35-4984-B980-8EEFF797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软件测试概述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576803-1458-430A-B474-D13BED4475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7AC6278-ECED-4206-B123-B0051045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软件测试的目标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C113F6-3FFF-4109-8EA5-380D726745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401D8B5-608F-469B-9907-435AAE16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软件测试准则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58850D-7EFB-4F2F-B1B9-EC726B062B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6126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C885E7C-7982-44CC-B027-9C581512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软件测试准则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F89A1A-03F3-45FA-9F37-72C46F2FC6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0304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CF5FB1C-ECA4-4DB2-8BBE-4A1E48A6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从狭义测试到广义测试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D0FD73-534A-4280-BD2C-C9AF9C2E46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633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全屏显示(4:3)</PresentationFormat>
  <Paragraphs>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隶书</vt:lpstr>
      <vt:lpstr>Arial</vt:lpstr>
      <vt:lpstr>Times New Roman</vt:lpstr>
      <vt:lpstr>Office 主题​​</vt:lpstr>
      <vt:lpstr>软件测试 (Software Testing)</vt:lpstr>
      <vt:lpstr>PowerPoint 演示文稿</vt:lpstr>
      <vt:lpstr>outline</vt:lpstr>
      <vt:lpstr>软件测试概述</vt:lpstr>
      <vt:lpstr>软件测试概述</vt:lpstr>
      <vt:lpstr>软件测试的目标</vt:lpstr>
      <vt:lpstr>软件测试准则</vt:lpstr>
      <vt:lpstr>软件测试准则</vt:lpstr>
      <vt:lpstr>从狭义测试到广义测试</vt:lpstr>
      <vt:lpstr>测试方法</vt:lpstr>
      <vt:lpstr>测试方法</vt:lpstr>
      <vt:lpstr>测试方法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 (Software Testing)</dc:title>
  <dc:creator>18465</dc:creator>
  <cp:lastModifiedBy>18465</cp:lastModifiedBy>
  <cp:revision>2</cp:revision>
  <dcterms:created xsi:type="dcterms:W3CDTF">2021-11-01T12:55:33Z</dcterms:created>
  <dcterms:modified xsi:type="dcterms:W3CDTF">2021-11-01T12:56:10Z</dcterms:modified>
</cp:coreProperties>
</file>