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FD2BD-0CAC-426C-93F2-0F03EAE1AE7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BB45-7149-4B59-B22E-3BCF30F9B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1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随机测试的步骤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9BB45-7149-4B59-B22E-3BCF30F9B1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9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E702B-2197-414F-BC0A-E905743C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A3C75E-4426-4B57-88DD-D3065E4F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64-958C-4A89-860E-C4A0F245533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BD2D3F-A39E-4531-88D0-5F09BC41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56C170-3C69-4C8C-A827-2D9DF006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E426-6C9A-45E5-8202-D34FBD8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8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A4692C-01CF-4D9A-B34A-C950ED34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21D5F-9EE2-464D-8048-8C952DE0F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1E9DC-78ED-43CA-9A3C-90CBD39BC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4A664-958C-4A89-860E-C4A0F245533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7D82C-F792-40B1-A07E-9348C7A17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B2F3E-A0FF-40F4-9898-D18E26F7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E426-6C9A-45E5-8202-D34FBD82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1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8062CF6-1014-426F-9D81-603506B6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B6ABA-1839-437D-85CC-0A7BCA29A0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03D5051-1902-402A-A832-BD59F066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面向对象测试步骤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70397C-1E61-495A-92BA-89BDB53651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8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D12F168-F4E2-4F67-B487-48A15D1D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类级可应用的测试方法：随机测试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110D56-B348-48D7-9FE8-BBBD9D3DBF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3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BABC98B-4969-46E4-9494-CFCE700A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ATM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7512E0-64AF-4E98-B140-DDCA148048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7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8CE5F96-3965-493D-BDDD-F755ADD0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SafeHome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847179-A03D-4FF1-A4EE-D0D836294C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5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A631356-7791-4BF2-AE0E-80BC9689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SafeHome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50F23C-E7B5-433F-BFB5-677CE8D11A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9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9945EB0-E2F9-4693-B50D-66AF43C4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类间测试用例设计：基于状态转换图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7AC51B-BD09-4F9C-911A-388783BE4B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9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全屏显示(4:3)</PresentationFormat>
  <Paragraphs>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outline</vt:lpstr>
      <vt:lpstr>面向对象测试步骤</vt:lpstr>
      <vt:lpstr>类级可应用的测试方法：随机测试</vt:lpstr>
      <vt:lpstr>实例1：ATM应用</vt:lpstr>
      <vt:lpstr>实例2：SafeHome</vt:lpstr>
      <vt:lpstr>实例2：SafeHome</vt:lpstr>
      <vt:lpstr>类间测试用例设计：基于状态转换图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 (Software Testing)</dc:title>
  <dc:creator>18465</dc:creator>
  <cp:lastModifiedBy>张 三</cp:lastModifiedBy>
  <cp:revision>4</cp:revision>
  <dcterms:created xsi:type="dcterms:W3CDTF">2021-11-01T12:55:33Z</dcterms:created>
  <dcterms:modified xsi:type="dcterms:W3CDTF">2022-01-06T08:41:04Z</dcterms:modified>
</cp:coreProperties>
</file>