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9BF70-B8B7-4B7F-9112-0ECEA8F9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B722B5-BB9F-4BE7-A754-BD654AE1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9741-7971-4737-8CEE-30E1D6CFBCC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1C074-7896-4327-B954-97181C9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205317-0578-4E97-B0B5-6A67A04D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1DCCD-45A6-4284-B252-D51BEB216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AB53BA-0C53-4FFA-A24E-1BDCB880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6B114-542A-4BF3-8C3C-48C57E4E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12028-450A-4770-BFBF-020594C72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9741-7971-4737-8CEE-30E1D6CFBCC5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D1C66-A59E-4977-BD2D-DB61F4E6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40A26-39B4-4285-A1DC-35130FBA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DCCD-45A6-4284-B252-D51BEB216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E1D7DC5-0BB3-48D4-BE38-6F165F58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7200">
                <a:latin typeface="隶书" pitchFamily="49" charset="-122"/>
                <a:ea typeface="隶书" pitchFamily="49" charset="-122"/>
              </a:rPr>
              <a:t>软件项目管理</a:t>
            </a:r>
            <a:br>
              <a:rPr lang="en-US" altLang="zh-CN" sz="7200">
                <a:latin typeface="隶书" pitchFamily="49" charset="-122"/>
                <a:ea typeface="隶书" pitchFamily="49" charset="-122"/>
              </a:rPr>
            </a:br>
            <a:r>
              <a:rPr lang="en-US" altLang="zh-CN" sz="4000" b="1">
                <a:latin typeface="+mn-lt"/>
                <a:ea typeface="隶书" pitchFamily="49" charset="-122"/>
              </a:rPr>
              <a:t>(Software  Project Management)</a:t>
            </a:r>
            <a:endParaRPr lang="en-US" altLang="zh-CN" sz="4400" b="1" dirty="0">
              <a:latin typeface="+mn-lt"/>
              <a:ea typeface="隶书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D73A4-7A67-4259-9190-0DC931E39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9F4E7E3-785A-4FD2-8188-2FEFBF96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885DA-B5C8-48BF-A4F7-4165A959B8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19494DE-6B01-465B-8880-916A44ED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A5F933-4E23-4F4E-AD7F-398D2F283A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234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F8E0BEC-7D26-46C2-98E9-D17E96E6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项目管理对象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2FC1AC-DEB9-47C2-9D31-682EE1D39C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0359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75134EC-AE61-423E-A3F0-1DA25CAE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446153-4DE4-497C-BA8C-15D1FE11C1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313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A235230-CD1F-4118-AB07-0BA51FEC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HH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87A5A5-FAA7-46B0-AB56-B4CAC2C827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740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全屏显示(4:3)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隶书</vt:lpstr>
      <vt:lpstr>微软雅黑</vt:lpstr>
      <vt:lpstr>Arial</vt:lpstr>
      <vt:lpstr>Office 主题​​</vt:lpstr>
      <vt:lpstr>软件项目管理 (Software  Project Management)</vt:lpstr>
      <vt:lpstr>outline</vt:lpstr>
      <vt:lpstr>项目管理对象</vt:lpstr>
      <vt:lpstr>项目管理对象</vt:lpstr>
      <vt:lpstr>W5HH原则</vt:lpstr>
      <vt:lpstr>W5HH原则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软件项目管理 (Software  Project Management)</dc:title>
  <dc:creator>18465</dc:creator>
  <cp:lastModifiedBy>18465</cp:lastModifiedBy>
  <cp:revision>1</cp:revision>
  <dcterms:created xsi:type="dcterms:W3CDTF">2021-11-14T03:57:20Z</dcterms:created>
  <dcterms:modified xsi:type="dcterms:W3CDTF">2021-11-14T03:57:20Z</dcterms:modified>
</cp:coreProperties>
</file>