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8DBBE-1DB2-4C4C-802F-E0B98502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01F0A7-4212-44BA-862A-38F92107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3386-A83F-4C8A-A910-D738AB880A64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499EFE-13A2-4018-ABF8-4CF9CECB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4B8A3-8DAC-467B-B207-8C2989E2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D44D-DDB7-4012-A1C7-8653313EB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6FBA7C-E63C-4D07-81BD-9B15F542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4548D-0AE2-49C7-B435-D427FD02A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667EE-7E7E-4E92-A9C1-F986ADE2C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3386-A83F-4C8A-A910-D738AB880A64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30159-B294-457A-95FA-DA6F35F77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10B56-F6E0-4C26-A962-218B09AFD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ED44D-DDB7-4012-A1C7-8653313EB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97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53DC29F-4AB8-4476-A010-FE01BBCE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D175D4-5CA8-40D0-AA7A-81E0A95341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5458EC2-186F-45E7-8192-7AC8ADA1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3B6826-A8BA-45E4-9FE7-E94BCB2B92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82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21205AD-4D62-48F5-9C29-1089833C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面向规模的度量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31E51B-241E-44EA-9147-1E5440C0B7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46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276FBB2-2114-4C4A-9A29-DAA8613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面向功能的度量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A775AE-5665-4523-80B0-5B93B2CB20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5834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1609FFA-33AA-4923-9A51-781C9BDB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/>
              <a:t>LOC &amp; FP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70143C-8046-4C76-87DD-298FFB4AAC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4949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43C2DEE-59D3-4665-BF09-5AB99D4F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面向对象的度量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94ACD0-DB37-44A5-A910-79379031E2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310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7480035-54D6-4BCA-81DE-9F40E1DB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软件质量的度量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E21886-AF6B-43BC-B51A-B22CFF1A6C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9630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844C367-10A3-4D07-B18B-5A5E6EF4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软件质量的度量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81ACA9-D09D-4DA9-92A3-6942255477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7846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全屏显示(4:3)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outline</vt:lpstr>
      <vt:lpstr>概述</vt:lpstr>
      <vt:lpstr>面向规模的度量</vt:lpstr>
      <vt:lpstr>面向功能的度量</vt:lpstr>
      <vt:lpstr>LOC &amp; FP</vt:lpstr>
      <vt:lpstr>面向对象的度量</vt:lpstr>
      <vt:lpstr>软件质量的度量</vt:lpstr>
      <vt:lpstr>软件质量的度量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18465</dc:creator>
  <cp:lastModifiedBy>18465</cp:lastModifiedBy>
  <cp:revision>1</cp:revision>
  <dcterms:created xsi:type="dcterms:W3CDTF">2021-11-14T03:58:03Z</dcterms:created>
  <dcterms:modified xsi:type="dcterms:W3CDTF">2021-11-14T03:58:03Z</dcterms:modified>
</cp:coreProperties>
</file>