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B4E43-D79D-4CD9-8B6F-C6948C6D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5BE971-5EFB-4E37-A2B7-49E3B181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C53F-BC03-4D8F-BD98-71B03BD8DA4C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C8538E-C909-4F92-B080-CA68DC9C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8545-CE3C-429C-BBE4-E4315F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3ABD-E14B-4BC0-907F-2ACC97B09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436B09-A657-4CC9-AD61-98E4B2A9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382D2-6994-42C2-8DD7-FA7207E4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8A2FE-D410-458A-BFBF-EF9698E2F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C53F-BC03-4D8F-BD98-71B03BD8DA4C}" type="datetimeFigureOut">
              <a:rPr lang="zh-CN" altLang="en-US" smtClean="0"/>
              <a:t>2021/11/14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02053-C2E9-4625-8FC2-6698D77BF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59D54-85F8-4A53-9E13-EADEAE861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3ABD-E14B-4BC0-907F-2ACC97B09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0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8E789BA-BA3D-452E-8B12-5965FA70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658A03-530C-4C80-BEF0-C3CAD3CD14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0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A7E4AE7-4C09-4D3A-83D3-0D80E5EC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项目进度安排概述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8E14EA-846A-4709-9B2F-E467C148E8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0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26743B4-B6FF-4ADE-9800-4FAEF599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工作量分配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85D38C-32B7-499B-BF14-555A528E9D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5029F174-787F-488F-A832-27AE43A2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Gantt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F0F98E-470A-4F9C-8A34-CB937FA880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4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302BB0B8-38FC-4613-9F57-DCB19C86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任务网络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382F4E-AD97-4D02-A725-5D5986BB59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Times New Roman</vt:lpstr>
      <vt:lpstr>Office 主题​​</vt:lpstr>
      <vt:lpstr>outline</vt:lpstr>
      <vt:lpstr>项目进度安排概述</vt:lpstr>
      <vt:lpstr>工作量分配</vt:lpstr>
      <vt:lpstr>Gantt图</vt:lpstr>
      <vt:lpstr>任务网络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18465</dc:creator>
  <cp:lastModifiedBy>18465</cp:lastModifiedBy>
  <cp:revision>1</cp:revision>
  <dcterms:created xsi:type="dcterms:W3CDTF">2021-11-14T03:59:27Z</dcterms:created>
  <dcterms:modified xsi:type="dcterms:W3CDTF">2021-11-14T03:59:27Z</dcterms:modified>
</cp:coreProperties>
</file>