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2" r:id="rId2"/>
    <p:sldId id="260" r:id="rId3"/>
    <p:sldId id="261" r:id="rId4"/>
    <p:sldId id="263" r:id="rId5"/>
    <p:sldId id="293" r:id="rId6"/>
    <p:sldId id="262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291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0AE"/>
    <a:srgbClr val="323F4F"/>
    <a:srgbClr val="FFFFFF"/>
    <a:srgbClr val="FFD07F"/>
    <a:srgbClr val="FFCD79"/>
    <a:srgbClr val="FFD080"/>
    <a:srgbClr val="F4BC8D"/>
    <a:srgbClr val="D99694"/>
    <a:srgbClr val="FFBC4A"/>
    <a:srgbClr val="BF9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3" autoAdjust="0"/>
    <p:restoredTop sz="88441" autoAdjust="0"/>
  </p:normalViewPr>
  <p:slideViewPr>
    <p:cSldViewPr snapToGrid="0">
      <p:cViewPr>
        <p:scale>
          <a:sx n="75" d="100"/>
          <a:sy n="75" d="100"/>
        </p:scale>
        <p:origin x="276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11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4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23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Cqu</a:t>
            </a:r>
            <a:r>
              <a:rPr lang="zh-CN" altLang="en-US" dirty="0" smtClean="0"/>
              <a:t>：重庆</a:t>
            </a:r>
            <a:endParaRPr lang="en-US" altLang="zh-CN" dirty="0" smtClean="0"/>
          </a:p>
          <a:p>
            <a:r>
              <a:rPr lang="en-US" altLang="zh-CN" dirty="0" err="1" smtClean="0"/>
              <a:t>Cust</a:t>
            </a:r>
            <a:r>
              <a:rPr lang="zh-CN" altLang="en-US" dirty="0" smtClean="0"/>
              <a:t>：长春理工大学</a:t>
            </a:r>
            <a:endParaRPr lang="en-US" altLang="zh-CN" dirty="0" smtClean="0"/>
          </a:p>
          <a:p>
            <a:r>
              <a:rPr lang="en-US" altLang="zh-CN" dirty="0" err="1" smtClean="0"/>
              <a:t>Sjtu</a:t>
            </a:r>
            <a:r>
              <a:rPr lang="zh-CN" altLang="en-US" dirty="0" smtClean="0"/>
              <a:t>：上海交通大学</a:t>
            </a:r>
            <a:endParaRPr lang="en-US" altLang="zh-CN" dirty="0" smtClean="0"/>
          </a:p>
          <a:p>
            <a:r>
              <a:rPr lang="en-US" altLang="zh-CN" dirty="0" err="1" smtClean="0"/>
              <a:t>Nudt</a:t>
            </a:r>
            <a:r>
              <a:rPr lang="zh-CN" altLang="en-US" dirty="0" smtClean="0"/>
              <a:t>：国防科技大学</a:t>
            </a:r>
            <a:endParaRPr lang="en-US" altLang="zh-CN" dirty="0" smtClean="0"/>
          </a:p>
          <a:p>
            <a:r>
              <a:rPr lang="en-US" altLang="zh-CN" dirty="0" err="1" smtClean="0"/>
              <a:t>Jlu</a:t>
            </a:r>
            <a:r>
              <a:rPr lang="zh-CN" altLang="en-US" dirty="0" smtClean="0"/>
              <a:t>：吉林大学</a:t>
            </a:r>
            <a:endParaRPr lang="en-US" altLang="zh-CN" dirty="0" smtClean="0"/>
          </a:p>
          <a:p>
            <a:r>
              <a:rPr lang="en-US" altLang="zh-CN" dirty="0" err="1" smtClean="0"/>
              <a:t>Bupt</a:t>
            </a:r>
            <a:r>
              <a:rPr lang="zh-CN" altLang="en-US" dirty="0" smtClean="0"/>
              <a:t>：北京邮电大学</a:t>
            </a:r>
            <a:endParaRPr lang="en-US" altLang="zh-CN" dirty="0" smtClean="0"/>
          </a:p>
          <a:p>
            <a:r>
              <a:rPr lang="en-US" altLang="zh-CN" dirty="0" err="1" smtClean="0"/>
              <a:t>Njupt</a:t>
            </a:r>
            <a:r>
              <a:rPr lang="zh-CN" altLang="en-US" dirty="0" smtClean="0"/>
              <a:t>：南京邮电大学</a:t>
            </a:r>
            <a:endParaRPr lang="en-US" altLang="zh-CN" dirty="0" smtClean="0"/>
          </a:p>
          <a:p>
            <a:r>
              <a:rPr lang="en-US" altLang="zh-CN" dirty="0" err="1" smtClean="0"/>
              <a:t>Seu</a:t>
            </a:r>
            <a:r>
              <a:rPr lang="zh-CN" altLang="en-US" dirty="0" smtClean="0"/>
              <a:t>：东南大学</a:t>
            </a:r>
            <a:endParaRPr lang="en-US" altLang="zh-CN" dirty="0" smtClean="0"/>
          </a:p>
          <a:p>
            <a:r>
              <a:rPr lang="en-US" altLang="zh-CN" dirty="0" err="1" smtClean="0"/>
              <a:t>Suda</a:t>
            </a:r>
            <a:r>
              <a:rPr lang="zh-CN" altLang="en-US" dirty="0" smtClean="0"/>
              <a:t>：苏州大学</a:t>
            </a:r>
            <a:endParaRPr lang="en-US" altLang="zh-CN" dirty="0" smtClean="0"/>
          </a:p>
          <a:p>
            <a:r>
              <a:rPr lang="en-US" altLang="zh-CN" dirty="0" err="1" smtClean="0"/>
              <a:t>Fdu</a:t>
            </a:r>
            <a:r>
              <a:rPr lang="zh-CN" altLang="en-US" dirty="0" smtClean="0"/>
              <a:t>：复旦大学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62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99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028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7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737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1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9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0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487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5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Cqu</a:t>
            </a:r>
            <a:r>
              <a:rPr lang="zh-CN" altLang="en-US" dirty="0" smtClean="0"/>
              <a:t>：重庆</a:t>
            </a:r>
            <a:endParaRPr lang="en-US" altLang="zh-CN" dirty="0" smtClean="0"/>
          </a:p>
          <a:p>
            <a:r>
              <a:rPr lang="en-US" altLang="zh-CN" dirty="0" err="1" smtClean="0"/>
              <a:t>Cust</a:t>
            </a:r>
            <a:r>
              <a:rPr lang="zh-CN" altLang="en-US" dirty="0" smtClean="0"/>
              <a:t>：长春理工大学</a:t>
            </a:r>
            <a:endParaRPr lang="en-US" altLang="zh-CN" dirty="0" smtClean="0"/>
          </a:p>
          <a:p>
            <a:r>
              <a:rPr lang="en-US" altLang="zh-CN" dirty="0" err="1" smtClean="0"/>
              <a:t>Sjtu</a:t>
            </a:r>
            <a:r>
              <a:rPr lang="zh-CN" altLang="en-US" dirty="0" smtClean="0"/>
              <a:t>：上海交通大学</a:t>
            </a:r>
            <a:endParaRPr lang="en-US" altLang="zh-CN" dirty="0" smtClean="0"/>
          </a:p>
          <a:p>
            <a:r>
              <a:rPr lang="en-US" altLang="zh-CN" dirty="0" err="1" smtClean="0"/>
              <a:t>Nudt</a:t>
            </a:r>
            <a:r>
              <a:rPr lang="zh-CN" altLang="en-US" dirty="0" smtClean="0"/>
              <a:t>：国防科技大学</a:t>
            </a:r>
            <a:endParaRPr lang="en-US" altLang="zh-CN" dirty="0" smtClean="0"/>
          </a:p>
          <a:p>
            <a:r>
              <a:rPr lang="en-US" altLang="zh-CN" dirty="0" err="1" smtClean="0"/>
              <a:t>Jlu</a:t>
            </a:r>
            <a:r>
              <a:rPr lang="zh-CN" altLang="en-US" dirty="0" smtClean="0"/>
              <a:t>：吉林大学</a:t>
            </a:r>
            <a:endParaRPr lang="en-US" altLang="zh-CN" dirty="0" smtClean="0"/>
          </a:p>
          <a:p>
            <a:r>
              <a:rPr lang="en-US" altLang="zh-CN" dirty="0" err="1" smtClean="0"/>
              <a:t>Bupt</a:t>
            </a:r>
            <a:r>
              <a:rPr lang="zh-CN" altLang="en-US" dirty="0" smtClean="0"/>
              <a:t>：北京邮电大学</a:t>
            </a:r>
            <a:endParaRPr lang="en-US" altLang="zh-CN" dirty="0" smtClean="0"/>
          </a:p>
          <a:p>
            <a:r>
              <a:rPr lang="en-US" altLang="zh-CN" dirty="0" err="1" smtClean="0"/>
              <a:t>Njupt</a:t>
            </a:r>
            <a:r>
              <a:rPr lang="zh-CN" altLang="en-US" dirty="0" smtClean="0"/>
              <a:t>：南京邮电大学</a:t>
            </a:r>
            <a:endParaRPr lang="en-US" altLang="zh-CN" dirty="0" smtClean="0"/>
          </a:p>
          <a:p>
            <a:r>
              <a:rPr lang="en-US" altLang="zh-CN" dirty="0" err="1" smtClean="0"/>
              <a:t>Seu</a:t>
            </a:r>
            <a:r>
              <a:rPr lang="zh-CN" altLang="en-US" dirty="0" smtClean="0"/>
              <a:t>：东南大学</a:t>
            </a:r>
            <a:endParaRPr lang="en-US" altLang="zh-CN" dirty="0" smtClean="0"/>
          </a:p>
          <a:p>
            <a:r>
              <a:rPr lang="en-US" altLang="zh-CN" dirty="0" err="1" smtClean="0"/>
              <a:t>Suda</a:t>
            </a:r>
            <a:r>
              <a:rPr lang="zh-CN" altLang="en-US" dirty="0" smtClean="0"/>
              <a:t>：苏州大学</a:t>
            </a:r>
            <a:endParaRPr lang="en-US" altLang="zh-CN" dirty="0" smtClean="0"/>
          </a:p>
          <a:p>
            <a:r>
              <a:rPr lang="en-US" altLang="zh-CN" dirty="0" err="1" smtClean="0"/>
              <a:t>Fdu</a:t>
            </a:r>
            <a:r>
              <a:rPr lang="zh-CN" altLang="en-US" dirty="0" smtClean="0"/>
              <a:t>：复旦大学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43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Cqu</a:t>
            </a:r>
            <a:r>
              <a:rPr lang="zh-CN" altLang="en-US" dirty="0" smtClean="0"/>
              <a:t>：重庆</a:t>
            </a:r>
            <a:endParaRPr lang="en-US" altLang="zh-CN" dirty="0" smtClean="0"/>
          </a:p>
          <a:p>
            <a:r>
              <a:rPr lang="en-US" altLang="zh-CN" dirty="0" err="1" smtClean="0"/>
              <a:t>Cust</a:t>
            </a:r>
            <a:r>
              <a:rPr lang="zh-CN" altLang="en-US" dirty="0" smtClean="0"/>
              <a:t>：长春理工大学</a:t>
            </a:r>
            <a:endParaRPr lang="en-US" altLang="zh-CN" dirty="0" smtClean="0"/>
          </a:p>
          <a:p>
            <a:r>
              <a:rPr lang="en-US" altLang="zh-CN" dirty="0" err="1" smtClean="0"/>
              <a:t>Sjtu</a:t>
            </a:r>
            <a:r>
              <a:rPr lang="zh-CN" altLang="en-US" dirty="0" smtClean="0"/>
              <a:t>：上海交通大学</a:t>
            </a:r>
            <a:endParaRPr lang="en-US" altLang="zh-CN" dirty="0" smtClean="0"/>
          </a:p>
          <a:p>
            <a:r>
              <a:rPr lang="en-US" altLang="zh-CN" dirty="0" err="1" smtClean="0"/>
              <a:t>Nudt</a:t>
            </a:r>
            <a:r>
              <a:rPr lang="zh-CN" altLang="en-US" dirty="0" smtClean="0"/>
              <a:t>：国防科技大学</a:t>
            </a:r>
            <a:endParaRPr lang="en-US" altLang="zh-CN" dirty="0" smtClean="0"/>
          </a:p>
          <a:p>
            <a:r>
              <a:rPr lang="en-US" altLang="zh-CN" dirty="0" err="1" smtClean="0"/>
              <a:t>Jlu</a:t>
            </a:r>
            <a:r>
              <a:rPr lang="zh-CN" altLang="en-US" dirty="0" smtClean="0"/>
              <a:t>：吉林大学</a:t>
            </a:r>
            <a:endParaRPr lang="en-US" altLang="zh-CN" dirty="0" smtClean="0"/>
          </a:p>
          <a:p>
            <a:r>
              <a:rPr lang="en-US" altLang="zh-CN" dirty="0" err="1" smtClean="0"/>
              <a:t>Bupt</a:t>
            </a:r>
            <a:r>
              <a:rPr lang="zh-CN" altLang="en-US" dirty="0" smtClean="0"/>
              <a:t>：北京邮电大学</a:t>
            </a:r>
            <a:endParaRPr lang="en-US" altLang="zh-CN" dirty="0" smtClean="0"/>
          </a:p>
          <a:p>
            <a:r>
              <a:rPr lang="en-US" altLang="zh-CN" dirty="0" err="1" smtClean="0"/>
              <a:t>Njupt</a:t>
            </a:r>
            <a:r>
              <a:rPr lang="zh-CN" altLang="en-US" dirty="0" smtClean="0"/>
              <a:t>：南京邮电大学</a:t>
            </a:r>
            <a:endParaRPr lang="en-US" altLang="zh-CN" dirty="0" smtClean="0"/>
          </a:p>
          <a:p>
            <a:r>
              <a:rPr lang="en-US" altLang="zh-CN" dirty="0" err="1" smtClean="0"/>
              <a:t>Seu</a:t>
            </a:r>
            <a:r>
              <a:rPr lang="zh-CN" altLang="en-US" dirty="0" smtClean="0"/>
              <a:t>：东南大学</a:t>
            </a:r>
            <a:endParaRPr lang="en-US" altLang="zh-CN" dirty="0" smtClean="0"/>
          </a:p>
          <a:p>
            <a:r>
              <a:rPr lang="en-US" altLang="zh-CN" dirty="0" err="1" smtClean="0"/>
              <a:t>Suda</a:t>
            </a:r>
            <a:r>
              <a:rPr lang="zh-CN" altLang="en-US" dirty="0" smtClean="0"/>
              <a:t>：苏州大学</a:t>
            </a:r>
            <a:endParaRPr lang="en-US" altLang="zh-CN" dirty="0" smtClean="0"/>
          </a:p>
          <a:p>
            <a:r>
              <a:rPr lang="en-US" altLang="zh-CN" dirty="0" err="1" smtClean="0"/>
              <a:t>Fdu</a:t>
            </a:r>
            <a:r>
              <a:rPr lang="zh-CN" altLang="en-US" dirty="0" smtClean="0"/>
              <a:t>：复旦大学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96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Cqu</a:t>
            </a:r>
            <a:r>
              <a:rPr lang="zh-CN" altLang="en-US" dirty="0" smtClean="0"/>
              <a:t>：重庆</a:t>
            </a:r>
            <a:endParaRPr lang="en-US" altLang="zh-CN" dirty="0" smtClean="0"/>
          </a:p>
          <a:p>
            <a:r>
              <a:rPr lang="en-US" altLang="zh-CN" dirty="0" err="1" smtClean="0"/>
              <a:t>Cust</a:t>
            </a:r>
            <a:r>
              <a:rPr lang="zh-CN" altLang="en-US" dirty="0" smtClean="0"/>
              <a:t>：长春理工大学</a:t>
            </a:r>
            <a:endParaRPr lang="en-US" altLang="zh-CN" dirty="0" smtClean="0"/>
          </a:p>
          <a:p>
            <a:r>
              <a:rPr lang="en-US" altLang="zh-CN" dirty="0" err="1" smtClean="0"/>
              <a:t>Sjtu</a:t>
            </a:r>
            <a:r>
              <a:rPr lang="zh-CN" altLang="en-US" dirty="0" smtClean="0"/>
              <a:t>：上海交通大学</a:t>
            </a:r>
            <a:endParaRPr lang="en-US" altLang="zh-CN" dirty="0" smtClean="0"/>
          </a:p>
          <a:p>
            <a:r>
              <a:rPr lang="en-US" altLang="zh-CN" dirty="0" err="1" smtClean="0"/>
              <a:t>Nudt</a:t>
            </a:r>
            <a:r>
              <a:rPr lang="zh-CN" altLang="en-US" dirty="0" smtClean="0"/>
              <a:t>：国防科技大学</a:t>
            </a:r>
            <a:endParaRPr lang="en-US" altLang="zh-CN" dirty="0" smtClean="0"/>
          </a:p>
          <a:p>
            <a:r>
              <a:rPr lang="en-US" altLang="zh-CN" dirty="0" err="1" smtClean="0"/>
              <a:t>Jlu</a:t>
            </a:r>
            <a:r>
              <a:rPr lang="zh-CN" altLang="en-US" dirty="0" smtClean="0"/>
              <a:t>：吉林大学</a:t>
            </a:r>
            <a:endParaRPr lang="en-US" altLang="zh-CN" dirty="0" smtClean="0"/>
          </a:p>
          <a:p>
            <a:r>
              <a:rPr lang="en-US" altLang="zh-CN" dirty="0" err="1" smtClean="0"/>
              <a:t>Bupt</a:t>
            </a:r>
            <a:r>
              <a:rPr lang="zh-CN" altLang="en-US" dirty="0" smtClean="0"/>
              <a:t>：北京邮电大学</a:t>
            </a:r>
            <a:endParaRPr lang="en-US" altLang="zh-CN" dirty="0" smtClean="0"/>
          </a:p>
          <a:p>
            <a:r>
              <a:rPr lang="en-US" altLang="zh-CN" dirty="0" err="1" smtClean="0"/>
              <a:t>Njupt</a:t>
            </a:r>
            <a:r>
              <a:rPr lang="zh-CN" altLang="en-US" dirty="0" smtClean="0"/>
              <a:t>：南京邮电大学</a:t>
            </a:r>
            <a:endParaRPr lang="en-US" altLang="zh-CN" dirty="0" smtClean="0"/>
          </a:p>
          <a:p>
            <a:r>
              <a:rPr lang="en-US" altLang="zh-CN" dirty="0" err="1" smtClean="0"/>
              <a:t>Seu</a:t>
            </a:r>
            <a:r>
              <a:rPr lang="zh-CN" altLang="en-US" dirty="0" smtClean="0"/>
              <a:t>：东南大学</a:t>
            </a:r>
            <a:endParaRPr lang="en-US" altLang="zh-CN" dirty="0" smtClean="0"/>
          </a:p>
          <a:p>
            <a:r>
              <a:rPr lang="en-US" altLang="zh-CN" dirty="0" err="1" smtClean="0"/>
              <a:t>Suda</a:t>
            </a:r>
            <a:r>
              <a:rPr lang="zh-CN" altLang="en-US" dirty="0" smtClean="0"/>
              <a:t>：苏州大学</a:t>
            </a:r>
            <a:endParaRPr lang="en-US" altLang="zh-CN" dirty="0" smtClean="0"/>
          </a:p>
          <a:p>
            <a:r>
              <a:rPr lang="en-US" altLang="zh-CN" dirty="0" err="1" smtClean="0"/>
              <a:t>Fdu</a:t>
            </a:r>
            <a:r>
              <a:rPr lang="zh-CN" altLang="en-US" dirty="0" smtClean="0"/>
              <a:t>：复旦大学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72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Cqu</a:t>
            </a:r>
            <a:r>
              <a:rPr lang="zh-CN" altLang="en-US" dirty="0" smtClean="0"/>
              <a:t>：重庆</a:t>
            </a:r>
            <a:endParaRPr lang="en-US" altLang="zh-CN" dirty="0" smtClean="0"/>
          </a:p>
          <a:p>
            <a:r>
              <a:rPr lang="en-US" altLang="zh-CN" dirty="0" err="1" smtClean="0"/>
              <a:t>Cust</a:t>
            </a:r>
            <a:r>
              <a:rPr lang="zh-CN" altLang="en-US" dirty="0" smtClean="0"/>
              <a:t>：长春理工大学</a:t>
            </a:r>
            <a:endParaRPr lang="en-US" altLang="zh-CN" dirty="0" smtClean="0"/>
          </a:p>
          <a:p>
            <a:r>
              <a:rPr lang="en-US" altLang="zh-CN" dirty="0" err="1" smtClean="0"/>
              <a:t>Sjtu</a:t>
            </a:r>
            <a:r>
              <a:rPr lang="zh-CN" altLang="en-US" dirty="0" smtClean="0"/>
              <a:t>：上海交通大学</a:t>
            </a:r>
            <a:endParaRPr lang="en-US" altLang="zh-CN" dirty="0" smtClean="0"/>
          </a:p>
          <a:p>
            <a:r>
              <a:rPr lang="en-US" altLang="zh-CN" dirty="0" err="1" smtClean="0"/>
              <a:t>Nudt</a:t>
            </a:r>
            <a:r>
              <a:rPr lang="zh-CN" altLang="en-US" dirty="0" smtClean="0"/>
              <a:t>：国防科技大学</a:t>
            </a:r>
            <a:endParaRPr lang="en-US" altLang="zh-CN" dirty="0" smtClean="0"/>
          </a:p>
          <a:p>
            <a:r>
              <a:rPr lang="en-US" altLang="zh-CN" dirty="0" err="1" smtClean="0"/>
              <a:t>Jlu</a:t>
            </a:r>
            <a:r>
              <a:rPr lang="zh-CN" altLang="en-US" dirty="0" smtClean="0"/>
              <a:t>：吉林大学</a:t>
            </a:r>
            <a:endParaRPr lang="en-US" altLang="zh-CN" dirty="0" smtClean="0"/>
          </a:p>
          <a:p>
            <a:r>
              <a:rPr lang="en-US" altLang="zh-CN" dirty="0" err="1" smtClean="0"/>
              <a:t>Bupt</a:t>
            </a:r>
            <a:r>
              <a:rPr lang="zh-CN" altLang="en-US" dirty="0" smtClean="0"/>
              <a:t>：北京邮电大学</a:t>
            </a:r>
            <a:endParaRPr lang="en-US" altLang="zh-CN" dirty="0" smtClean="0"/>
          </a:p>
          <a:p>
            <a:r>
              <a:rPr lang="en-US" altLang="zh-CN" dirty="0" err="1" smtClean="0"/>
              <a:t>Njupt</a:t>
            </a:r>
            <a:r>
              <a:rPr lang="zh-CN" altLang="en-US" dirty="0" smtClean="0"/>
              <a:t>：南京邮电大学</a:t>
            </a:r>
            <a:endParaRPr lang="en-US" altLang="zh-CN" dirty="0" smtClean="0"/>
          </a:p>
          <a:p>
            <a:r>
              <a:rPr lang="en-US" altLang="zh-CN" dirty="0" err="1" smtClean="0"/>
              <a:t>Seu</a:t>
            </a:r>
            <a:r>
              <a:rPr lang="zh-CN" altLang="en-US" dirty="0" smtClean="0"/>
              <a:t>：东南大学</a:t>
            </a:r>
            <a:endParaRPr lang="en-US" altLang="zh-CN" dirty="0" smtClean="0"/>
          </a:p>
          <a:p>
            <a:r>
              <a:rPr lang="en-US" altLang="zh-CN" dirty="0" err="1" smtClean="0"/>
              <a:t>Suda</a:t>
            </a:r>
            <a:r>
              <a:rPr lang="zh-CN" altLang="en-US" dirty="0" smtClean="0"/>
              <a:t>：苏州大学</a:t>
            </a:r>
            <a:endParaRPr lang="en-US" altLang="zh-CN" dirty="0" smtClean="0"/>
          </a:p>
          <a:p>
            <a:r>
              <a:rPr lang="en-US" altLang="zh-CN" dirty="0" err="1" smtClean="0"/>
              <a:t>Fdu</a:t>
            </a:r>
            <a:r>
              <a:rPr lang="zh-CN" altLang="en-US" dirty="0" smtClean="0"/>
              <a:t>：复旦大学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9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E54D46AB-CA7F-45F5-B90D-48B7A7BF147B}"/>
              </a:ext>
            </a:extLst>
          </p:cNvPr>
          <p:cNvGrpSpPr/>
          <p:nvPr/>
        </p:nvGrpSpPr>
        <p:grpSpPr>
          <a:xfrm>
            <a:off x="982189" y="-190251"/>
            <a:ext cx="2968047" cy="8080749"/>
            <a:chOff x="982189" y="-190251"/>
            <a:chExt cx="2968047" cy="8080749"/>
          </a:xfrm>
        </p:grpSpPr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1AB1C40D-7335-4122-919D-901520E0E6D0}"/>
                </a:ext>
              </a:extLst>
            </p:cNvPr>
            <p:cNvSpPr/>
            <p:nvPr/>
          </p:nvSpPr>
          <p:spPr>
            <a:xfrm rot="2217973" flipH="1">
              <a:off x="982189" y="1342681"/>
              <a:ext cx="2968047" cy="6547817"/>
            </a:xfrm>
            <a:custGeom>
              <a:avLst/>
              <a:gdLst>
                <a:gd name="connsiteX0" fmla="*/ 2968047 w 2968047"/>
                <a:gd name="connsiteY0" fmla="*/ 0 h 6547817"/>
                <a:gd name="connsiteX1" fmla="*/ 0 w 2968047"/>
                <a:gd name="connsiteY1" fmla="*/ 0 h 6547817"/>
                <a:gd name="connsiteX2" fmla="*/ 0 w 2968047"/>
                <a:gd name="connsiteY2" fmla="*/ 4962294 h 6547817"/>
                <a:gd name="connsiteX3" fmla="*/ 2106644 w 2968047"/>
                <a:gd name="connsiteY3" fmla="*/ 6547817 h 6547817"/>
                <a:gd name="connsiteX4" fmla="*/ 2968047 w 2968047"/>
                <a:gd name="connsiteY4" fmla="*/ 5403292 h 654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8047" h="6547817">
                  <a:moveTo>
                    <a:pt x="2968047" y="0"/>
                  </a:moveTo>
                  <a:lnTo>
                    <a:pt x="0" y="0"/>
                  </a:lnTo>
                  <a:lnTo>
                    <a:pt x="0" y="4962294"/>
                  </a:lnTo>
                  <a:lnTo>
                    <a:pt x="2106644" y="6547817"/>
                  </a:lnTo>
                  <a:lnTo>
                    <a:pt x="2968047" y="5403292"/>
                  </a:lnTo>
                  <a:close/>
                </a:path>
              </a:pathLst>
            </a:custGeom>
            <a:solidFill>
              <a:srgbClr val="217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7F6D09DB-3DB6-4C49-9FC1-78B1FDEBF7EC}"/>
                </a:ext>
              </a:extLst>
            </p:cNvPr>
            <p:cNvSpPr/>
            <p:nvPr/>
          </p:nvSpPr>
          <p:spPr>
            <a:xfrm rot="2217973" flipH="1">
              <a:off x="1889139" y="-190251"/>
              <a:ext cx="853255" cy="6508503"/>
            </a:xfrm>
            <a:custGeom>
              <a:avLst/>
              <a:gdLst>
                <a:gd name="connsiteX0" fmla="*/ 0 w 853255"/>
                <a:gd name="connsiteY0" fmla="*/ 0 h 6508503"/>
                <a:gd name="connsiteX1" fmla="*/ 853255 w 853255"/>
                <a:gd name="connsiteY1" fmla="*/ 642186 h 6508503"/>
                <a:gd name="connsiteX2" fmla="*/ 853255 w 853255"/>
                <a:gd name="connsiteY2" fmla="*/ 6508503 h 6508503"/>
                <a:gd name="connsiteX3" fmla="*/ 827994 w 853255"/>
                <a:gd name="connsiteY3" fmla="*/ 6508503 h 6508503"/>
                <a:gd name="connsiteX4" fmla="*/ 0 w 853255"/>
                <a:gd name="connsiteY4" fmla="*/ 5885330 h 650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255" h="6508503">
                  <a:moveTo>
                    <a:pt x="0" y="0"/>
                  </a:moveTo>
                  <a:lnTo>
                    <a:pt x="853255" y="642186"/>
                  </a:lnTo>
                  <a:lnTo>
                    <a:pt x="853255" y="6508503"/>
                  </a:lnTo>
                  <a:lnTo>
                    <a:pt x="827994" y="6508503"/>
                  </a:lnTo>
                  <a:lnTo>
                    <a:pt x="0" y="588533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AA1724E8-B62E-4083-B4BF-77E9454A489D}"/>
              </a:ext>
            </a:extLst>
          </p:cNvPr>
          <p:cNvSpPr/>
          <p:nvPr/>
        </p:nvSpPr>
        <p:spPr>
          <a:xfrm>
            <a:off x="6680578" y="1701584"/>
            <a:ext cx="338152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演示完毕</a:t>
            </a:r>
            <a:endParaRPr lang="zh-CN" altLang="en-US" sz="5500" b="1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71B06CC-C860-4929-B8BE-7DCDA94E855E}"/>
              </a:ext>
            </a:extLst>
          </p:cNvPr>
          <p:cNvSpPr/>
          <p:nvPr/>
        </p:nvSpPr>
        <p:spPr>
          <a:xfrm>
            <a:off x="7845424" y="3905739"/>
            <a:ext cx="42495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</a:rPr>
              <a:t>Thank you for listening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9410E7E-4A9F-4B31-AE50-2D99D49DDD0A}"/>
              </a:ext>
            </a:extLst>
          </p:cNvPr>
          <p:cNvSpPr txBox="1"/>
          <p:nvPr/>
        </p:nvSpPr>
        <p:spPr>
          <a:xfrm>
            <a:off x="5538487" y="6049554"/>
            <a:ext cx="6556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500" dirty="0">
                <a:solidFill>
                  <a:srgbClr val="21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500" dirty="0" smtClean="0">
                <a:solidFill>
                  <a:srgbClr val="21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：茆文杰</a:t>
            </a:r>
            <a:r>
              <a:rPr lang="en-US" altLang="zh-CN" sz="2500" dirty="0" smtClean="0">
                <a:solidFill>
                  <a:srgbClr val="21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500" dirty="0" smtClean="0">
                <a:solidFill>
                  <a:srgbClr val="21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500" dirty="0" smtClean="0">
                <a:solidFill>
                  <a:srgbClr val="21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500" dirty="0" smtClean="0">
                <a:solidFill>
                  <a:srgbClr val="21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500" dirty="0" smtClean="0">
                <a:solidFill>
                  <a:srgbClr val="21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500" dirty="0" smtClean="0">
                <a:solidFill>
                  <a:srgbClr val="21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500" dirty="0">
              <a:solidFill>
                <a:srgbClr val="2170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243"/>
            <a:ext cx="10051004" cy="3975199"/>
          </a:xfrm>
          <a:prstGeom prst="rect">
            <a:avLst/>
          </a:prstGeom>
        </p:spPr>
      </p:pic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9B7FABCF-2D03-4618-990B-269C9C6B4992}"/>
              </a:ext>
            </a:extLst>
          </p:cNvPr>
          <p:cNvSpPr/>
          <p:nvPr/>
        </p:nvSpPr>
        <p:spPr>
          <a:xfrm>
            <a:off x="4555339" y="1435243"/>
            <a:ext cx="7664349" cy="3987512"/>
          </a:xfrm>
          <a:custGeom>
            <a:avLst/>
            <a:gdLst>
              <a:gd name="connsiteX0" fmla="*/ 0 w 7664349"/>
              <a:gd name="connsiteY0" fmla="*/ 3697297 h 3987512"/>
              <a:gd name="connsiteX1" fmla="*/ 218425 w 7664349"/>
              <a:gd name="connsiteY1" fmla="*/ 3987512 h 3987512"/>
              <a:gd name="connsiteX2" fmla="*/ 0 w 7664349"/>
              <a:gd name="connsiteY2" fmla="*/ 3987512 h 3987512"/>
              <a:gd name="connsiteX3" fmla="*/ 932051 w 7664349"/>
              <a:gd name="connsiteY3" fmla="*/ 0 h 3987512"/>
              <a:gd name="connsiteX4" fmla="*/ 5669294 w 7664349"/>
              <a:gd name="connsiteY4" fmla="*/ 0 h 3987512"/>
              <a:gd name="connsiteX5" fmla="*/ 6289964 w 7664349"/>
              <a:gd name="connsiteY5" fmla="*/ 0 h 3987512"/>
              <a:gd name="connsiteX6" fmla="*/ 7664349 w 7664349"/>
              <a:gd name="connsiteY6" fmla="*/ 0 h 3987512"/>
              <a:gd name="connsiteX7" fmla="*/ 7664349 w 7664349"/>
              <a:gd name="connsiteY7" fmla="*/ 3987512 h 3987512"/>
              <a:gd name="connsiteX8" fmla="*/ 6289964 w 7664349"/>
              <a:gd name="connsiteY8" fmla="*/ 3987512 h 3987512"/>
              <a:gd name="connsiteX9" fmla="*/ 5669294 w 7664349"/>
              <a:gd name="connsiteY9" fmla="*/ 3987512 h 3987512"/>
              <a:gd name="connsiteX10" fmla="*/ 3933173 w 7664349"/>
              <a:gd name="connsiteY10" fmla="*/ 3987512 h 398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64349" h="3987512">
                <a:moveTo>
                  <a:pt x="0" y="3697297"/>
                </a:moveTo>
                <a:lnTo>
                  <a:pt x="218425" y="3987512"/>
                </a:lnTo>
                <a:lnTo>
                  <a:pt x="0" y="3987512"/>
                </a:lnTo>
                <a:close/>
                <a:moveTo>
                  <a:pt x="932051" y="0"/>
                </a:moveTo>
                <a:lnTo>
                  <a:pt x="5669294" y="0"/>
                </a:lnTo>
                <a:lnTo>
                  <a:pt x="6289964" y="0"/>
                </a:lnTo>
                <a:lnTo>
                  <a:pt x="7664349" y="0"/>
                </a:lnTo>
                <a:lnTo>
                  <a:pt x="7664349" y="3987512"/>
                </a:lnTo>
                <a:lnTo>
                  <a:pt x="6289964" y="3987512"/>
                </a:lnTo>
                <a:lnTo>
                  <a:pt x="5669294" y="3987512"/>
                </a:lnTo>
                <a:lnTo>
                  <a:pt x="3933173" y="3987512"/>
                </a:lnTo>
                <a:close/>
              </a:path>
            </a:pathLst>
          </a:custGeom>
          <a:solidFill>
            <a:srgbClr val="21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56">
            <a:extLst>
              <a:ext uri="{FF2B5EF4-FFF2-40B4-BE49-F238E27FC236}">
                <a16:creationId xmlns:a16="http://schemas.microsoft.com/office/drawing/2014/main" id="{B548B7DE-CF8E-476D-9F34-E498C63D508B}"/>
              </a:ext>
            </a:extLst>
          </p:cNvPr>
          <p:cNvSpPr/>
          <p:nvPr/>
        </p:nvSpPr>
        <p:spPr>
          <a:xfrm rot="19382027">
            <a:off x="5400407" y="-190251"/>
            <a:ext cx="853255" cy="6508503"/>
          </a:xfrm>
          <a:custGeom>
            <a:avLst/>
            <a:gdLst>
              <a:gd name="connsiteX0" fmla="*/ 0 w 853255"/>
              <a:gd name="connsiteY0" fmla="*/ 0 h 6508503"/>
              <a:gd name="connsiteX1" fmla="*/ 853255 w 853255"/>
              <a:gd name="connsiteY1" fmla="*/ 642186 h 6508503"/>
              <a:gd name="connsiteX2" fmla="*/ 853255 w 853255"/>
              <a:gd name="connsiteY2" fmla="*/ 6508503 h 6508503"/>
              <a:gd name="connsiteX3" fmla="*/ 827994 w 853255"/>
              <a:gd name="connsiteY3" fmla="*/ 6508503 h 6508503"/>
              <a:gd name="connsiteX4" fmla="*/ 0 w 853255"/>
              <a:gd name="connsiteY4" fmla="*/ 5885330 h 650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255" h="6508503">
                <a:moveTo>
                  <a:pt x="0" y="0"/>
                </a:moveTo>
                <a:lnTo>
                  <a:pt x="853255" y="642186"/>
                </a:lnTo>
                <a:lnTo>
                  <a:pt x="853255" y="6508503"/>
                </a:lnTo>
                <a:lnTo>
                  <a:pt x="827994" y="6508503"/>
                </a:lnTo>
                <a:lnTo>
                  <a:pt x="0" y="5885330"/>
                </a:lnTo>
                <a:close/>
              </a:path>
            </a:pathLst>
          </a:custGeom>
          <a:solidFill>
            <a:srgbClr val="21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1724E8-B62E-4083-B4BF-77E9454A489D}"/>
              </a:ext>
            </a:extLst>
          </p:cNvPr>
          <p:cNvSpPr/>
          <p:nvPr/>
        </p:nvSpPr>
        <p:spPr>
          <a:xfrm>
            <a:off x="7576113" y="2249484"/>
            <a:ext cx="338152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保研分享</a:t>
            </a:r>
            <a:endParaRPr lang="zh-CN" altLang="en-US" sz="55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2C7973-A501-46B9-86A9-4A10E78902B0}"/>
              </a:ext>
            </a:extLst>
          </p:cNvPr>
          <p:cNvSpPr txBox="1"/>
          <p:nvPr/>
        </p:nvSpPr>
        <p:spPr>
          <a:xfrm>
            <a:off x="6838308" y="3130675"/>
            <a:ext cx="5042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河海→南大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48283"/>
            <a:ext cx="1243988" cy="12439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926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9" grpId="0"/>
      <p:bldP spid="66" grpId="0" animBg="1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76450" y="2100580"/>
            <a:ext cx="4589145" cy="4633595"/>
          </a:xfrm>
          <a:prstGeom prst="rect">
            <a:avLst/>
          </a:prstGeom>
          <a:solidFill>
            <a:srgbClr val="2170A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43069" y="232410"/>
            <a:ext cx="4571211" cy="523240"/>
            <a:chOff x="9313" y="2752"/>
            <a:chExt cx="7199" cy="824"/>
          </a:xfrm>
        </p:grpSpPr>
        <p:sp>
          <p:nvSpPr>
            <p:cNvPr id="55" name="文本框 54"/>
            <p:cNvSpPr txBox="1"/>
            <p:nvPr/>
          </p:nvSpPr>
          <p:spPr>
            <a:xfrm>
              <a:off x="10112" y="2752"/>
              <a:ext cx="6400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928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系统提交有关问题</a:t>
              </a:r>
              <a:endPara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箭头: V 形 55"/>
            <p:cNvSpPr/>
            <p:nvPr/>
          </p:nvSpPr>
          <p:spPr>
            <a:xfrm>
              <a:off x="9313" y="2830"/>
              <a:ext cx="667" cy="667"/>
            </a:xfrm>
            <a:prstGeom prst="chevron">
              <a:avLst/>
            </a:prstGeom>
            <a:solidFill>
              <a:srgbClr val="2170A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95" y="1748729"/>
            <a:ext cx="6383929" cy="4332796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978650" y="2021205"/>
            <a:ext cx="4762500" cy="3001645"/>
            <a:chOff x="10923" y="3698"/>
            <a:chExt cx="7500" cy="4727"/>
          </a:xfrm>
        </p:grpSpPr>
        <p:sp>
          <p:nvSpPr>
            <p:cNvPr id="51" name="文本框 50"/>
            <p:cNvSpPr txBox="1"/>
            <p:nvPr/>
          </p:nvSpPr>
          <p:spPr>
            <a:xfrm>
              <a:off x="11078" y="5081"/>
              <a:ext cx="7345" cy="33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</a:t>
              </a:r>
              <a:r>
                <a:rPr lang="zh-CN" altLang="en-US" sz="3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月</a:t>
              </a:r>
              <a:r>
                <a:rPr lang="en-US" altLang="zh-CN" sz="3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28</a:t>
              </a:r>
              <a:r>
                <a:rPr lang="zh-CN" altLang="en-US" sz="3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号</a:t>
              </a:r>
              <a:endPara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往年是</a:t>
              </a:r>
              <a:r>
                <a:rPr lang="en-US" altLang="zh-CN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00:00	21</a:t>
              </a:r>
              <a:r>
                <a:rPr lang="zh-CN" altLang="en-US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年是</a:t>
              </a:r>
              <a:r>
                <a:rPr lang="en-US" altLang="zh-CN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14:00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优营填了即可被录取</a:t>
              </a:r>
              <a:endParaRPr lang="en-US" altLang="zh-CN" sz="2000" dirty="0" smtClean="0">
                <a:solidFill>
                  <a:srgbClr val="222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候补填了需要等待</a:t>
              </a:r>
              <a:endParaRPr lang="en-US" altLang="zh-CN" sz="2000" dirty="0">
                <a:solidFill>
                  <a:srgbClr val="222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923" y="3698"/>
              <a:ext cx="3343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系统填报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292" y="5676559"/>
            <a:ext cx="1243988" cy="124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55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1AFDE908-F9C1-4E73-B102-E4AF5FC4EA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607" t="8710" r="9620" b="11107"/>
          <a:stretch/>
        </p:blipFill>
        <p:spPr>
          <a:xfrm>
            <a:off x="484909" y="0"/>
            <a:ext cx="10986655" cy="6481546"/>
          </a:xfrm>
          <a:prstGeom prst="rect">
            <a:avLst/>
          </a:prstGeom>
        </p:spPr>
      </p:pic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5832B62F-F21F-42E1-9332-975645F0C0F3}"/>
              </a:ext>
            </a:extLst>
          </p:cNvPr>
          <p:cNvSpPr/>
          <p:nvPr/>
        </p:nvSpPr>
        <p:spPr>
          <a:xfrm flipH="1" flipV="1">
            <a:off x="5937151" y="1463932"/>
            <a:ext cx="6254849" cy="1354201"/>
          </a:xfrm>
          <a:custGeom>
            <a:avLst/>
            <a:gdLst>
              <a:gd name="connsiteX0" fmla="*/ 0 w 6254849"/>
              <a:gd name="connsiteY0" fmla="*/ 1354201 h 1354201"/>
              <a:gd name="connsiteX1" fmla="*/ 0 w 6254849"/>
              <a:gd name="connsiteY1" fmla="*/ 0 h 1354201"/>
              <a:gd name="connsiteX2" fmla="*/ 6254849 w 6254849"/>
              <a:gd name="connsiteY2" fmla="*/ 0 h 1354201"/>
              <a:gd name="connsiteX3" fmla="*/ 5438913 w 6254849"/>
              <a:gd name="connsiteY3" fmla="*/ 1336880 h 135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4849" h="1354201">
                <a:moveTo>
                  <a:pt x="0" y="1354201"/>
                </a:moveTo>
                <a:lnTo>
                  <a:pt x="0" y="0"/>
                </a:lnTo>
                <a:lnTo>
                  <a:pt x="6254849" y="0"/>
                </a:lnTo>
                <a:lnTo>
                  <a:pt x="5438913" y="133688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54E55759-4FC3-4129-BF61-0A02CC426A16}"/>
              </a:ext>
            </a:extLst>
          </p:cNvPr>
          <p:cNvSpPr/>
          <p:nvPr/>
        </p:nvSpPr>
        <p:spPr>
          <a:xfrm>
            <a:off x="0" y="1939636"/>
            <a:ext cx="10328373" cy="2978727"/>
          </a:xfrm>
          <a:custGeom>
            <a:avLst/>
            <a:gdLst>
              <a:gd name="connsiteX0" fmla="*/ 0 w 10328373"/>
              <a:gd name="connsiteY0" fmla="*/ 0 h 2978727"/>
              <a:gd name="connsiteX1" fmla="*/ 10328373 w 10328373"/>
              <a:gd name="connsiteY1" fmla="*/ 0 h 2978727"/>
              <a:gd name="connsiteX2" fmla="*/ 9962870 w 10328373"/>
              <a:gd name="connsiteY2" fmla="*/ 1164 h 2978727"/>
              <a:gd name="connsiteX3" fmla="*/ 8161779 w 10328373"/>
              <a:gd name="connsiteY3" fmla="*/ 2952182 h 2978727"/>
              <a:gd name="connsiteX4" fmla="*/ 8335165 w 10328373"/>
              <a:gd name="connsiteY4" fmla="*/ 2952182 h 2978727"/>
              <a:gd name="connsiteX5" fmla="*/ 0 w 10328373"/>
              <a:gd name="connsiteY5" fmla="*/ 2978727 h 297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28373" h="2978727">
                <a:moveTo>
                  <a:pt x="0" y="0"/>
                </a:moveTo>
                <a:lnTo>
                  <a:pt x="10328373" y="0"/>
                </a:lnTo>
                <a:lnTo>
                  <a:pt x="9962870" y="1164"/>
                </a:lnTo>
                <a:lnTo>
                  <a:pt x="8161779" y="2952182"/>
                </a:lnTo>
                <a:lnTo>
                  <a:pt x="8335165" y="2952182"/>
                </a:lnTo>
                <a:lnTo>
                  <a:pt x="0" y="2978727"/>
                </a:lnTo>
                <a:close/>
              </a:path>
            </a:pathLst>
          </a:custGeom>
          <a:solidFill>
            <a:srgbClr val="2170AE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84442F-AC9B-42FA-95BC-BA674BC8CD1B}"/>
              </a:ext>
            </a:extLst>
          </p:cNvPr>
          <p:cNvSpPr txBox="1"/>
          <p:nvPr/>
        </p:nvSpPr>
        <p:spPr>
          <a:xfrm>
            <a:off x="1284494" y="2180032"/>
            <a:ext cx="30588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5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YaHei" charset="-122"/>
              </a:rPr>
              <a:t>PART      03</a:t>
            </a:r>
            <a:endParaRPr kumimoji="1" lang="zh-CN" altLang="en-US" sz="45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Microsoft YaHei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918449-712B-4032-813A-3779A85073E7}"/>
              </a:ext>
            </a:extLst>
          </p:cNvPr>
          <p:cNvSpPr txBox="1"/>
          <p:nvPr/>
        </p:nvSpPr>
        <p:spPr>
          <a:xfrm>
            <a:off x="1284494" y="3013551"/>
            <a:ext cx="79866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保研心理分享与解析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87FE6E81-1F7F-449B-87BD-6CF62B0241F7}"/>
              </a:ext>
            </a:extLst>
          </p:cNvPr>
          <p:cNvSpPr/>
          <p:nvPr/>
        </p:nvSpPr>
        <p:spPr>
          <a:xfrm>
            <a:off x="10931493" y="1897454"/>
            <a:ext cx="328692" cy="487156"/>
          </a:xfrm>
          <a:custGeom>
            <a:avLst/>
            <a:gdLst>
              <a:gd name="connsiteX0" fmla="*/ 4223 w 533337"/>
              <a:gd name="connsiteY0" fmla="*/ 0 h 965953"/>
              <a:gd name="connsiteX1" fmla="*/ 156667 w 533337"/>
              <a:gd name="connsiteY1" fmla="*/ 0 h 965953"/>
              <a:gd name="connsiteX2" fmla="*/ 533337 w 533337"/>
              <a:gd name="connsiteY2" fmla="*/ 482977 h 965953"/>
              <a:gd name="connsiteX3" fmla="*/ 156667 w 533337"/>
              <a:gd name="connsiteY3" fmla="*/ 965953 h 965953"/>
              <a:gd name="connsiteX4" fmla="*/ 0 w 533337"/>
              <a:gd name="connsiteY4" fmla="*/ 965953 h 965953"/>
              <a:gd name="connsiteX5" fmla="*/ 0 w 533337"/>
              <a:gd name="connsiteY5" fmla="*/ 963689 h 965953"/>
              <a:gd name="connsiteX6" fmla="*/ 2457 w 533337"/>
              <a:gd name="connsiteY6" fmla="*/ 963689 h 965953"/>
              <a:gd name="connsiteX7" fmla="*/ 379127 w 533337"/>
              <a:gd name="connsiteY7" fmla="*/ 480713 h 96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337" h="965953">
                <a:moveTo>
                  <a:pt x="4223" y="0"/>
                </a:moveTo>
                <a:lnTo>
                  <a:pt x="156667" y="0"/>
                </a:lnTo>
                <a:lnTo>
                  <a:pt x="533337" y="482977"/>
                </a:lnTo>
                <a:lnTo>
                  <a:pt x="156667" y="965953"/>
                </a:lnTo>
                <a:lnTo>
                  <a:pt x="0" y="965953"/>
                </a:lnTo>
                <a:lnTo>
                  <a:pt x="0" y="963689"/>
                </a:lnTo>
                <a:lnTo>
                  <a:pt x="2457" y="963689"/>
                </a:lnTo>
                <a:lnTo>
                  <a:pt x="379127" y="4807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42FF36-46E5-4935-8993-BEE027E0BF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969" y="3696630"/>
            <a:ext cx="3352807" cy="216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4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5" grpId="0" animBg="1"/>
      <p:bldP spid="29" grpId="0"/>
      <p:bldP spid="31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33" y="0"/>
            <a:ext cx="5901267" cy="464224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39494" y="1140023"/>
            <a:ext cx="421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①时间与期末冲突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E0037B2-C157-418C-88E7-32922FE59A16}"/>
              </a:ext>
            </a:extLst>
          </p:cNvPr>
          <p:cNvGrpSpPr/>
          <p:nvPr/>
        </p:nvGrpSpPr>
        <p:grpSpPr>
          <a:xfrm>
            <a:off x="343069" y="232410"/>
            <a:ext cx="5185235" cy="523240"/>
            <a:chOff x="9313" y="2752"/>
            <a:chExt cx="8166" cy="82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4C1F592-0ABF-422F-9DEA-C83D0DAADFC8}"/>
                </a:ext>
              </a:extLst>
            </p:cNvPr>
            <p:cNvSpPr txBox="1"/>
            <p:nvPr/>
          </p:nvSpPr>
          <p:spPr>
            <a:xfrm>
              <a:off x="10112" y="2752"/>
              <a:ext cx="7367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夏令营中的心理与分析</a:t>
              </a:r>
              <a:endPara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箭头: V 形 13">
              <a:extLst>
                <a:ext uri="{FF2B5EF4-FFF2-40B4-BE49-F238E27FC236}">
                  <a16:creationId xmlns:a16="http://schemas.microsoft.com/office/drawing/2014/main" id="{621CEE3C-77FC-4F08-B035-43B0B0A7BE89}"/>
                </a:ext>
              </a:extLst>
            </p:cNvPr>
            <p:cNvSpPr/>
            <p:nvPr/>
          </p:nvSpPr>
          <p:spPr>
            <a:xfrm>
              <a:off x="9313" y="2830"/>
              <a:ext cx="667" cy="667"/>
            </a:xfrm>
            <a:prstGeom prst="chevron">
              <a:avLst/>
            </a:prstGeom>
            <a:solidFill>
              <a:srgbClr val="2170A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39494" y="1928264"/>
            <a:ext cx="461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②不知具体考察内容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9493" y="2726146"/>
            <a:ext cx="456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③不知道该如何准备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9492" y="3458112"/>
            <a:ext cx="511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④大佬的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offerS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和夏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9492" y="4190078"/>
            <a:ext cx="708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⑤不知道自己能不能获本校资格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9492" y="4922044"/>
            <a:ext cx="716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⑥不知道自己该不该去参加夏令营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39491" y="5649028"/>
            <a:ext cx="1190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⑦不知道自己能不能保研，不知该准备保研还是考研（边缘人）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82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65" y="1505431"/>
            <a:ext cx="7137456" cy="400717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54835" y="1851367"/>
            <a:ext cx="421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①不知能否评上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E0037B2-C157-418C-88E7-32922FE59A16}"/>
              </a:ext>
            </a:extLst>
          </p:cNvPr>
          <p:cNvGrpSpPr/>
          <p:nvPr/>
        </p:nvGrpSpPr>
        <p:grpSpPr>
          <a:xfrm>
            <a:off x="343069" y="232410"/>
            <a:ext cx="5185235" cy="523240"/>
            <a:chOff x="9313" y="2752"/>
            <a:chExt cx="8166" cy="82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4C1F592-0ABF-422F-9DEA-C83D0DAADFC8}"/>
                </a:ext>
              </a:extLst>
            </p:cNvPr>
            <p:cNvSpPr txBox="1"/>
            <p:nvPr/>
          </p:nvSpPr>
          <p:spPr>
            <a:xfrm>
              <a:off x="10112" y="2752"/>
              <a:ext cx="7367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综合评价中的心理</a:t>
              </a:r>
              <a:endPara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箭头: V 形 13">
              <a:extLst>
                <a:ext uri="{FF2B5EF4-FFF2-40B4-BE49-F238E27FC236}">
                  <a16:creationId xmlns:a16="http://schemas.microsoft.com/office/drawing/2014/main" id="{621CEE3C-77FC-4F08-B035-43B0B0A7BE89}"/>
                </a:ext>
              </a:extLst>
            </p:cNvPr>
            <p:cNvSpPr/>
            <p:nvPr/>
          </p:nvSpPr>
          <p:spPr>
            <a:xfrm>
              <a:off x="9313" y="2830"/>
              <a:ext cx="667" cy="667"/>
            </a:xfrm>
            <a:prstGeom prst="chevron">
              <a:avLst/>
            </a:prstGeom>
            <a:solidFill>
              <a:srgbClr val="2170A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54834" y="2639608"/>
            <a:ext cx="543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②不知最后自己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rank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4834" y="3437490"/>
            <a:ext cx="45666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③感觉自己大学前几年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什么都没做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4834" y="4514708"/>
            <a:ext cx="490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④未获资格如何及时调整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84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67" y="1505431"/>
            <a:ext cx="6911154" cy="400717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54835" y="1851367"/>
            <a:ext cx="4897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①填报系统时仍没有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E0037B2-C157-418C-88E7-32922FE59A16}"/>
              </a:ext>
            </a:extLst>
          </p:cNvPr>
          <p:cNvGrpSpPr/>
          <p:nvPr/>
        </p:nvGrpSpPr>
        <p:grpSpPr>
          <a:xfrm>
            <a:off x="343069" y="232410"/>
            <a:ext cx="5185235" cy="523240"/>
            <a:chOff x="9313" y="2752"/>
            <a:chExt cx="8166" cy="82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4C1F592-0ABF-422F-9DEA-C83D0DAADFC8}"/>
                </a:ext>
              </a:extLst>
            </p:cNvPr>
            <p:cNvSpPr txBox="1"/>
            <p:nvPr/>
          </p:nvSpPr>
          <p:spPr>
            <a:xfrm>
              <a:off x="10112" y="2752"/>
              <a:ext cx="7367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系统填报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中的心理</a:t>
              </a:r>
              <a:endPara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箭头: V 形 13">
              <a:extLst>
                <a:ext uri="{FF2B5EF4-FFF2-40B4-BE49-F238E27FC236}">
                  <a16:creationId xmlns:a16="http://schemas.microsoft.com/office/drawing/2014/main" id="{621CEE3C-77FC-4F08-B035-43B0B0A7BE89}"/>
                </a:ext>
              </a:extLst>
            </p:cNvPr>
            <p:cNvSpPr/>
            <p:nvPr/>
          </p:nvSpPr>
          <p:spPr>
            <a:xfrm>
              <a:off x="9313" y="2830"/>
              <a:ext cx="667" cy="667"/>
            </a:xfrm>
            <a:prstGeom prst="chevron">
              <a:avLst/>
            </a:prstGeom>
            <a:solidFill>
              <a:srgbClr val="2170A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54834" y="2639608"/>
            <a:ext cx="543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不甘，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waiting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梦校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4834" y="3437490"/>
            <a:ext cx="45666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③信息的博弈，同时也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是与多个学校的博弈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62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E54D46AB-CA7F-45F5-B90D-48B7A7BF147B}"/>
              </a:ext>
            </a:extLst>
          </p:cNvPr>
          <p:cNvGrpSpPr/>
          <p:nvPr/>
        </p:nvGrpSpPr>
        <p:grpSpPr>
          <a:xfrm>
            <a:off x="-237011" y="-1222749"/>
            <a:ext cx="2968047" cy="8080749"/>
            <a:chOff x="982189" y="-190251"/>
            <a:chExt cx="2968047" cy="8080749"/>
          </a:xfrm>
        </p:grpSpPr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1AB1C40D-7335-4122-919D-901520E0E6D0}"/>
                </a:ext>
              </a:extLst>
            </p:cNvPr>
            <p:cNvSpPr/>
            <p:nvPr/>
          </p:nvSpPr>
          <p:spPr>
            <a:xfrm rot="2217973" flipH="1">
              <a:off x="982189" y="1342681"/>
              <a:ext cx="2968047" cy="6547817"/>
            </a:xfrm>
            <a:custGeom>
              <a:avLst/>
              <a:gdLst>
                <a:gd name="connsiteX0" fmla="*/ 2968047 w 2968047"/>
                <a:gd name="connsiteY0" fmla="*/ 0 h 6547817"/>
                <a:gd name="connsiteX1" fmla="*/ 0 w 2968047"/>
                <a:gd name="connsiteY1" fmla="*/ 0 h 6547817"/>
                <a:gd name="connsiteX2" fmla="*/ 0 w 2968047"/>
                <a:gd name="connsiteY2" fmla="*/ 4962294 h 6547817"/>
                <a:gd name="connsiteX3" fmla="*/ 2106644 w 2968047"/>
                <a:gd name="connsiteY3" fmla="*/ 6547817 h 6547817"/>
                <a:gd name="connsiteX4" fmla="*/ 2968047 w 2968047"/>
                <a:gd name="connsiteY4" fmla="*/ 5403292 h 654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8047" h="6547817">
                  <a:moveTo>
                    <a:pt x="2968047" y="0"/>
                  </a:moveTo>
                  <a:lnTo>
                    <a:pt x="0" y="0"/>
                  </a:lnTo>
                  <a:lnTo>
                    <a:pt x="0" y="4962294"/>
                  </a:lnTo>
                  <a:lnTo>
                    <a:pt x="2106644" y="6547817"/>
                  </a:lnTo>
                  <a:lnTo>
                    <a:pt x="2968047" y="5403292"/>
                  </a:lnTo>
                  <a:close/>
                </a:path>
              </a:pathLst>
            </a:custGeom>
            <a:solidFill>
              <a:srgbClr val="217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7F6D09DB-3DB6-4C49-9FC1-78B1FDEBF7EC}"/>
                </a:ext>
              </a:extLst>
            </p:cNvPr>
            <p:cNvSpPr/>
            <p:nvPr/>
          </p:nvSpPr>
          <p:spPr>
            <a:xfrm rot="2217973" flipH="1">
              <a:off x="1889139" y="-190251"/>
              <a:ext cx="853255" cy="6508503"/>
            </a:xfrm>
            <a:custGeom>
              <a:avLst/>
              <a:gdLst>
                <a:gd name="connsiteX0" fmla="*/ 0 w 853255"/>
                <a:gd name="connsiteY0" fmla="*/ 0 h 6508503"/>
                <a:gd name="connsiteX1" fmla="*/ 853255 w 853255"/>
                <a:gd name="connsiteY1" fmla="*/ 642186 h 6508503"/>
                <a:gd name="connsiteX2" fmla="*/ 853255 w 853255"/>
                <a:gd name="connsiteY2" fmla="*/ 6508503 h 6508503"/>
                <a:gd name="connsiteX3" fmla="*/ 827994 w 853255"/>
                <a:gd name="connsiteY3" fmla="*/ 6508503 h 6508503"/>
                <a:gd name="connsiteX4" fmla="*/ 0 w 853255"/>
                <a:gd name="connsiteY4" fmla="*/ 5885330 h 650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255" h="6508503">
                  <a:moveTo>
                    <a:pt x="0" y="0"/>
                  </a:moveTo>
                  <a:lnTo>
                    <a:pt x="853255" y="642186"/>
                  </a:lnTo>
                  <a:lnTo>
                    <a:pt x="853255" y="6508503"/>
                  </a:lnTo>
                  <a:lnTo>
                    <a:pt x="827994" y="6508503"/>
                  </a:lnTo>
                  <a:lnTo>
                    <a:pt x="0" y="588533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AA1724E8-B62E-4083-B4BF-77E9454A489D}"/>
              </a:ext>
            </a:extLst>
          </p:cNvPr>
          <p:cNvSpPr/>
          <p:nvPr/>
        </p:nvSpPr>
        <p:spPr>
          <a:xfrm>
            <a:off x="5461378" y="669086"/>
            <a:ext cx="338152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演示完毕</a:t>
            </a:r>
            <a:endParaRPr lang="zh-CN" altLang="en-US" sz="5500" b="1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71B06CC-C860-4929-B8BE-7DCDA94E855E}"/>
              </a:ext>
            </a:extLst>
          </p:cNvPr>
          <p:cNvSpPr/>
          <p:nvPr/>
        </p:nvSpPr>
        <p:spPr>
          <a:xfrm>
            <a:off x="6626224" y="2873241"/>
            <a:ext cx="42495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</a:rPr>
              <a:t>Thank you for listening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9410E7E-4A9F-4B31-AE50-2D99D49DDD0A}"/>
              </a:ext>
            </a:extLst>
          </p:cNvPr>
          <p:cNvSpPr txBox="1"/>
          <p:nvPr/>
        </p:nvSpPr>
        <p:spPr>
          <a:xfrm>
            <a:off x="5728849" y="5017056"/>
            <a:ext cx="51469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500" dirty="0">
                <a:solidFill>
                  <a:srgbClr val="21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500" dirty="0" smtClean="0">
                <a:solidFill>
                  <a:srgbClr val="21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：茆文杰</a:t>
            </a:r>
            <a:r>
              <a:rPr lang="en-US" altLang="zh-CN" sz="2500" dirty="0" smtClean="0">
                <a:solidFill>
                  <a:srgbClr val="21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500" dirty="0" smtClean="0">
                <a:solidFill>
                  <a:srgbClr val="21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500" dirty="0" smtClean="0">
                <a:solidFill>
                  <a:srgbClr val="21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22.05</a:t>
            </a:r>
            <a:endParaRPr lang="zh-CN" altLang="en-US" sz="2500" dirty="0">
              <a:solidFill>
                <a:srgbClr val="2170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00" y="402745"/>
            <a:ext cx="10051004" cy="3975199"/>
          </a:xfrm>
          <a:prstGeom prst="rect">
            <a:avLst/>
          </a:prstGeom>
        </p:spPr>
      </p:pic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9B7FABCF-2D03-4618-990B-269C9C6B4992}"/>
              </a:ext>
            </a:extLst>
          </p:cNvPr>
          <p:cNvSpPr/>
          <p:nvPr/>
        </p:nvSpPr>
        <p:spPr>
          <a:xfrm>
            <a:off x="2923089" y="390432"/>
            <a:ext cx="11140044" cy="3987512"/>
          </a:xfrm>
          <a:custGeom>
            <a:avLst/>
            <a:gdLst>
              <a:gd name="connsiteX0" fmla="*/ 0 w 7664349"/>
              <a:gd name="connsiteY0" fmla="*/ 3697297 h 3987512"/>
              <a:gd name="connsiteX1" fmla="*/ 218425 w 7664349"/>
              <a:gd name="connsiteY1" fmla="*/ 3987512 h 3987512"/>
              <a:gd name="connsiteX2" fmla="*/ 0 w 7664349"/>
              <a:gd name="connsiteY2" fmla="*/ 3987512 h 3987512"/>
              <a:gd name="connsiteX3" fmla="*/ 932051 w 7664349"/>
              <a:gd name="connsiteY3" fmla="*/ 0 h 3987512"/>
              <a:gd name="connsiteX4" fmla="*/ 5669294 w 7664349"/>
              <a:gd name="connsiteY4" fmla="*/ 0 h 3987512"/>
              <a:gd name="connsiteX5" fmla="*/ 6289964 w 7664349"/>
              <a:gd name="connsiteY5" fmla="*/ 0 h 3987512"/>
              <a:gd name="connsiteX6" fmla="*/ 7664349 w 7664349"/>
              <a:gd name="connsiteY6" fmla="*/ 0 h 3987512"/>
              <a:gd name="connsiteX7" fmla="*/ 7664349 w 7664349"/>
              <a:gd name="connsiteY7" fmla="*/ 3987512 h 3987512"/>
              <a:gd name="connsiteX8" fmla="*/ 6289964 w 7664349"/>
              <a:gd name="connsiteY8" fmla="*/ 3987512 h 3987512"/>
              <a:gd name="connsiteX9" fmla="*/ 5669294 w 7664349"/>
              <a:gd name="connsiteY9" fmla="*/ 3987512 h 3987512"/>
              <a:gd name="connsiteX10" fmla="*/ 3933173 w 7664349"/>
              <a:gd name="connsiteY10" fmla="*/ 3987512 h 398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64349" h="3987512">
                <a:moveTo>
                  <a:pt x="0" y="3697297"/>
                </a:moveTo>
                <a:lnTo>
                  <a:pt x="218425" y="3987512"/>
                </a:lnTo>
                <a:lnTo>
                  <a:pt x="0" y="3987512"/>
                </a:lnTo>
                <a:close/>
                <a:moveTo>
                  <a:pt x="932051" y="0"/>
                </a:moveTo>
                <a:lnTo>
                  <a:pt x="5669294" y="0"/>
                </a:lnTo>
                <a:lnTo>
                  <a:pt x="6289964" y="0"/>
                </a:lnTo>
                <a:lnTo>
                  <a:pt x="7664349" y="0"/>
                </a:lnTo>
                <a:lnTo>
                  <a:pt x="7664349" y="3987512"/>
                </a:lnTo>
                <a:lnTo>
                  <a:pt x="6289964" y="3987512"/>
                </a:lnTo>
                <a:lnTo>
                  <a:pt x="5669294" y="3987512"/>
                </a:lnTo>
                <a:lnTo>
                  <a:pt x="3933173" y="3987512"/>
                </a:lnTo>
                <a:close/>
              </a:path>
            </a:pathLst>
          </a:custGeom>
          <a:solidFill>
            <a:srgbClr val="21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56">
            <a:extLst>
              <a:ext uri="{FF2B5EF4-FFF2-40B4-BE49-F238E27FC236}">
                <a16:creationId xmlns:a16="http://schemas.microsoft.com/office/drawing/2014/main" id="{B548B7DE-CF8E-476D-9F34-E498C63D508B}"/>
              </a:ext>
            </a:extLst>
          </p:cNvPr>
          <p:cNvSpPr/>
          <p:nvPr/>
        </p:nvSpPr>
        <p:spPr>
          <a:xfrm rot="19382027">
            <a:off x="4181207" y="-1222749"/>
            <a:ext cx="853255" cy="6508503"/>
          </a:xfrm>
          <a:custGeom>
            <a:avLst/>
            <a:gdLst>
              <a:gd name="connsiteX0" fmla="*/ 0 w 853255"/>
              <a:gd name="connsiteY0" fmla="*/ 0 h 6508503"/>
              <a:gd name="connsiteX1" fmla="*/ 853255 w 853255"/>
              <a:gd name="connsiteY1" fmla="*/ 642186 h 6508503"/>
              <a:gd name="connsiteX2" fmla="*/ 853255 w 853255"/>
              <a:gd name="connsiteY2" fmla="*/ 6508503 h 6508503"/>
              <a:gd name="connsiteX3" fmla="*/ 827994 w 853255"/>
              <a:gd name="connsiteY3" fmla="*/ 6508503 h 6508503"/>
              <a:gd name="connsiteX4" fmla="*/ 0 w 853255"/>
              <a:gd name="connsiteY4" fmla="*/ 5885330 h 650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255" h="6508503">
                <a:moveTo>
                  <a:pt x="0" y="0"/>
                </a:moveTo>
                <a:lnTo>
                  <a:pt x="853255" y="642186"/>
                </a:lnTo>
                <a:lnTo>
                  <a:pt x="853255" y="6508503"/>
                </a:lnTo>
                <a:lnTo>
                  <a:pt x="827994" y="6508503"/>
                </a:lnTo>
                <a:lnTo>
                  <a:pt x="0" y="5885330"/>
                </a:lnTo>
                <a:close/>
              </a:path>
            </a:pathLst>
          </a:custGeom>
          <a:solidFill>
            <a:srgbClr val="21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72C7973-A501-46B9-86A9-4A10E78902B0}"/>
              </a:ext>
            </a:extLst>
          </p:cNvPr>
          <p:cNvSpPr txBox="1"/>
          <p:nvPr/>
        </p:nvSpPr>
        <p:spPr>
          <a:xfrm>
            <a:off x="7720030" y="1388752"/>
            <a:ext cx="426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20030" y="2519298"/>
            <a:ext cx="5723467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604066236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0279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9" grpId="0"/>
      <p:bldP spid="66" grpId="0" animBg="1"/>
      <p:bldP spid="71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DB9F99D9-CF68-4AE5-B61E-F5D56E690FEB}"/>
              </a:ext>
            </a:extLst>
          </p:cNvPr>
          <p:cNvSpPr/>
          <p:nvPr/>
        </p:nvSpPr>
        <p:spPr>
          <a:xfrm>
            <a:off x="0" y="736621"/>
            <a:ext cx="1588168" cy="529389"/>
          </a:xfrm>
          <a:prstGeom prst="rect">
            <a:avLst/>
          </a:prstGeom>
          <a:solidFill>
            <a:srgbClr val="21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F97503-554A-4853-AA3B-E136759E3AC8}"/>
              </a:ext>
            </a:extLst>
          </p:cNvPr>
          <p:cNvSpPr txBox="1"/>
          <p:nvPr/>
        </p:nvSpPr>
        <p:spPr>
          <a:xfrm>
            <a:off x="1588168" y="616595"/>
            <a:ext cx="4213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21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r>
              <a:rPr lang="en-US" altLang="zh-CN" sz="4400" dirty="0">
                <a:solidFill>
                  <a:srgbClr val="21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/contents</a:t>
            </a:r>
            <a:endParaRPr lang="zh-CN" altLang="en-US" sz="4400" dirty="0">
              <a:solidFill>
                <a:srgbClr val="2170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3031802-E6CD-4FA3-BE88-975AFDCC09FC}"/>
              </a:ext>
            </a:extLst>
          </p:cNvPr>
          <p:cNvSpPr txBox="1"/>
          <p:nvPr/>
        </p:nvSpPr>
        <p:spPr>
          <a:xfrm>
            <a:off x="1483823" y="4570400"/>
            <a:ext cx="14744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保研流程</a:t>
            </a:r>
            <a:r>
              <a:rPr lang="en-US" altLang="zh-CN" sz="2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3BAF37A-88A9-45ED-924B-F1460F30849E}"/>
              </a:ext>
            </a:extLst>
          </p:cNvPr>
          <p:cNvSpPr txBox="1"/>
          <p:nvPr/>
        </p:nvSpPr>
        <p:spPr>
          <a:xfrm>
            <a:off x="3750217" y="4570400"/>
            <a:ext cx="21082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保研中的问题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1534F6A-5442-4285-B250-31ACCAB4D2EB}"/>
              </a:ext>
            </a:extLst>
          </p:cNvPr>
          <p:cNvSpPr txBox="1"/>
          <p:nvPr/>
        </p:nvSpPr>
        <p:spPr>
          <a:xfrm>
            <a:off x="6012921" y="4570400"/>
            <a:ext cx="27494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r>
              <a:rPr lang="zh-CN" altLang="en-US" sz="2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研中的心理分享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BEC2118-231C-4E36-8BD0-3F4603829140}"/>
              </a:ext>
            </a:extLst>
          </p:cNvPr>
          <p:cNvSpPr txBox="1"/>
          <p:nvPr/>
        </p:nvSpPr>
        <p:spPr>
          <a:xfrm>
            <a:off x="9077130" y="4570400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一些小建议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8FEDA18-E457-4A3F-9FEA-607D1A68F177}"/>
              </a:ext>
            </a:extLst>
          </p:cNvPr>
          <p:cNvGrpSpPr/>
          <p:nvPr/>
        </p:nvGrpSpPr>
        <p:grpSpPr>
          <a:xfrm>
            <a:off x="6473254" y="2466601"/>
            <a:ext cx="1828800" cy="1828800"/>
            <a:chOff x="6473254" y="2466601"/>
            <a:chExt cx="1828800" cy="18288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C735579-6C18-4B2A-8E62-14FD51B9AE2D}"/>
                </a:ext>
              </a:extLst>
            </p:cNvPr>
            <p:cNvSpPr/>
            <p:nvPr/>
          </p:nvSpPr>
          <p:spPr>
            <a:xfrm>
              <a:off x="6473254" y="2466601"/>
              <a:ext cx="1828800" cy="1828800"/>
            </a:xfrm>
            <a:prstGeom prst="ellipse">
              <a:avLst/>
            </a:prstGeom>
            <a:solidFill>
              <a:srgbClr val="2170A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8F10BB1A-5145-41B9-B872-4843ECBBE47F}"/>
                </a:ext>
              </a:extLst>
            </p:cNvPr>
            <p:cNvGrpSpPr/>
            <p:nvPr/>
          </p:nvGrpSpPr>
          <p:grpSpPr>
            <a:xfrm>
              <a:off x="6832169" y="2998001"/>
              <a:ext cx="1110971" cy="766001"/>
              <a:chOff x="5140325" y="4160838"/>
              <a:chExt cx="649288" cy="447676"/>
            </a:xfrm>
            <a:solidFill>
              <a:schemeClr val="bg1"/>
            </a:solidFill>
          </p:grpSpPr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C258A3A9-41A0-4C69-B84D-A38CCE05E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4578351"/>
                <a:ext cx="242888" cy="30163"/>
              </a:xfrm>
              <a:custGeom>
                <a:avLst/>
                <a:gdLst>
                  <a:gd name="T0" fmla="*/ 100 w 107"/>
                  <a:gd name="T1" fmla="*/ 14 h 14"/>
                  <a:gd name="T2" fmla="*/ 7 w 107"/>
                  <a:gd name="T3" fmla="*/ 14 h 14"/>
                  <a:gd name="T4" fmla="*/ 0 w 107"/>
                  <a:gd name="T5" fmla="*/ 7 h 14"/>
                  <a:gd name="T6" fmla="*/ 7 w 107"/>
                  <a:gd name="T7" fmla="*/ 0 h 14"/>
                  <a:gd name="T8" fmla="*/ 100 w 107"/>
                  <a:gd name="T9" fmla="*/ 0 h 14"/>
                  <a:gd name="T10" fmla="*/ 107 w 107"/>
                  <a:gd name="T11" fmla="*/ 7 h 14"/>
                  <a:gd name="T12" fmla="*/ 100 w 107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4">
                    <a:moveTo>
                      <a:pt x="100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4" y="0"/>
                      <a:pt x="107" y="3"/>
                      <a:pt x="107" y="7"/>
                    </a:cubicBezTo>
                    <a:cubicBezTo>
                      <a:pt x="107" y="11"/>
                      <a:pt x="104" y="14"/>
                      <a:pt x="10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6966ED8C-EB86-452A-A21D-B117AE36F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5575" y="4235451"/>
                <a:ext cx="355600" cy="234950"/>
              </a:xfrm>
              <a:custGeom>
                <a:avLst/>
                <a:gdLst>
                  <a:gd name="T0" fmla="*/ 8 w 157"/>
                  <a:gd name="T1" fmla="*/ 107 h 107"/>
                  <a:gd name="T2" fmla="*/ 5 w 157"/>
                  <a:gd name="T3" fmla="*/ 106 h 107"/>
                  <a:gd name="T4" fmla="*/ 2 w 157"/>
                  <a:gd name="T5" fmla="*/ 96 h 107"/>
                  <a:gd name="T6" fmla="*/ 31 w 157"/>
                  <a:gd name="T7" fmla="*/ 48 h 107"/>
                  <a:gd name="T8" fmla="*/ 37 w 157"/>
                  <a:gd name="T9" fmla="*/ 45 h 107"/>
                  <a:gd name="T10" fmla="*/ 43 w 157"/>
                  <a:gd name="T11" fmla="*/ 48 h 107"/>
                  <a:gd name="T12" fmla="*/ 60 w 157"/>
                  <a:gd name="T13" fmla="*/ 72 h 107"/>
                  <a:gd name="T14" fmla="*/ 80 w 157"/>
                  <a:gd name="T15" fmla="*/ 51 h 107"/>
                  <a:gd name="T16" fmla="*/ 90 w 157"/>
                  <a:gd name="T17" fmla="*/ 51 h 107"/>
                  <a:gd name="T18" fmla="*/ 107 w 157"/>
                  <a:gd name="T19" fmla="*/ 66 h 107"/>
                  <a:gd name="T20" fmla="*/ 143 w 157"/>
                  <a:gd name="T21" fmla="*/ 4 h 107"/>
                  <a:gd name="T22" fmla="*/ 152 w 157"/>
                  <a:gd name="T23" fmla="*/ 2 h 107"/>
                  <a:gd name="T24" fmla="*/ 155 w 157"/>
                  <a:gd name="T25" fmla="*/ 11 h 107"/>
                  <a:gd name="T26" fmla="*/ 115 w 157"/>
                  <a:gd name="T27" fmla="*/ 80 h 107"/>
                  <a:gd name="T28" fmla="*/ 110 w 157"/>
                  <a:gd name="T29" fmla="*/ 83 h 107"/>
                  <a:gd name="T30" fmla="*/ 104 w 157"/>
                  <a:gd name="T31" fmla="*/ 82 h 107"/>
                  <a:gd name="T32" fmla="*/ 85 w 157"/>
                  <a:gd name="T33" fmla="*/ 66 h 107"/>
                  <a:gd name="T34" fmla="*/ 64 w 157"/>
                  <a:gd name="T35" fmla="*/ 88 h 107"/>
                  <a:gd name="T36" fmla="*/ 58 w 157"/>
                  <a:gd name="T37" fmla="*/ 90 h 107"/>
                  <a:gd name="T38" fmla="*/ 53 w 157"/>
                  <a:gd name="T39" fmla="*/ 87 h 107"/>
                  <a:gd name="T40" fmla="*/ 38 w 157"/>
                  <a:gd name="T41" fmla="*/ 65 h 107"/>
                  <a:gd name="T42" fmla="*/ 14 w 157"/>
                  <a:gd name="T43" fmla="*/ 103 h 107"/>
                  <a:gd name="T44" fmla="*/ 8 w 157"/>
                  <a:gd name="T4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7" h="107">
                    <a:moveTo>
                      <a:pt x="8" y="107"/>
                    </a:moveTo>
                    <a:cubicBezTo>
                      <a:pt x="7" y="107"/>
                      <a:pt x="6" y="106"/>
                      <a:pt x="5" y="106"/>
                    </a:cubicBezTo>
                    <a:cubicBezTo>
                      <a:pt x="1" y="104"/>
                      <a:pt x="0" y="99"/>
                      <a:pt x="2" y="9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6"/>
                      <a:pt x="35" y="45"/>
                      <a:pt x="37" y="45"/>
                    </a:cubicBezTo>
                    <a:cubicBezTo>
                      <a:pt x="39" y="45"/>
                      <a:pt x="42" y="46"/>
                      <a:pt x="43" y="48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2" y="48"/>
                      <a:pt x="87" y="48"/>
                      <a:pt x="90" y="51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43" y="4"/>
                      <a:pt x="143" y="4"/>
                      <a:pt x="143" y="4"/>
                    </a:cubicBezTo>
                    <a:cubicBezTo>
                      <a:pt x="145" y="1"/>
                      <a:pt x="149" y="0"/>
                      <a:pt x="152" y="2"/>
                    </a:cubicBezTo>
                    <a:cubicBezTo>
                      <a:pt x="156" y="4"/>
                      <a:pt x="157" y="8"/>
                      <a:pt x="155" y="11"/>
                    </a:cubicBezTo>
                    <a:cubicBezTo>
                      <a:pt x="115" y="80"/>
                      <a:pt x="115" y="80"/>
                      <a:pt x="115" y="80"/>
                    </a:cubicBezTo>
                    <a:cubicBezTo>
                      <a:pt x="114" y="82"/>
                      <a:pt x="112" y="83"/>
                      <a:pt x="110" y="83"/>
                    </a:cubicBezTo>
                    <a:cubicBezTo>
                      <a:pt x="108" y="84"/>
                      <a:pt x="106" y="83"/>
                      <a:pt x="104" y="82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9"/>
                      <a:pt x="60" y="90"/>
                      <a:pt x="58" y="90"/>
                    </a:cubicBezTo>
                    <a:cubicBezTo>
                      <a:pt x="56" y="90"/>
                      <a:pt x="54" y="89"/>
                      <a:pt x="53" y="87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3" y="105"/>
                      <a:pt x="11" y="107"/>
                      <a:pt x="8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15B6794A-917D-4354-B51C-95CAB78EF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0325" y="4160838"/>
                <a:ext cx="560388" cy="381000"/>
              </a:xfrm>
              <a:custGeom>
                <a:avLst/>
                <a:gdLst>
                  <a:gd name="T0" fmla="*/ 185 w 247"/>
                  <a:gd name="T1" fmla="*/ 160 h 174"/>
                  <a:gd name="T2" fmla="*/ 28 w 247"/>
                  <a:gd name="T3" fmla="*/ 160 h 174"/>
                  <a:gd name="T4" fmla="*/ 14 w 247"/>
                  <a:gd name="T5" fmla="*/ 146 h 174"/>
                  <a:gd name="T6" fmla="*/ 14 w 247"/>
                  <a:gd name="T7" fmla="*/ 28 h 174"/>
                  <a:gd name="T8" fmla="*/ 28 w 247"/>
                  <a:gd name="T9" fmla="*/ 14 h 174"/>
                  <a:gd name="T10" fmla="*/ 219 w 247"/>
                  <a:gd name="T11" fmla="*/ 14 h 174"/>
                  <a:gd name="T12" fmla="*/ 233 w 247"/>
                  <a:gd name="T13" fmla="*/ 28 h 174"/>
                  <a:gd name="T14" fmla="*/ 233 w 247"/>
                  <a:gd name="T15" fmla="*/ 71 h 174"/>
                  <a:gd name="T16" fmla="*/ 247 w 247"/>
                  <a:gd name="T17" fmla="*/ 74 h 174"/>
                  <a:gd name="T18" fmla="*/ 247 w 247"/>
                  <a:gd name="T19" fmla="*/ 28 h 174"/>
                  <a:gd name="T20" fmla="*/ 219 w 247"/>
                  <a:gd name="T21" fmla="*/ 0 h 174"/>
                  <a:gd name="T22" fmla="*/ 28 w 247"/>
                  <a:gd name="T23" fmla="*/ 0 h 174"/>
                  <a:gd name="T24" fmla="*/ 0 w 247"/>
                  <a:gd name="T25" fmla="*/ 28 h 174"/>
                  <a:gd name="T26" fmla="*/ 0 w 247"/>
                  <a:gd name="T27" fmla="*/ 146 h 174"/>
                  <a:gd name="T28" fmla="*/ 28 w 247"/>
                  <a:gd name="T29" fmla="*/ 174 h 174"/>
                  <a:gd name="T30" fmla="*/ 201 w 247"/>
                  <a:gd name="T31" fmla="*/ 174 h 174"/>
                  <a:gd name="T32" fmla="*/ 185 w 247"/>
                  <a:gd name="T33" fmla="*/ 16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7" h="174">
                    <a:moveTo>
                      <a:pt x="185" y="160"/>
                    </a:moveTo>
                    <a:cubicBezTo>
                      <a:pt x="28" y="160"/>
                      <a:pt x="28" y="160"/>
                      <a:pt x="28" y="160"/>
                    </a:cubicBezTo>
                    <a:cubicBezTo>
                      <a:pt x="21" y="160"/>
                      <a:pt x="14" y="154"/>
                      <a:pt x="14" y="146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1"/>
                      <a:pt x="21" y="14"/>
                      <a:pt x="28" y="14"/>
                    </a:cubicBezTo>
                    <a:cubicBezTo>
                      <a:pt x="219" y="14"/>
                      <a:pt x="219" y="14"/>
                      <a:pt x="219" y="14"/>
                    </a:cubicBezTo>
                    <a:cubicBezTo>
                      <a:pt x="226" y="14"/>
                      <a:pt x="233" y="21"/>
                      <a:pt x="233" y="28"/>
                    </a:cubicBezTo>
                    <a:cubicBezTo>
                      <a:pt x="233" y="71"/>
                      <a:pt x="233" y="71"/>
                      <a:pt x="233" y="71"/>
                    </a:cubicBezTo>
                    <a:cubicBezTo>
                      <a:pt x="238" y="71"/>
                      <a:pt x="242" y="72"/>
                      <a:pt x="247" y="74"/>
                    </a:cubicBezTo>
                    <a:cubicBezTo>
                      <a:pt x="247" y="28"/>
                      <a:pt x="247" y="28"/>
                      <a:pt x="247" y="28"/>
                    </a:cubicBezTo>
                    <a:cubicBezTo>
                      <a:pt x="247" y="13"/>
                      <a:pt x="234" y="0"/>
                      <a:pt x="2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61"/>
                      <a:pt x="13" y="174"/>
                      <a:pt x="28" y="174"/>
                    </a:cubicBezTo>
                    <a:cubicBezTo>
                      <a:pt x="201" y="174"/>
                      <a:pt x="201" y="174"/>
                      <a:pt x="201" y="174"/>
                    </a:cubicBezTo>
                    <a:cubicBezTo>
                      <a:pt x="195" y="170"/>
                      <a:pt x="189" y="166"/>
                      <a:pt x="185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0B0FFBB1-1088-4B50-A821-1E394489CE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9425" y="4343401"/>
                <a:ext cx="230188" cy="215900"/>
              </a:xfrm>
              <a:custGeom>
                <a:avLst/>
                <a:gdLst>
                  <a:gd name="T0" fmla="*/ 98 w 101"/>
                  <a:gd name="T1" fmla="*/ 87 h 99"/>
                  <a:gd name="T2" fmla="*/ 77 w 101"/>
                  <a:gd name="T3" fmla="*/ 67 h 99"/>
                  <a:gd name="T4" fmla="*/ 85 w 101"/>
                  <a:gd name="T5" fmla="*/ 42 h 99"/>
                  <a:gd name="T6" fmla="*/ 42 w 101"/>
                  <a:gd name="T7" fmla="*/ 0 h 99"/>
                  <a:gd name="T8" fmla="*/ 0 w 101"/>
                  <a:gd name="T9" fmla="*/ 42 h 99"/>
                  <a:gd name="T10" fmla="*/ 42 w 101"/>
                  <a:gd name="T11" fmla="*/ 85 h 99"/>
                  <a:gd name="T12" fmla="*/ 68 w 101"/>
                  <a:gd name="T13" fmla="*/ 77 h 99"/>
                  <a:gd name="T14" fmla="*/ 88 w 101"/>
                  <a:gd name="T15" fmla="*/ 97 h 99"/>
                  <a:gd name="T16" fmla="*/ 93 w 101"/>
                  <a:gd name="T17" fmla="*/ 99 h 99"/>
                  <a:gd name="T18" fmla="*/ 98 w 101"/>
                  <a:gd name="T19" fmla="*/ 97 h 99"/>
                  <a:gd name="T20" fmla="*/ 98 w 101"/>
                  <a:gd name="T21" fmla="*/ 87 h 99"/>
                  <a:gd name="T22" fmla="*/ 14 w 101"/>
                  <a:gd name="T23" fmla="*/ 42 h 99"/>
                  <a:gd name="T24" fmla="*/ 42 w 101"/>
                  <a:gd name="T25" fmla="*/ 14 h 99"/>
                  <a:gd name="T26" fmla="*/ 71 w 101"/>
                  <a:gd name="T27" fmla="*/ 42 h 99"/>
                  <a:gd name="T28" fmla="*/ 42 w 101"/>
                  <a:gd name="T29" fmla="*/ 71 h 99"/>
                  <a:gd name="T30" fmla="*/ 14 w 101"/>
                  <a:gd name="T31" fmla="*/ 4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" h="99">
                    <a:moveTo>
                      <a:pt x="98" y="87"/>
                    </a:moveTo>
                    <a:cubicBezTo>
                      <a:pt x="77" y="67"/>
                      <a:pt x="77" y="67"/>
                      <a:pt x="77" y="67"/>
                    </a:cubicBezTo>
                    <a:cubicBezTo>
                      <a:pt x="82" y="60"/>
                      <a:pt x="85" y="51"/>
                      <a:pt x="85" y="42"/>
                    </a:cubicBezTo>
                    <a:cubicBezTo>
                      <a:pt x="85" y="19"/>
                      <a:pt x="66" y="0"/>
                      <a:pt x="42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2" y="85"/>
                    </a:cubicBezTo>
                    <a:cubicBezTo>
                      <a:pt x="52" y="85"/>
                      <a:pt x="61" y="82"/>
                      <a:pt x="68" y="77"/>
                    </a:cubicBezTo>
                    <a:cubicBezTo>
                      <a:pt x="88" y="97"/>
                      <a:pt x="88" y="97"/>
                      <a:pt x="88" y="97"/>
                    </a:cubicBezTo>
                    <a:cubicBezTo>
                      <a:pt x="90" y="99"/>
                      <a:pt x="91" y="99"/>
                      <a:pt x="93" y="99"/>
                    </a:cubicBezTo>
                    <a:cubicBezTo>
                      <a:pt x="95" y="99"/>
                      <a:pt x="97" y="99"/>
                      <a:pt x="98" y="97"/>
                    </a:cubicBezTo>
                    <a:cubicBezTo>
                      <a:pt x="101" y="95"/>
                      <a:pt x="101" y="90"/>
                      <a:pt x="98" y="87"/>
                    </a:cubicBezTo>
                    <a:close/>
                    <a:moveTo>
                      <a:pt x="14" y="42"/>
                    </a:moveTo>
                    <a:cubicBezTo>
                      <a:pt x="14" y="27"/>
                      <a:pt x="27" y="14"/>
                      <a:pt x="42" y="14"/>
                    </a:cubicBezTo>
                    <a:cubicBezTo>
                      <a:pt x="58" y="14"/>
                      <a:pt x="71" y="27"/>
                      <a:pt x="71" y="42"/>
                    </a:cubicBezTo>
                    <a:cubicBezTo>
                      <a:pt x="71" y="58"/>
                      <a:pt x="58" y="71"/>
                      <a:pt x="42" y="71"/>
                    </a:cubicBezTo>
                    <a:cubicBezTo>
                      <a:pt x="27" y="71"/>
                      <a:pt x="14" y="58"/>
                      <a:pt x="14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2D667B2-B353-4F65-AE43-1945AAD06339}"/>
              </a:ext>
            </a:extLst>
          </p:cNvPr>
          <p:cNvGrpSpPr/>
          <p:nvPr/>
        </p:nvGrpSpPr>
        <p:grpSpPr>
          <a:xfrm>
            <a:off x="3889949" y="2466601"/>
            <a:ext cx="1828800" cy="1828800"/>
            <a:chOff x="3889949" y="2466601"/>
            <a:chExt cx="1828800" cy="1828800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0015A16-B231-4812-AC59-2A272D2488B4}"/>
                </a:ext>
              </a:extLst>
            </p:cNvPr>
            <p:cNvSpPr/>
            <p:nvPr/>
          </p:nvSpPr>
          <p:spPr>
            <a:xfrm>
              <a:off x="3889949" y="2466601"/>
              <a:ext cx="1828800" cy="1828800"/>
            </a:xfrm>
            <a:prstGeom prst="ellipse">
              <a:avLst/>
            </a:prstGeom>
            <a:solidFill>
              <a:srgbClr val="2170A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2FA2832B-0C0B-4018-8BB7-3C37B2004396}"/>
                </a:ext>
              </a:extLst>
            </p:cNvPr>
            <p:cNvGrpSpPr/>
            <p:nvPr/>
          </p:nvGrpSpPr>
          <p:grpSpPr>
            <a:xfrm>
              <a:off x="4357516" y="2946392"/>
              <a:ext cx="893667" cy="869219"/>
              <a:chOff x="5203825" y="3138488"/>
              <a:chExt cx="522288" cy="508000"/>
            </a:xfrm>
            <a:solidFill>
              <a:schemeClr val="bg1"/>
            </a:solidFill>
          </p:grpSpPr>
          <p:sp>
            <p:nvSpPr>
              <p:cNvPr id="80" name="Freeform 26">
                <a:extLst>
                  <a:ext uri="{FF2B5EF4-FFF2-40B4-BE49-F238E27FC236}">
                    <a16:creationId xmlns:a16="http://schemas.microsoft.com/office/drawing/2014/main" id="{03B7B001-7BBF-4AB8-A372-12C48DAF3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3825" y="3138488"/>
                <a:ext cx="412750" cy="508000"/>
              </a:xfrm>
              <a:custGeom>
                <a:avLst/>
                <a:gdLst>
                  <a:gd name="T0" fmla="*/ 182 w 182"/>
                  <a:gd name="T1" fmla="*/ 43 h 232"/>
                  <a:gd name="T2" fmla="*/ 182 w 182"/>
                  <a:gd name="T3" fmla="*/ 20 h 232"/>
                  <a:gd name="T4" fmla="*/ 162 w 182"/>
                  <a:gd name="T5" fmla="*/ 0 h 232"/>
                  <a:gd name="T6" fmla="*/ 60 w 182"/>
                  <a:gd name="T7" fmla="*/ 0 h 232"/>
                  <a:gd name="T8" fmla="*/ 60 w 182"/>
                  <a:gd name="T9" fmla="*/ 0 h 232"/>
                  <a:gd name="T10" fmla="*/ 55 w 182"/>
                  <a:gd name="T11" fmla="*/ 1 h 232"/>
                  <a:gd name="T12" fmla="*/ 2 w 182"/>
                  <a:gd name="T13" fmla="*/ 46 h 232"/>
                  <a:gd name="T14" fmla="*/ 0 w 182"/>
                  <a:gd name="T15" fmla="*/ 51 h 232"/>
                  <a:gd name="T16" fmla="*/ 0 w 182"/>
                  <a:gd name="T17" fmla="*/ 51 h 232"/>
                  <a:gd name="T18" fmla="*/ 0 w 182"/>
                  <a:gd name="T19" fmla="*/ 212 h 232"/>
                  <a:gd name="T20" fmla="*/ 20 w 182"/>
                  <a:gd name="T21" fmla="*/ 232 h 232"/>
                  <a:gd name="T22" fmla="*/ 162 w 182"/>
                  <a:gd name="T23" fmla="*/ 232 h 232"/>
                  <a:gd name="T24" fmla="*/ 182 w 182"/>
                  <a:gd name="T25" fmla="*/ 212 h 232"/>
                  <a:gd name="T26" fmla="*/ 182 w 182"/>
                  <a:gd name="T27" fmla="*/ 203 h 232"/>
                  <a:gd name="T28" fmla="*/ 175 w 182"/>
                  <a:gd name="T29" fmla="*/ 203 h 232"/>
                  <a:gd name="T30" fmla="*/ 168 w 182"/>
                  <a:gd name="T31" fmla="*/ 203 h 232"/>
                  <a:gd name="T32" fmla="*/ 168 w 182"/>
                  <a:gd name="T33" fmla="*/ 212 h 232"/>
                  <a:gd name="T34" fmla="*/ 162 w 182"/>
                  <a:gd name="T35" fmla="*/ 218 h 232"/>
                  <a:gd name="T36" fmla="*/ 20 w 182"/>
                  <a:gd name="T37" fmla="*/ 218 h 232"/>
                  <a:gd name="T38" fmla="*/ 14 w 182"/>
                  <a:gd name="T39" fmla="*/ 212 h 232"/>
                  <a:gd name="T40" fmla="*/ 14 w 182"/>
                  <a:gd name="T41" fmla="*/ 55 h 232"/>
                  <a:gd name="T42" fmla="*/ 58 w 182"/>
                  <a:gd name="T43" fmla="*/ 18 h 232"/>
                  <a:gd name="T44" fmla="*/ 58 w 182"/>
                  <a:gd name="T45" fmla="*/ 59 h 232"/>
                  <a:gd name="T46" fmla="*/ 36 w 182"/>
                  <a:gd name="T47" fmla="*/ 59 h 232"/>
                  <a:gd name="T48" fmla="*/ 36 w 182"/>
                  <a:gd name="T49" fmla="*/ 73 h 232"/>
                  <a:gd name="T50" fmla="*/ 72 w 182"/>
                  <a:gd name="T51" fmla="*/ 73 h 232"/>
                  <a:gd name="T52" fmla="*/ 72 w 182"/>
                  <a:gd name="T53" fmla="*/ 14 h 232"/>
                  <a:gd name="T54" fmla="*/ 162 w 182"/>
                  <a:gd name="T55" fmla="*/ 14 h 232"/>
                  <a:gd name="T56" fmla="*/ 168 w 182"/>
                  <a:gd name="T57" fmla="*/ 20 h 232"/>
                  <a:gd name="T58" fmla="*/ 168 w 182"/>
                  <a:gd name="T59" fmla="*/ 43 h 232"/>
                  <a:gd name="T60" fmla="*/ 182 w 182"/>
                  <a:gd name="T61" fmla="*/ 4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2" h="232">
                    <a:moveTo>
                      <a:pt x="182" y="43"/>
                    </a:moveTo>
                    <a:cubicBezTo>
                      <a:pt x="182" y="20"/>
                      <a:pt x="182" y="20"/>
                      <a:pt x="182" y="20"/>
                    </a:cubicBezTo>
                    <a:cubicBezTo>
                      <a:pt x="182" y="9"/>
                      <a:pt x="173" y="0"/>
                      <a:pt x="1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8" y="0"/>
                      <a:pt x="56" y="0"/>
                      <a:pt x="55" y="1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7"/>
                      <a:pt x="0" y="49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0" y="223"/>
                      <a:pt x="9" y="232"/>
                      <a:pt x="20" y="232"/>
                    </a:cubicBezTo>
                    <a:cubicBezTo>
                      <a:pt x="162" y="232"/>
                      <a:pt x="162" y="232"/>
                      <a:pt x="162" y="232"/>
                    </a:cubicBezTo>
                    <a:cubicBezTo>
                      <a:pt x="173" y="232"/>
                      <a:pt x="182" y="223"/>
                      <a:pt x="182" y="212"/>
                    </a:cubicBezTo>
                    <a:cubicBezTo>
                      <a:pt x="182" y="203"/>
                      <a:pt x="182" y="203"/>
                      <a:pt x="182" y="203"/>
                    </a:cubicBezTo>
                    <a:cubicBezTo>
                      <a:pt x="180" y="203"/>
                      <a:pt x="177" y="203"/>
                      <a:pt x="175" y="203"/>
                    </a:cubicBezTo>
                    <a:cubicBezTo>
                      <a:pt x="172" y="203"/>
                      <a:pt x="170" y="203"/>
                      <a:pt x="168" y="203"/>
                    </a:cubicBezTo>
                    <a:cubicBezTo>
                      <a:pt x="168" y="212"/>
                      <a:pt x="168" y="212"/>
                      <a:pt x="168" y="212"/>
                    </a:cubicBezTo>
                    <a:cubicBezTo>
                      <a:pt x="168" y="215"/>
                      <a:pt x="165" y="218"/>
                      <a:pt x="162" y="218"/>
                    </a:cubicBezTo>
                    <a:cubicBezTo>
                      <a:pt x="20" y="218"/>
                      <a:pt x="20" y="218"/>
                      <a:pt x="20" y="218"/>
                    </a:cubicBezTo>
                    <a:cubicBezTo>
                      <a:pt x="17" y="218"/>
                      <a:pt x="14" y="215"/>
                      <a:pt x="14" y="212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162" y="14"/>
                      <a:pt x="162" y="14"/>
                      <a:pt x="162" y="14"/>
                    </a:cubicBezTo>
                    <a:cubicBezTo>
                      <a:pt x="165" y="14"/>
                      <a:pt x="168" y="16"/>
                      <a:pt x="168" y="20"/>
                    </a:cubicBezTo>
                    <a:cubicBezTo>
                      <a:pt x="168" y="43"/>
                      <a:pt x="168" y="43"/>
                      <a:pt x="168" y="43"/>
                    </a:cubicBezTo>
                    <a:lnTo>
                      <a:pt x="182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7">
                <a:extLst>
                  <a:ext uri="{FF2B5EF4-FFF2-40B4-BE49-F238E27FC236}">
                    <a16:creationId xmlns:a16="http://schemas.microsoft.com/office/drawing/2014/main" id="{ACF4816B-C6C3-41C2-8FA0-DA07303B1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8" y="3368676"/>
                <a:ext cx="179388" cy="30163"/>
              </a:xfrm>
              <a:custGeom>
                <a:avLst/>
                <a:gdLst>
                  <a:gd name="T0" fmla="*/ 7 w 79"/>
                  <a:gd name="T1" fmla="*/ 0 h 14"/>
                  <a:gd name="T2" fmla="*/ 0 w 79"/>
                  <a:gd name="T3" fmla="*/ 7 h 14"/>
                  <a:gd name="T4" fmla="*/ 7 w 79"/>
                  <a:gd name="T5" fmla="*/ 14 h 14"/>
                  <a:gd name="T6" fmla="*/ 73 w 79"/>
                  <a:gd name="T7" fmla="*/ 14 h 14"/>
                  <a:gd name="T8" fmla="*/ 79 w 79"/>
                  <a:gd name="T9" fmla="*/ 0 h 14"/>
                  <a:gd name="T10" fmla="*/ 7 w 79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4"/>
                      <a:pt x="7" y="14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5" y="9"/>
                      <a:pt x="77" y="4"/>
                      <a:pt x="79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8">
                <a:extLst>
                  <a:ext uri="{FF2B5EF4-FFF2-40B4-BE49-F238E27FC236}">
                    <a16:creationId xmlns:a16="http://schemas.microsoft.com/office/drawing/2014/main" id="{DD637410-FD88-4819-B5D4-A6811FE07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8" y="3435351"/>
                <a:ext cx="166688" cy="31750"/>
              </a:xfrm>
              <a:custGeom>
                <a:avLst/>
                <a:gdLst>
                  <a:gd name="T0" fmla="*/ 7 w 73"/>
                  <a:gd name="T1" fmla="*/ 0 h 14"/>
                  <a:gd name="T2" fmla="*/ 0 w 73"/>
                  <a:gd name="T3" fmla="*/ 7 h 14"/>
                  <a:gd name="T4" fmla="*/ 7 w 73"/>
                  <a:gd name="T5" fmla="*/ 14 h 14"/>
                  <a:gd name="T6" fmla="*/ 73 w 73"/>
                  <a:gd name="T7" fmla="*/ 14 h 14"/>
                  <a:gd name="T8" fmla="*/ 71 w 73"/>
                  <a:gd name="T9" fmla="*/ 0 h 14"/>
                  <a:gd name="T10" fmla="*/ 7 w 73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2" y="10"/>
                      <a:pt x="71" y="5"/>
                      <a:pt x="71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9">
                <a:extLst>
                  <a:ext uri="{FF2B5EF4-FFF2-40B4-BE49-F238E27FC236}">
                    <a16:creationId xmlns:a16="http://schemas.microsoft.com/office/drawing/2014/main" id="{80F1A0F4-2AFB-4CFA-A300-C9AF50EB7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8" y="3506788"/>
                <a:ext cx="204788" cy="30163"/>
              </a:xfrm>
              <a:custGeom>
                <a:avLst/>
                <a:gdLst>
                  <a:gd name="T0" fmla="*/ 80 w 90"/>
                  <a:gd name="T1" fmla="*/ 0 h 14"/>
                  <a:gd name="T2" fmla="*/ 7 w 90"/>
                  <a:gd name="T3" fmla="*/ 0 h 14"/>
                  <a:gd name="T4" fmla="*/ 0 w 90"/>
                  <a:gd name="T5" fmla="*/ 7 h 14"/>
                  <a:gd name="T6" fmla="*/ 7 w 90"/>
                  <a:gd name="T7" fmla="*/ 14 h 14"/>
                  <a:gd name="T8" fmla="*/ 90 w 90"/>
                  <a:gd name="T9" fmla="*/ 14 h 14"/>
                  <a:gd name="T10" fmla="*/ 80 w 90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4">
                    <a:moveTo>
                      <a:pt x="8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6" y="10"/>
                      <a:pt x="82" y="5"/>
                      <a:pt x="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Rectangle 30">
                <a:extLst>
                  <a:ext uri="{FF2B5EF4-FFF2-40B4-BE49-F238E27FC236}">
                    <a16:creationId xmlns:a16="http://schemas.microsoft.com/office/drawing/2014/main" id="{E51BA047-C011-4270-91A6-A7FDB6F1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3259138"/>
                <a:ext cx="76200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31">
                <a:extLst>
                  <a:ext uri="{FF2B5EF4-FFF2-40B4-BE49-F238E27FC236}">
                    <a16:creationId xmlns:a16="http://schemas.microsoft.com/office/drawing/2014/main" id="{37894F07-A804-40EC-BD32-E687E0CD93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3700" y="3308351"/>
                <a:ext cx="252413" cy="247650"/>
              </a:xfrm>
              <a:custGeom>
                <a:avLst/>
                <a:gdLst>
                  <a:gd name="T0" fmla="*/ 96 w 111"/>
                  <a:gd name="T1" fmla="*/ 20 h 113"/>
                  <a:gd name="T2" fmla="*/ 102 w 111"/>
                  <a:gd name="T3" fmla="*/ 12 h 113"/>
                  <a:gd name="T4" fmla="*/ 102 w 111"/>
                  <a:gd name="T5" fmla="*/ 2 h 113"/>
                  <a:gd name="T6" fmla="*/ 92 w 111"/>
                  <a:gd name="T7" fmla="*/ 3 h 113"/>
                  <a:gd name="T8" fmla="*/ 85 w 111"/>
                  <a:gd name="T9" fmla="*/ 11 h 113"/>
                  <a:gd name="T10" fmla="*/ 56 w 111"/>
                  <a:gd name="T11" fmla="*/ 2 h 113"/>
                  <a:gd name="T12" fmla="*/ 0 w 111"/>
                  <a:gd name="T13" fmla="*/ 58 h 113"/>
                  <a:gd name="T14" fmla="*/ 56 w 111"/>
                  <a:gd name="T15" fmla="*/ 113 h 113"/>
                  <a:gd name="T16" fmla="*/ 111 w 111"/>
                  <a:gd name="T17" fmla="*/ 58 h 113"/>
                  <a:gd name="T18" fmla="*/ 96 w 111"/>
                  <a:gd name="T19" fmla="*/ 20 h 113"/>
                  <a:gd name="T20" fmla="*/ 56 w 111"/>
                  <a:gd name="T21" fmla="*/ 99 h 113"/>
                  <a:gd name="T22" fmla="*/ 14 w 111"/>
                  <a:gd name="T23" fmla="*/ 58 h 113"/>
                  <a:gd name="T24" fmla="*/ 56 w 111"/>
                  <a:gd name="T25" fmla="*/ 16 h 113"/>
                  <a:gd name="T26" fmla="*/ 97 w 111"/>
                  <a:gd name="T27" fmla="*/ 58 h 113"/>
                  <a:gd name="T28" fmla="*/ 56 w 111"/>
                  <a:gd name="T29" fmla="*/ 9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1" h="113">
                    <a:moveTo>
                      <a:pt x="96" y="20"/>
                    </a:moveTo>
                    <a:cubicBezTo>
                      <a:pt x="102" y="12"/>
                      <a:pt x="102" y="12"/>
                      <a:pt x="102" y="12"/>
                    </a:cubicBezTo>
                    <a:cubicBezTo>
                      <a:pt x="105" y="9"/>
                      <a:pt x="105" y="5"/>
                      <a:pt x="102" y="2"/>
                    </a:cubicBezTo>
                    <a:cubicBezTo>
                      <a:pt x="99" y="0"/>
                      <a:pt x="94" y="0"/>
                      <a:pt x="92" y="3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76" y="5"/>
                      <a:pt x="66" y="2"/>
                      <a:pt x="56" y="2"/>
                    </a:cubicBezTo>
                    <a:cubicBezTo>
                      <a:pt x="25" y="2"/>
                      <a:pt x="0" y="27"/>
                      <a:pt x="0" y="58"/>
                    </a:cubicBezTo>
                    <a:cubicBezTo>
                      <a:pt x="0" y="88"/>
                      <a:pt x="25" y="113"/>
                      <a:pt x="56" y="113"/>
                    </a:cubicBezTo>
                    <a:cubicBezTo>
                      <a:pt x="86" y="113"/>
                      <a:pt x="111" y="88"/>
                      <a:pt x="111" y="58"/>
                    </a:cubicBezTo>
                    <a:cubicBezTo>
                      <a:pt x="111" y="43"/>
                      <a:pt x="105" y="30"/>
                      <a:pt x="96" y="20"/>
                    </a:cubicBezTo>
                    <a:close/>
                    <a:moveTo>
                      <a:pt x="56" y="99"/>
                    </a:moveTo>
                    <a:cubicBezTo>
                      <a:pt x="33" y="99"/>
                      <a:pt x="14" y="80"/>
                      <a:pt x="14" y="58"/>
                    </a:cubicBezTo>
                    <a:cubicBezTo>
                      <a:pt x="14" y="35"/>
                      <a:pt x="33" y="16"/>
                      <a:pt x="56" y="16"/>
                    </a:cubicBezTo>
                    <a:cubicBezTo>
                      <a:pt x="78" y="16"/>
                      <a:pt x="97" y="35"/>
                      <a:pt x="97" y="58"/>
                    </a:cubicBezTo>
                    <a:cubicBezTo>
                      <a:pt x="97" y="80"/>
                      <a:pt x="78" y="99"/>
                      <a:pt x="56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32">
                <a:extLst>
                  <a:ext uri="{FF2B5EF4-FFF2-40B4-BE49-F238E27FC236}">
                    <a16:creationId xmlns:a16="http://schemas.microsoft.com/office/drawing/2014/main" id="{DF234A69-F068-4CE0-A5B7-690E2C522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475" y="3370263"/>
                <a:ext cx="42863" cy="85725"/>
              </a:xfrm>
              <a:custGeom>
                <a:avLst/>
                <a:gdLst>
                  <a:gd name="T0" fmla="*/ 15 w 19"/>
                  <a:gd name="T1" fmla="*/ 22 h 39"/>
                  <a:gd name="T2" fmla="*/ 10 w 19"/>
                  <a:gd name="T3" fmla="*/ 0 h 39"/>
                  <a:gd name="T4" fmla="*/ 9 w 19"/>
                  <a:gd name="T5" fmla="*/ 0 h 39"/>
                  <a:gd name="T6" fmla="*/ 4 w 19"/>
                  <a:gd name="T7" fmla="*/ 22 h 39"/>
                  <a:gd name="T8" fmla="*/ 0 w 19"/>
                  <a:gd name="T9" fmla="*/ 30 h 39"/>
                  <a:gd name="T10" fmla="*/ 10 w 19"/>
                  <a:gd name="T11" fmla="*/ 39 h 39"/>
                  <a:gd name="T12" fmla="*/ 19 w 19"/>
                  <a:gd name="T13" fmla="*/ 30 h 39"/>
                  <a:gd name="T14" fmla="*/ 15 w 19"/>
                  <a:gd name="T15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39">
                    <a:moveTo>
                      <a:pt x="15" y="22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" y="24"/>
                      <a:pt x="0" y="27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cubicBezTo>
                      <a:pt x="19" y="27"/>
                      <a:pt x="18" y="24"/>
                      <a:pt x="1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31FA8BE-644D-4DB4-82E2-DB934BAA275A}"/>
              </a:ext>
            </a:extLst>
          </p:cNvPr>
          <p:cNvGrpSpPr/>
          <p:nvPr/>
        </p:nvGrpSpPr>
        <p:grpSpPr>
          <a:xfrm>
            <a:off x="1306644" y="2466601"/>
            <a:ext cx="1828800" cy="1828800"/>
            <a:chOff x="1306644" y="2466601"/>
            <a:chExt cx="1828800" cy="1828800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07BAA24-5083-4269-AA5E-828181DC0A15}"/>
                </a:ext>
              </a:extLst>
            </p:cNvPr>
            <p:cNvSpPr/>
            <p:nvPr/>
          </p:nvSpPr>
          <p:spPr>
            <a:xfrm>
              <a:off x="1306644" y="2466601"/>
              <a:ext cx="1828800" cy="1828800"/>
            </a:xfrm>
            <a:prstGeom prst="ellipse">
              <a:avLst/>
            </a:prstGeom>
            <a:solidFill>
              <a:srgbClr val="2170A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61C3DD42-7174-4353-824B-9B3D436A1CEA}"/>
                </a:ext>
              </a:extLst>
            </p:cNvPr>
            <p:cNvGrpSpPr/>
            <p:nvPr/>
          </p:nvGrpSpPr>
          <p:grpSpPr>
            <a:xfrm>
              <a:off x="1699513" y="2931452"/>
              <a:ext cx="1043062" cy="899099"/>
              <a:chOff x="6313488" y="1190626"/>
              <a:chExt cx="609600" cy="525463"/>
            </a:xfrm>
            <a:solidFill>
              <a:schemeClr val="bg1"/>
            </a:solidFill>
          </p:grpSpPr>
          <p:sp>
            <p:nvSpPr>
              <p:cNvPr id="88" name="Freeform 51">
                <a:extLst>
                  <a:ext uri="{FF2B5EF4-FFF2-40B4-BE49-F238E27FC236}">
                    <a16:creationId xmlns:a16="http://schemas.microsoft.com/office/drawing/2014/main" id="{36303FF8-A93C-41CC-A561-155DF7B58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675" y="1577976"/>
                <a:ext cx="217488" cy="138113"/>
              </a:xfrm>
              <a:custGeom>
                <a:avLst/>
                <a:gdLst>
                  <a:gd name="T0" fmla="*/ 55 w 96"/>
                  <a:gd name="T1" fmla="*/ 19 h 63"/>
                  <a:gd name="T2" fmla="*/ 55 w 96"/>
                  <a:gd name="T3" fmla="*/ 0 h 63"/>
                  <a:gd name="T4" fmla="*/ 41 w 96"/>
                  <a:gd name="T5" fmla="*/ 0 h 63"/>
                  <a:gd name="T6" fmla="*/ 41 w 96"/>
                  <a:gd name="T7" fmla="*/ 19 h 63"/>
                  <a:gd name="T8" fmla="*/ 4 w 96"/>
                  <a:gd name="T9" fmla="*/ 50 h 63"/>
                  <a:gd name="T10" fmla="*/ 3 w 96"/>
                  <a:gd name="T11" fmla="*/ 60 h 63"/>
                  <a:gd name="T12" fmla="*/ 8 w 96"/>
                  <a:gd name="T13" fmla="*/ 62 h 63"/>
                  <a:gd name="T14" fmla="*/ 12 w 96"/>
                  <a:gd name="T15" fmla="*/ 61 h 63"/>
                  <a:gd name="T16" fmla="*/ 41 w 96"/>
                  <a:gd name="T17" fmla="*/ 37 h 63"/>
                  <a:gd name="T18" fmla="*/ 41 w 96"/>
                  <a:gd name="T19" fmla="*/ 56 h 63"/>
                  <a:gd name="T20" fmla="*/ 48 w 96"/>
                  <a:gd name="T21" fmla="*/ 63 h 63"/>
                  <a:gd name="T22" fmla="*/ 55 w 96"/>
                  <a:gd name="T23" fmla="*/ 56 h 63"/>
                  <a:gd name="T24" fmla="*/ 55 w 96"/>
                  <a:gd name="T25" fmla="*/ 37 h 63"/>
                  <a:gd name="T26" fmla="*/ 84 w 96"/>
                  <a:gd name="T27" fmla="*/ 61 h 63"/>
                  <a:gd name="T28" fmla="*/ 88 w 96"/>
                  <a:gd name="T29" fmla="*/ 62 h 63"/>
                  <a:gd name="T30" fmla="*/ 94 w 96"/>
                  <a:gd name="T31" fmla="*/ 60 h 63"/>
                  <a:gd name="T32" fmla="*/ 93 w 96"/>
                  <a:gd name="T33" fmla="*/ 50 h 63"/>
                  <a:gd name="T34" fmla="*/ 55 w 96"/>
                  <a:gd name="T35" fmla="*/ 1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63">
                    <a:moveTo>
                      <a:pt x="55" y="19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1" y="52"/>
                      <a:pt x="0" y="57"/>
                      <a:pt x="3" y="60"/>
                    </a:cubicBezTo>
                    <a:cubicBezTo>
                      <a:pt x="4" y="62"/>
                      <a:pt x="6" y="62"/>
                      <a:pt x="8" y="62"/>
                    </a:cubicBezTo>
                    <a:cubicBezTo>
                      <a:pt x="10" y="62"/>
                      <a:pt x="11" y="62"/>
                      <a:pt x="12" y="61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60"/>
                      <a:pt x="44" y="63"/>
                      <a:pt x="48" y="63"/>
                    </a:cubicBezTo>
                    <a:cubicBezTo>
                      <a:pt x="52" y="63"/>
                      <a:pt x="55" y="60"/>
                      <a:pt x="55" y="5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84" y="61"/>
                      <a:pt x="84" y="61"/>
                      <a:pt x="84" y="61"/>
                    </a:cubicBezTo>
                    <a:cubicBezTo>
                      <a:pt x="85" y="62"/>
                      <a:pt x="87" y="62"/>
                      <a:pt x="88" y="62"/>
                    </a:cubicBezTo>
                    <a:cubicBezTo>
                      <a:pt x="90" y="62"/>
                      <a:pt x="92" y="62"/>
                      <a:pt x="94" y="60"/>
                    </a:cubicBezTo>
                    <a:cubicBezTo>
                      <a:pt x="96" y="57"/>
                      <a:pt x="96" y="52"/>
                      <a:pt x="93" y="50"/>
                    </a:cubicBezTo>
                    <a:lnTo>
                      <a:pt x="55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89" name="Freeform 52">
                <a:extLst>
                  <a:ext uri="{FF2B5EF4-FFF2-40B4-BE49-F238E27FC236}">
                    <a16:creationId xmlns:a16="http://schemas.microsoft.com/office/drawing/2014/main" id="{10CCCD01-FD1C-40A9-99EC-0E4CBD27C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3488" y="1203326"/>
                <a:ext cx="609600" cy="512763"/>
              </a:xfrm>
              <a:custGeom>
                <a:avLst/>
                <a:gdLst>
                  <a:gd name="T0" fmla="*/ 261 w 268"/>
                  <a:gd name="T1" fmla="*/ 0 h 234"/>
                  <a:gd name="T2" fmla="*/ 84 w 268"/>
                  <a:gd name="T3" fmla="*/ 0 h 234"/>
                  <a:gd name="T4" fmla="*/ 90 w 268"/>
                  <a:gd name="T5" fmla="*/ 14 h 234"/>
                  <a:gd name="T6" fmla="*/ 241 w 268"/>
                  <a:gd name="T7" fmla="*/ 14 h 234"/>
                  <a:gd name="T8" fmla="*/ 241 w 268"/>
                  <a:gd name="T9" fmla="*/ 131 h 234"/>
                  <a:gd name="T10" fmla="*/ 227 w 268"/>
                  <a:gd name="T11" fmla="*/ 145 h 234"/>
                  <a:gd name="T12" fmla="*/ 95 w 268"/>
                  <a:gd name="T13" fmla="*/ 145 h 234"/>
                  <a:gd name="T14" fmla="*/ 95 w 268"/>
                  <a:gd name="T15" fmla="*/ 98 h 234"/>
                  <a:gd name="T16" fmla="*/ 90 w 268"/>
                  <a:gd name="T17" fmla="*/ 82 h 234"/>
                  <a:gd name="T18" fmla="*/ 83 w 268"/>
                  <a:gd name="T19" fmla="*/ 74 h 234"/>
                  <a:gd name="T20" fmla="*/ 67 w 268"/>
                  <a:gd name="T21" fmla="*/ 69 h 234"/>
                  <a:gd name="T22" fmla="*/ 29 w 268"/>
                  <a:gd name="T23" fmla="*/ 69 h 234"/>
                  <a:gd name="T24" fmla="*/ 12 w 268"/>
                  <a:gd name="T25" fmla="*/ 74 h 234"/>
                  <a:gd name="T26" fmla="*/ 5 w 268"/>
                  <a:gd name="T27" fmla="*/ 82 h 234"/>
                  <a:gd name="T28" fmla="*/ 0 w 268"/>
                  <a:gd name="T29" fmla="*/ 98 h 234"/>
                  <a:gd name="T30" fmla="*/ 0 w 268"/>
                  <a:gd name="T31" fmla="*/ 148 h 234"/>
                  <a:gd name="T32" fmla="*/ 5 w 268"/>
                  <a:gd name="T33" fmla="*/ 164 h 234"/>
                  <a:gd name="T34" fmla="*/ 13 w 268"/>
                  <a:gd name="T35" fmla="*/ 172 h 234"/>
                  <a:gd name="T36" fmla="*/ 20 w 268"/>
                  <a:gd name="T37" fmla="*/ 175 h 234"/>
                  <a:gd name="T38" fmla="*/ 20 w 268"/>
                  <a:gd name="T39" fmla="*/ 234 h 234"/>
                  <a:gd name="T40" fmla="*/ 34 w 268"/>
                  <a:gd name="T41" fmla="*/ 234 h 234"/>
                  <a:gd name="T42" fmla="*/ 34 w 268"/>
                  <a:gd name="T43" fmla="*/ 177 h 234"/>
                  <a:gd name="T44" fmla="*/ 34 w 268"/>
                  <a:gd name="T45" fmla="*/ 163 h 234"/>
                  <a:gd name="T46" fmla="*/ 29 w 268"/>
                  <a:gd name="T47" fmla="*/ 163 h 234"/>
                  <a:gd name="T48" fmla="*/ 22 w 268"/>
                  <a:gd name="T49" fmla="*/ 161 h 234"/>
                  <a:gd name="T50" fmla="*/ 14 w 268"/>
                  <a:gd name="T51" fmla="*/ 148 h 234"/>
                  <a:gd name="T52" fmla="*/ 14 w 268"/>
                  <a:gd name="T53" fmla="*/ 98 h 234"/>
                  <a:gd name="T54" fmla="*/ 29 w 268"/>
                  <a:gd name="T55" fmla="*/ 83 h 234"/>
                  <a:gd name="T56" fmla="*/ 67 w 268"/>
                  <a:gd name="T57" fmla="*/ 83 h 234"/>
                  <a:gd name="T58" fmla="*/ 81 w 268"/>
                  <a:gd name="T59" fmla="*/ 98 h 234"/>
                  <a:gd name="T60" fmla="*/ 81 w 268"/>
                  <a:gd name="T61" fmla="*/ 145 h 234"/>
                  <a:gd name="T62" fmla="*/ 81 w 268"/>
                  <a:gd name="T63" fmla="*/ 148 h 234"/>
                  <a:gd name="T64" fmla="*/ 77 w 268"/>
                  <a:gd name="T65" fmla="*/ 159 h 234"/>
                  <a:gd name="T66" fmla="*/ 73 w 268"/>
                  <a:gd name="T67" fmla="*/ 161 h 234"/>
                  <a:gd name="T68" fmla="*/ 67 w 268"/>
                  <a:gd name="T69" fmla="*/ 163 h 234"/>
                  <a:gd name="T70" fmla="*/ 62 w 268"/>
                  <a:gd name="T71" fmla="*/ 163 h 234"/>
                  <a:gd name="T72" fmla="*/ 62 w 268"/>
                  <a:gd name="T73" fmla="*/ 177 h 234"/>
                  <a:gd name="T74" fmla="*/ 62 w 268"/>
                  <a:gd name="T75" fmla="*/ 234 h 234"/>
                  <a:gd name="T76" fmla="*/ 76 w 268"/>
                  <a:gd name="T77" fmla="*/ 234 h 234"/>
                  <a:gd name="T78" fmla="*/ 76 w 268"/>
                  <a:gd name="T79" fmla="*/ 175 h 234"/>
                  <a:gd name="T80" fmla="*/ 83 w 268"/>
                  <a:gd name="T81" fmla="*/ 172 h 234"/>
                  <a:gd name="T82" fmla="*/ 90 w 268"/>
                  <a:gd name="T83" fmla="*/ 164 h 234"/>
                  <a:gd name="T84" fmla="*/ 93 w 268"/>
                  <a:gd name="T85" fmla="*/ 159 h 234"/>
                  <a:gd name="T86" fmla="*/ 227 w 268"/>
                  <a:gd name="T87" fmla="*/ 159 h 234"/>
                  <a:gd name="T88" fmla="*/ 255 w 268"/>
                  <a:gd name="T89" fmla="*/ 131 h 234"/>
                  <a:gd name="T90" fmla="*/ 255 w 268"/>
                  <a:gd name="T91" fmla="*/ 14 h 234"/>
                  <a:gd name="T92" fmla="*/ 261 w 268"/>
                  <a:gd name="T93" fmla="*/ 14 h 234"/>
                  <a:gd name="T94" fmla="*/ 268 w 268"/>
                  <a:gd name="T95" fmla="*/ 7 h 234"/>
                  <a:gd name="T96" fmla="*/ 261 w 268"/>
                  <a:gd name="T97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8" h="234">
                    <a:moveTo>
                      <a:pt x="261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7" y="4"/>
                      <a:pt x="89" y="9"/>
                      <a:pt x="90" y="14"/>
                    </a:cubicBezTo>
                    <a:cubicBezTo>
                      <a:pt x="241" y="14"/>
                      <a:pt x="241" y="14"/>
                      <a:pt x="241" y="14"/>
                    </a:cubicBezTo>
                    <a:cubicBezTo>
                      <a:pt x="241" y="131"/>
                      <a:pt x="241" y="131"/>
                      <a:pt x="241" y="131"/>
                    </a:cubicBezTo>
                    <a:cubicBezTo>
                      <a:pt x="241" y="139"/>
                      <a:pt x="235" y="145"/>
                      <a:pt x="227" y="145"/>
                    </a:cubicBezTo>
                    <a:cubicBezTo>
                      <a:pt x="95" y="145"/>
                      <a:pt x="95" y="145"/>
                      <a:pt x="95" y="145"/>
                    </a:cubicBezTo>
                    <a:cubicBezTo>
                      <a:pt x="95" y="98"/>
                      <a:pt x="95" y="98"/>
                      <a:pt x="95" y="98"/>
                    </a:cubicBezTo>
                    <a:cubicBezTo>
                      <a:pt x="95" y="92"/>
                      <a:pt x="94" y="86"/>
                      <a:pt x="90" y="82"/>
                    </a:cubicBezTo>
                    <a:cubicBezTo>
                      <a:pt x="88" y="79"/>
                      <a:pt x="86" y="76"/>
                      <a:pt x="83" y="74"/>
                    </a:cubicBezTo>
                    <a:cubicBezTo>
                      <a:pt x="79" y="71"/>
                      <a:pt x="73" y="69"/>
                      <a:pt x="67" y="69"/>
                    </a:cubicBezTo>
                    <a:cubicBezTo>
                      <a:pt x="29" y="69"/>
                      <a:pt x="29" y="69"/>
                      <a:pt x="29" y="69"/>
                    </a:cubicBezTo>
                    <a:cubicBezTo>
                      <a:pt x="23" y="69"/>
                      <a:pt x="17" y="71"/>
                      <a:pt x="12" y="74"/>
                    </a:cubicBezTo>
                    <a:cubicBezTo>
                      <a:pt x="10" y="76"/>
                      <a:pt x="7" y="79"/>
                      <a:pt x="5" y="82"/>
                    </a:cubicBezTo>
                    <a:cubicBezTo>
                      <a:pt x="2" y="86"/>
                      <a:pt x="0" y="92"/>
                      <a:pt x="0" y="9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4"/>
                      <a:pt x="2" y="160"/>
                      <a:pt x="5" y="164"/>
                    </a:cubicBezTo>
                    <a:cubicBezTo>
                      <a:pt x="7" y="167"/>
                      <a:pt x="10" y="170"/>
                      <a:pt x="13" y="172"/>
                    </a:cubicBezTo>
                    <a:cubicBezTo>
                      <a:pt x="15" y="173"/>
                      <a:pt x="17" y="175"/>
                      <a:pt x="20" y="175"/>
                    </a:cubicBezTo>
                    <a:cubicBezTo>
                      <a:pt x="20" y="234"/>
                      <a:pt x="20" y="234"/>
                      <a:pt x="20" y="234"/>
                    </a:cubicBezTo>
                    <a:cubicBezTo>
                      <a:pt x="34" y="234"/>
                      <a:pt x="34" y="234"/>
                      <a:pt x="34" y="234"/>
                    </a:cubicBezTo>
                    <a:cubicBezTo>
                      <a:pt x="34" y="177"/>
                      <a:pt x="34" y="177"/>
                      <a:pt x="34" y="177"/>
                    </a:cubicBezTo>
                    <a:cubicBezTo>
                      <a:pt x="34" y="163"/>
                      <a:pt x="34" y="163"/>
                      <a:pt x="34" y="163"/>
                    </a:cubicBezTo>
                    <a:cubicBezTo>
                      <a:pt x="29" y="163"/>
                      <a:pt x="29" y="163"/>
                      <a:pt x="29" y="163"/>
                    </a:cubicBezTo>
                    <a:cubicBezTo>
                      <a:pt x="26" y="163"/>
                      <a:pt x="24" y="162"/>
                      <a:pt x="22" y="161"/>
                    </a:cubicBezTo>
                    <a:cubicBezTo>
                      <a:pt x="17" y="159"/>
                      <a:pt x="14" y="154"/>
                      <a:pt x="14" y="14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4" y="90"/>
                      <a:pt x="21" y="83"/>
                      <a:pt x="29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75" y="83"/>
                      <a:pt x="81" y="90"/>
                      <a:pt x="81" y="98"/>
                    </a:cubicBezTo>
                    <a:cubicBezTo>
                      <a:pt x="81" y="145"/>
                      <a:pt x="81" y="145"/>
                      <a:pt x="81" y="145"/>
                    </a:cubicBezTo>
                    <a:cubicBezTo>
                      <a:pt x="81" y="148"/>
                      <a:pt x="81" y="148"/>
                      <a:pt x="81" y="148"/>
                    </a:cubicBezTo>
                    <a:cubicBezTo>
                      <a:pt x="81" y="153"/>
                      <a:pt x="80" y="156"/>
                      <a:pt x="77" y="159"/>
                    </a:cubicBezTo>
                    <a:cubicBezTo>
                      <a:pt x="76" y="160"/>
                      <a:pt x="75" y="161"/>
                      <a:pt x="73" y="161"/>
                    </a:cubicBezTo>
                    <a:cubicBezTo>
                      <a:pt x="71" y="162"/>
                      <a:pt x="69" y="163"/>
                      <a:pt x="67" y="163"/>
                    </a:cubicBezTo>
                    <a:cubicBezTo>
                      <a:pt x="62" y="163"/>
                      <a:pt x="62" y="163"/>
                      <a:pt x="62" y="163"/>
                    </a:cubicBezTo>
                    <a:cubicBezTo>
                      <a:pt x="62" y="177"/>
                      <a:pt x="62" y="177"/>
                      <a:pt x="62" y="177"/>
                    </a:cubicBezTo>
                    <a:cubicBezTo>
                      <a:pt x="62" y="234"/>
                      <a:pt x="62" y="234"/>
                      <a:pt x="62" y="234"/>
                    </a:cubicBezTo>
                    <a:cubicBezTo>
                      <a:pt x="76" y="234"/>
                      <a:pt x="76" y="234"/>
                      <a:pt x="76" y="234"/>
                    </a:cubicBezTo>
                    <a:cubicBezTo>
                      <a:pt x="76" y="175"/>
                      <a:pt x="76" y="175"/>
                      <a:pt x="76" y="175"/>
                    </a:cubicBezTo>
                    <a:cubicBezTo>
                      <a:pt x="78" y="175"/>
                      <a:pt x="81" y="173"/>
                      <a:pt x="83" y="172"/>
                    </a:cubicBezTo>
                    <a:cubicBezTo>
                      <a:pt x="86" y="170"/>
                      <a:pt x="88" y="167"/>
                      <a:pt x="90" y="164"/>
                    </a:cubicBezTo>
                    <a:cubicBezTo>
                      <a:pt x="92" y="163"/>
                      <a:pt x="93" y="161"/>
                      <a:pt x="93" y="159"/>
                    </a:cubicBezTo>
                    <a:cubicBezTo>
                      <a:pt x="227" y="159"/>
                      <a:pt x="227" y="159"/>
                      <a:pt x="227" y="159"/>
                    </a:cubicBezTo>
                    <a:cubicBezTo>
                      <a:pt x="242" y="159"/>
                      <a:pt x="255" y="146"/>
                      <a:pt x="255" y="131"/>
                    </a:cubicBezTo>
                    <a:cubicBezTo>
                      <a:pt x="255" y="14"/>
                      <a:pt x="255" y="14"/>
                      <a:pt x="255" y="14"/>
                    </a:cubicBezTo>
                    <a:cubicBezTo>
                      <a:pt x="261" y="14"/>
                      <a:pt x="261" y="14"/>
                      <a:pt x="261" y="14"/>
                    </a:cubicBezTo>
                    <a:cubicBezTo>
                      <a:pt x="265" y="14"/>
                      <a:pt x="268" y="11"/>
                      <a:pt x="268" y="7"/>
                    </a:cubicBezTo>
                    <a:cubicBezTo>
                      <a:pt x="268" y="3"/>
                      <a:pt x="265" y="0"/>
                      <a:pt x="2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53">
                <a:extLst>
                  <a:ext uri="{FF2B5EF4-FFF2-40B4-BE49-F238E27FC236}">
                    <a16:creationId xmlns:a16="http://schemas.microsoft.com/office/drawing/2014/main" id="{E808C4B6-AF7C-4CF8-9FFD-F39F278D13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50000" y="1190626"/>
                <a:ext cx="146050" cy="139700"/>
              </a:xfrm>
              <a:custGeom>
                <a:avLst/>
                <a:gdLst>
                  <a:gd name="T0" fmla="*/ 32 w 64"/>
                  <a:gd name="T1" fmla="*/ 64 h 64"/>
                  <a:gd name="T2" fmla="*/ 64 w 64"/>
                  <a:gd name="T3" fmla="*/ 32 h 64"/>
                  <a:gd name="T4" fmla="*/ 32 w 64"/>
                  <a:gd name="T5" fmla="*/ 0 h 64"/>
                  <a:gd name="T6" fmla="*/ 0 w 64"/>
                  <a:gd name="T7" fmla="*/ 32 h 64"/>
                  <a:gd name="T8" fmla="*/ 32 w 64"/>
                  <a:gd name="T9" fmla="*/ 64 h 64"/>
                  <a:gd name="T10" fmla="*/ 32 w 64"/>
                  <a:gd name="T11" fmla="*/ 14 h 64"/>
                  <a:gd name="T12" fmla="*/ 50 w 64"/>
                  <a:gd name="T13" fmla="*/ 32 h 64"/>
                  <a:gd name="T14" fmla="*/ 32 w 64"/>
                  <a:gd name="T15" fmla="*/ 50 h 64"/>
                  <a:gd name="T16" fmla="*/ 14 w 64"/>
                  <a:gd name="T17" fmla="*/ 32 h 64"/>
                  <a:gd name="T18" fmla="*/ 32 w 64"/>
                  <a:gd name="T19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49" y="64"/>
                      <a:pt x="64" y="49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4"/>
                      <a:pt x="32" y="64"/>
                    </a:cubicBezTo>
                    <a:close/>
                    <a:moveTo>
                      <a:pt x="32" y="14"/>
                    </a:moveTo>
                    <a:cubicBezTo>
                      <a:pt x="42" y="14"/>
                      <a:pt x="50" y="22"/>
                      <a:pt x="50" y="32"/>
                    </a:cubicBezTo>
                    <a:cubicBezTo>
                      <a:pt x="50" y="42"/>
                      <a:pt x="42" y="50"/>
                      <a:pt x="32" y="50"/>
                    </a:cubicBezTo>
                    <a:cubicBezTo>
                      <a:pt x="22" y="50"/>
                      <a:pt x="14" y="42"/>
                      <a:pt x="14" y="32"/>
                    </a:cubicBezTo>
                    <a:cubicBezTo>
                      <a:pt x="14" y="22"/>
                      <a:pt x="22" y="14"/>
                      <a:pt x="3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1305720-B8B2-4C22-8868-A3AACC5E6768}"/>
              </a:ext>
            </a:extLst>
          </p:cNvPr>
          <p:cNvGrpSpPr/>
          <p:nvPr/>
        </p:nvGrpSpPr>
        <p:grpSpPr>
          <a:xfrm>
            <a:off x="9056559" y="2466601"/>
            <a:ext cx="1828800" cy="1828800"/>
            <a:chOff x="9056559" y="2466601"/>
            <a:chExt cx="1828800" cy="1828800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2FA7C7A0-B91D-41BD-8548-1450D1DCBB0F}"/>
                </a:ext>
              </a:extLst>
            </p:cNvPr>
            <p:cNvSpPr/>
            <p:nvPr/>
          </p:nvSpPr>
          <p:spPr>
            <a:xfrm>
              <a:off x="9056559" y="2466601"/>
              <a:ext cx="1828800" cy="1828800"/>
            </a:xfrm>
            <a:prstGeom prst="ellipse">
              <a:avLst/>
            </a:prstGeom>
            <a:solidFill>
              <a:srgbClr val="2170A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7E14445E-BCB4-4A09-A15C-B8B45CFBC624}"/>
                </a:ext>
              </a:extLst>
            </p:cNvPr>
            <p:cNvGrpSpPr/>
            <p:nvPr/>
          </p:nvGrpSpPr>
          <p:grpSpPr>
            <a:xfrm>
              <a:off x="9418191" y="2946392"/>
              <a:ext cx="1105537" cy="869219"/>
              <a:chOff x="3932238" y="4130676"/>
              <a:chExt cx="646112" cy="508000"/>
            </a:xfrm>
            <a:solidFill>
              <a:schemeClr val="bg1"/>
            </a:solidFill>
          </p:grpSpPr>
          <p:sp>
            <p:nvSpPr>
              <p:cNvPr id="92" name="Freeform 54">
                <a:extLst>
                  <a:ext uri="{FF2B5EF4-FFF2-40B4-BE49-F238E27FC236}">
                    <a16:creationId xmlns:a16="http://schemas.microsoft.com/office/drawing/2014/main" id="{069BE8CD-75FB-4695-918E-57DE69119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0813" y="4567238"/>
                <a:ext cx="60325" cy="71438"/>
              </a:xfrm>
              <a:custGeom>
                <a:avLst/>
                <a:gdLst>
                  <a:gd name="T0" fmla="*/ 14 w 26"/>
                  <a:gd name="T1" fmla="*/ 1 h 33"/>
                  <a:gd name="T2" fmla="*/ 2 w 26"/>
                  <a:gd name="T3" fmla="*/ 23 h 33"/>
                  <a:gd name="T4" fmla="*/ 5 w 26"/>
                  <a:gd name="T5" fmla="*/ 32 h 33"/>
                  <a:gd name="T6" fmla="*/ 8 w 26"/>
                  <a:gd name="T7" fmla="*/ 33 h 33"/>
                  <a:gd name="T8" fmla="*/ 15 w 26"/>
                  <a:gd name="T9" fmla="*/ 30 h 33"/>
                  <a:gd name="T10" fmla="*/ 26 w 26"/>
                  <a:gd name="T11" fmla="*/ 9 h 33"/>
                  <a:gd name="T12" fmla="*/ 15 w 26"/>
                  <a:gd name="T13" fmla="*/ 0 h 33"/>
                  <a:gd name="T14" fmla="*/ 14 w 26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3">
                    <a:moveTo>
                      <a:pt x="14" y="1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0" y="26"/>
                      <a:pt x="2" y="30"/>
                      <a:pt x="5" y="32"/>
                    </a:cubicBezTo>
                    <a:cubicBezTo>
                      <a:pt x="6" y="33"/>
                      <a:pt x="7" y="33"/>
                      <a:pt x="8" y="33"/>
                    </a:cubicBezTo>
                    <a:cubicBezTo>
                      <a:pt x="11" y="33"/>
                      <a:pt x="13" y="32"/>
                      <a:pt x="15" y="30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2" y="6"/>
                      <a:pt x="19" y="3"/>
                      <a:pt x="15" y="0"/>
                    </a:cubicBezTo>
                    <a:cubicBezTo>
                      <a:pt x="15" y="1"/>
                      <a:pt x="15" y="1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55">
                <a:extLst>
                  <a:ext uri="{FF2B5EF4-FFF2-40B4-BE49-F238E27FC236}">
                    <a16:creationId xmlns:a16="http://schemas.microsoft.com/office/drawing/2014/main" id="{75AB0EB1-6BE4-49A8-BCB6-B56DD70B2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113" y="4568826"/>
                <a:ext cx="58738" cy="69850"/>
              </a:xfrm>
              <a:custGeom>
                <a:avLst/>
                <a:gdLst>
                  <a:gd name="T0" fmla="*/ 12 w 26"/>
                  <a:gd name="T1" fmla="*/ 0 h 32"/>
                  <a:gd name="T2" fmla="*/ 11 w 26"/>
                  <a:gd name="T3" fmla="*/ 0 h 32"/>
                  <a:gd name="T4" fmla="*/ 0 w 26"/>
                  <a:gd name="T5" fmla="*/ 8 h 32"/>
                  <a:gd name="T6" fmla="*/ 12 w 26"/>
                  <a:gd name="T7" fmla="*/ 29 h 32"/>
                  <a:gd name="T8" fmla="*/ 18 w 26"/>
                  <a:gd name="T9" fmla="*/ 32 h 32"/>
                  <a:gd name="T10" fmla="*/ 21 w 26"/>
                  <a:gd name="T11" fmla="*/ 31 h 32"/>
                  <a:gd name="T12" fmla="*/ 24 w 26"/>
                  <a:gd name="T13" fmla="*/ 22 h 32"/>
                  <a:gd name="T14" fmla="*/ 12 w 26"/>
                  <a:gd name="T1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2">
                    <a:moveTo>
                      <a:pt x="12" y="0"/>
                    </a:moveTo>
                    <a:cubicBezTo>
                      <a:pt x="12" y="0"/>
                      <a:pt x="12" y="0"/>
                      <a:pt x="11" y="0"/>
                    </a:cubicBezTo>
                    <a:cubicBezTo>
                      <a:pt x="8" y="3"/>
                      <a:pt x="4" y="6"/>
                      <a:pt x="0" y="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3" y="31"/>
                      <a:pt x="15" y="32"/>
                      <a:pt x="18" y="32"/>
                    </a:cubicBezTo>
                    <a:cubicBezTo>
                      <a:pt x="19" y="32"/>
                      <a:pt x="20" y="32"/>
                      <a:pt x="21" y="31"/>
                    </a:cubicBezTo>
                    <a:cubicBezTo>
                      <a:pt x="25" y="29"/>
                      <a:pt x="26" y="25"/>
                      <a:pt x="24" y="22"/>
                    </a:cubicBez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6">
                <a:extLst>
                  <a:ext uri="{FF2B5EF4-FFF2-40B4-BE49-F238E27FC236}">
                    <a16:creationId xmlns:a16="http://schemas.microsoft.com/office/drawing/2014/main" id="{B5F622A1-5C1D-42DE-8F7E-A09A6F363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9725" y="4360863"/>
                <a:ext cx="3175" cy="12700"/>
              </a:xfrm>
              <a:custGeom>
                <a:avLst/>
                <a:gdLst>
                  <a:gd name="T0" fmla="*/ 1 w 1"/>
                  <a:gd name="T1" fmla="*/ 6 h 6"/>
                  <a:gd name="T2" fmla="*/ 0 w 1"/>
                  <a:gd name="T3" fmla="*/ 3 h 6"/>
                  <a:gd name="T4" fmla="*/ 1 w 1"/>
                  <a:gd name="T5" fmla="*/ 0 h 6"/>
                  <a:gd name="T6" fmla="*/ 0 w 1"/>
                  <a:gd name="T7" fmla="*/ 3 h 6"/>
                  <a:gd name="T8" fmla="*/ 1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1" y="6"/>
                    </a:moveTo>
                    <a:cubicBezTo>
                      <a:pt x="0" y="5"/>
                      <a:pt x="0" y="4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57">
                <a:extLst>
                  <a:ext uri="{FF2B5EF4-FFF2-40B4-BE49-F238E27FC236}">
                    <a16:creationId xmlns:a16="http://schemas.microsoft.com/office/drawing/2014/main" id="{55FFFB94-1C8F-4F01-9A24-75A9DDAE2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2238" y="4130676"/>
                <a:ext cx="485775" cy="473075"/>
              </a:xfrm>
              <a:custGeom>
                <a:avLst/>
                <a:gdLst>
                  <a:gd name="T0" fmla="*/ 108 w 214"/>
                  <a:gd name="T1" fmla="*/ 202 h 216"/>
                  <a:gd name="T2" fmla="*/ 14 w 214"/>
                  <a:gd name="T3" fmla="*/ 108 h 216"/>
                  <a:gd name="T4" fmla="*/ 108 w 214"/>
                  <a:gd name="T5" fmla="*/ 14 h 216"/>
                  <a:gd name="T6" fmla="*/ 200 w 214"/>
                  <a:gd name="T7" fmla="*/ 90 h 216"/>
                  <a:gd name="T8" fmla="*/ 214 w 214"/>
                  <a:gd name="T9" fmla="*/ 90 h 216"/>
                  <a:gd name="T10" fmla="*/ 108 w 214"/>
                  <a:gd name="T11" fmla="*/ 0 h 216"/>
                  <a:gd name="T12" fmla="*/ 0 w 214"/>
                  <a:gd name="T13" fmla="*/ 108 h 216"/>
                  <a:gd name="T14" fmla="*/ 108 w 214"/>
                  <a:gd name="T15" fmla="*/ 216 h 216"/>
                  <a:gd name="T16" fmla="*/ 214 w 214"/>
                  <a:gd name="T17" fmla="*/ 126 h 216"/>
                  <a:gd name="T18" fmla="*/ 200 w 214"/>
                  <a:gd name="T19" fmla="*/ 126 h 216"/>
                  <a:gd name="T20" fmla="*/ 108 w 214"/>
                  <a:gd name="T21" fmla="*/ 20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4" h="216">
                    <a:moveTo>
                      <a:pt x="108" y="202"/>
                    </a:moveTo>
                    <a:cubicBezTo>
                      <a:pt x="56" y="202"/>
                      <a:pt x="14" y="160"/>
                      <a:pt x="14" y="108"/>
                    </a:cubicBezTo>
                    <a:cubicBezTo>
                      <a:pt x="14" y="56"/>
                      <a:pt x="56" y="14"/>
                      <a:pt x="108" y="14"/>
                    </a:cubicBezTo>
                    <a:cubicBezTo>
                      <a:pt x="153" y="14"/>
                      <a:pt x="191" y="47"/>
                      <a:pt x="200" y="90"/>
                    </a:cubicBezTo>
                    <a:cubicBezTo>
                      <a:pt x="214" y="90"/>
                      <a:pt x="214" y="90"/>
                      <a:pt x="214" y="90"/>
                    </a:cubicBezTo>
                    <a:cubicBezTo>
                      <a:pt x="205" y="39"/>
                      <a:pt x="161" y="0"/>
                      <a:pt x="108" y="0"/>
                    </a:cubicBezTo>
                    <a:cubicBezTo>
                      <a:pt x="48" y="0"/>
                      <a:pt x="0" y="48"/>
                      <a:pt x="0" y="108"/>
                    </a:cubicBezTo>
                    <a:cubicBezTo>
                      <a:pt x="0" y="168"/>
                      <a:pt x="48" y="216"/>
                      <a:pt x="108" y="216"/>
                    </a:cubicBezTo>
                    <a:cubicBezTo>
                      <a:pt x="161" y="216"/>
                      <a:pt x="206" y="177"/>
                      <a:pt x="214" y="126"/>
                    </a:cubicBezTo>
                    <a:cubicBezTo>
                      <a:pt x="200" y="126"/>
                      <a:pt x="200" y="126"/>
                      <a:pt x="200" y="126"/>
                    </a:cubicBezTo>
                    <a:cubicBezTo>
                      <a:pt x="192" y="169"/>
                      <a:pt x="153" y="202"/>
                      <a:pt x="108" y="2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58">
                <a:extLst>
                  <a:ext uri="{FF2B5EF4-FFF2-40B4-BE49-F238E27FC236}">
                    <a16:creationId xmlns:a16="http://schemas.microsoft.com/office/drawing/2014/main" id="{F0E58786-909C-4744-9A50-E5DCC59FA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725" y="4217988"/>
                <a:ext cx="301625" cy="298450"/>
              </a:xfrm>
              <a:custGeom>
                <a:avLst/>
                <a:gdLst>
                  <a:gd name="T0" fmla="*/ 68 w 133"/>
                  <a:gd name="T1" fmla="*/ 122 h 136"/>
                  <a:gd name="T2" fmla="*/ 14 w 133"/>
                  <a:gd name="T3" fmla="*/ 68 h 136"/>
                  <a:gd name="T4" fmla="*/ 68 w 133"/>
                  <a:gd name="T5" fmla="*/ 14 h 136"/>
                  <a:gd name="T6" fmla="*/ 118 w 133"/>
                  <a:gd name="T7" fmla="*/ 50 h 136"/>
                  <a:gd name="T8" fmla="*/ 133 w 133"/>
                  <a:gd name="T9" fmla="*/ 50 h 136"/>
                  <a:gd name="T10" fmla="*/ 68 w 133"/>
                  <a:gd name="T11" fmla="*/ 0 h 136"/>
                  <a:gd name="T12" fmla="*/ 0 w 133"/>
                  <a:gd name="T13" fmla="*/ 68 h 136"/>
                  <a:gd name="T14" fmla="*/ 68 w 133"/>
                  <a:gd name="T15" fmla="*/ 136 h 136"/>
                  <a:gd name="T16" fmla="*/ 133 w 133"/>
                  <a:gd name="T17" fmla="*/ 86 h 136"/>
                  <a:gd name="T18" fmla="*/ 118 w 133"/>
                  <a:gd name="T19" fmla="*/ 86 h 136"/>
                  <a:gd name="T20" fmla="*/ 68 w 133"/>
                  <a:gd name="T21" fmla="*/ 12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3" h="136">
                    <a:moveTo>
                      <a:pt x="68" y="122"/>
                    </a:moveTo>
                    <a:cubicBezTo>
                      <a:pt x="38" y="122"/>
                      <a:pt x="14" y="98"/>
                      <a:pt x="14" y="68"/>
                    </a:cubicBezTo>
                    <a:cubicBezTo>
                      <a:pt x="14" y="38"/>
                      <a:pt x="38" y="14"/>
                      <a:pt x="68" y="14"/>
                    </a:cubicBezTo>
                    <a:cubicBezTo>
                      <a:pt x="91" y="14"/>
                      <a:pt x="111" y="29"/>
                      <a:pt x="118" y="50"/>
                    </a:cubicBezTo>
                    <a:cubicBezTo>
                      <a:pt x="133" y="50"/>
                      <a:pt x="133" y="50"/>
                      <a:pt x="133" y="50"/>
                    </a:cubicBezTo>
                    <a:cubicBezTo>
                      <a:pt x="125" y="21"/>
                      <a:pt x="99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06"/>
                      <a:pt x="30" y="136"/>
                      <a:pt x="68" y="136"/>
                    </a:cubicBezTo>
                    <a:cubicBezTo>
                      <a:pt x="99" y="136"/>
                      <a:pt x="125" y="115"/>
                      <a:pt x="133" y="86"/>
                    </a:cubicBezTo>
                    <a:cubicBezTo>
                      <a:pt x="118" y="86"/>
                      <a:pt x="118" y="86"/>
                      <a:pt x="118" y="86"/>
                    </a:cubicBezTo>
                    <a:cubicBezTo>
                      <a:pt x="111" y="107"/>
                      <a:pt x="91" y="122"/>
                      <a:pt x="68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59">
                <a:extLst>
                  <a:ext uri="{FF2B5EF4-FFF2-40B4-BE49-F238E27FC236}">
                    <a16:creationId xmlns:a16="http://schemas.microsoft.com/office/drawing/2014/main" id="{DA1C79A5-1707-48B7-B906-C01F7B403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5125" y="4298951"/>
                <a:ext cx="403225" cy="138113"/>
              </a:xfrm>
              <a:custGeom>
                <a:avLst/>
                <a:gdLst>
                  <a:gd name="T0" fmla="*/ 175 w 178"/>
                  <a:gd name="T1" fmla="*/ 51 h 63"/>
                  <a:gd name="T2" fmla="*/ 159 w 178"/>
                  <a:gd name="T3" fmla="*/ 32 h 63"/>
                  <a:gd name="T4" fmla="*/ 175 w 178"/>
                  <a:gd name="T5" fmla="*/ 12 h 63"/>
                  <a:gd name="T6" fmla="*/ 175 w 178"/>
                  <a:gd name="T7" fmla="*/ 2 h 63"/>
                  <a:gd name="T8" fmla="*/ 165 w 178"/>
                  <a:gd name="T9" fmla="*/ 3 h 63"/>
                  <a:gd name="T10" fmla="*/ 148 w 178"/>
                  <a:gd name="T11" fmla="*/ 23 h 63"/>
                  <a:gd name="T12" fmla="*/ 147 w 178"/>
                  <a:gd name="T13" fmla="*/ 24 h 63"/>
                  <a:gd name="T14" fmla="*/ 131 w 178"/>
                  <a:gd name="T15" fmla="*/ 24 h 63"/>
                  <a:gd name="T16" fmla="*/ 141 w 178"/>
                  <a:gd name="T17" fmla="*/ 12 h 63"/>
                  <a:gd name="T18" fmla="*/ 140 w 178"/>
                  <a:gd name="T19" fmla="*/ 2 h 63"/>
                  <a:gd name="T20" fmla="*/ 130 w 178"/>
                  <a:gd name="T21" fmla="*/ 3 h 63"/>
                  <a:gd name="T22" fmla="*/ 113 w 178"/>
                  <a:gd name="T23" fmla="*/ 23 h 63"/>
                  <a:gd name="T24" fmla="*/ 113 w 178"/>
                  <a:gd name="T25" fmla="*/ 24 h 63"/>
                  <a:gd name="T26" fmla="*/ 7 w 178"/>
                  <a:gd name="T27" fmla="*/ 24 h 63"/>
                  <a:gd name="T28" fmla="*/ 0 w 178"/>
                  <a:gd name="T29" fmla="*/ 31 h 63"/>
                  <a:gd name="T30" fmla="*/ 7 w 178"/>
                  <a:gd name="T31" fmla="*/ 38 h 63"/>
                  <a:gd name="T32" fmla="*/ 111 w 178"/>
                  <a:gd name="T33" fmla="*/ 38 h 63"/>
                  <a:gd name="T34" fmla="*/ 112 w 178"/>
                  <a:gd name="T35" fmla="*/ 39 h 63"/>
                  <a:gd name="T36" fmla="*/ 130 w 178"/>
                  <a:gd name="T37" fmla="*/ 60 h 63"/>
                  <a:gd name="T38" fmla="*/ 135 w 178"/>
                  <a:gd name="T39" fmla="*/ 63 h 63"/>
                  <a:gd name="T40" fmla="*/ 140 w 178"/>
                  <a:gd name="T41" fmla="*/ 61 h 63"/>
                  <a:gd name="T42" fmla="*/ 141 w 178"/>
                  <a:gd name="T43" fmla="*/ 51 h 63"/>
                  <a:gd name="T44" fmla="*/ 129 w 178"/>
                  <a:gd name="T45" fmla="*/ 38 h 63"/>
                  <a:gd name="T46" fmla="*/ 146 w 178"/>
                  <a:gd name="T47" fmla="*/ 38 h 63"/>
                  <a:gd name="T48" fmla="*/ 147 w 178"/>
                  <a:gd name="T49" fmla="*/ 39 h 63"/>
                  <a:gd name="T50" fmla="*/ 165 w 178"/>
                  <a:gd name="T51" fmla="*/ 60 h 63"/>
                  <a:gd name="T52" fmla="*/ 170 w 178"/>
                  <a:gd name="T53" fmla="*/ 63 h 63"/>
                  <a:gd name="T54" fmla="*/ 175 w 178"/>
                  <a:gd name="T55" fmla="*/ 61 h 63"/>
                  <a:gd name="T56" fmla="*/ 175 w 178"/>
                  <a:gd name="T57" fmla="*/ 5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8" h="63">
                    <a:moveTo>
                      <a:pt x="175" y="51"/>
                    </a:moveTo>
                    <a:cubicBezTo>
                      <a:pt x="159" y="32"/>
                      <a:pt x="159" y="32"/>
                      <a:pt x="159" y="32"/>
                    </a:cubicBezTo>
                    <a:cubicBezTo>
                      <a:pt x="175" y="12"/>
                      <a:pt x="175" y="12"/>
                      <a:pt x="175" y="12"/>
                    </a:cubicBezTo>
                    <a:cubicBezTo>
                      <a:pt x="178" y="9"/>
                      <a:pt x="177" y="5"/>
                      <a:pt x="175" y="2"/>
                    </a:cubicBezTo>
                    <a:cubicBezTo>
                      <a:pt x="172" y="0"/>
                      <a:pt x="167" y="0"/>
                      <a:pt x="165" y="3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8" y="23"/>
                      <a:pt x="147" y="23"/>
                      <a:pt x="147" y="24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41" y="12"/>
                      <a:pt x="141" y="12"/>
                      <a:pt x="141" y="12"/>
                    </a:cubicBezTo>
                    <a:cubicBezTo>
                      <a:pt x="143" y="9"/>
                      <a:pt x="143" y="5"/>
                      <a:pt x="140" y="2"/>
                    </a:cubicBezTo>
                    <a:cubicBezTo>
                      <a:pt x="137" y="0"/>
                      <a:pt x="132" y="0"/>
                      <a:pt x="130" y="3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3" y="24"/>
                      <a:pt x="113" y="24"/>
                      <a:pt x="113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3" y="24"/>
                      <a:pt x="0" y="27"/>
                      <a:pt x="0" y="31"/>
                    </a:cubicBezTo>
                    <a:cubicBezTo>
                      <a:pt x="0" y="35"/>
                      <a:pt x="3" y="38"/>
                      <a:pt x="7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112" y="38"/>
                      <a:pt x="112" y="39"/>
                      <a:pt x="112" y="39"/>
                    </a:cubicBezTo>
                    <a:cubicBezTo>
                      <a:pt x="130" y="60"/>
                      <a:pt x="130" y="60"/>
                      <a:pt x="130" y="60"/>
                    </a:cubicBezTo>
                    <a:cubicBezTo>
                      <a:pt x="131" y="62"/>
                      <a:pt x="133" y="63"/>
                      <a:pt x="135" y="63"/>
                    </a:cubicBezTo>
                    <a:cubicBezTo>
                      <a:pt x="137" y="63"/>
                      <a:pt x="139" y="62"/>
                      <a:pt x="140" y="61"/>
                    </a:cubicBezTo>
                    <a:cubicBezTo>
                      <a:pt x="143" y="58"/>
                      <a:pt x="143" y="54"/>
                      <a:pt x="141" y="51"/>
                    </a:cubicBezTo>
                    <a:cubicBezTo>
                      <a:pt x="129" y="38"/>
                      <a:pt x="129" y="38"/>
                      <a:pt x="129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7" y="39"/>
                      <a:pt x="147" y="39"/>
                    </a:cubicBezTo>
                    <a:cubicBezTo>
                      <a:pt x="165" y="60"/>
                      <a:pt x="165" y="60"/>
                      <a:pt x="165" y="60"/>
                    </a:cubicBezTo>
                    <a:cubicBezTo>
                      <a:pt x="166" y="62"/>
                      <a:pt x="168" y="63"/>
                      <a:pt x="170" y="63"/>
                    </a:cubicBezTo>
                    <a:cubicBezTo>
                      <a:pt x="172" y="63"/>
                      <a:pt x="173" y="62"/>
                      <a:pt x="175" y="61"/>
                    </a:cubicBezTo>
                    <a:cubicBezTo>
                      <a:pt x="177" y="58"/>
                      <a:pt x="178" y="54"/>
                      <a:pt x="175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60">
                <a:extLst>
                  <a:ext uri="{FF2B5EF4-FFF2-40B4-BE49-F238E27FC236}">
                    <a16:creationId xmlns:a16="http://schemas.microsoft.com/office/drawing/2014/main" id="{63103BB2-DD05-4B9F-94BE-7424573CA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450" y="4303713"/>
                <a:ext cx="120650" cy="127000"/>
              </a:xfrm>
              <a:custGeom>
                <a:avLst/>
                <a:gdLst>
                  <a:gd name="T0" fmla="*/ 24 w 53"/>
                  <a:gd name="T1" fmla="*/ 41 h 58"/>
                  <a:gd name="T2" fmla="*/ 19 w 53"/>
                  <a:gd name="T3" fmla="*/ 32 h 58"/>
                  <a:gd name="T4" fmla="*/ 18 w 53"/>
                  <a:gd name="T5" fmla="*/ 29 h 58"/>
                  <a:gd name="T6" fmla="*/ 19 w 53"/>
                  <a:gd name="T7" fmla="*/ 26 h 58"/>
                  <a:gd name="T8" fmla="*/ 36 w 53"/>
                  <a:gd name="T9" fmla="*/ 11 h 58"/>
                  <a:gd name="T10" fmla="*/ 52 w 53"/>
                  <a:gd name="T11" fmla="*/ 11 h 58"/>
                  <a:gd name="T12" fmla="*/ 30 w 53"/>
                  <a:gd name="T13" fmla="*/ 0 h 58"/>
                  <a:gd name="T14" fmla="*/ 0 w 53"/>
                  <a:gd name="T15" fmla="*/ 29 h 58"/>
                  <a:gd name="T16" fmla="*/ 30 w 53"/>
                  <a:gd name="T17" fmla="*/ 58 h 58"/>
                  <a:gd name="T18" fmla="*/ 53 w 53"/>
                  <a:gd name="T19" fmla="*/ 47 h 58"/>
                  <a:gd name="T20" fmla="*/ 36 w 53"/>
                  <a:gd name="T21" fmla="*/ 47 h 58"/>
                  <a:gd name="T22" fmla="*/ 24 w 53"/>
                  <a:gd name="T23" fmla="*/ 4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58">
                    <a:moveTo>
                      <a:pt x="24" y="41"/>
                    </a:moveTo>
                    <a:cubicBezTo>
                      <a:pt x="21" y="39"/>
                      <a:pt x="19" y="36"/>
                      <a:pt x="19" y="32"/>
                    </a:cubicBezTo>
                    <a:cubicBezTo>
                      <a:pt x="18" y="31"/>
                      <a:pt x="18" y="30"/>
                      <a:pt x="18" y="29"/>
                    </a:cubicBezTo>
                    <a:cubicBezTo>
                      <a:pt x="18" y="28"/>
                      <a:pt x="18" y="27"/>
                      <a:pt x="19" y="26"/>
                    </a:cubicBezTo>
                    <a:cubicBezTo>
                      <a:pt x="20" y="17"/>
                      <a:pt x="27" y="11"/>
                      <a:pt x="36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7" y="4"/>
                      <a:pt x="39" y="0"/>
                      <a:pt x="30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30" y="58"/>
                    </a:cubicBezTo>
                    <a:cubicBezTo>
                      <a:pt x="39" y="58"/>
                      <a:pt x="48" y="54"/>
                      <a:pt x="53" y="4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1" y="47"/>
                      <a:pt x="27" y="45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46" grpId="0"/>
      <p:bldP spid="50" grpId="0"/>
      <p:bldP spid="68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1AFDE908-F9C1-4E73-B102-E4AF5FC4EA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607" t="8710" r="9620" b="11107"/>
          <a:stretch/>
        </p:blipFill>
        <p:spPr>
          <a:xfrm>
            <a:off x="484909" y="0"/>
            <a:ext cx="10986655" cy="6481546"/>
          </a:xfrm>
          <a:prstGeom prst="rect">
            <a:avLst/>
          </a:prstGeom>
        </p:spPr>
      </p:pic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5832B62F-F21F-42E1-9332-975645F0C0F3}"/>
              </a:ext>
            </a:extLst>
          </p:cNvPr>
          <p:cNvSpPr/>
          <p:nvPr/>
        </p:nvSpPr>
        <p:spPr>
          <a:xfrm flipH="1" flipV="1">
            <a:off x="5937151" y="1463932"/>
            <a:ext cx="6254849" cy="1354201"/>
          </a:xfrm>
          <a:custGeom>
            <a:avLst/>
            <a:gdLst>
              <a:gd name="connsiteX0" fmla="*/ 0 w 6254849"/>
              <a:gd name="connsiteY0" fmla="*/ 1354201 h 1354201"/>
              <a:gd name="connsiteX1" fmla="*/ 0 w 6254849"/>
              <a:gd name="connsiteY1" fmla="*/ 0 h 1354201"/>
              <a:gd name="connsiteX2" fmla="*/ 6254849 w 6254849"/>
              <a:gd name="connsiteY2" fmla="*/ 0 h 1354201"/>
              <a:gd name="connsiteX3" fmla="*/ 5438913 w 6254849"/>
              <a:gd name="connsiteY3" fmla="*/ 1336880 h 135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4849" h="1354201">
                <a:moveTo>
                  <a:pt x="0" y="1354201"/>
                </a:moveTo>
                <a:lnTo>
                  <a:pt x="0" y="0"/>
                </a:lnTo>
                <a:lnTo>
                  <a:pt x="6254849" y="0"/>
                </a:lnTo>
                <a:lnTo>
                  <a:pt x="5438913" y="133688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54E55759-4FC3-4129-BF61-0A02CC426A16}"/>
              </a:ext>
            </a:extLst>
          </p:cNvPr>
          <p:cNvSpPr/>
          <p:nvPr/>
        </p:nvSpPr>
        <p:spPr>
          <a:xfrm>
            <a:off x="0" y="1939636"/>
            <a:ext cx="10328373" cy="2978727"/>
          </a:xfrm>
          <a:custGeom>
            <a:avLst/>
            <a:gdLst>
              <a:gd name="connsiteX0" fmla="*/ 0 w 10328373"/>
              <a:gd name="connsiteY0" fmla="*/ 0 h 2978727"/>
              <a:gd name="connsiteX1" fmla="*/ 10328373 w 10328373"/>
              <a:gd name="connsiteY1" fmla="*/ 0 h 2978727"/>
              <a:gd name="connsiteX2" fmla="*/ 9962870 w 10328373"/>
              <a:gd name="connsiteY2" fmla="*/ 1164 h 2978727"/>
              <a:gd name="connsiteX3" fmla="*/ 8161779 w 10328373"/>
              <a:gd name="connsiteY3" fmla="*/ 2952182 h 2978727"/>
              <a:gd name="connsiteX4" fmla="*/ 8335165 w 10328373"/>
              <a:gd name="connsiteY4" fmla="*/ 2952182 h 2978727"/>
              <a:gd name="connsiteX5" fmla="*/ 0 w 10328373"/>
              <a:gd name="connsiteY5" fmla="*/ 2978727 h 297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28373" h="2978727">
                <a:moveTo>
                  <a:pt x="0" y="0"/>
                </a:moveTo>
                <a:lnTo>
                  <a:pt x="10328373" y="0"/>
                </a:lnTo>
                <a:lnTo>
                  <a:pt x="9962870" y="1164"/>
                </a:lnTo>
                <a:lnTo>
                  <a:pt x="8161779" y="2952182"/>
                </a:lnTo>
                <a:lnTo>
                  <a:pt x="8335165" y="2952182"/>
                </a:lnTo>
                <a:lnTo>
                  <a:pt x="0" y="2978727"/>
                </a:lnTo>
                <a:close/>
              </a:path>
            </a:pathLst>
          </a:custGeom>
          <a:solidFill>
            <a:srgbClr val="2170AE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84442F-AC9B-42FA-95BC-BA674BC8CD1B}"/>
              </a:ext>
            </a:extLst>
          </p:cNvPr>
          <p:cNvSpPr txBox="1"/>
          <p:nvPr/>
        </p:nvSpPr>
        <p:spPr>
          <a:xfrm>
            <a:off x="1284494" y="2180032"/>
            <a:ext cx="30588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5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YaHei" charset="-122"/>
              </a:rPr>
              <a:t>PART      01</a:t>
            </a:r>
            <a:endParaRPr kumimoji="1" lang="zh-CN" altLang="en-US" sz="45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Microsoft YaHei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918449-712B-4032-813A-3779A85073E7}"/>
              </a:ext>
            </a:extLst>
          </p:cNvPr>
          <p:cNvSpPr txBox="1"/>
          <p:nvPr/>
        </p:nvSpPr>
        <p:spPr>
          <a:xfrm>
            <a:off x="1284494" y="3013551"/>
            <a:ext cx="4511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保研流程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87FE6E81-1F7F-449B-87BD-6CF62B0241F7}"/>
              </a:ext>
            </a:extLst>
          </p:cNvPr>
          <p:cNvSpPr/>
          <p:nvPr/>
        </p:nvSpPr>
        <p:spPr>
          <a:xfrm>
            <a:off x="10931493" y="1897454"/>
            <a:ext cx="328692" cy="487156"/>
          </a:xfrm>
          <a:custGeom>
            <a:avLst/>
            <a:gdLst>
              <a:gd name="connsiteX0" fmla="*/ 4223 w 533337"/>
              <a:gd name="connsiteY0" fmla="*/ 0 h 965953"/>
              <a:gd name="connsiteX1" fmla="*/ 156667 w 533337"/>
              <a:gd name="connsiteY1" fmla="*/ 0 h 965953"/>
              <a:gd name="connsiteX2" fmla="*/ 533337 w 533337"/>
              <a:gd name="connsiteY2" fmla="*/ 482977 h 965953"/>
              <a:gd name="connsiteX3" fmla="*/ 156667 w 533337"/>
              <a:gd name="connsiteY3" fmla="*/ 965953 h 965953"/>
              <a:gd name="connsiteX4" fmla="*/ 0 w 533337"/>
              <a:gd name="connsiteY4" fmla="*/ 965953 h 965953"/>
              <a:gd name="connsiteX5" fmla="*/ 0 w 533337"/>
              <a:gd name="connsiteY5" fmla="*/ 963689 h 965953"/>
              <a:gd name="connsiteX6" fmla="*/ 2457 w 533337"/>
              <a:gd name="connsiteY6" fmla="*/ 963689 h 965953"/>
              <a:gd name="connsiteX7" fmla="*/ 379127 w 533337"/>
              <a:gd name="connsiteY7" fmla="*/ 480713 h 96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337" h="965953">
                <a:moveTo>
                  <a:pt x="4223" y="0"/>
                </a:moveTo>
                <a:lnTo>
                  <a:pt x="156667" y="0"/>
                </a:lnTo>
                <a:lnTo>
                  <a:pt x="533337" y="482977"/>
                </a:lnTo>
                <a:lnTo>
                  <a:pt x="156667" y="965953"/>
                </a:lnTo>
                <a:lnTo>
                  <a:pt x="0" y="965953"/>
                </a:lnTo>
                <a:lnTo>
                  <a:pt x="0" y="963689"/>
                </a:lnTo>
                <a:lnTo>
                  <a:pt x="2457" y="963689"/>
                </a:lnTo>
                <a:lnTo>
                  <a:pt x="379127" y="4807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42FF36-46E5-4935-8993-BEE027E0BF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969" y="3696630"/>
            <a:ext cx="3352807" cy="2164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5" grpId="0" animBg="1"/>
      <p:bldP spid="29" grpId="0"/>
      <p:bldP spid="31" grpId="0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59"/>
          <p:cNvGrpSpPr/>
          <p:nvPr/>
        </p:nvGrpSpPr>
        <p:grpSpPr>
          <a:xfrm>
            <a:off x="5768401" y="914683"/>
            <a:ext cx="513283" cy="513283"/>
            <a:chOff x="6255405" y="2113395"/>
            <a:chExt cx="773390" cy="773390"/>
          </a:xfrm>
        </p:grpSpPr>
        <p:sp>
          <p:nvSpPr>
            <p:cNvPr id="19" name="椭圆 18"/>
            <p:cNvSpPr/>
            <p:nvPr/>
          </p:nvSpPr>
          <p:spPr>
            <a:xfrm>
              <a:off x="6255405" y="2113395"/>
              <a:ext cx="773390" cy="773390"/>
            </a:xfrm>
            <a:prstGeom prst="ellipse">
              <a:avLst/>
            </a:prstGeom>
            <a:solidFill>
              <a:srgbClr val="217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椭圆 35"/>
            <p:cNvSpPr/>
            <p:nvPr/>
          </p:nvSpPr>
          <p:spPr>
            <a:xfrm>
              <a:off x="6412770" y="2275231"/>
              <a:ext cx="458660" cy="449716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62"/>
          <p:cNvGrpSpPr/>
          <p:nvPr/>
        </p:nvGrpSpPr>
        <p:grpSpPr>
          <a:xfrm>
            <a:off x="5768450" y="2157378"/>
            <a:ext cx="513283" cy="513283"/>
            <a:chOff x="6255405" y="2113395"/>
            <a:chExt cx="773390" cy="773390"/>
          </a:xfrm>
        </p:grpSpPr>
        <p:sp>
          <p:nvSpPr>
            <p:cNvPr id="22" name="椭圆 21"/>
            <p:cNvSpPr/>
            <p:nvPr/>
          </p:nvSpPr>
          <p:spPr>
            <a:xfrm>
              <a:off x="6255405" y="2113395"/>
              <a:ext cx="773390" cy="773390"/>
            </a:xfrm>
            <a:prstGeom prst="ellipse">
              <a:avLst/>
            </a:prstGeom>
            <a:solidFill>
              <a:srgbClr val="217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3" name="椭圆 38"/>
            <p:cNvSpPr/>
            <p:nvPr/>
          </p:nvSpPr>
          <p:spPr>
            <a:xfrm>
              <a:off x="6443416" y="2270760"/>
              <a:ext cx="397366" cy="458660"/>
            </a:xfrm>
            <a:custGeom>
              <a:avLst/>
              <a:gdLst>
                <a:gd name="connsiteX0" fmla="*/ 364492 w 525642"/>
                <a:gd name="connsiteY0" fmla="*/ 201148 h 606722"/>
                <a:gd name="connsiteX1" fmla="*/ 378547 w 525642"/>
                <a:gd name="connsiteY1" fmla="*/ 215723 h 606722"/>
                <a:gd name="connsiteX2" fmla="*/ 374010 w 525642"/>
                <a:gd name="connsiteY2" fmla="*/ 448744 h 606722"/>
                <a:gd name="connsiteX3" fmla="*/ 359777 w 525642"/>
                <a:gd name="connsiteY3" fmla="*/ 462697 h 606722"/>
                <a:gd name="connsiteX4" fmla="*/ 359510 w 525642"/>
                <a:gd name="connsiteY4" fmla="*/ 462697 h 606722"/>
                <a:gd name="connsiteX5" fmla="*/ 345455 w 525642"/>
                <a:gd name="connsiteY5" fmla="*/ 448211 h 606722"/>
                <a:gd name="connsiteX6" fmla="*/ 349992 w 525642"/>
                <a:gd name="connsiteY6" fmla="*/ 215190 h 606722"/>
                <a:gd name="connsiteX7" fmla="*/ 364492 w 525642"/>
                <a:gd name="connsiteY7" fmla="*/ 201148 h 606722"/>
                <a:gd name="connsiteX8" fmla="*/ 262847 w 525642"/>
                <a:gd name="connsiteY8" fmla="*/ 201112 h 606722"/>
                <a:gd name="connsiteX9" fmla="*/ 277181 w 525642"/>
                <a:gd name="connsiteY9" fmla="*/ 215422 h 606722"/>
                <a:gd name="connsiteX10" fmla="*/ 277181 w 525642"/>
                <a:gd name="connsiteY10" fmla="*/ 448477 h 606722"/>
                <a:gd name="connsiteX11" fmla="*/ 262847 w 525642"/>
                <a:gd name="connsiteY11" fmla="*/ 462698 h 606722"/>
                <a:gd name="connsiteX12" fmla="*/ 248602 w 525642"/>
                <a:gd name="connsiteY12" fmla="*/ 448477 h 606722"/>
                <a:gd name="connsiteX13" fmla="*/ 248602 w 525642"/>
                <a:gd name="connsiteY13" fmla="*/ 215422 h 606722"/>
                <a:gd name="connsiteX14" fmla="*/ 262847 w 525642"/>
                <a:gd name="connsiteY14" fmla="*/ 201112 h 606722"/>
                <a:gd name="connsiteX15" fmla="*/ 161210 w 525642"/>
                <a:gd name="connsiteY15" fmla="*/ 201112 h 606722"/>
                <a:gd name="connsiteX16" fmla="*/ 161566 w 525642"/>
                <a:gd name="connsiteY16" fmla="*/ 201112 h 606722"/>
                <a:gd name="connsiteX17" fmla="*/ 175807 w 525642"/>
                <a:gd name="connsiteY17" fmla="*/ 215156 h 606722"/>
                <a:gd name="connsiteX18" fmla="*/ 180257 w 525642"/>
                <a:gd name="connsiteY18" fmla="*/ 448210 h 606722"/>
                <a:gd name="connsiteX19" fmla="*/ 166283 w 525642"/>
                <a:gd name="connsiteY19" fmla="*/ 462698 h 606722"/>
                <a:gd name="connsiteX20" fmla="*/ 166016 w 525642"/>
                <a:gd name="connsiteY20" fmla="*/ 462698 h 606722"/>
                <a:gd name="connsiteX21" fmla="*/ 151686 w 525642"/>
                <a:gd name="connsiteY21" fmla="*/ 448743 h 606722"/>
                <a:gd name="connsiteX22" fmla="*/ 147236 w 525642"/>
                <a:gd name="connsiteY22" fmla="*/ 215689 h 606722"/>
                <a:gd name="connsiteX23" fmla="*/ 161210 w 525642"/>
                <a:gd name="connsiteY23" fmla="*/ 201112 h 606722"/>
                <a:gd name="connsiteX24" fmla="*/ 69421 w 525642"/>
                <a:gd name="connsiteY24" fmla="*/ 85760 h 606722"/>
                <a:gd name="connsiteX25" fmla="*/ 87488 w 525642"/>
                <a:gd name="connsiteY25" fmla="*/ 554288 h 606722"/>
                <a:gd name="connsiteX26" fmla="*/ 112231 w 525642"/>
                <a:gd name="connsiteY26" fmla="*/ 578106 h 606722"/>
                <a:gd name="connsiteX27" fmla="*/ 413411 w 525642"/>
                <a:gd name="connsiteY27" fmla="*/ 578106 h 606722"/>
                <a:gd name="connsiteX28" fmla="*/ 438243 w 525642"/>
                <a:gd name="connsiteY28" fmla="*/ 554288 h 606722"/>
                <a:gd name="connsiteX29" fmla="*/ 456221 w 525642"/>
                <a:gd name="connsiteY29" fmla="*/ 85760 h 606722"/>
                <a:gd name="connsiteX30" fmla="*/ 206216 w 525642"/>
                <a:gd name="connsiteY30" fmla="*/ 28527 h 606722"/>
                <a:gd name="connsiteX31" fmla="*/ 206216 w 525642"/>
                <a:gd name="connsiteY31" fmla="*/ 57144 h 606722"/>
                <a:gd name="connsiteX32" fmla="*/ 319515 w 525642"/>
                <a:gd name="connsiteY32" fmla="*/ 57144 h 606722"/>
                <a:gd name="connsiteX33" fmla="*/ 319515 w 525642"/>
                <a:gd name="connsiteY33" fmla="*/ 28527 h 606722"/>
                <a:gd name="connsiteX34" fmla="*/ 206038 w 525642"/>
                <a:gd name="connsiteY34" fmla="*/ 0 h 606722"/>
                <a:gd name="connsiteX35" fmla="*/ 319693 w 525642"/>
                <a:gd name="connsiteY35" fmla="*/ 0 h 606722"/>
                <a:gd name="connsiteX36" fmla="*/ 348084 w 525642"/>
                <a:gd name="connsiteY36" fmla="*/ 28350 h 606722"/>
                <a:gd name="connsiteX37" fmla="*/ 348084 w 525642"/>
                <a:gd name="connsiteY37" fmla="*/ 57144 h 606722"/>
                <a:gd name="connsiteX38" fmla="*/ 511402 w 525642"/>
                <a:gd name="connsiteY38" fmla="*/ 57144 h 606722"/>
                <a:gd name="connsiteX39" fmla="*/ 525642 w 525642"/>
                <a:gd name="connsiteY39" fmla="*/ 71452 h 606722"/>
                <a:gd name="connsiteX40" fmla="*/ 511402 w 525642"/>
                <a:gd name="connsiteY40" fmla="*/ 85671 h 606722"/>
                <a:gd name="connsiteX41" fmla="*/ 484879 w 525642"/>
                <a:gd name="connsiteY41" fmla="*/ 85671 h 606722"/>
                <a:gd name="connsiteX42" fmla="*/ 466812 w 525642"/>
                <a:gd name="connsiteY42" fmla="*/ 555444 h 606722"/>
                <a:gd name="connsiteX43" fmla="*/ 413411 w 525642"/>
                <a:gd name="connsiteY43" fmla="*/ 606722 h 606722"/>
                <a:gd name="connsiteX44" fmla="*/ 112231 w 525642"/>
                <a:gd name="connsiteY44" fmla="*/ 606722 h 606722"/>
                <a:gd name="connsiteX45" fmla="*/ 58919 w 525642"/>
                <a:gd name="connsiteY45" fmla="*/ 555444 h 606722"/>
                <a:gd name="connsiteX46" fmla="*/ 40852 w 525642"/>
                <a:gd name="connsiteY46" fmla="*/ 85760 h 606722"/>
                <a:gd name="connsiteX47" fmla="*/ 14329 w 525642"/>
                <a:gd name="connsiteY47" fmla="*/ 85760 h 606722"/>
                <a:gd name="connsiteX48" fmla="*/ 0 w 525642"/>
                <a:gd name="connsiteY48" fmla="*/ 71452 h 606722"/>
                <a:gd name="connsiteX49" fmla="*/ 14329 w 525642"/>
                <a:gd name="connsiteY49" fmla="*/ 57144 h 606722"/>
                <a:gd name="connsiteX50" fmla="*/ 177647 w 525642"/>
                <a:gd name="connsiteY50" fmla="*/ 57144 h 606722"/>
                <a:gd name="connsiteX51" fmla="*/ 177647 w 525642"/>
                <a:gd name="connsiteY51" fmla="*/ 28350 h 606722"/>
                <a:gd name="connsiteX52" fmla="*/ 206038 w 525642"/>
                <a:gd name="connsiteY5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5642" h="606722">
                  <a:moveTo>
                    <a:pt x="364492" y="201148"/>
                  </a:moveTo>
                  <a:cubicBezTo>
                    <a:pt x="372409" y="201326"/>
                    <a:pt x="378725" y="207813"/>
                    <a:pt x="378547" y="215723"/>
                  </a:cubicBezTo>
                  <a:lnTo>
                    <a:pt x="374010" y="448744"/>
                  </a:lnTo>
                  <a:cubicBezTo>
                    <a:pt x="373921" y="456565"/>
                    <a:pt x="367516" y="462697"/>
                    <a:pt x="359777" y="462697"/>
                  </a:cubicBezTo>
                  <a:cubicBezTo>
                    <a:pt x="359688" y="462697"/>
                    <a:pt x="359599" y="462697"/>
                    <a:pt x="359510" y="462697"/>
                  </a:cubicBezTo>
                  <a:cubicBezTo>
                    <a:pt x="351593" y="462608"/>
                    <a:pt x="345277" y="456032"/>
                    <a:pt x="345455" y="448211"/>
                  </a:cubicBezTo>
                  <a:lnTo>
                    <a:pt x="349992" y="215190"/>
                  </a:lnTo>
                  <a:cubicBezTo>
                    <a:pt x="350081" y="207280"/>
                    <a:pt x="356664" y="200970"/>
                    <a:pt x="364492" y="201148"/>
                  </a:cubicBezTo>
                  <a:close/>
                  <a:moveTo>
                    <a:pt x="262847" y="201112"/>
                  </a:moveTo>
                  <a:cubicBezTo>
                    <a:pt x="270771" y="201112"/>
                    <a:pt x="277181" y="207512"/>
                    <a:pt x="277181" y="215422"/>
                  </a:cubicBezTo>
                  <a:lnTo>
                    <a:pt x="277181" y="448477"/>
                  </a:lnTo>
                  <a:cubicBezTo>
                    <a:pt x="277181" y="456387"/>
                    <a:pt x="270771" y="462698"/>
                    <a:pt x="262847" y="462698"/>
                  </a:cubicBezTo>
                  <a:cubicBezTo>
                    <a:pt x="255012" y="462698"/>
                    <a:pt x="248602" y="456387"/>
                    <a:pt x="248602" y="448477"/>
                  </a:cubicBezTo>
                  <a:lnTo>
                    <a:pt x="248602" y="215422"/>
                  </a:lnTo>
                  <a:cubicBezTo>
                    <a:pt x="248602" y="207512"/>
                    <a:pt x="255012" y="201112"/>
                    <a:pt x="262847" y="201112"/>
                  </a:cubicBezTo>
                  <a:close/>
                  <a:moveTo>
                    <a:pt x="161210" y="201112"/>
                  </a:moveTo>
                  <a:cubicBezTo>
                    <a:pt x="161299" y="201112"/>
                    <a:pt x="161388" y="201112"/>
                    <a:pt x="161566" y="201112"/>
                  </a:cubicBezTo>
                  <a:cubicBezTo>
                    <a:pt x="169309" y="201112"/>
                    <a:pt x="175629" y="207334"/>
                    <a:pt x="175807" y="215156"/>
                  </a:cubicBezTo>
                  <a:lnTo>
                    <a:pt x="180257" y="448210"/>
                  </a:lnTo>
                  <a:cubicBezTo>
                    <a:pt x="180435" y="456032"/>
                    <a:pt x="174205" y="462609"/>
                    <a:pt x="166283" y="462698"/>
                  </a:cubicBezTo>
                  <a:cubicBezTo>
                    <a:pt x="166194" y="462698"/>
                    <a:pt x="166105" y="462698"/>
                    <a:pt x="166016" y="462698"/>
                  </a:cubicBezTo>
                  <a:cubicBezTo>
                    <a:pt x="158273" y="462698"/>
                    <a:pt x="151864" y="456565"/>
                    <a:pt x="151686" y="448743"/>
                  </a:cubicBezTo>
                  <a:lnTo>
                    <a:pt x="147236" y="215689"/>
                  </a:lnTo>
                  <a:cubicBezTo>
                    <a:pt x="147058" y="207778"/>
                    <a:pt x="153377" y="201290"/>
                    <a:pt x="161210" y="201112"/>
                  </a:cubicBezTo>
                  <a:close/>
                  <a:moveTo>
                    <a:pt x="69421" y="85760"/>
                  </a:moveTo>
                  <a:lnTo>
                    <a:pt x="87488" y="554288"/>
                  </a:lnTo>
                  <a:cubicBezTo>
                    <a:pt x="88022" y="567708"/>
                    <a:pt x="98881" y="578106"/>
                    <a:pt x="112231" y="578106"/>
                  </a:cubicBezTo>
                  <a:lnTo>
                    <a:pt x="413411" y="578106"/>
                  </a:lnTo>
                  <a:cubicBezTo>
                    <a:pt x="426850" y="578106"/>
                    <a:pt x="437709" y="567708"/>
                    <a:pt x="438243" y="554288"/>
                  </a:cubicBezTo>
                  <a:lnTo>
                    <a:pt x="456221" y="85760"/>
                  </a:lnTo>
                  <a:close/>
                  <a:moveTo>
                    <a:pt x="206216" y="28527"/>
                  </a:moveTo>
                  <a:lnTo>
                    <a:pt x="206216" y="57144"/>
                  </a:lnTo>
                  <a:lnTo>
                    <a:pt x="319515" y="57144"/>
                  </a:lnTo>
                  <a:lnTo>
                    <a:pt x="319515" y="28527"/>
                  </a:lnTo>
                  <a:close/>
                  <a:moveTo>
                    <a:pt x="206038" y="0"/>
                  </a:moveTo>
                  <a:lnTo>
                    <a:pt x="319693" y="0"/>
                  </a:lnTo>
                  <a:cubicBezTo>
                    <a:pt x="335357" y="0"/>
                    <a:pt x="348084" y="12708"/>
                    <a:pt x="348084" y="28350"/>
                  </a:cubicBezTo>
                  <a:lnTo>
                    <a:pt x="348084" y="57144"/>
                  </a:lnTo>
                  <a:lnTo>
                    <a:pt x="511402" y="57144"/>
                  </a:lnTo>
                  <a:cubicBezTo>
                    <a:pt x="519234" y="57144"/>
                    <a:pt x="525642" y="63543"/>
                    <a:pt x="525642" y="71452"/>
                  </a:cubicBezTo>
                  <a:cubicBezTo>
                    <a:pt x="525642" y="79362"/>
                    <a:pt x="519234" y="85671"/>
                    <a:pt x="511402" y="85671"/>
                  </a:cubicBezTo>
                  <a:lnTo>
                    <a:pt x="484879" y="85671"/>
                  </a:lnTo>
                  <a:lnTo>
                    <a:pt x="466812" y="555444"/>
                  </a:lnTo>
                  <a:cubicBezTo>
                    <a:pt x="465655" y="584149"/>
                    <a:pt x="442248" y="606722"/>
                    <a:pt x="413411" y="606722"/>
                  </a:cubicBezTo>
                  <a:lnTo>
                    <a:pt x="112231" y="606722"/>
                  </a:lnTo>
                  <a:cubicBezTo>
                    <a:pt x="83483" y="606722"/>
                    <a:pt x="59987" y="584149"/>
                    <a:pt x="58919" y="555444"/>
                  </a:cubicBezTo>
                  <a:lnTo>
                    <a:pt x="40852" y="85760"/>
                  </a:lnTo>
                  <a:lnTo>
                    <a:pt x="14329" y="85760"/>
                  </a:lnTo>
                  <a:cubicBezTo>
                    <a:pt x="6408" y="85760"/>
                    <a:pt x="0" y="79362"/>
                    <a:pt x="0" y="71452"/>
                  </a:cubicBezTo>
                  <a:cubicBezTo>
                    <a:pt x="0" y="63543"/>
                    <a:pt x="6408" y="57144"/>
                    <a:pt x="14329" y="57144"/>
                  </a:cubicBezTo>
                  <a:lnTo>
                    <a:pt x="177647" y="57144"/>
                  </a:lnTo>
                  <a:lnTo>
                    <a:pt x="177647" y="28350"/>
                  </a:lnTo>
                  <a:cubicBezTo>
                    <a:pt x="177647" y="12708"/>
                    <a:pt x="190374" y="0"/>
                    <a:pt x="2060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65"/>
          <p:cNvGrpSpPr/>
          <p:nvPr/>
        </p:nvGrpSpPr>
        <p:grpSpPr>
          <a:xfrm>
            <a:off x="5788820" y="3404220"/>
            <a:ext cx="513283" cy="513283"/>
            <a:chOff x="6255405" y="2113395"/>
            <a:chExt cx="773390" cy="773390"/>
          </a:xfrm>
        </p:grpSpPr>
        <p:sp>
          <p:nvSpPr>
            <p:cNvPr id="25" name="椭圆 24"/>
            <p:cNvSpPr/>
            <p:nvPr/>
          </p:nvSpPr>
          <p:spPr>
            <a:xfrm>
              <a:off x="6255405" y="2113395"/>
              <a:ext cx="773390" cy="773390"/>
            </a:xfrm>
            <a:prstGeom prst="ellipse">
              <a:avLst/>
            </a:prstGeom>
            <a:solidFill>
              <a:srgbClr val="217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6" name="椭圆 41"/>
            <p:cNvSpPr/>
            <p:nvPr/>
          </p:nvSpPr>
          <p:spPr>
            <a:xfrm>
              <a:off x="6412770" y="2288653"/>
              <a:ext cx="458660" cy="422873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" y="1320557"/>
            <a:ext cx="5675474" cy="4152061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6635694" y="755650"/>
            <a:ext cx="5303520" cy="704215"/>
            <a:chOff x="10377" y="3009"/>
            <a:chExt cx="8352" cy="1109"/>
          </a:xfrm>
        </p:grpSpPr>
        <p:sp>
          <p:nvSpPr>
            <p:cNvPr id="36" name="箭头: 右 7"/>
            <p:cNvSpPr/>
            <p:nvPr/>
          </p:nvSpPr>
          <p:spPr>
            <a:xfrm flipH="1">
              <a:off x="10377" y="3213"/>
              <a:ext cx="825" cy="905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1384" y="3009"/>
              <a:ext cx="7345" cy="10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参加夏令营</a:t>
              </a:r>
              <a:endParaRPr lang="en-US" altLang="zh-CN" sz="2800" b="1" dirty="0">
                <a:solidFill>
                  <a:srgbClr val="222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35694" y="1999615"/>
            <a:ext cx="5288915" cy="701040"/>
            <a:chOff x="10377" y="4968"/>
            <a:chExt cx="8329" cy="1104"/>
          </a:xfrm>
        </p:grpSpPr>
        <p:sp>
          <p:nvSpPr>
            <p:cNvPr id="39" name="箭头: 右 25"/>
            <p:cNvSpPr/>
            <p:nvPr/>
          </p:nvSpPr>
          <p:spPr>
            <a:xfrm flipH="1">
              <a:off x="10377" y="5167"/>
              <a:ext cx="825" cy="905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361" y="4968"/>
              <a:ext cx="7345" cy="10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院内综合评价</a:t>
              </a:r>
              <a:endParaRPr lang="en-US" altLang="zh-CN" sz="2800" b="1" dirty="0">
                <a:solidFill>
                  <a:srgbClr val="222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635694" y="3261995"/>
            <a:ext cx="5303520" cy="685800"/>
            <a:chOff x="10377" y="6956"/>
            <a:chExt cx="8352" cy="1080"/>
          </a:xfrm>
        </p:grpSpPr>
        <p:sp>
          <p:nvSpPr>
            <p:cNvPr id="42" name="箭头: 右 28"/>
            <p:cNvSpPr/>
            <p:nvPr/>
          </p:nvSpPr>
          <p:spPr>
            <a:xfrm flipH="1">
              <a:off x="10377" y="7131"/>
              <a:ext cx="825" cy="905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384" y="6956"/>
              <a:ext cx="7345" cy="10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获取本校保研资格</a:t>
              </a:r>
              <a:endParaRPr lang="en-US" altLang="zh-CN" sz="2800" b="1" dirty="0">
                <a:solidFill>
                  <a:srgbClr val="222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2AB22A7-12CD-46D2-916E-2B5B9516C2D1}"/>
              </a:ext>
            </a:extLst>
          </p:cNvPr>
          <p:cNvGrpSpPr/>
          <p:nvPr/>
        </p:nvGrpSpPr>
        <p:grpSpPr>
          <a:xfrm>
            <a:off x="343069" y="232410"/>
            <a:ext cx="4571211" cy="523240"/>
            <a:chOff x="9313" y="2752"/>
            <a:chExt cx="7199" cy="824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767863C-E29D-4117-B9F8-085D4D89B7FA}"/>
                </a:ext>
              </a:extLst>
            </p:cNvPr>
            <p:cNvSpPr txBox="1"/>
            <p:nvPr/>
          </p:nvSpPr>
          <p:spPr>
            <a:xfrm>
              <a:off x="10112" y="2752"/>
              <a:ext cx="6400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保研流程</a:t>
              </a:r>
              <a:endPara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2" name="箭头: V 形 31">
              <a:extLst>
                <a:ext uri="{FF2B5EF4-FFF2-40B4-BE49-F238E27FC236}">
                  <a16:creationId xmlns:a16="http://schemas.microsoft.com/office/drawing/2014/main" id="{6B24263B-FCC7-4EC0-A498-6A1829093D4C}"/>
                </a:ext>
              </a:extLst>
            </p:cNvPr>
            <p:cNvSpPr/>
            <p:nvPr/>
          </p:nvSpPr>
          <p:spPr>
            <a:xfrm>
              <a:off x="9313" y="2830"/>
              <a:ext cx="667" cy="667"/>
            </a:xfrm>
            <a:prstGeom prst="chevron">
              <a:avLst/>
            </a:prstGeom>
            <a:solidFill>
              <a:srgbClr val="2170A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052" y="5572387"/>
            <a:ext cx="1243988" cy="1243988"/>
          </a:xfrm>
          <a:prstGeom prst="rect">
            <a:avLst/>
          </a:prstGeom>
        </p:spPr>
      </p:pic>
      <p:grpSp>
        <p:nvGrpSpPr>
          <p:cNvPr id="49" name="组合 59"/>
          <p:cNvGrpSpPr/>
          <p:nvPr/>
        </p:nvGrpSpPr>
        <p:grpSpPr>
          <a:xfrm>
            <a:off x="5753796" y="4618071"/>
            <a:ext cx="513283" cy="513283"/>
            <a:chOff x="6255405" y="2113395"/>
            <a:chExt cx="773390" cy="773390"/>
          </a:xfrm>
        </p:grpSpPr>
        <p:sp>
          <p:nvSpPr>
            <p:cNvPr id="50" name="椭圆 49"/>
            <p:cNvSpPr/>
            <p:nvPr/>
          </p:nvSpPr>
          <p:spPr>
            <a:xfrm>
              <a:off x="6255405" y="2113395"/>
              <a:ext cx="773390" cy="773390"/>
            </a:xfrm>
            <a:prstGeom prst="ellipse">
              <a:avLst/>
            </a:prstGeom>
            <a:solidFill>
              <a:srgbClr val="217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2" name="椭圆 35"/>
            <p:cNvSpPr/>
            <p:nvPr/>
          </p:nvSpPr>
          <p:spPr>
            <a:xfrm>
              <a:off x="6412770" y="2275231"/>
              <a:ext cx="458660" cy="449716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62"/>
          <p:cNvGrpSpPr/>
          <p:nvPr/>
        </p:nvGrpSpPr>
        <p:grpSpPr>
          <a:xfrm>
            <a:off x="5753845" y="5860766"/>
            <a:ext cx="513283" cy="513283"/>
            <a:chOff x="6255405" y="2113395"/>
            <a:chExt cx="773390" cy="773390"/>
          </a:xfrm>
        </p:grpSpPr>
        <p:sp>
          <p:nvSpPr>
            <p:cNvPr id="54" name="椭圆 53"/>
            <p:cNvSpPr/>
            <p:nvPr/>
          </p:nvSpPr>
          <p:spPr>
            <a:xfrm>
              <a:off x="6255405" y="2113395"/>
              <a:ext cx="773390" cy="773390"/>
            </a:xfrm>
            <a:prstGeom prst="ellipse">
              <a:avLst/>
            </a:prstGeom>
            <a:solidFill>
              <a:srgbClr val="217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5" name="椭圆 38"/>
            <p:cNvSpPr/>
            <p:nvPr/>
          </p:nvSpPr>
          <p:spPr>
            <a:xfrm>
              <a:off x="6443416" y="2270760"/>
              <a:ext cx="397366" cy="458660"/>
            </a:xfrm>
            <a:custGeom>
              <a:avLst/>
              <a:gdLst>
                <a:gd name="connsiteX0" fmla="*/ 364492 w 525642"/>
                <a:gd name="connsiteY0" fmla="*/ 201148 h 606722"/>
                <a:gd name="connsiteX1" fmla="*/ 378547 w 525642"/>
                <a:gd name="connsiteY1" fmla="*/ 215723 h 606722"/>
                <a:gd name="connsiteX2" fmla="*/ 374010 w 525642"/>
                <a:gd name="connsiteY2" fmla="*/ 448744 h 606722"/>
                <a:gd name="connsiteX3" fmla="*/ 359777 w 525642"/>
                <a:gd name="connsiteY3" fmla="*/ 462697 h 606722"/>
                <a:gd name="connsiteX4" fmla="*/ 359510 w 525642"/>
                <a:gd name="connsiteY4" fmla="*/ 462697 h 606722"/>
                <a:gd name="connsiteX5" fmla="*/ 345455 w 525642"/>
                <a:gd name="connsiteY5" fmla="*/ 448211 h 606722"/>
                <a:gd name="connsiteX6" fmla="*/ 349992 w 525642"/>
                <a:gd name="connsiteY6" fmla="*/ 215190 h 606722"/>
                <a:gd name="connsiteX7" fmla="*/ 364492 w 525642"/>
                <a:gd name="connsiteY7" fmla="*/ 201148 h 606722"/>
                <a:gd name="connsiteX8" fmla="*/ 262847 w 525642"/>
                <a:gd name="connsiteY8" fmla="*/ 201112 h 606722"/>
                <a:gd name="connsiteX9" fmla="*/ 277181 w 525642"/>
                <a:gd name="connsiteY9" fmla="*/ 215422 h 606722"/>
                <a:gd name="connsiteX10" fmla="*/ 277181 w 525642"/>
                <a:gd name="connsiteY10" fmla="*/ 448477 h 606722"/>
                <a:gd name="connsiteX11" fmla="*/ 262847 w 525642"/>
                <a:gd name="connsiteY11" fmla="*/ 462698 h 606722"/>
                <a:gd name="connsiteX12" fmla="*/ 248602 w 525642"/>
                <a:gd name="connsiteY12" fmla="*/ 448477 h 606722"/>
                <a:gd name="connsiteX13" fmla="*/ 248602 w 525642"/>
                <a:gd name="connsiteY13" fmla="*/ 215422 h 606722"/>
                <a:gd name="connsiteX14" fmla="*/ 262847 w 525642"/>
                <a:gd name="connsiteY14" fmla="*/ 201112 h 606722"/>
                <a:gd name="connsiteX15" fmla="*/ 161210 w 525642"/>
                <a:gd name="connsiteY15" fmla="*/ 201112 h 606722"/>
                <a:gd name="connsiteX16" fmla="*/ 161566 w 525642"/>
                <a:gd name="connsiteY16" fmla="*/ 201112 h 606722"/>
                <a:gd name="connsiteX17" fmla="*/ 175807 w 525642"/>
                <a:gd name="connsiteY17" fmla="*/ 215156 h 606722"/>
                <a:gd name="connsiteX18" fmla="*/ 180257 w 525642"/>
                <a:gd name="connsiteY18" fmla="*/ 448210 h 606722"/>
                <a:gd name="connsiteX19" fmla="*/ 166283 w 525642"/>
                <a:gd name="connsiteY19" fmla="*/ 462698 h 606722"/>
                <a:gd name="connsiteX20" fmla="*/ 166016 w 525642"/>
                <a:gd name="connsiteY20" fmla="*/ 462698 h 606722"/>
                <a:gd name="connsiteX21" fmla="*/ 151686 w 525642"/>
                <a:gd name="connsiteY21" fmla="*/ 448743 h 606722"/>
                <a:gd name="connsiteX22" fmla="*/ 147236 w 525642"/>
                <a:gd name="connsiteY22" fmla="*/ 215689 h 606722"/>
                <a:gd name="connsiteX23" fmla="*/ 161210 w 525642"/>
                <a:gd name="connsiteY23" fmla="*/ 201112 h 606722"/>
                <a:gd name="connsiteX24" fmla="*/ 69421 w 525642"/>
                <a:gd name="connsiteY24" fmla="*/ 85760 h 606722"/>
                <a:gd name="connsiteX25" fmla="*/ 87488 w 525642"/>
                <a:gd name="connsiteY25" fmla="*/ 554288 h 606722"/>
                <a:gd name="connsiteX26" fmla="*/ 112231 w 525642"/>
                <a:gd name="connsiteY26" fmla="*/ 578106 h 606722"/>
                <a:gd name="connsiteX27" fmla="*/ 413411 w 525642"/>
                <a:gd name="connsiteY27" fmla="*/ 578106 h 606722"/>
                <a:gd name="connsiteX28" fmla="*/ 438243 w 525642"/>
                <a:gd name="connsiteY28" fmla="*/ 554288 h 606722"/>
                <a:gd name="connsiteX29" fmla="*/ 456221 w 525642"/>
                <a:gd name="connsiteY29" fmla="*/ 85760 h 606722"/>
                <a:gd name="connsiteX30" fmla="*/ 206216 w 525642"/>
                <a:gd name="connsiteY30" fmla="*/ 28527 h 606722"/>
                <a:gd name="connsiteX31" fmla="*/ 206216 w 525642"/>
                <a:gd name="connsiteY31" fmla="*/ 57144 h 606722"/>
                <a:gd name="connsiteX32" fmla="*/ 319515 w 525642"/>
                <a:gd name="connsiteY32" fmla="*/ 57144 h 606722"/>
                <a:gd name="connsiteX33" fmla="*/ 319515 w 525642"/>
                <a:gd name="connsiteY33" fmla="*/ 28527 h 606722"/>
                <a:gd name="connsiteX34" fmla="*/ 206038 w 525642"/>
                <a:gd name="connsiteY34" fmla="*/ 0 h 606722"/>
                <a:gd name="connsiteX35" fmla="*/ 319693 w 525642"/>
                <a:gd name="connsiteY35" fmla="*/ 0 h 606722"/>
                <a:gd name="connsiteX36" fmla="*/ 348084 w 525642"/>
                <a:gd name="connsiteY36" fmla="*/ 28350 h 606722"/>
                <a:gd name="connsiteX37" fmla="*/ 348084 w 525642"/>
                <a:gd name="connsiteY37" fmla="*/ 57144 h 606722"/>
                <a:gd name="connsiteX38" fmla="*/ 511402 w 525642"/>
                <a:gd name="connsiteY38" fmla="*/ 57144 h 606722"/>
                <a:gd name="connsiteX39" fmla="*/ 525642 w 525642"/>
                <a:gd name="connsiteY39" fmla="*/ 71452 h 606722"/>
                <a:gd name="connsiteX40" fmla="*/ 511402 w 525642"/>
                <a:gd name="connsiteY40" fmla="*/ 85671 h 606722"/>
                <a:gd name="connsiteX41" fmla="*/ 484879 w 525642"/>
                <a:gd name="connsiteY41" fmla="*/ 85671 h 606722"/>
                <a:gd name="connsiteX42" fmla="*/ 466812 w 525642"/>
                <a:gd name="connsiteY42" fmla="*/ 555444 h 606722"/>
                <a:gd name="connsiteX43" fmla="*/ 413411 w 525642"/>
                <a:gd name="connsiteY43" fmla="*/ 606722 h 606722"/>
                <a:gd name="connsiteX44" fmla="*/ 112231 w 525642"/>
                <a:gd name="connsiteY44" fmla="*/ 606722 h 606722"/>
                <a:gd name="connsiteX45" fmla="*/ 58919 w 525642"/>
                <a:gd name="connsiteY45" fmla="*/ 555444 h 606722"/>
                <a:gd name="connsiteX46" fmla="*/ 40852 w 525642"/>
                <a:gd name="connsiteY46" fmla="*/ 85760 h 606722"/>
                <a:gd name="connsiteX47" fmla="*/ 14329 w 525642"/>
                <a:gd name="connsiteY47" fmla="*/ 85760 h 606722"/>
                <a:gd name="connsiteX48" fmla="*/ 0 w 525642"/>
                <a:gd name="connsiteY48" fmla="*/ 71452 h 606722"/>
                <a:gd name="connsiteX49" fmla="*/ 14329 w 525642"/>
                <a:gd name="connsiteY49" fmla="*/ 57144 h 606722"/>
                <a:gd name="connsiteX50" fmla="*/ 177647 w 525642"/>
                <a:gd name="connsiteY50" fmla="*/ 57144 h 606722"/>
                <a:gd name="connsiteX51" fmla="*/ 177647 w 525642"/>
                <a:gd name="connsiteY51" fmla="*/ 28350 h 606722"/>
                <a:gd name="connsiteX52" fmla="*/ 206038 w 525642"/>
                <a:gd name="connsiteY5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5642" h="606722">
                  <a:moveTo>
                    <a:pt x="364492" y="201148"/>
                  </a:moveTo>
                  <a:cubicBezTo>
                    <a:pt x="372409" y="201326"/>
                    <a:pt x="378725" y="207813"/>
                    <a:pt x="378547" y="215723"/>
                  </a:cubicBezTo>
                  <a:lnTo>
                    <a:pt x="374010" y="448744"/>
                  </a:lnTo>
                  <a:cubicBezTo>
                    <a:pt x="373921" y="456565"/>
                    <a:pt x="367516" y="462697"/>
                    <a:pt x="359777" y="462697"/>
                  </a:cubicBezTo>
                  <a:cubicBezTo>
                    <a:pt x="359688" y="462697"/>
                    <a:pt x="359599" y="462697"/>
                    <a:pt x="359510" y="462697"/>
                  </a:cubicBezTo>
                  <a:cubicBezTo>
                    <a:pt x="351593" y="462608"/>
                    <a:pt x="345277" y="456032"/>
                    <a:pt x="345455" y="448211"/>
                  </a:cubicBezTo>
                  <a:lnTo>
                    <a:pt x="349992" y="215190"/>
                  </a:lnTo>
                  <a:cubicBezTo>
                    <a:pt x="350081" y="207280"/>
                    <a:pt x="356664" y="200970"/>
                    <a:pt x="364492" y="201148"/>
                  </a:cubicBezTo>
                  <a:close/>
                  <a:moveTo>
                    <a:pt x="262847" y="201112"/>
                  </a:moveTo>
                  <a:cubicBezTo>
                    <a:pt x="270771" y="201112"/>
                    <a:pt x="277181" y="207512"/>
                    <a:pt x="277181" y="215422"/>
                  </a:cubicBezTo>
                  <a:lnTo>
                    <a:pt x="277181" y="448477"/>
                  </a:lnTo>
                  <a:cubicBezTo>
                    <a:pt x="277181" y="456387"/>
                    <a:pt x="270771" y="462698"/>
                    <a:pt x="262847" y="462698"/>
                  </a:cubicBezTo>
                  <a:cubicBezTo>
                    <a:pt x="255012" y="462698"/>
                    <a:pt x="248602" y="456387"/>
                    <a:pt x="248602" y="448477"/>
                  </a:cubicBezTo>
                  <a:lnTo>
                    <a:pt x="248602" y="215422"/>
                  </a:lnTo>
                  <a:cubicBezTo>
                    <a:pt x="248602" y="207512"/>
                    <a:pt x="255012" y="201112"/>
                    <a:pt x="262847" y="201112"/>
                  </a:cubicBezTo>
                  <a:close/>
                  <a:moveTo>
                    <a:pt x="161210" y="201112"/>
                  </a:moveTo>
                  <a:cubicBezTo>
                    <a:pt x="161299" y="201112"/>
                    <a:pt x="161388" y="201112"/>
                    <a:pt x="161566" y="201112"/>
                  </a:cubicBezTo>
                  <a:cubicBezTo>
                    <a:pt x="169309" y="201112"/>
                    <a:pt x="175629" y="207334"/>
                    <a:pt x="175807" y="215156"/>
                  </a:cubicBezTo>
                  <a:lnTo>
                    <a:pt x="180257" y="448210"/>
                  </a:lnTo>
                  <a:cubicBezTo>
                    <a:pt x="180435" y="456032"/>
                    <a:pt x="174205" y="462609"/>
                    <a:pt x="166283" y="462698"/>
                  </a:cubicBezTo>
                  <a:cubicBezTo>
                    <a:pt x="166194" y="462698"/>
                    <a:pt x="166105" y="462698"/>
                    <a:pt x="166016" y="462698"/>
                  </a:cubicBezTo>
                  <a:cubicBezTo>
                    <a:pt x="158273" y="462698"/>
                    <a:pt x="151864" y="456565"/>
                    <a:pt x="151686" y="448743"/>
                  </a:cubicBezTo>
                  <a:lnTo>
                    <a:pt x="147236" y="215689"/>
                  </a:lnTo>
                  <a:cubicBezTo>
                    <a:pt x="147058" y="207778"/>
                    <a:pt x="153377" y="201290"/>
                    <a:pt x="161210" y="201112"/>
                  </a:cubicBezTo>
                  <a:close/>
                  <a:moveTo>
                    <a:pt x="69421" y="85760"/>
                  </a:moveTo>
                  <a:lnTo>
                    <a:pt x="87488" y="554288"/>
                  </a:lnTo>
                  <a:cubicBezTo>
                    <a:pt x="88022" y="567708"/>
                    <a:pt x="98881" y="578106"/>
                    <a:pt x="112231" y="578106"/>
                  </a:cubicBezTo>
                  <a:lnTo>
                    <a:pt x="413411" y="578106"/>
                  </a:lnTo>
                  <a:cubicBezTo>
                    <a:pt x="426850" y="578106"/>
                    <a:pt x="437709" y="567708"/>
                    <a:pt x="438243" y="554288"/>
                  </a:cubicBezTo>
                  <a:lnTo>
                    <a:pt x="456221" y="85760"/>
                  </a:lnTo>
                  <a:close/>
                  <a:moveTo>
                    <a:pt x="206216" y="28527"/>
                  </a:moveTo>
                  <a:lnTo>
                    <a:pt x="206216" y="57144"/>
                  </a:lnTo>
                  <a:lnTo>
                    <a:pt x="319515" y="57144"/>
                  </a:lnTo>
                  <a:lnTo>
                    <a:pt x="319515" y="28527"/>
                  </a:lnTo>
                  <a:close/>
                  <a:moveTo>
                    <a:pt x="206038" y="0"/>
                  </a:moveTo>
                  <a:lnTo>
                    <a:pt x="319693" y="0"/>
                  </a:lnTo>
                  <a:cubicBezTo>
                    <a:pt x="335357" y="0"/>
                    <a:pt x="348084" y="12708"/>
                    <a:pt x="348084" y="28350"/>
                  </a:cubicBezTo>
                  <a:lnTo>
                    <a:pt x="348084" y="57144"/>
                  </a:lnTo>
                  <a:lnTo>
                    <a:pt x="511402" y="57144"/>
                  </a:lnTo>
                  <a:cubicBezTo>
                    <a:pt x="519234" y="57144"/>
                    <a:pt x="525642" y="63543"/>
                    <a:pt x="525642" y="71452"/>
                  </a:cubicBezTo>
                  <a:cubicBezTo>
                    <a:pt x="525642" y="79362"/>
                    <a:pt x="519234" y="85671"/>
                    <a:pt x="511402" y="85671"/>
                  </a:cubicBezTo>
                  <a:lnTo>
                    <a:pt x="484879" y="85671"/>
                  </a:lnTo>
                  <a:lnTo>
                    <a:pt x="466812" y="555444"/>
                  </a:lnTo>
                  <a:cubicBezTo>
                    <a:pt x="465655" y="584149"/>
                    <a:pt x="442248" y="606722"/>
                    <a:pt x="413411" y="606722"/>
                  </a:cubicBezTo>
                  <a:lnTo>
                    <a:pt x="112231" y="606722"/>
                  </a:lnTo>
                  <a:cubicBezTo>
                    <a:pt x="83483" y="606722"/>
                    <a:pt x="59987" y="584149"/>
                    <a:pt x="58919" y="555444"/>
                  </a:cubicBezTo>
                  <a:lnTo>
                    <a:pt x="40852" y="85760"/>
                  </a:lnTo>
                  <a:lnTo>
                    <a:pt x="14329" y="85760"/>
                  </a:lnTo>
                  <a:cubicBezTo>
                    <a:pt x="6408" y="85760"/>
                    <a:pt x="0" y="79362"/>
                    <a:pt x="0" y="71452"/>
                  </a:cubicBezTo>
                  <a:cubicBezTo>
                    <a:pt x="0" y="63543"/>
                    <a:pt x="6408" y="57144"/>
                    <a:pt x="14329" y="57144"/>
                  </a:cubicBezTo>
                  <a:lnTo>
                    <a:pt x="177647" y="57144"/>
                  </a:lnTo>
                  <a:lnTo>
                    <a:pt x="177647" y="28350"/>
                  </a:lnTo>
                  <a:cubicBezTo>
                    <a:pt x="177647" y="12708"/>
                    <a:pt x="190374" y="0"/>
                    <a:pt x="2060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621089" y="4459038"/>
            <a:ext cx="5303520" cy="704215"/>
            <a:chOff x="10377" y="3009"/>
            <a:chExt cx="8352" cy="1109"/>
          </a:xfrm>
        </p:grpSpPr>
        <p:sp>
          <p:nvSpPr>
            <p:cNvPr id="57" name="箭头: 右 7"/>
            <p:cNvSpPr/>
            <p:nvPr/>
          </p:nvSpPr>
          <p:spPr>
            <a:xfrm flipH="1">
              <a:off x="10377" y="3213"/>
              <a:ext cx="825" cy="905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1384" y="3009"/>
              <a:ext cx="7345" cy="10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预推免</a:t>
              </a:r>
              <a:endParaRPr lang="en-US" altLang="zh-CN" sz="2800" b="1" dirty="0">
                <a:solidFill>
                  <a:srgbClr val="222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621089" y="5703003"/>
            <a:ext cx="5288915" cy="701040"/>
            <a:chOff x="10377" y="4968"/>
            <a:chExt cx="8329" cy="1104"/>
          </a:xfrm>
        </p:grpSpPr>
        <p:sp>
          <p:nvSpPr>
            <p:cNvPr id="60" name="箭头: 右 25"/>
            <p:cNvSpPr/>
            <p:nvPr/>
          </p:nvSpPr>
          <p:spPr>
            <a:xfrm flipH="1">
              <a:off x="10377" y="5167"/>
              <a:ext cx="825" cy="905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1361" y="4968"/>
              <a:ext cx="7345" cy="104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928</a:t>
              </a:r>
              <a:r>
                <a:rPr lang="zh-CN" altLang="en-US" sz="2800" b="1" dirty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填报系统</a:t>
              </a:r>
              <a:endParaRPr lang="en-US" altLang="zh-CN" sz="2800" b="1" dirty="0">
                <a:solidFill>
                  <a:srgbClr val="222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1AFDE908-F9C1-4E73-B102-E4AF5FC4EA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607" t="8710" r="9620" b="11107"/>
          <a:stretch/>
        </p:blipFill>
        <p:spPr>
          <a:xfrm>
            <a:off x="484909" y="0"/>
            <a:ext cx="10986655" cy="6481546"/>
          </a:xfrm>
          <a:prstGeom prst="rect">
            <a:avLst/>
          </a:prstGeom>
        </p:spPr>
      </p:pic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5832B62F-F21F-42E1-9332-975645F0C0F3}"/>
              </a:ext>
            </a:extLst>
          </p:cNvPr>
          <p:cNvSpPr/>
          <p:nvPr/>
        </p:nvSpPr>
        <p:spPr>
          <a:xfrm flipH="1" flipV="1">
            <a:off x="5937151" y="1463932"/>
            <a:ext cx="6254849" cy="1354201"/>
          </a:xfrm>
          <a:custGeom>
            <a:avLst/>
            <a:gdLst>
              <a:gd name="connsiteX0" fmla="*/ 0 w 6254849"/>
              <a:gd name="connsiteY0" fmla="*/ 1354201 h 1354201"/>
              <a:gd name="connsiteX1" fmla="*/ 0 w 6254849"/>
              <a:gd name="connsiteY1" fmla="*/ 0 h 1354201"/>
              <a:gd name="connsiteX2" fmla="*/ 6254849 w 6254849"/>
              <a:gd name="connsiteY2" fmla="*/ 0 h 1354201"/>
              <a:gd name="connsiteX3" fmla="*/ 5438913 w 6254849"/>
              <a:gd name="connsiteY3" fmla="*/ 1336880 h 135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4849" h="1354201">
                <a:moveTo>
                  <a:pt x="0" y="1354201"/>
                </a:moveTo>
                <a:lnTo>
                  <a:pt x="0" y="0"/>
                </a:lnTo>
                <a:lnTo>
                  <a:pt x="6254849" y="0"/>
                </a:lnTo>
                <a:lnTo>
                  <a:pt x="5438913" y="133688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54E55759-4FC3-4129-BF61-0A02CC426A16}"/>
              </a:ext>
            </a:extLst>
          </p:cNvPr>
          <p:cNvSpPr/>
          <p:nvPr/>
        </p:nvSpPr>
        <p:spPr>
          <a:xfrm>
            <a:off x="0" y="1939636"/>
            <a:ext cx="10328373" cy="2978727"/>
          </a:xfrm>
          <a:custGeom>
            <a:avLst/>
            <a:gdLst>
              <a:gd name="connsiteX0" fmla="*/ 0 w 10328373"/>
              <a:gd name="connsiteY0" fmla="*/ 0 h 2978727"/>
              <a:gd name="connsiteX1" fmla="*/ 10328373 w 10328373"/>
              <a:gd name="connsiteY1" fmla="*/ 0 h 2978727"/>
              <a:gd name="connsiteX2" fmla="*/ 9962870 w 10328373"/>
              <a:gd name="connsiteY2" fmla="*/ 1164 h 2978727"/>
              <a:gd name="connsiteX3" fmla="*/ 8161779 w 10328373"/>
              <a:gd name="connsiteY3" fmla="*/ 2952182 h 2978727"/>
              <a:gd name="connsiteX4" fmla="*/ 8335165 w 10328373"/>
              <a:gd name="connsiteY4" fmla="*/ 2952182 h 2978727"/>
              <a:gd name="connsiteX5" fmla="*/ 0 w 10328373"/>
              <a:gd name="connsiteY5" fmla="*/ 2978727 h 297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28373" h="2978727">
                <a:moveTo>
                  <a:pt x="0" y="0"/>
                </a:moveTo>
                <a:lnTo>
                  <a:pt x="10328373" y="0"/>
                </a:lnTo>
                <a:lnTo>
                  <a:pt x="9962870" y="1164"/>
                </a:lnTo>
                <a:lnTo>
                  <a:pt x="8161779" y="2952182"/>
                </a:lnTo>
                <a:lnTo>
                  <a:pt x="8335165" y="2952182"/>
                </a:lnTo>
                <a:lnTo>
                  <a:pt x="0" y="2978727"/>
                </a:lnTo>
                <a:close/>
              </a:path>
            </a:pathLst>
          </a:custGeom>
          <a:solidFill>
            <a:srgbClr val="2170AE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84442F-AC9B-42FA-95BC-BA674BC8CD1B}"/>
              </a:ext>
            </a:extLst>
          </p:cNvPr>
          <p:cNvSpPr txBox="1"/>
          <p:nvPr/>
        </p:nvSpPr>
        <p:spPr>
          <a:xfrm>
            <a:off x="1284494" y="2180032"/>
            <a:ext cx="30588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5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YaHei" charset="-122"/>
              </a:rPr>
              <a:t>PART      02</a:t>
            </a:r>
            <a:endParaRPr kumimoji="1" lang="zh-CN" altLang="en-US" sz="45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Microsoft YaHei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918449-712B-4032-813A-3779A85073E7}"/>
              </a:ext>
            </a:extLst>
          </p:cNvPr>
          <p:cNvSpPr txBox="1"/>
          <p:nvPr/>
        </p:nvSpPr>
        <p:spPr>
          <a:xfrm>
            <a:off x="828479" y="3045726"/>
            <a:ext cx="77960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保研中需关注的问题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87FE6E81-1F7F-449B-87BD-6CF62B0241F7}"/>
              </a:ext>
            </a:extLst>
          </p:cNvPr>
          <p:cNvSpPr/>
          <p:nvPr/>
        </p:nvSpPr>
        <p:spPr>
          <a:xfrm>
            <a:off x="10931493" y="1897454"/>
            <a:ext cx="328692" cy="487156"/>
          </a:xfrm>
          <a:custGeom>
            <a:avLst/>
            <a:gdLst>
              <a:gd name="connsiteX0" fmla="*/ 4223 w 533337"/>
              <a:gd name="connsiteY0" fmla="*/ 0 h 965953"/>
              <a:gd name="connsiteX1" fmla="*/ 156667 w 533337"/>
              <a:gd name="connsiteY1" fmla="*/ 0 h 965953"/>
              <a:gd name="connsiteX2" fmla="*/ 533337 w 533337"/>
              <a:gd name="connsiteY2" fmla="*/ 482977 h 965953"/>
              <a:gd name="connsiteX3" fmla="*/ 156667 w 533337"/>
              <a:gd name="connsiteY3" fmla="*/ 965953 h 965953"/>
              <a:gd name="connsiteX4" fmla="*/ 0 w 533337"/>
              <a:gd name="connsiteY4" fmla="*/ 965953 h 965953"/>
              <a:gd name="connsiteX5" fmla="*/ 0 w 533337"/>
              <a:gd name="connsiteY5" fmla="*/ 963689 h 965953"/>
              <a:gd name="connsiteX6" fmla="*/ 2457 w 533337"/>
              <a:gd name="connsiteY6" fmla="*/ 963689 h 965953"/>
              <a:gd name="connsiteX7" fmla="*/ 379127 w 533337"/>
              <a:gd name="connsiteY7" fmla="*/ 480713 h 96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337" h="965953">
                <a:moveTo>
                  <a:pt x="4223" y="0"/>
                </a:moveTo>
                <a:lnTo>
                  <a:pt x="156667" y="0"/>
                </a:lnTo>
                <a:lnTo>
                  <a:pt x="533337" y="482977"/>
                </a:lnTo>
                <a:lnTo>
                  <a:pt x="156667" y="965953"/>
                </a:lnTo>
                <a:lnTo>
                  <a:pt x="0" y="965953"/>
                </a:lnTo>
                <a:lnTo>
                  <a:pt x="0" y="963689"/>
                </a:lnTo>
                <a:lnTo>
                  <a:pt x="2457" y="963689"/>
                </a:lnTo>
                <a:lnTo>
                  <a:pt x="379127" y="4807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42FF36-46E5-4935-8993-BEE027E0BF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969" y="3696630"/>
            <a:ext cx="3352807" cy="216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4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5" grpId="0" animBg="1"/>
      <p:bldP spid="29" grpId="0"/>
      <p:bldP spid="31" grpId="0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76450" y="2100580"/>
            <a:ext cx="4589145" cy="4633595"/>
          </a:xfrm>
          <a:prstGeom prst="rect">
            <a:avLst/>
          </a:prstGeom>
          <a:solidFill>
            <a:srgbClr val="2170A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43069" y="232410"/>
            <a:ext cx="4571211" cy="523240"/>
            <a:chOff x="9313" y="2752"/>
            <a:chExt cx="7199" cy="824"/>
          </a:xfrm>
        </p:grpSpPr>
        <p:sp>
          <p:nvSpPr>
            <p:cNvPr id="55" name="文本框 54"/>
            <p:cNvSpPr txBox="1"/>
            <p:nvPr/>
          </p:nvSpPr>
          <p:spPr>
            <a:xfrm>
              <a:off x="10112" y="2752"/>
              <a:ext cx="6400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夏令营有关问题</a:t>
              </a:r>
              <a:endPara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箭头: V 形 55"/>
            <p:cNvSpPr/>
            <p:nvPr/>
          </p:nvSpPr>
          <p:spPr>
            <a:xfrm>
              <a:off x="9313" y="2830"/>
              <a:ext cx="667" cy="667"/>
            </a:xfrm>
            <a:prstGeom prst="chevron">
              <a:avLst/>
            </a:prstGeom>
            <a:solidFill>
              <a:srgbClr val="2170A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6" y="1070011"/>
            <a:ext cx="5384623" cy="4678986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066280" y="832485"/>
            <a:ext cx="4719320" cy="6379845"/>
            <a:chOff x="10991" y="3758"/>
            <a:chExt cx="7432" cy="10047"/>
          </a:xfrm>
        </p:grpSpPr>
        <p:sp>
          <p:nvSpPr>
            <p:cNvPr id="51" name="文本框 50"/>
            <p:cNvSpPr txBox="1"/>
            <p:nvPr/>
          </p:nvSpPr>
          <p:spPr>
            <a:xfrm>
              <a:off x="11078" y="5081"/>
              <a:ext cx="7345" cy="872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时间</a:t>
              </a:r>
              <a:r>
                <a:rPr lang="zh-CN" altLang="en-US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跨度一般是在</a:t>
              </a:r>
              <a:r>
                <a:rPr lang="en-US" altLang="zh-CN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r>
                <a:rPr lang="zh-CN" altLang="en-US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月</a:t>
              </a:r>
              <a:r>
                <a:rPr lang="en-US" altLang="zh-CN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—8</a:t>
              </a:r>
              <a:r>
                <a:rPr lang="zh-CN" altLang="en-US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月，需要紧密关注</a:t>
              </a:r>
              <a:endParaRPr lang="en-US" altLang="zh-CN" sz="1600" dirty="0" smtClean="0">
                <a:solidFill>
                  <a:srgbClr val="222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各个信息渠道：</a:t>
              </a:r>
              <a:endPara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①各学校的研究生院官网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②具体学院的官网中的“通知公告”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③保研群中的消息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	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群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605176069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	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群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943826679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需要收集的信息：</a:t>
              </a:r>
              <a:endPara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①该学校的夏令营时间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②考察形式、考察内容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③往年的优营人数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991" y="3758"/>
              <a:ext cx="38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保研时间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292" y="5676559"/>
            <a:ext cx="1243988" cy="12439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265" y="1070011"/>
            <a:ext cx="2587839" cy="4661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76450" y="2100580"/>
            <a:ext cx="4589145" cy="4633595"/>
          </a:xfrm>
          <a:prstGeom prst="rect">
            <a:avLst/>
          </a:prstGeom>
          <a:solidFill>
            <a:srgbClr val="2170A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43069" y="232410"/>
            <a:ext cx="4571211" cy="523240"/>
            <a:chOff x="9313" y="2752"/>
            <a:chExt cx="7199" cy="824"/>
          </a:xfrm>
        </p:grpSpPr>
        <p:sp>
          <p:nvSpPr>
            <p:cNvPr id="55" name="文本框 54"/>
            <p:cNvSpPr txBox="1"/>
            <p:nvPr/>
          </p:nvSpPr>
          <p:spPr>
            <a:xfrm>
              <a:off x="10112" y="2752"/>
              <a:ext cx="6400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院内综评有关问题</a:t>
              </a:r>
              <a:endPara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箭头: V 形 55"/>
            <p:cNvSpPr/>
            <p:nvPr/>
          </p:nvSpPr>
          <p:spPr>
            <a:xfrm>
              <a:off x="9313" y="2830"/>
              <a:ext cx="667" cy="667"/>
            </a:xfrm>
            <a:prstGeom prst="chevron">
              <a:avLst/>
            </a:prstGeom>
            <a:solidFill>
              <a:srgbClr val="2170A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" y="1412656"/>
            <a:ext cx="6383929" cy="4689694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978650" y="2021205"/>
            <a:ext cx="4762500" cy="3648075"/>
            <a:chOff x="10923" y="3698"/>
            <a:chExt cx="7500" cy="5745"/>
          </a:xfrm>
        </p:grpSpPr>
        <p:sp>
          <p:nvSpPr>
            <p:cNvPr id="51" name="文本框 50"/>
            <p:cNvSpPr txBox="1"/>
            <p:nvPr/>
          </p:nvSpPr>
          <p:spPr>
            <a:xfrm>
              <a:off x="11078" y="5081"/>
              <a:ext cx="7345" cy="436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时间</a:t>
              </a:r>
              <a:r>
                <a:rPr lang="zh-CN" altLang="en-US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跨度一般是在</a:t>
              </a:r>
              <a:r>
                <a:rPr lang="en-US" altLang="zh-CN" sz="32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</a:t>
              </a:r>
              <a:r>
                <a:rPr lang="zh-CN" altLang="en-US" sz="32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月初</a:t>
              </a:r>
              <a:r>
                <a:rPr lang="zh-CN" altLang="en-US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，需要尽量在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暑假之前</a:t>
              </a:r>
              <a:r>
                <a:rPr lang="zh-CN" altLang="en-US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就把所有的材料都准备好，包括但不限于：</a:t>
              </a:r>
              <a:endParaRPr lang="en-US" altLang="zh-CN" sz="1600" dirty="0" smtClean="0">
                <a:solidFill>
                  <a:srgbClr val="222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成绩单、论文、专利、获奖证书、聘书</a:t>
              </a:r>
              <a:endParaRPr lang="en-US" altLang="zh-CN" sz="1600" dirty="0" smtClean="0">
                <a:solidFill>
                  <a:srgbClr val="222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rgbClr val="222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需要关注评分细则：往年与今年的评分细则</a:t>
              </a:r>
              <a:endParaRPr lang="en-US" altLang="zh-CN" sz="1600" dirty="0" smtClean="0">
                <a:solidFill>
                  <a:srgbClr val="222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就可以初步算出自己的得分，对自己有初步的认识</a:t>
              </a:r>
              <a:endParaRPr lang="en-US" altLang="zh-CN" sz="1600" dirty="0" smtClean="0">
                <a:solidFill>
                  <a:srgbClr val="222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923" y="3698"/>
              <a:ext cx="38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综评时间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292" y="5676559"/>
            <a:ext cx="1243988" cy="124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4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76450" y="2100580"/>
            <a:ext cx="4589145" cy="4633595"/>
          </a:xfrm>
          <a:prstGeom prst="rect">
            <a:avLst/>
          </a:prstGeom>
          <a:solidFill>
            <a:srgbClr val="2170A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43069" y="232410"/>
            <a:ext cx="4571211" cy="523240"/>
            <a:chOff x="9313" y="2752"/>
            <a:chExt cx="7199" cy="824"/>
          </a:xfrm>
        </p:grpSpPr>
        <p:sp>
          <p:nvSpPr>
            <p:cNvPr id="55" name="文本框 54"/>
            <p:cNvSpPr txBox="1"/>
            <p:nvPr/>
          </p:nvSpPr>
          <p:spPr>
            <a:xfrm>
              <a:off x="10112" y="2752"/>
              <a:ext cx="6400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保研资格有关问题</a:t>
              </a:r>
              <a:endPara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箭头: V 形 55"/>
            <p:cNvSpPr/>
            <p:nvPr/>
          </p:nvSpPr>
          <p:spPr>
            <a:xfrm>
              <a:off x="9313" y="2830"/>
              <a:ext cx="667" cy="667"/>
            </a:xfrm>
            <a:prstGeom prst="chevron">
              <a:avLst/>
            </a:prstGeom>
            <a:solidFill>
              <a:srgbClr val="2170A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2377"/>
            <a:ext cx="6890674" cy="352732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978650" y="2021205"/>
            <a:ext cx="4762500" cy="4202430"/>
            <a:chOff x="10923" y="3698"/>
            <a:chExt cx="7500" cy="6618"/>
          </a:xfrm>
        </p:grpSpPr>
        <p:sp>
          <p:nvSpPr>
            <p:cNvPr id="51" name="文本框 50"/>
            <p:cNvSpPr txBox="1"/>
            <p:nvPr/>
          </p:nvSpPr>
          <p:spPr>
            <a:xfrm>
              <a:off x="11078" y="5081"/>
              <a:ext cx="7345" cy="523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月初或中旬</a:t>
              </a:r>
              <a:endPara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可以获取到自己的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rank(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综合排名）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综合排名包括：绩点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+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竞赛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+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创新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+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保研率：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15%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预推免中</a:t>
              </a:r>
              <a:r>
                <a:rPr lang="zh-CN" altLang="en-US" sz="3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首先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被学校关注的信息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923" y="3698"/>
              <a:ext cx="38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保研资格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292" y="5676559"/>
            <a:ext cx="1243988" cy="124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59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76450" y="2100580"/>
            <a:ext cx="4589145" cy="4633595"/>
          </a:xfrm>
          <a:prstGeom prst="rect">
            <a:avLst/>
          </a:prstGeom>
          <a:solidFill>
            <a:srgbClr val="2170A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43069" y="232410"/>
            <a:ext cx="4571211" cy="523240"/>
            <a:chOff x="9313" y="2752"/>
            <a:chExt cx="7199" cy="824"/>
          </a:xfrm>
        </p:grpSpPr>
        <p:sp>
          <p:nvSpPr>
            <p:cNvPr id="55" name="文本框 54"/>
            <p:cNvSpPr txBox="1"/>
            <p:nvPr/>
          </p:nvSpPr>
          <p:spPr>
            <a:xfrm>
              <a:off x="10112" y="2752"/>
              <a:ext cx="6400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预推免有关问题</a:t>
              </a:r>
              <a:endPara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箭头: V 形 55"/>
            <p:cNvSpPr/>
            <p:nvPr/>
          </p:nvSpPr>
          <p:spPr>
            <a:xfrm>
              <a:off x="9313" y="2830"/>
              <a:ext cx="667" cy="667"/>
            </a:xfrm>
            <a:prstGeom prst="chevron">
              <a:avLst/>
            </a:prstGeom>
            <a:solidFill>
              <a:srgbClr val="2170A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3" y="1558706"/>
            <a:ext cx="6383929" cy="4689694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978650" y="2021205"/>
            <a:ext cx="4762500" cy="3001645"/>
            <a:chOff x="10923" y="3698"/>
            <a:chExt cx="7500" cy="4727"/>
          </a:xfrm>
        </p:grpSpPr>
        <p:sp>
          <p:nvSpPr>
            <p:cNvPr id="51" name="文本框 50"/>
            <p:cNvSpPr txBox="1"/>
            <p:nvPr/>
          </p:nvSpPr>
          <p:spPr>
            <a:xfrm>
              <a:off x="11078" y="5081"/>
              <a:ext cx="7345" cy="33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时间一般是在</a:t>
              </a:r>
              <a:r>
                <a:rPr lang="en-US" altLang="zh-CN" sz="32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</a:t>
              </a:r>
              <a:r>
                <a:rPr lang="zh-CN" altLang="en-US" sz="32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月中下旬</a:t>
              </a:r>
              <a:endPara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与夏令营的形式、内容差别</a:t>
              </a:r>
              <a:r>
                <a:rPr lang="zh-CN" altLang="en-US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不大</a:t>
              </a:r>
              <a:endParaRPr lang="en-US" altLang="zh-CN" sz="1600" dirty="0" smtClean="0">
                <a:solidFill>
                  <a:srgbClr val="222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rgbClr val="222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22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关键是：学校会更关注综评的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rank</a:t>
              </a:r>
              <a:endPara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923" y="3698"/>
              <a:ext cx="2630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预推免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292" y="5676559"/>
            <a:ext cx="1243988" cy="124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4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623</Words>
  <Application>Microsoft Office PowerPoint</Application>
  <PresentationFormat>宽屏</PresentationFormat>
  <Paragraphs>149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华文细黑</vt:lpstr>
      <vt:lpstr>宋体</vt:lpstr>
      <vt:lpstr>Microsoft YaHei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Wang Mao</cp:lastModifiedBy>
  <cp:revision>145</cp:revision>
  <dcterms:created xsi:type="dcterms:W3CDTF">2017-08-18T03:02:00Z</dcterms:created>
  <dcterms:modified xsi:type="dcterms:W3CDTF">2022-05-06T13:48:08Z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2</vt:lpwstr>
  </property>
</Properties>
</file>