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12"/>
  </p:notesMasterIdLst>
  <p:sldIdLst>
    <p:sldId id="366" r:id="rId3"/>
    <p:sldId id="258" r:id="rId4"/>
    <p:sldId id="361" r:id="rId5"/>
    <p:sldId id="441" r:id="rId6"/>
    <p:sldId id="712" r:id="rId7"/>
    <p:sldId id="442" r:id="rId8"/>
    <p:sldId id="713" r:id="rId9"/>
    <p:sldId id="443" r:id="rId10"/>
    <p:sldId id="714" r:id="rId11"/>
    <p:sldId id="444" r:id="rId13"/>
    <p:sldId id="445" r:id="rId14"/>
    <p:sldId id="446" r:id="rId15"/>
    <p:sldId id="447" r:id="rId16"/>
    <p:sldId id="448" r:id="rId17"/>
    <p:sldId id="709" r:id="rId18"/>
    <p:sldId id="331" r:id="rId19"/>
    <p:sldId id="286" r:id="rId20"/>
    <p:sldId id="332" r:id="rId21"/>
    <p:sldId id="259" r:id="rId22"/>
    <p:sldId id="260" r:id="rId23"/>
    <p:sldId id="287" r:id="rId24"/>
    <p:sldId id="282" r:id="rId25"/>
    <p:sldId id="262" r:id="rId26"/>
    <p:sldId id="263" r:id="rId27"/>
    <p:sldId id="333" r:id="rId28"/>
    <p:sldId id="334" r:id="rId29"/>
    <p:sldId id="264" r:id="rId30"/>
    <p:sldId id="265" r:id="rId31"/>
    <p:sldId id="285" r:id="rId32"/>
    <p:sldId id="335" r:id="rId33"/>
    <p:sldId id="336" r:id="rId34"/>
    <p:sldId id="267" r:id="rId35"/>
    <p:sldId id="344" r:id="rId36"/>
    <p:sldId id="345" r:id="rId37"/>
    <p:sldId id="346" r:id="rId38"/>
    <p:sldId id="347" r:id="rId39"/>
    <p:sldId id="339" r:id="rId40"/>
    <p:sldId id="348" r:id="rId41"/>
    <p:sldId id="349" r:id="rId42"/>
    <p:sldId id="340" r:id="rId43"/>
    <p:sldId id="350" r:id="rId44"/>
    <p:sldId id="325" r:id="rId45"/>
    <p:sldId id="341" r:id="rId46"/>
    <p:sldId id="342" r:id="rId47"/>
    <p:sldId id="288" r:id="rId48"/>
    <p:sldId id="343" r:id="rId49"/>
    <p:sldId id="352" r:id="rId50"/>
    <p:sldId id="351" r:id="rId51"/>
    <p:sldId id="300" r:id="rId52"/>
    <p:sldId id="290" r:id="rId53"/>
    <p:sldId id="301" r:id="rId54"/>
    <p:sldId id="355" r:id="rId55"/>
    <p:sldId id="356" r:id="rId56"/>
    <p:sldId id="357" r:id="rId57"/>
    <p:sldId id="358" r:id="rId58"/>
    <p:sldId id="293" r:id="rId59"/>
    <p:sldId id="368" r:id="rId60"/>
    <p:sldId id="369" r:id="rId61"/>
    <p:sldId id="297" r:id="rId62"/>
    <p:sldId id="295" r:id="rId63"/>
    <p:sldId id="296" r:id="rId64"/>
    <p:sldId id="298" r:id="rId65"/>
    <p:sldId id="310" r:id="rId66"/>
    <p:sldId id="715" r:id="rId67"/>
    <p:sldId id="370" r:id="rId68"/>
    <p:sldId id="371" r:id="rId69"/>
    <p:sldId id="716" r:id="rId70"/>
    <p:sldId id="372" r:id="rId71"/>
    <p:sldId id="373" r:id="rId72"/>
    <p:sldId id="374" r:id="rId73"/>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6699"/>
    <a:srgbClr val="FF0000"/>
    <a:srgbClr val="FFFF66"/>
    <a:srgbClr val="FF0066"/>
    <a:srgbClr val="75096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1" d="100"/>
          <a:sy n="61" d="100"/>
        </p:scale>
        <p:origin x="812" y="52"/>
      </p:cViewPr>
      <p:guideLst>
        <p:guide orient="horz" pos="2160"/>
        <p:guide pos="2927"/>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6" Type="http://schemas.openxmlformats.org/officeDocument/2006/relationships/tableStyles" Target="tableStyles.xml"/><Relationship Id="rId75" Type="http://schemas.openxmlformats.org/officeDocument/2006/relationships/viewProps" Target="viewProps.xml"/><Relationship Id="rId74" Type="http://schemas.openxmlformats.org/officeDocument/2006/relationships/presProps" Target="presProps.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5.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4.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notesMaster" Target="notesMasters/notesMaster1.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4.png"/></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image" Target="../media/image18.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22.wmf"/><Relationship Id="rId1" Type="http://schemas.openxmlformats.org/officeDocument/2006/relationships/image" Target="../media/image21.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6.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sz="1200" smtClean="0"/>
            </a:lvl1pPr>
          </a:lstStyle>
          <a:p>
            <a:pPr>
              <a:defRPr/>
            </a:pPr>
            <a:endParaRPr lang="zh-CN" altLang="zh-CN"/>
          </a:p>
        </p:txBody>
      </p:sp>
      <p:sp>
        <p:nvSpPr>
          <p:cNvPr id="3075"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smtClean="0"/>
            </a:lvl1pPr>
          </a:lstStyle>
          <a:p>
            <a:pPr>
              <a:defRPr/>
            </a:pPr>
            <a:endParaRPr lang="zh-CN" altLang="zh-CN"/>
          </a:p>
        </p:txBody>
      </p:sp>
      <p:sp>
        <p:nvSpPr>
          <p:cNvPr id="70660" name="Rectangle 4"/>
          <p:cNvSpPr>
            <a:spLocks noGrp="1" noRot="1" noChangeAspect="1" noChangeArrowheads="1"/>
          </p:cNvSpPr>
          <p:nvPr>
            <p:ph type="sldImg" idx="2"/>
          </p:nvPr>
        </p:nvSpPr>
        <p:spPr bwMode="auto">
          <a:xfrm>
            <a:off x="1143000" y="685800"/>
            <a:ext cx="45720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3077" name="Rectangle 5"/>
          <p:cNvSpPr>
            <a:spLocks noGrp="1" noRot="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ctr" anchorCtr="0" compatLnSpc="1"/>
          <a:lstStyle/>
          <a:p>
            <a:pPr lvl="0"/>
            <a:r>
              <a:rPr lang="zh-CN" altLang="zh-CN" noProof="0"/>
              <a:t>Click to edit Master text styles</a:t>
            </a:r>
            <a:endParaRPr lang="zh-CN" altLang="zh-CN" noProof="0"/>
          </a:p>
          <a:p>
            <a:pPr lvl="1"/>
            <a:r>
              <a:rPr lang="zh-CN" altLang="zh-CN" noProof="0"/>
              <a:t>Second level</a:t>
            </a:r>
            <a:endParaRPr lang="zh-CN" altLang="zh-CN" noProof="0"/>
          </a:p>
          <a:p>
            <a:pPr lvl="2"/>
            <a:r>
              <a:rPr lang="zh-CN" altLang="zh-CN" noProof="0"/>
              <a:t>Third level</a:t>
            </a:r>
            <a:endParaRPr lang="zh-CN" altLang="zh-CN" noProof="0"/>
          </a:p>
          <a:p>
            <a:pPr lvl="3"/>
            <a:r>
              <a:rPr lang="zh-CN" altLang="zh-CN" noProof="0"/>
              <a:t>Fourth level</a:t>
            </a:r>
            <a:endParaRPr lang="zh-CN" altLang="zh-CN" noProof="0"/>
          </a:p>
          <a:p>
            <a:pPr lvl="4"/>
            <a:r>
              <a:rPr lang="zh-CN" altLang="zh-CN" noProof="0"/>
              <a:t>Fifth level</a:t>
            </a:r>
            <a:endParaRPr lang="zh-CN" altLang="zh-CN" noProof="0"/>
          </a:p>
        </p:txBody>
      </p:sp>
      <p:sp>
        <p:nvSpPr>
          <p:cNvPr id="3078"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defRPr sz="1200" smtClean="0"/>
            </a:lvl1pPr>
          </a:lstStyle>
          <a:p>
            <a:pPr>
              <a:defRPr/>
            </a:pPr>
            <a:endParaRPr lang="zh-CN" altLang="zh-CN"/>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a:defRPr sz="1200"/>
            </a:lvl1pPr>
          </a:lstStyle>
          <a:p>
            <a:fld id="{7BA945FC-7EDB-4405-85CF-D71CD192AAE1}" type="slidenum">
              <a:rPr lang="zh-CN" altLang="zh-CN"/>
            </a:fld>
            <a:endParaRPr lang="zh-CN"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5146334D-15E1-4652-BD59-BEA05BBF845C}" type="slidenum">
              <a:rPr lang="en-US" altLang="zh-CN"/>
            </a:fld>
            <a:endParaRPr lang="en-US" altLang="zh-CN"/>
          </a:p>
        </p:txBody>
      </p:sp>
      <p:sp>
        <p:nvSpPr>
          <p:cNvPr id="36866" name="Rectangle 2"/>
          <p:cNvSpPr>
            <a:spLocks noGrp="1" noRot="1" noChangeAspect="1" noChangeArrowheads="1" noTextEdit="1"/>
          </p:cNvSpPr>
          <p:nvPr>
            <p:ph type="sldImg"/>
          </p:nvPr>
        </p:nvSpPr>
        <p:spPr/>
      </p:sp>
      <p:sp>
        <p:nvSpPr>
          <p:cNvPr id="36867" name="Rectangle 3"/>
          <p:cNvSpPr>
            <a:spLocks noGrp="1" noChangeArrowheads="1"/>
          </p:cNvSpPr>
          <p:nvPr>
            <p:ph type="body" idx="1"/>
          </p:nvPr>
        </p:nvSpPr>
        <p:spPr/>
        <p:txBody>
          <a:bodyPr/>
          <a:lstStyle/>
          <a:p>
            <a:endParaRPr lang="zh-CN"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grpSp>
        <p:nvGrpSpPr>
          <p:cNvPr id="4" name="Group 2"/>
          <p:cNvGrpSpPr/>
          <p:nvPr/>
        </p:nvGrpSpPr>
        <p:grpSpPr bwMode="auto">
          <a:xfrm>
            <a:off x="0" y="0"/>
            <a:ext cx="9144000" cy="6858000"/>
            <a:chOff x="0" y="0"/>
            <a:chExt cx="5760" cy="4320"/>
          </a:xfrm>
        </p:grpSpPr>
        <p:sp>
          <p:nvSpPr>
            <p:cNvPr id="5" name="Rectangle 3"/>
            <p:cNvSpPr>
              <a:spLocks noChangeArrowheads="1"/>
            </p:cNvSpPr>
            <p:nvPr/>
          </p:nvSpPr>
          <p:spPr bwMode="auto">
            <a:xfrm>
              <a:off x="0" y="0"/>
              <a:ext cx="2208" cy="4320"/>
            </a:xfrm>
            <a:prstGeom prst="rect">
              <a:avLst/>
            </a:prstGeom>
            <a:gradFill rotWithShape="0">
              <a:gsLst>
                <a:gs pos="0">
                  <a:schemeClr val="folHlink"/>
                </a:gs>
                <a:gs pos="100000">
                  <a:schemeClr val="bg1"/>
                </a:gs>
              </a:gsLst>
              <a:lin ang="0" scaled="1"/>
            </a:gradFill>
            <a:ln w="9525">
              <a:noFill/>
              <a:miter lim="800000"/>
            </a:ln>
            <a:effectLst/>
          </p:spPr>
          <p:txBody>
            <a:bodyPr wrap="none" anchor="ctr"/>
            <a:lstStyle/>
            <a:p>
              <a:pPr algn="ctr">
                <a:defRPr/>
              </a:pPr>
              <a:endParaRPr lang="zh-CN" altLang="zh-CN" sz="2400">
                <a:latin typeface="Times New Roman" panose="02020603050405020304" pitchFamily="18" charset="0"/>
              </a:endParaRPr>
            </a:p>
          </p:txBody>
        </p:sp>
        <p:sp>
          <p:nvSpPr>
            <p:cNvPr id="6" name="Rectangle 4"/>
            <p:cNvSpPr>
              <a:spLocks noChangeArrowheads="1"/>
            </p:cNvSpPr>
            <p:nvPr/>
          </p:nvSpPr>
          <p:spPr bwMode="auto">
            <a:xfrm>
              <a:off x="1081" y="1065"/>
              <a:ext cx="4679" cy="1596"/>
            </a:xfrm>
            <a:prstGeom prst="rect">
              <a:avLst/>
            </a:prstGeom>
            <a:solidFill>
              <a:schemeClr val="bg2"/>
            </a:solidFill>
            <a:ln w="9525">
              <a:noFill/>
              <a:miter lim="800000"/>
            </a:ln>
          </p:spPr>
          <p:txBody>
            <a:bodyPr/>
            <a:lstStyle/>
            <a:p>
              <a:pPr>
                <a:defRPr/>
              </a:pPr>
              <a:endParaRPr lang="zh-CN" altLang="zh-CN" sz="2400">
                <a:latin typeface="Times New Roman" panose="02020603050405020304" pitchFamily="18" charset="0"/>
              </a:endParaRPr>
            </a:p>
          </p:txBody>
        </p:sp>
        <p:grpSp>
          <p:nvGrpSpPr>
            <p:cNvPr id="7" name="Group 5"/>
            <p:cNvGrpSpPr/>
            <p:nvPr/>
          </p:nvGrpSpPr>
          <p:grpSpPr bwMode="auto">
            <a:xfrm>
              <a:off x="0" y="672"/>
              <a:ext cx="1806" cy="1989"/>
              <a:chOff x="0" y="0"/>
              <a:chExt cx="1806" cy="1989"/>
            </a:xfrm>
          </p:grpSpPr>
          <p:sp>
            <p:nvSpPr>
              <p:cNvPr id="8" name="Rectangle 6"/>
              <p:cNvSpPr>
                <a:spLocks noChangeArrowheads="1"/>
              </p:cNvSpPr>
              <p:nvPr userDrawn="1"/>
            </p:nvSpPr>
            <p:spPr bwMode="auto">
              <a:xfrm>
                <a:off x="361" y="1585"/>
                <a:ext cx="363" cy="404"/>
              </a:xfrm>
              <a:prstGeom prst="rect">
                <a:avLst/>
              </a:prstGeom>
              <a:solidFill>
                <a:schemeClr val="accent2"/>
              </a:solidFill>
              <a:ln w="9525">
                <a:noFill/>
                <a:miter lim="800000"/>
              </a:ln>
            </p:spPr>
            <p:txBody>
              <a:bodyPr/>
              <a:lstStyle/>
              <a:p>
                <a:pPr>
                  <a:defRPr/>
                </a:pPr>
                <a:endParaRPr lang="zh-CN" altLang="zh-CN" sz="2400">
                  <a:latin typeface="Times New Roman" panose="02020603050405020304" pitchFamily="18" charset="0"/>
                </a:endParaRPr>
              </a:p>
            </p:txBody>
          </p:sp>
          <p:sp>
            <p:nvSpPr>
              <p:cNvPr id="9" name="Rectangle 7"/>
              <p:cNvSpPr>
                <a:spLocks noChangeArrowheads="1"/>
              </p:cNvSpPr>
              <p:nvPr userDrawn="1"/>
            </p:nvSpPr>
            <p:spPr bwMode="auto">
              <a:xfrm>
                <a:off x="1081" y="393"/>
                <a:ext cx="362" cy="405"/>
              </a:xfrm>
              <a:prstGeom prst="rect">
                <a:avLst/>
              </a:prstGeom>
              <a:solidFill>
                <a:schemeClr val="folHlink"/>
              </a:solidFill>
              <a:ln w="9525">
                <a:noFill/>
                <a:miter lim="800000"/>
              </a:ln>
            </p:spPr>
            <p:txBody>
              <a:bodyPr/>
              <a:lstStyle/>
              <a:p>
                <a:pPr>
                  <a:defRPr/>
                </a:pPr>
                <a:endParaRPr lang="zh-CN" altLang="zh-CN" sz="2400">
                  <a:latin typeface="Times New Roman" panose="02020603050405020304" pitchFamily="18" charset="0"/>
                </a:endParaRPr>
              </a:p>
            </p:txBody>
          </p:sp>
          <p:sp>
            <p:nvSpPr>
              <p:cNvPr id="10" name="Rectangle 8"/>
              <p:cNvSpPr>
                <a:spLocks noChangeArrowheads="1"/>
              </p:cNvSpPr>
              <p:nvPr userDrawn="1"/>
            </p:nvSpPr>
            <p:spPr bwMode="auto">
              <a:xfrm>
                <a:off x="1437" y="0"/>
                <a:ext cx="369" cy="400"/>
              </a:xfrm>
              <a:prstGeom prst="rect">
                <a:avLst/>
              </a:prstGeom>
              <a:solidFill>
                <a:schemeClr val="folHlink"/>
              </a:solidFill>
              <a:ln w="9525">
                <a:noFill/>
                <a:miter lim="800000"/>
              </a:ln>
            </p:spPr>
            <p:txBody>
              <a:bodyPr/>
              <a:lstStyle/>
              <a:p>
                <a:pPr>
                  <a:defRPr/>
                </a:pPr>
                <a:endParaRPr lang="zh-CN" altLang="zh-CN" sz="2400">
                  <a:latin typeface="Times New Roman" panose="02020603050405020304" pitchFamily="18" charset="0"/>
                </a:endParaRPr>
              </a:p>
            </p:txBody>
          </p:sp>
          <p:sp>
            <p:nvSpPr>
              <p:cNvPr id="11" name="Rectangle 9"/>
              <p:cNvSpPr>
                <a:spLocks noChangeArrowheads="1"/>
              </p:cNvSpPr>
              <p:nvPr userDrawn="1"/>
            </p:nvSpPr>
            <p:spPr bwMode="auto">
              <a:xfrm>
                <a:off x="719" y="1585"/>
                <a:ext cx="368" cy="404"/>
              </a:xfrm>
              <a:prstGeom prst="rect">
                <a:avLst/>
              </a:prstGeom>
              <a:solidFill>
                <a:schemeClr val="bg2"/>
              </a:solidFill>
              <a:ln w="9525">
                <a:noFill/>
                <a:miter lim="800000"/>
              </a:ln>
            </p:spPr>
            <p:txBody>
              <a:bodyPr/>
              <a:lstStyle/>
              <a:p>
                <a:pPr>
                  <a:defRPr/>
                </a:pPr>
                <a:endParaRPr lang="zh-CN" altLang="zh-CN" sz="2400">
                  <a:latin typeface="Times New Roman" panose="02020603050405020304" pitchFamily="18" charset="0"/>
                </a:endParaRPr>
              </a:p>
            </p:txBody>
          </p:sp>
          <p:sp>
            <p:nvSpPr>
              <p:cNvPr id="12" name="Rectangle 10"/>
              <p:cNvSpPr>
                <a:spLocks noChangeArrowheads="1"/>
              </p:cNvSpPr>
              <p:nvPr userDrawn="1"/>
            </p:nvSpPr>
            <p:spPr bwMode="auto">
              <a:xfrm>
                <a:off x="1437" y="393"/>
                <a:ext cx="369" cy="405"/>
              </a:xfrm>
              <a:prstGeom prst="rect">
                <a:avLst/>
              </a:prstGeom>
              <a:solidFill>
                <a:schemeClr val="accent2"/>
              </a:solidFill>
              <a:ln w="9525">
                <a:noFill/>
                <a:miter lim="800000"/>
              </a:ln>
            </p:spPr>
            <p:txBody>
              <a:bodyPr/>
              <a:lstStyle/>
              <a:p>
                <a:pPr>
                  <a:defRPr/>
                </a:pPr>
                <a:endParaRPr lang="zh-CN" altLang="zh-CN" sz="2400">
                  <a:latin typeface="Times New Roman" panose="02020603050405020304" pitchFamily="18" charset="0"/>
                </a:endParaRPr>
              </a:p>
            </p:txBody>
          </p:sp>
          <p:sp>
            <p:nvSpPr>
              <p:cNvPr id="13" name="Rectangle 11"/>
              <p:cNvSpPr>
                <a:spLocks noChangeArrowheads="1"/>
              </p:cNvSpPr>
              <p:nvPr userDrawn="1"/>
            </p:nvSpPr>
            <p:spPr bwMode="auto">
              <a:xfrm>
                <a:off x="719" y="792"/>
                <a:ext cx="368" cy="399"/>
              </a:xfrm>
              <a:prstGeom prst="rect">
                <a:avLst/>
              </a:prstGeom>
              <a:solidFill>
                <a:schemeClr val="folHlink"/>
              </a:solidFill>
              <a:ln w="9525">
                <a:noFill/>
                <a:miter lim="800000"/>
              </a:ln>
            </p:spPr>
            <p:txBody>
              <a:bodyPr/>
              <a:lstStyle/>
              <a:p>
                <a:pPr>
                  <a:defRPr/>
                </a:pPr>
                <a:endParaRPr lang="zh-CN" altLang="zh-CN" sz="2400">
                  <a:latin typeface="Times New Roman" panose="02020603050405020304" pitchFamily="18" charset="0"/>
                </a:endParaRPr>
              </a:p>
            </p:txBody>
          </p:sp>
          <p:sp>
            <p:nvSpPr>
              <p:cNvPr id="14" name="Rectangle 12"/>
              <p:cNvSpPr>
                <a:spLocks noChangeArrowheads="1"/>
              </p:cNvSpPr>
              <p:nvPr userDrawn="1"/>
            </p:nvSpPr>
            <p:spPr bwMode="auto">
              <a:xfrm>
                <a:off x="0" y="792"/>
                <a:ext cx="367" cy="399"/>
              </a:xfrm>
              <a:prstGeom prst="rect">
                <a:avLst/>
              </a:prstGeom>
              <a:solidFill>
                <a:schemeClr val="bg2"/>
              </a:solidFill>
              <a:ln w="9525">
                <a:noFill/>
                <a:miter lim="800000"/>
              </a:ln>
            </p:spPr>
            <p:txBody>
              <a:bodyPr/>
              <a:lstStyle/>
              <a:p>
                <a:pPr>
                  <a:defRPr/>
                </a:pPr>
                <a:endParaRPr lang="zh-CN" altLang="zh-CN" sz="2400">
                  <a:latin typeface="Times New Roman" panose="02020603050405020304" pitchFamily="18" charset="0"/>
                </a:endParaRPr>
              </a:p>
            </p:txBody>
          </p:sp>
          <p:sp>
            <p:nvSpPr>
              <p:cNvPr id="15" name="Rectangle 13"/>
              <p:cNvSpPr>
                <a:spLocks noChangeArrowheads="1"/>
              </p:cNvSpPr>
              <p:nvPr userDrawn="1"/>
            </p:nvSpPr>
            <p:spPr bwMode="auto">
              <a:xfrm>
                <a:off x="1081" y="792"/>
                <a:ext cx="362" cy="399"/>
              </a:xfrm>
              <a:prstGeom prst="rect">
                <a:avLst/>
              </a:prstGeom>
              <a:solidFill>
                <a:schemeClr val="accent2"/>
              </a:solidFill>
              <a:ln w="9525">
                <a:noFill/>
                <a:miter lim="800000"/>
              </a:ln>
            </p:spPr>
            <p:txBody>
              <a:bodyPr/>
              <a:lstStyle/>
              <a:p>
                <a:pPr>
                  <a:defRPr/>
                </a:pPr>
                <a:endParaRPr lang="zh-CN" altLang="zh-CN" sz="2400">
                  <a:latin typeface="Times New Roman" panose="02020603050405020304" pitchFamily="18" charset="0"/>
                </a:endParaRPr>
              </a:p>
            </p:txBody>
          </p:sp>
          <p:sp>
            <p:nvSpPr>
              <p:cNvPr id="16" name="Rectangle 14"/>
              <p:cNvSpPr>
                <a:spLocks noChangeArrowheads="1"/>
              </p:cNvSpPr>
              <p:nvPr userDrawn="1"/>
            </p:nvSpPr>
            <p:spPr bwMode="auto">
              <a:xfrm>
                <a:off x="361" y="1185"/>
                <a:ext cx="363" cy="406"/>
              </a:xfrm>
              <a:prstGeom prst="rect">
                <a:avLst/>
              </a:prstGeom>
              <a:solidFill>
                <a:schemeClr val="folHlink"/>
              </a:solidFill>
              <a:ln w="9525">
                <a:noFill/>
                <a:miter lim="800000"/>
              </a:ln>
            </p:spPr>
            <p:txBody>
              <a:bodyPr/>
              <a:lstStyle/>
              <a:p>
                <a:pPr>
                  <a:defRPr/>
                </a:pPr>
                <a:endParaRPr lang="zh-CN" altLang="zh-CN" sz="2400">
                  <a:latin typeface="Times New Roman" panose="02020603050405020304" pitchFamily="18" charset="0"/>
                </a:endParaRPr>
              </a:p>
            </p:txBody>
          </p:sp>
          <p:sp>
            <p:nvSpPr>
              <p:cNvPr id="17" name="Rectangle 15"/>
              <p:cNvSpPr>
                <a:spLocks noChangeArrowheads="1"/>
              </p:cNvSpPr>
              <p:nvPr userDrawn="1"/>
            </p:nvSpPr>
            <p:spPr bwMode="auto">
              <a:xfrm>
                <a:off x="719" y="1185"/>
                <a:ext cx="368" cy="406"/>
              </a:xfrm>
              <a:prstGeom prst="rect">
                <a:avLst/>
              </a:prstGeom>
              <a:solidFill>
                <a:schemeClr val="accent2"/>
              </a:solidFill>
              <a:ln w="9525">
                <a:noFill/>
                <a:miter lim="800000"/>
              </a:ln>
            </p:spPr>
            <p:txBody>
              <a:bodyPr/>
              <a:lstStyle/>
              <a:p>
                <a:pPr>
                  <a:defRPr/>
                </a:pPr>
                <a:endParaRPr lang="zh-CN" altLang="zh-CN" sz="2400">
                  <a:latin typeface="Times New Roman" panose="02020603050405020304" pitchFamily="18" charset="0"/>
                </a:endParaRPr>
              </a:p>
            </p:txBody>
          </p:sp>
        </p:grpSp>
      </p:grpSp>
      <p:sp>
        <p:nvSpPr>
          <p:cNvPr id="2067" name="Rectangle 19"/>
          <p:cNvSpPr>
            <a:spLocks noGrp="1" noChangeArrowheads="1"/>
          </p:cNvSpPr>
          <p:nvPr>
            <p:ph type="ctrTitle"/>
          </p:nvPr>
        </p:nvSpPr>
        <p:spPr>
          <a:xfrm>
            <a:off x="2971800" y="1828800"/>
            <a:ext cx="6019800" cy="2209800"/>
          </a:xfrm>
        </p:spPr>
        <p:txBody>
          <a:bodyPr/>
          <a:lstStyle>
            <a:lvl1pPr>
              <a:defRPr sz="5000">
                <a:solidFill>
                  <a:srgbClr val="FFFFFF"/>
                </a:solidFill>
              </a:defRPr>
            </a:lvl1pPr>
          </a:lstStyle>
          <a:p>
            <a:r>
              <a:rPr lang="zh-CN" altLang="zh-CN"/>
              <a:t>Click to edit Master title style</a:t>
            </a:r>
            <a:endParaRPr lang="zh-CN" altLang="zh-CN"/>
          </a:p>
        </p:txBody>
      </p:sp>
      <p:sp>
        <p:nvSpPr>
          <p:cNvPr id="2068" name="Rectangle 20"/>
          <p:cNvSpPr>
            <a:spLocks noGrp="1" noChangeArrowheads="1"/>
          </p:cNvSpPr>
          <p:nvPr>
            <p:ph type="subTitle" idx="1"/>
          </p:nvPr>
        </p:nvSpPr>
        <p:spPr>
          <a:xfrm>
            <a:off x="2971800" y="4267200"/>
            <a:ext cx="6019800" cy="1752600"/>
          </a:xfrm>
        </p:spPr>
        <p:txBody>
          <a:bodyPr/>
          <a:lstStyle>
            <a:lvl1pPr marL="0" indent="0">
              <a:buFont typeface="Wingdings" panose="05000000000000000000" pitchFamily="2" charset="2"/>
              <a:buNone/>
              <a:defRPr sz="3400"/>
            </a:lvl1pPr>
          </a:lstStyle>
          <a:p>
            <a:r>
              <a:rPr lang="zh-CN" altLang="zh-CN"/>
              <a:t>Click to edit Master subtitle style</a:t>
            </a:r>
            <a:endParaRPr lang="zh-CN" altLang="zh-CN"/>
          </a:p>
        </p:txBody>
      </p:sp>
      <p:sp>
        <p:nvSpPr>
          <p:cNvPr id="18" name="Rectangle 16"/>
          <p:cNvSpPr>
            <a:spLocks noGrp="1" noChangeArrowheads="1"/>
          </p:cNvSpPr>
          <p:nvPr>
            <p:ph type="dt" sz="half" idx="10"/>
          </p:nvPr>
        </p:nvSpPr>
        <p:spPr>
          <a:xfrm>
            <a:off x="457200" y="6248400"/>
            <a:ext cx="2133600" cy="457200"/>
          </a:xfrm>
        </p:spPr>
        <p:txBody>
          <a:bodyPr/>
          <a:lstStyle>
            <a:lvl1pPr>
              <a:defRPr smtClean="0"/>
            </a:lvl1pPr>
          </a:lstStyle>
          <a:p>
            <a:pPr>
              <a:defRPr/>
            </a:pPr>
            <a:fld id="{F92305AA-B5DC-49C6-BD2D-D81E0F652FC4}" type="datetime1">
              <a:rPr lang="zh-CN" altLang="en-US"/>
            </a:fld>
            <a:endParaRPr lang="zh-CN" altLang="zh-CN"/>
          </a:p>
        </p:txBody>
      </p:sp>
      <p:sp>
        <p:nvSpPr>
          <p:cNvPr id="19" name="Rectangle 17"/>
          <p:cNvSpPr>
            <a:spLocks noGrp="1" noChangeArrowheads="1"/>
          </p:cNvSpPr>
          <p:nvPr>
            <p:ph type="ftr" sz="quarter" idx="11"/>
          </p:nvPr>
        </p:nvSpPr>
        <p:spPr/>
        <p:txBody>
          <a:bodyPr/>
          <a:lstStyle>
            <a:lvl1pPr>
              <a:defRPr smtClean="0"/>
            </a:lvl1pPr>
          </a:lstStyle>
          <a:p>
            <a:pPr>
              <a:defRPr/>
            </a:pPr>
            <a:endParaRPr lang="zh-CN" altLang="zh-CN"/>
          </a:p>
        </p:txBody>
      </p:sp>
      <p:sp>
        <p:nvSpPr>
          <p:cNvPr id="20" name="Rectangle 18"/>
          <p:cNvSpPr>
            <a:spLocks noGrp="1" noChangeArrowheads="1"/>
          </p:cNvSpPr>
          <p:nvPr>
            <p:ph type="sldNum" sz="quarter" idx="12"/>
          </p:nvPr>
        </p:nvSpPr>
        <p:spPr/>
        <p:txBody>
          <a:bodyPr/>
          <a:lstStyle>
            <a:lvl1pPr>
              <a:defRPr/>
            </a:lvl1pPr>
          </a:lstStyle>
          <a:p>
            <a:fld id="{F8A23BCB-4DC6-4576-B219-740C7678CC46}" type="slidenum">
              <a:rPr lang="zh-CN" altLang="zh-CN"/>
            </a:fld>
            <a:endParaRPr lang="zh-CN"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Vertical Text Placeholder 2"/>
          <p:cNvSpPr>
            <a:spLocks noGrp="1"/>
          </p:cNvSpPr>
          <p:nvPr>
            <p:ph type="body" orient="vert" idx="1"/>
          </p:nvPr>
        </p:nvSpPr>
        <p:spPr/>
        <p:txBody>
          <a:bodyPr vert="eaVert"/>
          <a:lstStyle/>
          <a:p>
            <a:pPr lvl="0"/>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4" name="Rectangle 2"/>
          <p:cNvSpPr>
            <a:spLocks noGrp="1" noChangeArrowheads="1"/>
          </p:cNvSpPr>
          <p:nvPr>
            <p:ph type="ftr" sz="quarter" idx="10"/>
          </p:nvPr>
        </p:nvSpPr>
        <p:spPr/>
        <p:txBody>
          <a:bodyPr/>
          <a:lstStyle>
            <a:lvl1pPr>
              <a:defRPr/>
            </a:lvl1pPr>
          </a:lstStyle>
          <a:p>
            <a:pPr>
              <a:defRPr/>
            </a:pPr>
            <a:endParaRPr lang="zh-CN" altLang="zh-CN"/>
          </a:p>
        </p:txBody>
      </p:sp>
      <p:sp>
        <p:nvSpPr>
          <p:cNvPr id="5" name="Rectangle 3"/>
          <p:cNvSpPr>
            <a:spLocks noGrp="1" noChangeArrowheads="1"/>
          </p:cNvSpPr>
          <p:nvPr>
            <p:ph type="sldNum" sz="quarter" idx="11"/>
          </p:nvPr>
        </p:nvSpPr>
        <p:spPr/>
        <p:txBody>
          <a:bodyPr/>
          <a:lstStyle>
            <a:lvl1pPr>
              <a:defRPr/>
            </a:lvl1pPr>
          </a:lstStyle>
          <a:p>
            <a:fld id="{433DCDD5-AC84-481A-8FD9-380C3AD158C3}" type="slidenum">
              <a:rPr lang="zh-CN" altLang="zh-CN"/>
            </a:fld>
            <a:endParaRPr lang="zh-CN" altLang="zh-CN"/>
          </a:p>
        </p:txBody>
      </p:sp>
      <p:sp>
        <p:nvSpPr>
          <p:cNvPr id="6" name="Rectangle 16"/>
          <p:cNvSpPr>
            <a:spLocks noGrp="1" noChangeArrowheads="1"/>
          </p:cNvSpPr>
          <p:nvPr>
            <p:ph type="dt" sz="half" idx="12"/>
          </p:nvPr>
        </p:nvSpPr>
        <p:spPr/>
        <p:txBody>
          <a:bodyPr/>
          <a:lstStyle>
            <a:lvl1pPr>
              <a:defRPr/>
            </a:lvl1pPr>
          </a:lstStyle>
          <a:p>
            <a:pPr>
              <a:defRPr/>
            </a:pPr>
            <a:fld id="{C71830A5-1DE1-45CA-B8CC-D84B4A9D64E2}" type="datetime1">
              <a:rPr lang="zh-CN" altLang="en-US"/>
            </a:fld>
            <a:endParaRPr lang="zh-CN"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457200"/>
            <a:ext cx="2057400" cy="5410200"/>
          </a:xfrm>
        </p:spPr>
        <p:txBody>
          <a:bodyPr vert="eaVert"/>
          <a:lstStyle/>
          <a:p>
            <a:r>
              <a:rPr lang="en-US" altLang="zh-CN"/>
              <a:t>Click to edit Master title style</a:t>
            </a:r>
            <a:endParaRPr lang="zh-CN" altLang="en-US"/>
          </a:p>
        </p:txBody>
      </p:sp>
      <p:sp>
        <p:nvSpPr>
          <p:cNvPr id="3" name="Vertical Text Placeholder 2"/>
          <p:cNvSpPr>
            <a:spLocks noGrp="1"/>
          </p:cNvSpPr>
          <p:nvPr>
            <p:ph type="body" orient="vert" idx="1"/>
          </p:nvPr>
        </p:nvSpPr>
        <p:spPr>
          <a:xfrm>
            <a:off x="457200" y="457200"/>
            <a:ext cx="6019800" cy="5410200"/>
          </a:xfrm>
        </p:spPr>
        <p:txBody>
          <a:bodyPr vert="eaVert"/>
          <a:lstStyle/>
          <a:p>
            <a:pPr lvl="0"/>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4" name="Rectangle 2"/>
          <p:cNvSpPr>
            <a:spLocks noGrp="1" noChangeArrowheads="1"/>
          </p:cNvSpPr>
          <p:nvPr>
            <p:ph type="ftr" sz="quarter" idx="10"/>
          </p:nvPr>
        </p:nvSpPr>
        <p:spPr/>
        <p:txBody>
          <a:bodyPr/>
          <a:lstStyle>
            <a:lvl1pPr>
              <a:defRPr/>
            </a:lvl1pPr>
          </a:lstStyle>
          <a:p>
            <a:pPr>
              <a:defRPr/>
            </a:pPr>
            <a:endParaRPr lang="zh-CN" altLang="zh-CN"/>
          </a:p>
        </p:txBody>
      </p:sp>
      <p:sp>
        <p:nvSpPr>
          <p:cNvPr id="5" name="Rectangle 3"/>
          <p:cNvSpPr>
            <a:spLocks noGrp="1" noChangeArrowheads="1"/>
          </p:cNvSpPr>
          <p:nvPr>
            <p:ph type="sldNum" sz="quarter" idx="11"/>
          </p:nvPr>
        </p:nvSpPr>
        <p:spPr/>
        <p:txBody>
          <a:bodyPr/>
          <a:lstStyle>
            <a:lvl1pPr>
              <a:defRPr/>
            </a:lvl1pPr>
          </a:lstStyle>
          <a:p>
            <a:fld id="{110E7E02-B37D-41B3-9BB6-6D386C616DC3}" type="slidenum">
              <a:rPr lang="zh-CN" altLang="zh-CN"/>
            </a:fld>
            <a:endParaRPr lang="zh-CN" altLang="zh-CN"/>
          </a:p>
        </p:txBody>
      </p:sp>
      <p:sp>
        <p:nvSpPr>
          <p:cNvPr id="6" name="Rectangle 16"/>
          <p:cNvSpPr>
            <a:spLocks noGrp="1" noChangeArrowheads="1"/>
          </p:cNvSpPr>
          <p:nvPr>
            <p:ph type="dt" sz="half" idx="12"/>
          </p:nvPr>
        </p:nvSpPr>
        <p:spPr/>
        <p:txBody>
          <a:bodyPr/>
          <a:lstStyle>
            <a:lvl1pPr>
              <a:defRPr/>
            </a:lvl1pPr>
          </a:lstStyle>
          <a:p>
            <a:pPr>
              <a:defRPr/>
            </a:pPr>
            <a:fld id="{4D8567C9-4091-40FB-8960-1F29F65408E0}" type="datetime1">
              <a:rPr lang="zh-CN" altLang="en-US"/>
            </a:fld>
            <a:endParaRPr lang="zh-CN"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Content Placeholder 2"/>
          <p:cNvSpPr>
            <a:spLocks noGrp="1"/>
          </p:cNvSpPr>
          <p:nvPr>
            <p:ph idx="1"/>
          </p:nvPr>
        </p:nvSpPr>
        <p:spPr/>
        <p:txBody>
          <a:bodyPr/>
          <a:lstStyle/>
          <a:p>
            <a:pPr lvl="0"/>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4" name="Rectangle 2"/>
          <p:cNvSpPr>
            <a:spLocks noGrp="1" noChangeArrowheads="1"/>
          </p:cNvSpPr>
          <p:nvPr>
            <p:ph type="ftr" sz="quarter" idx="10"/>
          </p:nvPr>
        </p:nvSpPr>
        <p:spPr/>
        <p:txBody>
          <a:bodyPr/>
          <a:lstStyle>
            <a:lvl1pPr>
              <a:defRPr/>
            </a:lvl1pPr>
          </a:lstStyle>
          <a:p>
            <a:pPr>
              <a:defRPr/>
            </a:pPr>
            <a:endParaRPr lang="zh-CN" altLang="zh-CN"/>
          </a:p>
        </p:txBody>
      </p:sp>
      <p:sp>
        <p:nvSpPr>
          <p:cNvPr id="5" name="Rectangle 3"/>
          <p:cNvSpPr>
            <a:spLocks noGrp="1" noChangeArrowheads="1"/>
          </p:cNvSpPr>
          <p:nvPr>
            <p:ph type="sldNum" sz="quarter" idx="11"/>
          </p:nvPr>
        </p:nvSpPr>
        <p:spPr/>
        <p:txBody>
          <a:bodyPr/>
          <a:lstStyle>
            <a:lvl1pPr>
              <a:defRPr/>
            </a:lvl1pPr>
          </a:lstStyle>
          <a:p>
            <a:fld id="{B3A2DD3D-C626-4858-A3CB-FF96452CC4AC}" type="slidenum">
              <a:rPr lang="zh-CN" altLang="zh-CN"/>
            </a:fld>
            <a:endParaRPr lang="zh-CN" altLang="zh-CN"/>
          </a:p>
        </p:txBody>
      </p:sp>
      <p:sp>
        <p:nvSpPr>
          <p:cNvPr id="6" name="Rectangle 16"/>
          <p:cNvSpPr>
            <a:spLocks noGrp="1" noChangeArrowheads="1"/>
          </p:cNvSpPr>
          <p:nvPr>
            <p:ph type="dt" sz="half" idx="12"/>
          </p:nvPr>
        </p:nvSpPr>
        <p:spPr/>
        <p:txBody>
          <a:bodyPr/>
          <a:lstStyle>
            <a:lvl1pPr>
              <a:defRPr/>
            </a:lvl1pPr>
          </a:lstStyle>
          <a:p>
            <a:pPr>
              <a:defRPr/>
            </a:pPr>
            <a:fld id="{488A1882-7298-48B0-B1AB-6EA21D7C3D9E}" type="datetime1">
              <a:rPr lang="zh-CN" altLang="en-US"/>
            </a:fld>
            <a:endParaRPr lang="zh-CN"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zh-CN"/>
              <a:t>Click to edit Master title style</a:t>
            </a:r>
            <a:endParaRPr lang="zh-CN" alt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zh-CN"/>
              <a:t>Click to edit Master text styles</a:t>
            </a:r>
            <a:endParaRPr lang="en-US" altLang="zh-CN"/>
          </a:p>
        </p:txBody>
      </p:sp>
      <p:sp>
        <p:nvSpPr>
          <p:cNvPr id="4" name="Rectangle 2"/>
          <p:cNvSpPr>
            <a:spLocks noGrp="1" noChangeArrowheads="1"/>
          </p:cNvSpPr>
          <p:nvPr>
            <p:ph type="ftr" sz="quarter" idx="10"/>
          </p:nvPr>
        </p:nvSpPr>
        <p:spPr/>
        <p:txBody>
          <a:bodyPr/>
          <a:lstStyle>
            <a:lvl1pPr>
              <a:defRPr/>
            </a:lvl1pPr>
          </a:lstStyle>
          <a:p>
            <a:pPr>
              <a:defRPr/>
            </a:pPr>
            <a:endParaRPr lang="zh-CN" altLang="zh-CN"/>
          </a:p>
        </p:txBody>
      </p:sp>
      <p:sp>
        <p:nvSpPr>
          <p:cNvPr id="5" name="Rectangle 3"/>
          <p:cNvSpPr>
            <a:spLocks noGrp="1" noChangeArrowheads="1"/>
          </p:cNvSpPr>
          <p:nvPr>
            <p:ph type="sldNum" sz="quarter" idx="11"/>
          </p:nvPr>
        </p:nvSpPr>
        <p:spPr/>
        <p:txBody>
          <a:bodyPr/>
          <a:lstStyle>
            <a:lvl1pPr>
              <a:defRPr/>
            </a:lvl1pPr>
          </a:lstStyle>
          <a:p>
            <a:fld id="{60FD6226-A0D5-4098-9864-64EAAE6A33AA}" type="slidenum">
              <a:rPr lang="zh-CN" altLang="zh-CN"/>
            </a:fld>
            <a:endParaRPr lang="zh-CN" altLang="zh-CN"/>
          </a:p>
        </p:txBody>
      </p:sp>
      <p:sp>
        <p:nvSpPr>
          <p:cNvPr id="6" name="Rectangle 16"/>
          <p:cNvSpPr>
            <a:spLocks noGrp="1" noChangeArrowheads="1"/>
          </p:cNvSpPr>
          <p:nvPr>
            <p:ph type="dt" sz="half" idx="12"/>
          </p:nvPr>
        </p:nvSpPr>
        <p:spPr/>
        <p:txBody>
          <a:bodyPr/>
          <a:lstStyle>
            <a:lvl1pPr>
              <a:defRPr/>
            </a:lvl1pPr>
          </a:lstStyle>
          <a:p>
            <a:pPr>
              <a:defRPr/>
            </a:pPr>
            <a:fld id="{AA0E0B77-D21B-4778-89DA-F0A683415B21}" type="datetime1">
              <a:rPr lang="zh-CN" altLang="en-US"/>
            </a:fld>
            <a:endParaRPr lang="zh-CN"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Content Placeholder 2"/>
          <p:cNvSpPr>
            <a:spLocks noGrp="1"/>
          </p:cNvSpPr>
          <p:nvPr>
            <p:ph sz="half" idx="1"/>
          </p:nvPr>
        </p:nvSpPr>
        <p:spPr>
          <a:xfrm>
            <a:off x="457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4" name="Content Placeholder 3"/>
          <p:cNvSpPr>
            <a:spLocks noGrp="1"/>
          </p:cNvSpPr>
          <p:nvPr>
            <p:ph sz="half" idx="2"/>
          </p:nvPr>
        </p:nvSpPr>
        <p:spPr>
          <a:xfrm>
            <a:off x="4648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5" name="Rectangle 2"/>
          <p:cNvSpPr>
            <a:spLocks noGrp="1" noChangeArrowheads="1"/>
          </p:cNvSpPr>
          <p:nvPr>
            <p:ph type="ftr" sz="quarter" idx="10"/>
          </p:nvPr>
        </p:nvSpPr>
        <p:spPr/>
        <p:txBody>
          <a:bodyPr/>
          <a:lstStyle>
            <a:lvl1pPr>
              <a:defRPr/>
            </a:lvl1pPr>
          </a:lstStyle>
          <a:p>
            <a:pPr>
              <a:defRPr/>
            </a:pPr>
            <a:endParaRPr lang="zh-CN" altLang="zh-CN"/>
          </a:p>
        </p:txBody>
      </p:sp>
      <p:sp>
        <p:nvSpPr>
          <p:cNvPr id="6" name="Rectangle 3"/>
          <p:cNvSpPr>
            <a:spLocks noGrp="1" noChangeArrowheads="1"/>
          </p:cNvSpPr>
          <p:nvPr>
            <p:ph type="sldNum" sz="quarter" idx="11"/>
          </p:nvPr>
        </p:nvSpPr>
        <p:spPr/>
        <p:txBody>
          <a:bodyPr/>
          <a:lstStyle>
            <a:lvl1pPr>
              <a:defRPr/>
            </a:lvl1pPr>
          </a:lstStyle>
          <a:p>
            <a:fld id="{DA14FB6C-DE35-4CF8-B72A-7533F66B697B}" type="slidenum">
              <a:rPr lang="zh-CN" altLang="zh-CN"/>
            </a:fld>
            <a:endParaRPr lang="zh-CN" altLang="zh-CN"/>
          </a:p>
        </p:txBody>
      </p:sp>
      <p:sp>
        <p:nvSpPr>
          <p:cNvPr id="7" name="Rectangle 16"/>
          <p:cNvSpPr>
            <a:spLocks noGrp="1" noChangeArrowheads="1"/>
          </p:cNvSpPr>
          <p:nvPr>
            <p:ph type="dt" sz="half" idx="12"/>
          </p:nvPr>
        </p:nvSpPr>
        <p:spPr/>
        <p:txBody>
          <a:bodyPr/>
          <a:lstStyle>
            <a:lvl1pPr>
              <a:defRPr/>
            </a:lvl1pPr>
          </a:lstStyle>
          <a:p>
            <a:pPr>
              <a:defRPr/>
            </a:pPr>
            <a:fld id="{3D151BC5-B0D2-4938-B38A-FC4B50B91D7F}" type="datetime1">
              <a:rPr lang="zh-CN" altLang="en-US"/>
            </a:fld>
            <a:endParaRPr lang="zh-CN"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ltLang="zh-CN"/>
              <a:t>Click to edit Master title style</a:t>
            </a:r>
            <a:endParaRPr lang="zh-CN" alt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endParaRPr lang="en-US" altLang="zh-CN"/>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endParaRPr lang="en-US" altLang="zh-CN"/>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7" name="Rectangle 2"/>
          <p:cNvSpPr>
            <a:spLocks noGrp="1" noChangeArrowheads="1"/>
          </p:cNvSpPr>
          <p:nvPr>
            <p:ph type="ftr" sz="quarter" idx="10"/>
          </p:nvPr>
        </p:nvSpPr>
        <p:spPr/>
        <p:txBody>
          <a:bodyPr/>
          <a:lstStyle>
            <a:lvl1pPr>
              <a:defRPr/>
            </a:lvl1pPr>
          </a:lstStyle>
          <a:p>
            <a:pPr>
              <a:defRPr/>
            </a:pPr>
            <a:endParaRPr lang="zh-CN" altLang="zh-CN"/>
          </a:p>
        </p:txBody>
      </p:sp>
      <p:sp>
        <p:nvSpPr>
          <p:cNvPr id="8" name="Rectangle 3"/>
          <p:cNvSpPr>
            <a:spLocks noGrp="1" noChangeArrowheads="1"/>
          </p:cNvSpPr>
          <p:nvPr>
            <p:ph type="sldNum" sz="quarter" idx="11"/>
          </p:nvPr>
        </p:nvSpPr>
        <p:spPr/>
        <p:txBody>
          <a:bodyPr/>
          <a:lstStyle>
            <a:lvl1pPr>
              <a:defRPr/>
            </a:lvl1pPr>
          </a:lstStyle>
          <a:p>
            <a:fld id="{531510DF-1ED2-49F4-B078-460AF7BDD3D6}" type="slidenum">
              <a:rPr lang="zh-CN" altLang="zh-CN"/>
            </a:fld>
            <a:endParaRPr lang="zh-CN" altLang="zh-CN"/>
          </a:p>
        </p:txBody>
      </p:sp>
      <p:sp>
        <p:nvSpPr>
          <p:cNvPr id="9" name="Rectangle 16"/>
          <p:cNvSpPr>
            <a:spLocks noGrp="1" noChangeArrowheads="1"/>
          </p:cNvSpPr>
          <p:nvPr>
            <p:ph type="dt" sz="half" idx="12"/>
          </p:nvPr>
        </p:nvSpPr>
        <p:spPr/>
        <p:txBody>
          <a:bodyPr/>
          <a:lstStyle>
            <a:lvl1pPr>
              <a:defRPr/>
            </a:lvl1pPr>
          </a:lstStyle>
          <a:p>
            <a:pPr>
              <a:defRPr/>
            </a:pPr>
            <a:fld id="{5AD7C95F-8D7D-43DD-B378-AF6C6890F24B}" type="datetime1">
              <a:rPr lang="zh-CN" altLang="en-US"/>
            </a:fld>
            <a:endParaRPr lang="zh-CN"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Rectangle 2"/>
          <p:cNvSpPr>
            <a:spLocks noGrp="1" noChangeArrowheads="1"/>
          </p:cNvSpPr>
          <p:nvPr>
            <p:ph type="ftr" sz="quarter" idx="10"/>
          </p:nvPr>
        </p:nvSpPr>
        <p:spPr/>
        <p:txBody>
          <a:bodyPr/>
          <a:lstStyle>
            <a:lvl1pPr>
              <a:defRPr/>
            </a:lvl1pPr>
          </a:lstStyle>
          <a:p>
            <a:pPr>
              <a:defRPr/>
            </a:pPr>
            <a:endParaRPr lang="zh-CN" altLang="zh-CN"/>
          </a:p>
        </p:txBody>
      </p:sp>
      <p:sp>
        <p:nvSpPr>
          <p:cNvPr id="4" name="Rectangle 3"/>
          <p:cNvSpPr>
            <a:spLocks noGrp="1" noChangeArrowheads="1"/>
          </p:cNvSpPr>
          <p:nvPr>
            <p:ph type="sldNum" sz="quarter" idx="11"/>
          </p:nvPr>
        </p:nvSpPr>
        <p:spPr/>
        <p:txBody>
          <a:bodyPr/>
          <a:lstStyle>
            <a:lvl1pPr>
              <a:defRPr/>
            </a:lvl1pPr>
          </a:lstStyle>
          <a:p>
            <a:fld id="{FA110955-3A2C-445D-8835-5CDD2ECFE65B}" type="slidenum">
              <a:rPr lang="zh-CN" altLang="zh-CN"/>
            </a:fld>
            <a:endParaRPr lang="zh-CN" altLang="zh-CN"/>
          </a:p>
        </p:txBody>
      </p:sp>
      <p:sp>
        <p:nvSpPr>
          <p:cNvPr id="5" name="Rectangle 16"/>
          <p:cNvSpPr>
            <a:spLocks noGrp="1" noChangeArrowheads="1"/>
          </p:cNvSpPr>
          <p:nvPr>
            <p:ph type="dt" sz="half" idx="12"/>
          </p:nvPr>
        </p:nvSpPr>
        <p:spPr/>
        <p:txBody>
          <a:bodyPr/>
          <a:lstStyle>
            <a:lvl1pPr>
              <a:defRPr/>
            </a:lvl1pPr>
          </a:lstStyle>
          <a:p>
            <a:pPr>
              <a:defRPr/>
            </a:pPr>
            <a:fld id="{CE0C068B-CEF8-412F-A373-A285148672B5}" type="datetime1">
              <a:rPr lang="zh-CN" altLang="en-US"/>
            </a:fld>
            <a:endParaRPr lang="zh-CN"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
          <p:cNvSpPr>
            <a:spLocks noGrp="1" noChangeArrowheads="1"/>
          </p:cNvSpPr>
          <p:nvPr>
            <p:ph type="ftr" sz="quarter" idx="10"/>
          </p:nvPr>
        </p:nvSpPr>
        <p:spPr/>
        <p:txBody>
          <a:bodyPr/>
          <a:lstStyle>
            <a:lvl1pPr>
              <a:defRPr/>
            </a:lvl1pPr>
          </a:lstStyle>
          <a:p>
            <a:pPr>
              <a:defRPr/>
            </a:pPr>
            <a:endParaRPr lang="zh-CN" altLang="zh-CN"/>
          </a:p>
        </p:txBody>
      </p:sp>
      <p:sp>
        <p:nvSpPr>
          <p:cNvPr id="3" name="Rectangle 3"/>
          <p:cNvSpPr>
            <a:spLocks noGrp="1" noChangeArrowheads="1"/>
          </p:cNvSpPr>
          <p:nvPr>
            <p:ph type="sldNum" sz="quarter" idx="11"/>
          </p:nvPr>
        </p:nvSpPr>
        <p:spPr/>
        <p:txBody>
          <a:bodyPr/>
          <a:lstStyle>
            <a:lvl1pPr>
              <a:defRPr/>
            </a:lvl1pPr>
          </a:lstStyle>
          <a:p>
            <a:fld id="{B211D423-CE67-4348-B9ED-18383CE62D79}" type="slidenum">
              <a:rPr lang="zh-CN" altLang="zh-CN"/>
            </a:fld>
            <a:endParaRPr lang="zh-CN" altLang="zh-CN"/>
          </a:p>
        </p:txBody>
      </p:sp>
      <p:sp>
        <p:nvSpPr>
          <p:cNvPr id="4" name="Rectangle 16"/>
          <p:cNvSpPr>
            <a:spLocks noGrp="1" noChangeArrowheads="1"/>
          </p:cNvSpPr>
          <p:nvPr>
            <p:ph type="dt" sz="half" idx="12"/>
          </p:nvPr>
        </p:nvSpPr>
        <p:spPr/>
        <p:txBody>
          <a:bodyPr/>
          <a:lstStyle>
            <a:lvl1pPr>
              <a:defRPr/>
            </a:lvl1pPr>
          </a:lstStyle>
          <a:p>
            <a:pPr>
              <a:defRPr/>
            </a:pPr>
            <a:fld id="{A883A473-02FE-4461-9B81-E83BDEDEF98E}" type="datetime1">
              <a:rPr lang="zh-CN" altLang="en-US"/>
            </a:fld>
            <a:endParaRPr lang="zh-CN"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zh-CN"/>
              <a:t>Click to edit Master title style</a:t>
            </a:r>
            <a:endParaRPr lang="zh-CN" alt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endParaRPr lang="en-US" altLang="zh-CN"/>
          </a:p>
        </p:txBody>
      </p:sp>
      <p:sp>
        <p:nvSpPr>
          <p:cNvPr id="5" name="Rectangle 2"/>
          <p:cNvSpPr>
            <a:spLocks noGrp="1" noChangeArrowheads="1"/>
          </p:cNvSpPr>
          <p:nvPr>
            <p:ph type="ftr" sz="quarter" idx="10"/>
          </p:nvPr>
        </p:nvSpPr>
        <p:spPr/>
        <p:txBody>
          <a:bodyPr/>
          <a:lstStyle>
            <a:lvl1pPr>
              <a:defRPr/>
            </a:lvl1pPr>
          </a:lstStyle>
          <a:p>
            <a:pPr>
              <a:defRPr/>
            </a:pPr>
            <a:endParaRPr lang="zh-CN" altLang="zh-CN"/>
          </a:p>
        </p:txBody>
      </p:sp>
      <p:sp>
        <p:nvSpPr>
          <p:cNvPr id="6" name="Rectangle 3"/>
          <p:cNvSpPr>
            <a:spLocks noGrp="1" noChangeArrowheads="1"/>
          </p:cNvSpPr>
          <p:nvPr>
            <p:ph type="sldNum" sz="quarter" idx="11"/>
          </p:nvPr>
        </p:nvSpPr>
        <p:spPr/>
        <p:txBody>
          <a:bodyPr/>
          <a:lstStyle>
            <a:lvl1pPr>
              <a:defRPr/>
            </a:lvl1pPr>
          </a:lstStyle>
          <a:p>
            <a:fld id="{BDCEA834-FD71-4D55-A33E-23FE6CB0B467}" type="slidenum">
              <a:rPr lang="zh-CN" altLang="zh-CN"/>
            </a:fld>
            <a:endParaRPr lang="zh-CN" altLang="zh-CN"/>
          </a:p>
        </p:txBody>
      </p:sp>
      <p:sp>
        <p:nvSpPr>
          <p:cNvPr id="7" name="Rectangle 16"/>
          <p:cNvSpPr>
            <a:spLocks noGrp="1" noChangeArrowheads="1"/>
          </p:cNvSpPr>
          <p:nvPr>
            <p:ph type="dt" sz="half" idx="12"/>
          </p:nvPr>
        </p:nvSpPr>
        <p:spPr/>
        <p:txBody>
          <a:bodyPr/>
          <a:lstStyle>
            <a:lvl1pPr>
              <a:defRPr/>
            </a:lvl1pPr>
          </a:lstStyle>
          <a:p>
            <a:pPr>
              <a:defRPr/>
            </a:pPr>
            <a:fld id="{A3FD4834-A00F-44F3-B9FA-8B19AF7C531B}" type="datetime1">
              <a:rPr lang="zh-CN" altLang="en-US"/>
            </a:fld>
            <a:endParaRPr lang="zh-CN"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zh-CN"/>
              <a:t>Click to edit Master title style</a:t>
            </a:r>
            <a:endParaRPr lang="zh-CN" alt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endParaRPr lang="en-US" altLang="zh-CN"/>
          </a:p>
        </p:txBody>
      </p:sp>
      <p:sp>
        <p:nvSpPr>
          <p:cNvPr id="5" name="Rectangle 2"/>
          <p:cNvSpPr>
            <a:spLocks noGrp="1" noChangeArrowheads="1"/>
          </p:cNvSpPr>
          <p:nvPr>
            <p:ph type="ftr" sz="quarter" idx="10"/>
          </p:nvPr>
        </p:nvSpPr>
        <p:spPr/>
        <p:txBody>
          <a:bodyPr/>
          <a:lstStyle>
            <a:lvl1pPr>
              <a:defRPr/>
            </a:lvl1pPr>
          </a:lstStyle>
          <a:p>
            <a:pPr>
              <a:defRPr/>
            </a:pPr>
            <a:endParaRPr lang="zh-CN" altLang="zh-CN"/>
          </a:p>
        </p:txBody>
      </p:sp>
      <p:sp>
        <p:nvSpPr>
          <p:cNvPr id="6" name="Rectangle 3"/>
          <p:cNvSpPr>
            <a:spLocks noGrp="1" noChangeArrowheads="1"/>
          </p:cNvSpPr>
          <p:nvPr>
            <p:ph type="sldNum" sz="quarter" idx="11"/>
          </p:nvPr>
        </p:nvSpPr>
        <p:spPr/>
        <p:txBody>
          <a:bodyPr/>
          <a:lstStyle>
            <a:lvl1pPr>
              <a:defRPr/>
            </a:lvl1pPr>
          </a:lstStyle>
          <a:p>
            <a:fld id="{CDDB3000-8017-4413-BDD7-71019202671C}" type="slidenum">
              <a:rPr lang="zh-CN" altLang="zh-CN"/>
            </a:fld>
            <a:endParaRPr lang="zh-CN" altLang="zh-CN"/>
          </a:p>
        </p:txBody>
      </p:sp>
      <p:sp>
        <p:nvSpPr>
          <p:cNvPr id="7" name="Rectangle 16"/>
          <p:cNvSpPr>
            <a:spLocks noGrp="1" noChangeArrowheads="1"/>
          </p:cNvSpPr>
          <p:nvPr>
            <p:ph type="dt" sz="half" idx="12"/>
          </p:nvPr>
        </p:nvSpPr>
        <p:spPr/>
        <p:txBody>
          <a:bodyPr/>
          <a:lstStyle>
            <a:lvl1pPr>
              <a:defRPr/>
            </a:lvl1pPr>
          </a:lstStyle>
          <a:p>
            <a:pPr>
              <a:defRPr/>
            </a:pPr>
            <a:fld id="{630E56AA-97A6-4A21-ADCB-5A055F8D8171}" type="datetime1">
              <a:rPr lang="zh-CN" altLang="en-US"/>
            </a:fld>
            <a:endParaRPr lang="zh-CN" altLang="zh-C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ftr" sz="quarter" idx="3"/>
          </p:nvPr>
        </p:nvSpPr>
        <p:spPr bwMode="auto">
          <a:xfrm>
            <a:off x="3124200" y="6248400"/>
            <a:ext cx="2895600" cy="457200"/>
          </a:xfrm>
          <a:prstGeom prst="rect">
            <a:avLst/>
          </a:prstGeom>
          <a:noFill/>
          <a:ln w="9525">
            <a:noFill/>
            <a:miter lim="800000"/>
          </a:ln>
          <a:effectLst/>
        </p:spPr>
        <p:txBody>
          <a:bodyPr vert="horz" wrap="square" lIns="91440" tIns="45720" rIns="91440" bIns="45720" numCol="1" anchor="b" anchorCtr="0" compatLnSpc="1"/>
          <a:lstStyle>
            <a:lvl1pPr algn="ctr">
              <a:defRPr sz="1200" smtClean="0"/>
            </a:lvl1pPr>
          </a:lstStyle>
          <a:p>
            <a:pPr>
              <a:defRPr/>
            </a:pPr>
            <a:endParaRPr lang="zh-CN" altLang="zh-CN"/>
          </a:p>
        </p:txBody>
      </p:sp>
      <p:sp>
        <p:nvSpPr>
          <p:cNvPr id="1027" name="Rectangle 3"/>
          <p:cNvSpPr>
            <a:spLocks noGrp="1" noChangeArrowheads="1"/>
          </p:cNvSpPr>
          <p:nvPr>
            <p:ph type="sldNum" sz="quarter" idx="4"/>
          </p:nvPr>
        </p:nvSpPr>
        <p:spPr bwMode="auto">
          <a:xfrm>
            <a:off x="6553200" y="6248400"/>
            <a:ext cx="2133600" cy="457200"/>
          </a:xfrm>
          <a:prstGeom prst="rect">
            <a:avLst/>
          </a:prstGeom>
          <a:noFill/>
          <a:ln w="9525">
            <a:noFill/>
            <a:miter lim="800000"/>
          </a:ln>
          <a:effectLst/>
        </p:spPr>
        <p:txBody>
          <a:bodyPr vert="horz" wrap="square" lIns="91440" tIns="45720" rIns="91440" bIns="45720" numCol="1" anchor="b" anchorCtr="0" compatLnSpc="1"/>
          <a:lstStyle>
            <a:lvl1pPr algn="r">
              <a:defRPr sz="1200">
                <a:latin typeface="Arial Black" panose="020B0A04020102020204" pitchFamily="34" charset="0"/>
              </a:defRPr>
            </a:lvl1pPr>
          </a:lstStyle>
          <a:p>
            <a:fld id="{56CA0F33-EEE6-4AEE-8AD0-A5A2F71B2A36}" type="slidenum">
              <a:rPr lang="zh-CN" altLang="zh-CN"/>
            </a:fld>
            <a:endParaRPr lang="zh-CN" altLang="zh-CN"/>
          </a:p>
        </p:txBody>
      </p:sp>
      <p:grpSp>
        <p:nvGrpSpPr>
          <p:cNvPr id="7172" name="Group 4"/>
          <p:cNvGrpSpPr/>
          <p:nvPr/>
        </p:nvGrpSpPr>
        <p:grpSpPr bwMode="auto">
          <a:xfrm>
            <a:off x="0" y="0"/>
            <a:ext cx="9144000" cy="546100"/>
            <a:chOff x="0" y="0"/>
            <a:chExt cx="5760" cy="344"/>
          </a:xfrm>
        </p:grpSpPr>
        <p:sp>
          <p:nvSpPr>
            <p:cNvPr id="1029" name="Rectangle 5"/>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w="9525">
              <a:noFill/>
              <a:miter lim="800000"/>
            </a:ln>
            <a:effectLst/>
          </p:spPr>
          <p:txBody>
            <a:bodyPr wrap="none" anchor="ctr"/>
            <a:lstStyle/>
            <a:p>
              <a:pPr algn="ctr">
                <a:defRPr/>
              </a:pPr>
              <a:endParaRPr lang="zh-CN" altLang="zh-CN" sz="2400">
                <a:latin typeface="Times New Roman" panose="02020603050405020304" pitchFamily="18" charset="0"/>
              </a:endParaRPr>
            </a:p>
          </p:txBody>
        </p:sp>
        <p:sp>
          <p:nvSpPr>
            <p:cNvPr id="1030" name="Rectangle 6"/>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w="9525">
              <a:noFill/>
              <a:miter lim="800000"/>
            </a:ln>
          </p:spPr>
          <p:txBody>
            <a:bodyPr/>
            <a:lstStyle/>
            <a:p>
              <a:pPr>
                <a:defRPr/>
              </a:pPr>
              <a:endParaRPr lang="zh-CN" altLang="zh-CN" sz="2400">
                <a:latin typeface="Times New Roman" panose="02020603050405020304" pitchFamily="18" charset="0"/>
              </a:endParaRPr>
            </a:p>
          </p:txBody>
        </p:sp>
        <p:sp>
          <p:nvSpPr>
            <p:cNvPr id="1031" name="Rectangle 7"/>
            <p:cNvSpPr>
              <a:spLocks noChangeArrowheads="1"/>
            </p:cNvSpPr>
            <p:nvPr/>
          </p:nvSpPr>
          <p:spPr bwMode="auto">
            <a:xfrm>
              <a:off x="258" y="85"/>
              <a:ext cx="87" cy="89"/>
            </a:xfrm>
            <a:prstGeom prst="rect">
              <a:avLst/>
            </a:prstGeom>
            <a:solidFill>
              <a:schemeClr val="folHlink"/>
            </a:solidFill>
            <a:ln w="9525">
              <a:noFill/>
              <a:miter lim="800000"/>
            </a:ln>
          </p:spPr>
          <p:txBody>
            <a:bodyPr/>
            <a:lstStyle/>
            <a:p>
              <a:pPr>
                <a:defRPr/>
              </a:pPr>
              <a:endParaRPr lang="zh-CN" altLang="zh-CN">
                <a:solidFill>
                  <a:schemeClr val="hlink"/>
                </a:solidFill>
              </a:endParaRPr>
            </a:p>
          </p:txBody>
        </p:sp>
        <p:sp>
          <p:nvSpPr>
            <p:cNvPr id="1032" name="Rectangle 8"/>
            <p:cNvSpPr>
              <a:spLocks noChangeArrowheads="1"/>
            </p:cNvSpPr>
            <p:nvPr/>
          </p:nvSpPr>
          <p:spPr bwMode="auto">
            <a:xfrm>
              <a:off x="345" y="0"/>
              <a:ext cx="88" cy="87"/>
            </a:xfrm>
            <a:prstGeom prst="rect">
              <a:avLst/>
            </a:prstGeom>
            <a:solidFill>
              <a:schemeClr val="folHlink"/>
            </a:solidFill>
            <a:ln w="9525">
              <a:noFill/>
              <a:miter lim="800000"/>
            </a:ln>
          </p:spPr>
          <p:txBody>
            <a:bodyPr/>
            <a:lstStyle/>
            <a:p>
              <a:pPr>
                <a:defRPr/>
              </a:pPr>
              <a:endParaRPr lang="zh-CN" altLang="zh-CN">
                <a:solidFill>
                  <a:schemeClr val="hlink"/>
                </a:solidFill>
              </a:endParaRPr>
            </a:p>
          </p:txBody>
        </p:sp>
        <p:sp>
          <p:nvSpPr>
            <p:cNvPr id="1033" name="Rectangle 9"/>
            <p:cNvSpPr>
              <a:spLocks noChangeArrowheads="1"/>
            </p:cNvSpPr>
            <p:nvPr/>
          </p:nvSpPr>
          <p:spPr bwMode="auto">
            <a:xfrm>
              <a:off x="345" y="85"/>
              <a:ext cx="88" cy="89"/>
            </a:xfrm>
            <a:prstGeom prst="rect">
              <a:avLst/>
            </a:prstGeom>
            <a:solidFill>
              <a:schemeClr val="accent2"/>
            </a:solidFill>
            <a:ln w="9525">
              <a:noFill/>
              <a:miter lim="800000"/>
            </a:ln>
          </p:spPr>
          <p:txBody>
            <a:bodyPr/>
            <a:lstStyle/>
            <a:p>
              <a:pPr>
                <a:defRPr/>
              </a:pPr>
              <a:endParaRPr lang="zh-CN" altLang="zh-CN">
                <a:solidFill>
                  <a:schemeClr val="accent2"/>
                </a:solidFill>
              </a:endParaRPr>
            </a:p>
          </p:txBody>
        </p:sp>
        <p:sp>
          <p:nvSpPr>
            <p:cNvPr id="1034" name="Rectangle 10"/>
            <p:cNvSpPr>
              <a:spLocks noChangeArrowheads="1"/>
            </p:cNvSpPr>
            <p:nvPr/>
          </p:nvSpPr>
          <p:spPr bwMode="auto">
            <a:xfrm>
              <a:off x="173" y="173"/>
              <a:ext cx="86" cy="87"/>
            </a:xfrm>
            <a:prstGeom prst="rect">
              <a:avLst/>
            </a:prstGeom>
            <a:solidFill>
              <a:schemeClr val="folHlink"/>
            </a:solidFill>
            <a:ln w="9525">
              <a:noFill/>
              <a:miter lim="800000"/>
            </a:ln>
          </p:spPr>
          <p:txBody>
            <a:bodyPr/>
            <a:lstStyle/>
            <a:p>
              <a:pPr>
                <a:defRPr/>
              </a:pPr>
              <a:endParaRPr lang="zh-CN" altLang="zh-CN">
                <a:solidFill>
                  <a:schemeClr val="hlink"/>
                </a:solidFill>
              </a:endParaRPr>
            </a:p>
          </p:txBody>
        </p:sp>
        <p:sp>
          <p:nvSpPr>
            <p:cNvPr id="1035" name="Rectangle 11"/>
            <p:cNvSpPr>
              <a:spLocks noChangeArrowheads="1"/>
            </p:cNvSpPr>
            <p:nvPr/>
          </p:nvSpPr>
          <p:spPr bwMode="auto">
            <a:xfrm>
              <a:off x="83" y="86"/>
              <a:ext cx="89" cy="87"/>
            </a:xfrm>
            <a:prstGeom prst="rect">
              <a:avLst/>
            </a:prstGeom>
            <a:solidFill>
              <a:schemeClr val="bg2"/>
            </a:solidFill>
            <a:ln w="9525">
              <a:noFill/>
              <a:miter lim="800000"/>
            </a:ln>
          </p:spPr>
          <p:txBody>
            <a:bodyPr/>
            <a:lstStyle/>
            <a:p>
              <a:pPr>
                <a:defRPr/>
              </a:pPr>
              <a:endParaRPr lang="zh-CN" altLang="zh-CN" sz="2400">
                <a:latin typeface="Times New Roman" panose="02020603050405020304" pitchFamily="18" charset="0"/>
              </a:endParaRPr>
            </a:p>
          </p:txBody>
        </p:sp>
        <p:sp>
          <p:nvSpPr>
            <p:cNvPr id="1036" name="Rectangle 12"/>
            <p:cNvSpPr>
              <a:spLocks noChangeArrowheads="1"/>
            </p:cNvSpPr>
            <p:nvPr/>
          </p:nvSpPr>
          <p:spPr bwMode="auto">
            <a:xfrm>
              <a:off x="258" y="171"/>
              <a:ext cx="87" cy="87"/>
            </a:xfrm>
            <a:prstGeom prst="rect">
              <a:avLst/>
            </a:prstGeom>
            <a:solidFill>
              <a:schemeClr val="accent2"/>
            </a:solidFill>
            <a:ln w="9525">
              <a:noFill/>
              <a:miter lim="800000"/>
            </a:ln>
          </p:spPr>
          <p:txBody>
            <a:bodyPr/>
            <a:lstStyle/>
            <a:p>
              <a:pPr>
                <a:defRPr/>
              </a:pPr>
              <a:endParaRPr lang="zh-CN" altLang="zh-CN">
                <a:solidFill>
                  <a:schemeClr val="accent2"/>
                </a:solidFill>
              </a:endParaRPr>
            </a:p>
          </p:txBody>
        </p:sp>
        <p:sp>
          <p:nvSpPr>
            <p:cNvPr id="1037" name="Rectangle 13"/>
            <p:cNvSpPr>
              <a:spLocks noChangeArrowheads="1"/>
            </p:cNvSpPr>
            <p:nvPr/>
          </p:nvSpPr>
          <p:spPr bwMode="auto">
            <a:xfrm>
              <a:off x="173" y="258"/>
              <a:ext cx="86" cy="86"/>
            </a:xfrm>
            <a:prstGeom prst="rect">
              <a:avLst/>
            </a:prstGeom>
            <a:solidFill>
              <a:schemeClr val="accent2"/>
            </a:solidFill>
            <a:ln w="9525">
              <a:noFill/>
              <a:miter lim="800000"/>
            </a:ln>
          </p:spPr>
          <p:txBody>
            <a:bodyPr/>
            <a:lstStyle/>
            <a:p>
              <a:pPr>
                <a:defRPr/>
              </a:pPr>
              <a:endParaRPr lang="zh-CN" altLang="zh-CN">
                <a:solidFill>
                  <a:schemeClr val="accent2"/>
                </a:solidFill>
              </a:endParaRPr>
            </a:p>
          </p:txBody>
        </p:sp>
      </p:grpSp>
      <p:sp>
        <p:nvSpPr>
          <p:cNvPr id="7173" name="Rectangle 14"/>
          <p:cNvSpPr>
            <a:spLocks noGrp="1" noChangeArrowheads="1"/>
          </p:cNvSpPr>
          <p:nvPr>
            <p:ph type="title"/>
          </p:nvPr>
        </p:nvSpPr>
        <p:spPr bwMode="auto">
          <a:xfrm>
            <a:off x="457200" y="457200"/>
            <a:ext cx="82296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zh-CN"/>
              <a:t>Click to edit Master title style</a:t>
            </a:r>
            <a:endParaRPr lang="zh-CN" altLang="zh-CN"/>
          </a:p>
        </p:txBody>
      </p:sp>
      <p:sp>
        <p:nvSpPr>
          <p:cNvPr id="7174" name="Rectangle 15"/>
          <p:cNvSpPr>
            <a:spLocks noGrp="1" noChangeArrowheads="1"/>
          </p:cNvSpPr>
          <p:nvPr>
            <p:ph type="body" idx="1"/>
          </p:nvPr>
        </p:nvSpPr>
        <p:spPr bwMode="auto">
          <a:xfrm>
            <a:off x="457200" y="1981200"/>
            <a:ext cx="822960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zh-CN"/>
              <a:t>Click to edit Master text styles</a:t>
            </a:r>
            <a:endParaRPr lang="zh-CN" altLang="zh-CN"/>
          </a:p>
          <a:p>
            <a:pPr lvl="1"/>
            <a:r>
              <a:rPr lang="zh-CN" altLang="zh-CN"/>
              <a:t>Second level</a:t>
            </a:r>
            <a:endParaRPr lang="zh-CN" altLang="zh-CN"/>
          </a:p>
          <a:p>
            <a:pPr lvl="2"/>
            <a:r>
              <a:rPr lang="zh-CN" altLang="zh-CN"/>
              <a:t>Third level</a:t>
            </a:r>
            <a:endParaRPr lang="zh-CN" altLang="zh-CN"/>
          </a:p>
          <a:p>
            <a:pPr lvl="3"/>
            <a:r>
              <a:rPr lang="zh-CN" altLang="zh-CN"/>
              <a:t>Fourth level</a:t>
            </a:r>
            <a:endParaRPr lang="zh-CN" altLang="zh-CN"/>
          </a:p>
          <a:p>
            <a:pPr lvl="4"/>
            <a:r>
              <a:rPr lang="zh-CN" altLang="zh-CN"/>
              <a:t>Fifth level</a:t>
            </a:r>
            <a:endParaRPr lang="zh-CN" altLang="zh-CN"/>
          </a:p>
        </p:txBody>
      </p:sp>
      <p:sp>
        <p:nvSpPr>
          <p:cNvPr id="1040" name="Rectangle 16"/>
          <p:cNvSpPr>
            <a:spLocks noGrp="1" noChangeArrowheads="1"/>
          </p:cNvSpPr>
          <p:nvPr>
            <p:ph type="dt" sz="half" idx="2"/>
          </p:nvPr>
        </p:nvSpPr>
        <p:spPr bwMode="auto">
          <a:xfrm>
            <a:off x="457200" y="6245225"/>
            <a:ext cx="2133600" cy="476250"/>
          </a:xfrm>
          <a:prstGeom prst="rect">
            <a:avLst/>
          </a:prstGeom>
          <a:noFill/>
          <a:ln w="9525">
            <a:noFill/>
            <a:miter lim="800000"/>
          </a:ln>
          <a:effectLst/>
        </p:spPr>
        <p:txBody>
          <a:bodyPr vert="horz" wrap="square" lIns="91440" tIns="45720" rIns="91440" bIns="45720" numCol="1" anchor="b" anchorCtr="0" compatLnSpc="1"/>
          <a:lstStyle>
            <a:lvl1pPr>
              <a:defRPr sz="1200" smtClean="0"/>
            </a:lvl1pPr>
          </a:lstStyle>
          <a:p>
            <a:pPr>
              <a:defRPr/>
            </a:pPr>
            <a:fld id="{AC69D9D2-6831-44E1-9C25-A896C5D0930C}" type="datetime1">
              <a:rPr lang="zh-CN" altLang="en-US"/>
            </a:fld>
            <a:endParaRPr lang="zh-CN"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2pPr>
      <a:lvl3pPr algn="l"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3pPr>
      <a:lvl4pPr algn="l"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4pPr>
      <a:lvl5pPr algn="l"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5pPr>
      <a:lvl6pPr marL="4572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6pPr>
      <a:lvl7pPr marL="9144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7pPr>
      <a:lvl8pPr marL="13716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8pPr>
      <a:lvl9pPr marL="18288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vl6pPr marL="25146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6pPr>
      <a:lvl7pPr marL="29718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7pPr>
      <a:lvl8pPr marL="34290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8pPr>
      <a:lvl9pPr marL="38862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12.xml.rels><?xml version="1.0" encoding="UTF-8" standalone="yes"?>
<Relationships xmlns="http://schemas.openxmlformats.org/package/2006/relationships"><Relationship Id="rId5" Type="http://schemas.openxmlformats.org/officeDocument/2006/relationships/vmlDrawing" Target="../drawings/vmlDrawing1.vml"/><Relationship Id="rId4" Type="http://schemas.openxmlformats.org/officeDocument/2006/relationships/slideLayout" Target="../slideLayouts/slideLayout7.xml"/><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oleObject" Target="../embeddings/oleObject1.bin"/></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6.png"/></Relationships>
</file>

<file path=ppt/slides/_rels/slide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image" Target="../media/image1.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image" Target="../media/image4.jpe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7.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6" Type="http://schemas.openxmlformats.org/officeDocument/2006/relationships/vmlDrawing" Target="../drawings/vmlDrawing2.vml"/><Relationship Id="rId5" Type="http://schemas.openxmlformats.org/officeDocument/2006/relationships/slideLayout" Target="../slideLayouts/slideLayout7.xml"/><Relationship Id="rId4" Type="http://schemas.openxmlformats.org/officeDocument/2006/relationships/image" Target="../media/image19.wmf"/><Relationship Id="rId3" Type="http://schemas.openxmlformats.org/officeDocument/2006/relationships/oleObject" Target="../embeddings/oleObject3.bin"/><Relationship Id="rId2" Type="http://schemas.openxmlformats.org/officeDocument/2006/relationships/image" Target="../media/image18.wmf"/><Relationship Id="rId1" Type="http://schemas.openxmlformats.org/officeDocument/2006/relationships/oleObject" Target="../embeddings/oleObject2.bin"/></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0.wmf"/></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6" Type="http://schemas.openxmlformats.org/officeDocument/2006/relationships/vmlDrawing" Target="../drawings/vmlDrawing3.vml"/><Relationship Id="rId5" Type="http://schemas.openxmlformats.org/officeDocument/2006/relationships/slideLayout" Target="../slideLayouts/slideLayout7.xml"/><Relationship Id="rId4" Type="http://schemas.openxmlformats.org/officeDocument/2006/relationships/image" Target="../media/image22.wmf"/><Relationship Id="rId3" Type="http://schemas.openxmlformats.org/officeDocument/2006/relationships/oleObject" Target="../embeddings/oleObject5.bin"/><Relationship Id="rId2" Type="http://schemas.openxmlformats.org/officeDocument/2006/relationships/image" Target="../media/image21.wmf"/><Relationship Id="rId1" Type="http://schemas.openxmlformats.org/officeDocument/2006/relationships/oleObject" Target="../embeddings/oleObject4.bin"/></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3.png"/></Relationships>
</file>

<file path=ppt/slides/_rels/slide43.xml.rels><?xml version="1.0" encoding="UTF-8" standalone="yes"?>
<Relationships xmlns="http://schemas.openxmlformats.org/package/2006/relationships"><Relationship Id="rId4" Type="http://schemas.openxmlformats.org/officeDocument/2006/relationships/vmlDrawing" Target="../drawings/vmlDrawing4.vml"/><Relationship Id="rId3" Type="http://schemas.openxmlformats.org/officeDocument/2006/relationships/slideLayout" Target="../slideLayouts/slideLayout7.xml"/><Relationship Id="rId2" Type="http://schemas.openxmlformats.org/officeDocument/2006/relationships/image" Target="../media/image24.wmf"/><Relationship Id="rId1" Type="http://schemas.openxmlformats.org/officeDocument/2006/relationships/oleObject" Target="../embeddings/oleObject6.bin"/></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5.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8.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4" Type="http://schemas.openxmlformats.org/officeDocument/2006/relationships/vmlDrawing" Target="../drawings/vmlDrawing5.vml"/><Relationship Id="rId3" Type="http://schemas.openxmlformats.org/officeDocument/2006/relationships/slideLayout" Target="../slideLayouts/slideLayout7.xml"/><Relationship Id="rId2" Type="http://schemas.openxmlformats.org/officeDocument/2006/relationships/image" Target="../media/image26.png"/><Relationship Id="rId1" Type="http://schemas.openxmlformats.org/officeDocument/2006/relationships/oleObject" Target="../embeddings/oleObject7.bin"/></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5.jpeg"/><Relationship Id="rId2" Type="http://schemas.openxmlformats.org/officeDocument/2006/relationships/image" Target="../media/image10.jpeg"/><Relationship Id="rId1" Type="http://schemas.openxmlformats.org/officeDocument/2006/relationships/image" Target="../media/image9.jpe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7.png"/></Relationships>
</file>

<file path=ppt/slides/_rels/slide6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9.png"/><Relationship Id="rId1" Type="http://schemas.openxmlformats.org/officeDocument/2006/relationships/image" Target="../media/image28.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1.png"/><Relationship Id="rId1" Type="http://schemas.openxmlformats.org/officeDocument/2006/relationships/image" Target="../media/image30.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1.jpe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2.jpeg"/><Relationship Id="rId1" Type="http://schemas.openxmlformats.org/officeDocument/2006/relationships/image" Target="../media/image11.jpe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ctrTitle"/>
          </p:nvPr>
        </p:nvSpPr>
        <p:spPr/>
        <p:txBody>
          <a:bodyPr/>
          <a:lstStyle/>
          <a:p>
            <a:pPr eaLnBrk="1" hangingPunct="1"/>
            <a:r>
              <a:rPr lang="zh-CN" altLang="zh-CN" b="1"/>
              <a:t>电子技术基础</a:t>
            </a:r>
            <a:endParaRPr lang="zh-CN" altLang="zh-CN" b="1"/>
          </a:p>
        </p:txBody>
      </p:sp>
      <p:sp>
        <p:nvSpPr>
          <p:cNvPr id="9219" name="Rectangle 3"/>
          <p:cNvSpPr>
            <a:spLocks noGrp="1" noChangeArrowheads="1"/>
          </p:cNvSpPr>
          <p:nvPr>
            <p:ph type="subTitle" idx="1"/>
          </p:nvPr>
        </p:nvSpPr>
        <p:spPr>
          <a:xfrm>
            <a:off x="683568" y="4437112"/>
            <a:ext cx="8180040" cy="1752600"/>
          </a:xfrm>
        </p:spPr>
        <p:txBody>
          <a:bodyPr/>
          <a:lstStyle/>
          <a:p>
            <a:pPr algn="ctr" eaLnBrk="1" hangingPunct="1"/>
            <a:r>
              <a:rPr lang="zh-CN" altLang="zh-CN" b="1" dirty="0"/>
              <a:t>主讲人：任祖华</a:t>
            </a:r>
            <a:endParaRPr lang="en-US" altLang="zh-CN" b="1" dirty="0"/>
          </a:p>
          <a:p>
            <a:pPr algn="ctr" eaLnBrk="1" hangingPunct="1"/>
            <a:r>
              <a:rPr lang="zh-CN" altLang="en-US" sz="3600" b="1" dirty="0"/>
              <a:t>能源与电气学院</a:t>
            </a:r>
            <a:endParaRPr lang="en-US" altLang="zh-CN" sz="3600" b="1" dirty="0"/>
          </a:p>
          <a:p>
            <a:pPr eaLnBrk="1" hangingPunct="1"/>
            <a:endParaRPr lang="zh-CN" altLang="zh-CN"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6C419CE1-0F93-4B6D-874B-CB4C2531005C}" type="slidenum">
              <a:rPr lang="zh-CN" altLang="zh-CN">
                <a:latin typeface="Arial Black" panose="020B0A04020102020204" pitchFamily="34" charset="0"/>
              </a:rPr>
            </a:fld>
            <a:endParaRPr lang="zh-CN" altLang="zh-CN">
              <a:latin typeface="Arial Black" panose="020B0A04020102020204" pitchFamily="34" charset="0"/>
            </a:endParaRPr>
          </a:p>
        </p:txBody>
      </p:sp>
      <p:sp>
        <p:nvSpPr>
          <p:cNvPr id="15363" name="Date Placeholder 5"/>
          <p:cNvSpPr>
            <a:spLocks noGrp="1"/>
          </p:cNvSpPr>
          <p:nvPr>
            <p:ph type="dt"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71AA3D49-6E68-400F-BE4A-EA164E879869}" type="datetime1">
              <a:rPr lang="zh-CN" altLang="en-US"/>
            </a:fld>
            <a:endParaRPr lang="zh-CN" altLang="zh-CN"/>
          </a:p>
        </p:txBody>
      </p:sp>
      <p:sp>
        <p:nvSpPr>
          <p:cNvPr id="10242" name="Rectangle 2"/>
          <p:cNvSpPr>
            <a:spLocks noGrp="1" noChangeArrowheads="1"/>
          </p:cNvSpPr>
          <p:nvPr>
            <p:ph type="body" idx="1"/>
          </p:nvPr>
        </p:nvSpPr>
        <p:spPr>
          <a:xfrm>
            <a:off x="539750" y="981075"/>
            <a:ext cx="8604250" cy="4114800"/>
          </a:xfrm>
        </p:spPr>
        <p:txBody>
          <a:bodyPr/>
          <a:lstStyle/>
          <a:p>
            <a:pPr eaLnBrk="1" hangingPunct="1">
              <a:buFont typeface="Wingdings" panose="05000000000000000000" pitchFamily="2" charset="2"/>
              <a:buNone/>
              <a:defRPr/>
            </a:pPr>
            <a:r>
              <a:rPr lang="en-US" altLang="zh-CN" dirty="0">
                <a:solidFill>
                  <a:srgbClr val="0000FF"/>
                </a:solidFill>
                <a:latin typeface="黑体" panose="02010609060101010101" pitchFamily="49" charset="-122"/>
                <a:ea typeface="黑体" panose="02010609060101010101" pitchFamily="49" charset="-122"/>
                <a:cs typeface="+mj-cs"/>
              </a:rPr>
              <a:t>3</a:t>
            </a:r>
            <a:r>
              <a:rPr lang="zh-CN" altLang="zh-CN" dirty="0">
                <a:solidFill>
                  <a:srgbClr val="0000FF"/>
                </a:solidFill>
                <a:latin typeface="黑体" panose="02010609060101010101" pitchFamily="49" charset="-122"/>
                <a:ea typeface="黑体" panose="02010609060101010101" pitchFamily="49" charset="-122"/>
                <a:cs typeface="+mj-cs"/>
              </a:rPr>
              <a:t>.</a:t>
            </a:r>
            <a:r>
              <a:rPr lang="en-US" altLang="zh-CN" dirty="0">
                <a:solidFill>
                  <a:srgbClr val="0000FF"/>
                </a:solidFill>
                <a:latin typeface="黑体" panose="02010609060101010101" pitchFamily="49" charset="-122"/>
                <a:ea typeface="黑体" panose="02010609060101010101" pitchFamily="49" charset="-122"/>
                <a:cs typeface="+mj-cs"/>
              </a:rPr>
              <a:t> </a:t>
            </a:r>
            <a:r>
              <a:rPr lang="zh-CN" altLang="en-US" dirty="0">
                <a:solidFill>
                  <a:srgbClr val="0000FF"/>
                </a:solidFill>
                <a:latin typeface="黑体" panose="02010609060101010101" pitchFamily="49" charset="-122"/>
                <a:ea typeface="黑体" panose="02010609060101010101" pitchFamily="49" charset="-122"/>
                <a:cs typeface="+mj-cs"/>
              </a:rPr>
              <a:t>电子技术的分类</a:t>
            </a:r>
            <a:endParaRPr lang="zh-CN" altLang="en-US" dirty="0">
              <a:solidFill>
                <a:srgbClr val="0000FF"/>
              </a:solidFill>
              <a:latin typeface="黑体" panose="02010609060101010101" pitchFamily="49" charset="-122"/>
              <a:ea typeface="黑体" panose="02010609060101010101" pitchFamily="49" charset="-122"/>
              <a:cs typeface="+mj-cs"/>
            </a:endParaRPr>
          </a:p>
          <a:p>
            <a:pPr eaLnBrk="1" hangingPunct="1">
              <a:buFont typeface="Wingdings" panose="05000000000000000000" pitchFamily="2" charset="2"/>
              <a:buNone/>
              <a:defRPr/>
            </a:pPr>
            <a:endParaRPr lang="zh-CN" sz="2800" dirty="0">
              <a:effectLst>
                <a:outerShdw blurRad="38100" dist="38100" dir="2700000" algn="tl">
                  <a:srgbClr val="C0C0C0"/>
                </a:outerShdw>
              </a:effectLst>
              <a:latin typeface="黑体" panose="02010609060101010101" pitchFamily="49" charset="-122"/>
              <a:ea typeface="黑体" panose="02010609060101010101" pitchFamily="49" charset="-122"/>
            </a:endParaRPr>
          </a:p>
          <a:p>
            <a:pPr eaLnBrk="1" hangingPunct="1">
              <a:buFont typeface="Wingdings" panose="05000000000000000000" pitchFamily="2" charset="2"/>
              <a:buNone/>
              <a:defRPr/>
            </a:pPr>
            <a:r>
              <a:rPr lang="zh-CN" sz="2800" b="1" dirty="0"/>
              <a:t>电子技术：研究电信号的产生、传送、接收和处理。</a:t>
            </a:r>
            <a:endParaRPr lang="zh-CN" sz="2800" b="1" dirty="0"/>
          </a:p>
          <a:p>
            <a:pPr eaLnBrk="1" hangingPunct="1">
              <a:buFont typeface="Wingdings" panose="05000000000000000000" pitchFamily="2" charset="2"/>
              <a:buNone/>
              <a:defRPr/>
            </a:pPr>
            <a:endParaRPr lang="zh-CN" sz="2800" b="1" dirty="0">
              <a:solidFill>
                <a:schemeClr val="tx2"/>
              </a:solidFill>
              <a:effectLst>
                <a:outerShdw blurRad="38100" dist="38100" dir="2700000" algn="tl">
                  <a:srgbClr val="C0C0C0"/>
                </a:outerShdw>
              </a:effectLst>
            </a:endParaRPr>
          </a:p>
          <a:p>
            <a:pPr eaLnBrk="1" hangingPunct="1">
              <a:defRPr/>
            </a:pPr>
            <a:r>
              <a:rPr lang="zh-CN" sz="2800" b="1" dirty="0">
                <a:solidFill>
                  <a:srgbClr val="00FF00"/>
                </a:solidFill>
              </a:rPr>
              <a:t> </a:t>
            </a:r>
            <a:r>
              <a:rPr lang="zh-CN" sz="2800" b="1" dirty="0">
                <a:solidFill>
                  <a:srgbClr val="0000FF"/>
                </a:solidFill>
              </a:rPr>
              <a:t>模拟电子技术</a:t>
            </a:r>
            <a:endParaRPr lang="zh-CN" sz="2800" b="1" dirty="0">
              <a:solidFill>
                <a:srgbClr val="0000FF"/>
              </a:solidFill>
            </a:endParaRPr>
          </a:p>
          <a:p>
            <a:pPr eaLnBrk="1" hangingPunct="1">
              <a:defRPr/>
            </a:pPr>
            <a:r>
              <a:rPr lang="zh-CN" sz="2800" b="1" dirty="0">
                <a:solidFill>
                  <a:srgbClr val="0000FF"/>
                </a:solidFill>
              </a:rPr>
              <a:t> 数字电子技术</a:t>
            </a:r>
            <a:endParaRPr lang="zh-CN" sz="2800" b="1" dirty="0">
              <a:solidFill>
                <a:srgbClr val="0000FF"/>
              </a:solidFill>
            </a:endParaRPr>
          </a:p>
          <a:p>
            <a:pPr eaLnBrk="1" hangingPunct="1">
              <a:buFont typeface="Wingdings" panose="05000000000000000000" pitchFamily="2" charset="2"/>
              <a:buNone/>
              <a:defRPr/>
            </a:pPr>
            <a:endParaRPr lang="zh-CN" altLang="zh-CN" sz="2800" b="1" dirty="0">
              <a:solidFill>
                <a:srgbClr val="0000FF"/>
              </a:solidFill>
            </a:endParaRP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CB00900B-CF80-43F4-9065-58A22AB51C19}" type="slidenum">
              <a:rPr lang="zh-CN" altLang="zh-CN">
                <a:latin typeface="Arial Black" panose="020B0A04020102020204" pitchFamily="34" charset="0"/>
              </a:rPr>
            </a:fld>
            <a:endParaRPr lang="zh-CN" altLang="zh-CN">
              <a:latin typeface="Arial Black" panose="020B0A04020102020204" pitchFamily="34" charset="0"/>
            </a:endParaRPr>
          </a:p>
        </p:txBody>
      </p:sp>
      <p:sp>
        <p:nvSpPr>
          <p:cNvPr id="16387" name="Date Placeholder 5"/>
          <p:cNvSpPr>
            <a:spLocks noGrp="1"/>
          </p:cNvSpPr>
          <p:nvPr>
            <p:ph type="dt"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B734238C-F802-4C2E-B757-37D745193AFB}" type="datetime1">
              <a:rPr lang="zh-CN" altLang="en-US"/>
            </a:fld>
            <a:endParaRPr lang="zh-CN" altLang="zh-CN"/>
          </a:p>
        </p:txBody>
      </p:sp>
      <p:sp>
        <p:nvSpPr>
          <p:cNvPr id="16388" name="Rectangle 2"/>
          <p:cNvSpPr>
            <a:spLocks noChangeArrowheads="1"/>
          </p:cNvSpPr>
          <p:nvPr/>
        </p:nvSpPr>
        <p:spPr bwMode="auto">
          <a:xfrm>
            <a:off x="755650" y="836613"/>
            <a:ext cx="3416320" cy="54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20000"/>
              </a:spcBef>
              <a:buClr>
                <a:schemeClr val="accent2"/>
              </a:buClr>
              <a:buSzPct val="80000"/>
              <a:buFont typeface="Wingdings" panose="05000000000000000000" pitchFamily="2" charset="2"/>
              <a:buNone/>
            </a:pPr>
            <a:r>
              <a:rPr lang="zh-CN" altLang="zh-CN" sz="2800" dirty="0">
                <a:solidFill>
                  <a:srgbClr val="0000FF"/>
                </a:solidFill>
                <a:latin typeface="黑体" panose="02010609060101010101" pitchFamily="49" charset="-122"/>
                <a:ea typeface="黑体" panose="02010609060101010101" pitchFamily="49" charset="-122"/>
              </a:rPr>
              <a:t>模拟信号和数字信号</a:t>
            </a:r>
            <a:endParaRPr lang="zh-CN" altLang="zh-CN" sz="2800" dirty="0">
              <a:solidFill>
                <a:srgbClr val="0000FF"/>
              </a:solidFill>
              <a:latin typeface="黑体" panose="02010609060101010101" pitchFamily="49" charset="-122"/>
              <a:ea typeface="黑体" panose="02010609060101010101" pitchFamily="49" charset="-122"/>
            </a:endParaRPr>
          </a:p>
        </p:txBody>
      </p:sp>
      <p:sp>
        <p:nvSpPr>
          <p:cNvPr id="16389" name="Rectangle 3"/>
          <p:cNvSpPr>
            <a:spLocks noChangeArrowheads="1"/>
          </p:cNvSpPr>
          <p:nvPr/>
        </p:nvSpPr>
        <p:spPr bwMode="auto">
          <a:xfrm>
            <a:off x="611188" y="1700213"/>
            <a:ext cx="7620000" cy="299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pPr>
            <a:r>
              <a:rPr lang="zh-CN" altLang="zh-CN" sz="2800">
                <a:solidFill>
                  <a:srgbClr val="0000FF"/>
                </a:solidFill>
                <a:latin typeface="黑体" panose="02010609060101010101" pitchFamily="49" charset="-122"/>
                <a:ea typeface="黑体" panose="02010609060101010101" pitchFamily="49" charset="-122"/>
              </a:rPr>
              <a:t>模拟信号：</a:t>
            </a:r>
            <a:endParaRPr lang="zh-CN" altLang="zh-CN" sz="2800">
              <a:solidFill>
                <a:srgbClr val="0000FF"/>
              </a:solidFill>
              <a:latin typeface="黑体" panose="02010609060101010101" pitchFamily="49" charset="-122"/>
              <a:ea typeface="黑体" panose="02010609060101010101" pitchFamily="49" charset="-122"/>
            </a:endParaRPr>
          </a:p>
          <a:p>
            <a:pPr eaLnBrk="1" hangingPunct="1">
              <a:spcBef>
                <a:spcPct val="20000"/>
              </a:spcBef>
            </a:pPr>
            <a:r>
              <a:rPr lang="zh-CN" altLang="zh-CN" sz="2800">
                <a:latin typeface="黑体" panose="02010609060101010101" pitchFamily="49" charset="-122"/>
                <a:ea typeface="黑体" panose="02010609060101010101" pitchFamily="49" charset="-122"/>
              </a:rPr>
              <a:t>时间上连续：任意时刻有一个相对的值。</a:t>
            </a:r>
            <a:endParaRPr lang="zh-CN" altLang="zh-CN" sz="2800">
              <a:latin typeface="黑体" panose="02010609060101010101" pitchFamily="49" charset="-122"/>
              <a:ea typeface="黑体" panose="02010609060101010101" pitchFamily="49" charset="-122"/>
            </a:endParaRPr>
          </a:p>
          <a:p>
            <a:pPr eaLnBrk="1" hangingPunct="1">
              <a:spcBef>
                <a:spcPct val="20000"/>
              </a:spcBef>
            </a:pPr>
            <a:r>
              <a:rPr lang="zh-CN" altLang="zh-CN" sz="2800">
                <a:latin typeface="黑体" panose="02010609060101010101" pitchFamily="49" charset="-122"/>
                <a:ea typeface="黑体" panose="02010609060101010101" pitchFamily="49" charset="-122"/>
              </a:rPr>
              <a:t>数值上连续：可以是在一定范围内的任意值。</a:t>
            </a:r>
            <a:endParaRPr lang="zh-CN" altLang="zh-CN" sz="2800">
              <a:latin typeface="黑体" panose="02010609060101010101" pitchFamily="49" charset="-122"/>
              <a:ea typeface="黑体" panose="02010609060101010101" pitchFamily="49" charset="-122"/>
            </a:endParaRPr>
          </a:p>
          <a:p>
            <a:pPr eaLnBrk="1" hangingPunct="1">
              <a:spcBef>
                <a:spcPct val="20000"/>
              </a:spcBef>
            </a:pPr>
            <a:r>
              <a:rPr lang="zh-CN" altLang="zh-CN" sz="2800">
                <a:latin typeface="黑体" panose="02010609060101010101" pitchFamily="49" charset="-122"/>
                <a:ea typeface="黑体" panose="02010609060101010101" pitchFamily="49" charset="-122"/>
              </a:rPr>
              <a:t>例如：电压、电流、温度、声音等。</a:t>
            </a:r>
            <a:endParaRPr lang="zh-CN" altLang="zh-CN" sz="2800">
              <a:latin typeface="黑体" panose="02010609060101010101" pitchFamily="49" charset="-122"/>
              <a:ea typeface="黑体" panose="02010609060101010101" pitchFamily="49" charset="-122"/>
            </a:endParaRPr>
          </a:p>
          <a:p>
            <a:pPr eaLnBrk="1" hangingPunct="1">
              <a:spcBef>
                <a:spcPct val="20000"/>
              </a:spcBef>
            </a:pPr>
            <a:r>
              <a:rPr lang="zh-CN" altLang="zh-CN" sz="2800">
                <a:solidFill>
                  <a:srgbClr val="00FF00"/>
                </a:solidFill>
                <a:ea typeface="黑体" panose="02010609060101010101" pitchFamily="49" charset="-122"/>
              </a:rPr>
              <a:t>真实的世界是模拟的。</a:t>
            </a:r>
            <a:endParaRPr lang="zh-CN" altLang="zh-CN" sz="2800">
              <a:solidFill>
                <a:srgbClr val="00FF00"/>
              </a:solidFill>
              <a:latin typeface="黑体" panose="02010609060101010101" pitchFamily="49" charset="-122"/>
              <a:ea typeface="黑体" panose="02010609060101010101" pitchFamily="49" charset="-122"/>
            </a:endParaRPr>
          </a:p>
          <a:p>
            <a:pPr eaLnBrk="1" hangingPunct="1"/>
            <a:endParaRPr lang="zh-CN" altLang="zh-CN" sz="2800">
              <a:latin typeface="黑体" panose="02010609060101010101" pitchFamily="49" charset="-122"/>
              <a:ea typeface="黑体" panose="02010609060101010101" pitchFamily="49" charset="-122"/>
            </a:endParaRPr>
          </a:p>
        </p:txBody>
      </p:sp>
      <p:pic>
        <p:nvPicPr>
          <p:cNvPr id="16390"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643438" y="4149725"/>
            <a:ext cx="3200400" cy="2281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Slide Number Placeholder 2"/>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2F48E81E-7281-4CFE-845C-1CBFEDD1A577}" type="slidenum">
              <a:rPr lang="zh-CN" altLang="zh-CN">
                <a:latin typeface="Arial Black" panose="020B0A04020102020204" pitchFamily="34" charset="0"/>
              </a:rPr>
            </a:fld>
            <a:endParaRPr lang="zh-CN" altLang="zh-CN">
              <a:latin typeface="Arial Black" panose="020B0A04020102020204" pitchFamily="34" charset="0"/>
            </a:endParaRPr>
          </a:p>
        </p:txBody>
      </p:sp>
      <p:sp>
        <p:nvSpPr>
          <p:cNvPr id="1028" name="Date Placeholder 3"/>
          <p:cNvSpPr>
            <a:spLocks noGrp="1"/>
          </p:cNvSpPr>
          <p:nvPr>
            <p:ph type="dt"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1E16874D-1E68-4D55-9FDA-3B12A9294D5E}" type="datetime1">
              <a:rPr lang="zh-CN" altLang="en-US"/>
            </a:fld>
            <a:endParaRPr lang="zh-CN" altLang="zh-CN"/>
          </a:p>
        </p:txBody>
      </p:sp>
      <p:sp>
        <p:nvSpPr>
          <p:cNvPr id="1029" name="Rectangle 2"/>
          <p:cNvSpPr>
            <a:spLocks noChangeArrowheads="1"/>
          </p:cNvSpPr>
          <p:nvPr/>
        </p:nvSpPr>
        <p:spPr bwMode="auto">
          <a:xfrm>
            <a:off x="0" y="692150"/>
            <a:ext cx="8280400" cy="2570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pPr>
            <a:r>
              <a:rPr lang="zh-CN" altLang="zh-CN" sz="2800">
                <a:solidFill>
                  <a:schemeClr val="folHlink"/>
                </a:solidFill>
                <a:latin typeface="黑体" panose="02010609060101010101" pitchFamily="49" charset="-122"/>
                <a:ea typeface="黑体" panose="02010609060101010101" pitchFamily="49" charset="-122"/>
              </a:rPr>
              <a:t>    </a:t>
            </a:r>
            <a:r>
              <a:rPr lang="zh-CN" altLang="zh-CN" sz="2800">
                <a:solidFill>
                  <a:srgbClr val="0000FF"/>
                </a:solidFill>
                <a:latin typeface="黑体" panose="02010609060101010101" pitchFamily="49" charset="-122"/>
                <a:ea typeface="黑体" panose="02010609060101010101" pitchFamily="49" charset="-122"/>
              </a:rPr>
              <a:t>数字信号：</a:t>
            </a:r>
            <a:endParaRPr lang="zh-CN" altLang="zh-CN" sz="2800">
              <a:solidFill>
                <a:srgbClr val="0000FF"/>
              </a:solidFill>
              <a:latin typeface="黑体" panose="02010609060101010101" pitchFamily="49" charset="-122"/>
              <a:ea typeface="黑体" panose="02010609060101010101" pitchFamily="49" charset="-122"/>
            </a:endParaRPr>
          </a:p>
          <a:p>
            <a:pPr eaLnBrk="1" hangingPunct="1">
              <a:spcBef>
                <a:spcPct val="20000"/>
              </a:spcBef>
            </a:pPr>
            <a:r>
              <a:rPr lang="zh-CN" altLang="zh-CN" sz="2800">
                <a:latin typeface="黑体" panose="02010609060101010101" pitchFamily="49" charset="-122"/>
                <a:ea typeface="黑体" panose="02010609060101010101" pitchFamily="49" charset="-122"/>
              </a:rPr>
              <a:t>    时间上离散：只在某些时刻有定义。</a:t>
            </a:r>
            <a:endParaRPr lang="zh-CN" altLang="zh-CN" sz="2800">
              <a:latin typeface="黑体" panose="02010609060101010101" pitchFamily="49" charset="-122"/>
              <a:ea typeface="黑体" panose="02010609060101010101" pitchFamily="49" charset="-122"/>
            </a:endParaRPr>
          </a:p>
          <a:p>
            <a:pPr eaLnBrk="1" hangingPunct="1">
              <a:spcBef>
                <a:spcPct val="20000"/>
              </a:spcBef>
            </a:pPr>
            <a:r>
              <a:rPr lang="zh-CN" altLang="zh-CN" sz="2800">
                <a:latin typeface="黑体" panose="02010609060101010101" pitchFamily="49" charset="-122"/>
                <a:ea typeface="黑体" panose="02010609060101010101" pitchFamily="49" charset="-122"/>
              </a:rPr>
              <a:t>    数值上离散：变量只能是有限集合的一个值，  </a:t>
            </a:r>
            <a:endParaRPr lang="zh-CN" altLang="zh-CN" sz="2800">
              <a:latin typeface="黑体" panose="02010609060101010101" pitchFamily="49" charset="-122"/>
              <a:ea typeface="黑体" panose="02010609060101010101" pitchFamily="49" charset="-122"/>
            </a:endParaRPr>
          </a:p>
          <a:p>
            <a:pPr eaLnBrk="1" hangingPunct="1">
              <a:spcBef>
                <a:spcPct val="20000"/>
              </a:spcBef>
            </a:pPr>
            <a:r>
              <a:rPr lang="zh-CN" altLang="zh-CN" sz="2800">
                <a:latin typeface="黑体" panose="02010609060101010101" pitchFamily="49" charset="-122"/>
                <a:ea typeface="黑体" panose="02010609060101010101" pitchFamily="49" charset="-122"/>
              </a:rPr>
              <a:t>                常用</a:t>
            </a:r>
            <a:r>
              <a:rPr lang="zh-CN" altLang="zh-CN" sz="2800">
                <a:solidFill>
                  <a:srgbClr val="0000FF"/>
                </a:solidFill>
                <a:latin typeface="黑体" panose="02010609060101010101" pitchFamily="49" charset="-122"/>
                <a:ea typeface="黑体" panose="02010609060101010101" pitchFamily="49" charset="-122"/>
              </a:rPr>
              <a:t>0、1二进制数</a:t>
            </a:r>
            <a:r>
              <a:rPr lang="zh-CN" altLang="zh-CN" sz="2800">
                <a:latin typeface="黑体" panose="02010609060101010101" pitchFamily="49" charset="-122"/>
                <a:ea typeface="黑体" panose="02010609060101010101" pitchFamily="49" charset="-122"/>
              </a:rPr>
              <a:t>表示。</a:t>
            </a:r>
            <a:endParaRPr lang="zh-CN" altLang="zh-CN" sz="2800">
              <a:latin typeface="黑体" panose="02010609060101010101" pitchFamily="49" charset="-122"/>
              <a:ea typeface="黑体" panose="02010609060101010101" pitchFamily="49" charset="-122"/>
            </a:endParaRPr>
          </a:p>
          <a:p>
            <a:pPr eaLnBrk="1" hangingPunct="1">
              <a:spcBef>
                <a:spcPct val="20000"/>
              </a:spcBef>
            </a:pPr>
            <a:r>
              <a:rPr lang="zh-CN" altLang="zh-CN" sz="2800">
                <a:latin typeface="黑体" panose="02010609060101010101" pitchFamily="49" charset="-122"/>
                <a:ea typeface="黑体" panose="02010609060101010101" pitchFamily="49" charset="-122"/>
              </a:rPr>
              <a:t>    例如：开关通断、电压高低、电流有无。</a:t>
            </a:r>
            <a:endParaRPr lang="zh-CN" altLang="zh-CN" sz="2800">
              <a:latin typeface="黑体" panose="02010609060101010101" pitchFamily="49" charset="-122"/>
              <a:ea typeface="黑体" panose="02010609060101010101" pitchFamily="49" charset="-122"/>
            </a:endParaRPr>
          </a:p>
        </p:txBody>
      </p:sp>
      <p:graphicFrame>
        <p:nvGraphicFramePr>
          <p:cNvPr id="1026" name="Object 3"/>
          <p:cNvGraphicFramePr>
            <a:graphicFrameLocks noChangeAspect="1"/>
          </p:cNvGraphicFramePr>
          <p:nvPr/>
        </p:nvGraphicFramePr>
        <p:xfrm>
          <a:off x="863600" y="3745818"/>
          <a:ext cx="2832710" cy="2015901"/>
        </p:xfrm>
        <a:graphic>
          <a:graphicData uri="http://schemas.openxmlformats.org/presentationml/2006/ole">
            <mc:AlternateContent xmlns:mc="http://schemas.openxmlformats.org/markup-compatibility/2006">
              <mc:Choice xmlns:v="urn:schemas-microsoft-com:vml" Requires="v">
                <p:oleObj spid="_x0000_s1052" name="" r:id="rId1" imgW="2381250" imgH="1695450" progId="Paint.Picture">
                  <p:embed/>
                </p:oleObj>
              </mc:Choice>
              <mc:Fallback>
                <p:oleObj name="" r:id="rId1" imgW="2381250" imgH="1695450" progId="Paint.Picture">
                  <p:embed/>
                  <p:pic>
                    <p:nvPicPr>
                      <p:cNvPr id="0" name="Object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3600" y="3745818"/>
                        <a:ext cx="2832710" cy="2015901"/>
                      </a:xfrm>
                      <a:prstGeom prst="rect">
                        <a:avLst/>
                      </a:prstGeom>
                      <a:noFill/>
                      <a:ln w="12700">
                        <a:solidFill>
                          <a:srgbClr val="00FF00"/>
                        </a:solidFill>
                        <a:miter lim="800000"/>
                        <a:headEnd/>
                        <a:tailEnd/>
                      </a:ln>
                      <a:effectLst/>
                    </p:spPr>
                  </p:pic>
                </p:oleObj>
              </mc:Fallback>
            </mc:AlternateContent>
          </a:graphicData>
        </a:graphic>
      </p:graphicFrame>
      <p:pic>
        <p:nvPicPr>
          <p:cNvPr id="6" name="图片 5" descr="QQ截图20170307115338.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46563" y="3646488"/>
            <a:ext cx="4033837" cy="2519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2"/>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C54A92E1-CA61-402A-B56E-892B36A9CADC}" type="slidenum">
              <a:rPr lang="zh-CN" altLang="zh-CN">
                <a:latin typeface="Arial Black" panose="020B0A04020102020204" pitchFamily="34" charset="0"/>
              </a:rPr>
            </a:fld>
            <a:endParaRPr lang="zh-CN" altLang="zh-CN">
              <a:latin typeface="Arial Black" panose="020B0A04020102020204" pitchFamily="34" charset="0"/>
            </a:endParaRPr>
          </a:p>
        </p:txBody>
      </p:sp>
      <p:sp>
        <p:nvSpPr>
          <p:cNvPr id="17411" name="Date Placeholder 3"/>
          <p:cNvSpPr>
            <a:spLocks noGrp="1"/>
          </p:cNvSpPr>
          <p:nvPr>
            <p:ph type="dt"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F2C09FB0-EF83-4788-A29D-488F977AD2C9}" type="datetime1">
              <a:rPr lang="zh-CN" altLang="en-US"/>
            </a:fld>
            <a:endParaRPr lang="zh-CN" altLang="zh-CN"/>
          </a:p>
        </p:txBody>
      </p:sp>
      <p:sp>
        <p:nvSpPr>
          <p:cNvPr id="17412" name="Text Box 2"/>
          <p:cNvSpPr txBox="1">
            <a:spLocks noChangeArrowheads="1"/>
          </p:cNvSpPr>
          <p:nvPr/>
        </p:nvSpPr>
        <p:spPr bwMode="auto">
          <a:xfrm>
            <a:off x="684212" y="692150"/>
            <a:ext cx="7848227" cy="27120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8572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1" eaLnBrk="1" hangingPunct="1">
              <a:spcBef>
                <a:spcPct val="20000"/>
              </a:spcBef>
              <a:buFontTx/>
              <a:buChar char="–"/>
            </a:pPr>
            <a:r>
              <a:rPr lang="zh-CN" altLang="zh-CN" sz="3200" dirty="0">
                <a:solidFill>
                  <a:srgbClr val="0000FF"/>
                </a:solidFill>
                <a:latin typeface="黑体" panose="02010609060101010101" pitchFamily="49" charset="-122"/>
                <a:ea typeface="黑体" panose="02010609060101010101" pitchFamily="49" charset="-122"/>
              </a:rPr>
              <a:t>模拟电路</a:t>
            </a:r>
            <a:endParaRPr lang="en-US" altLang="zh-CN" sz="3200" dirty="0">
              <a:solidFill>
                <a:srgbClr val="0000FF"/>
              </a:solidFill>
              <a:latin typeface="黑体" panose="02010609060101010101" pitchFamily="49" charset="-122"/>
              <a:ea typeface="黑体" panose="02010609060101010101" pitchFamily="49" charset="-122"/>
            </a:endParaRPr>
          </a:p>
          <a:p>
            <a:pPr lvl="1" eaLnBrk="1" hangingPunct="1">
              <a:spcBef>
                <a:spcPct val="20000"/>
              </a:spcBef>
            </a:pPr>
            <a:endParaRPr lang="zh-CN" altLang="zh-CN" sz="3200" dirty="0">
              <a:solidFill>
                <a:srgbClr val="0000FF"/>
              </a:solidFill>
              <a:latin typeface="黑体" panose="02010609060101010101" pitchFamily="49" charset="-122"/>
              <a:ea typeface="黑体" panose="02010609060101010101" pitchFamily="49" charset="-122"/>
            </a:endParaRPr>
          </a:p>
          <a:p>
            <a:pPr lvl="1" eaLnBrk="1" hangingPunct="1">
              <a:lnSpc>
                <a:spcPct val="110000"/>
              </a:lnSpc>
              <a:spcBef>
                <a:spcPct val="20000"/>
              </a:spcBef>
            </a:pPr>
            <a:r>
              <a:rPr lang="zh-CN" altLang="zh-CN" sz="2800" dirty="0">
                <a:latin typeface="黑体" panose="02010609060101010101" pitchFamily="49" charset="-122"/>
                <a:ea typeface="黑体" panose="02010609060101010101" pitchFamily="49" charset="-122"/>
              </a:rPr>
              <a:t>用来产生、放大和处理各种</a:t>
            </a:r>
            <a:r>
              <a:rPr lang="zh-CN" altLang="zh-CN" sz="2800" dirty="0">
                <a:solidFill>
                  <a:srgbClr val="0000FF"/>
                </a:solidFill>
                <a:latin typeface="黑体" panose="02010609060101010101" pitchFamily="49" charset="-122"/>
                <a:ea typeface="黑体" panose="02010609060101010101" pitchFamily="49" charset="-122"/>
              </a:rPr>
              <a:t>模拟信号</a:t>
            </a:r>
            <a:r>
              <a:rPr lang="zh-CN" altLang="zh-CN" sz="2800" dirty="0">
                <a:latin typeface="黑体" panose="02010609060101010101" pitchFamily="49" charset="-122"/>
                <a:ea typeface="黑体" panose="02010609060101010101" pitchFamily="49" charset="-122"/>
              </a:rPr>
              <a:t>。</a:t>
            </a:r>
            <a:endParaRPr lang="zh-CN" altLang="zh-CN" sz="2800" dirty="0">
              <a:latin typeface="黑体" panose="02010609060101010101" pitchFamily="49" charset="-122"/>
              <a:ea typeface="黑体" panose="02010609060101010101" pitchFamily="49" charset="-122"/>
            </a:endParaRPr>
          </a:p>
          <a:p>
            <a:pPr lvl="1" eaLnBrk="1" hangingPunct="1">
              <a:lnSpc>
                <a:spcPct val="110000"/>
              </a:lnSpc>
              <a:spcBef>
                <a:spcPct val="20000"/>
              </a:spcBef>
            </a:pPr>
            <a:r>
              <a:rPr lang="zh-CN" altLang="zh-CN" sz="2800" dirty="0">
                <a:latin typeface="黑体" panose="02010609060101010101" pitchFamily="49" charset="-122"/>
                <a:ea typeface="黑体" panose="02010609060101010101" pitchFamily="49" charset="-122"/>
              </a:rPr>
              <a:t>研究的是输出与输入信号之间的大小、相位、失真等方面的关系，</a:t>
            </a:r>
            <a:r>
              <a:rPr lang="zh-CN" altLang="en-US" sz="2800" dirty="0">
                <a:latin typeface="黑体" panose="02010609060101010101" pitchFamily="49" charset="-122"/>
                <a:ea typeface="黑体" panose="02010609060101010101" pitchFamily="49" charset="-122"/>
              </a:rPr>
              <a:t>用于</a:t>
            </a:r>
            <a:r>
              <a:rPr lang="zh-CN" altLang="en-US" sz="2800" dirty="0">
                <a:solidFill>
                  <a:srgbClr val="0000FF"/>
                </a:solidFill>
                <a:latin typeface="黑体" panose="02010609060101010101" pitchFamily="49" charset="-122"/>
                <a:ea typeface="黑体" panose="02010609060101010101" pitchFamily="49" charset="-122"/>
              </a:rPr>
              <a:t>放大</a:t>
            </a:r>
            <a:r>
              <a:rPr lang="zh-CN" altLang="en-US" sz="2800" dirty="0">
                <a:latin typeface="黑体" panose="02010609060101010101" pitchFamily="49" charset="-122"/>
                <a:ea typeface="黑体" panose="02010609060101010101" pitchFamily="49" charset="-122"/>
              </a:rPr>
              <a:t>、滤波等。</a:t>
            </a:r>
            <a:endParaRPr lang="zh-CN" altLang="zh-CN" sz="2800" dirty="0">
              <a:solidFill>
                <a:srgbClr val="0000FF"/>
              </a:solidFill>
              <a:latin typeface="黑体" panose="02010609060101010101" pitchFamily="49" charset="-122"/>
              <a:ea typeface="黑体" panose="02010609060101010101" pitchFamily="49" charset="-122"/>
            </a:endParaRPr>
          </a:p>
        </p:txBody>
      </p:sp>
      <p:sp>
        <p:nvSpPr>
          <p:cNvPr id="7" name="文本框 6"/>
          <p:cNvSpPr txBox="1"/>
          <p:nvPr/>
        </p:nvSpPr>
        <p:spPr>
          <a:xfrm>
            <a:off x="1251605" y="3645024"/>
            <a:ext cx="7200801" cy="1995033"/>
          </a:xfrm>
          <a:prstGeom prst="rect">
            <a:avLst/>
          </a:prstGeom>
          <a:noFill/>
        </p:spPr>
        <p:txBody>
          <a:bodyPr wrap="square">
            <a:spAutoFit/>
          </a:bodyPr>
          <a:lstStyle/>
          <a:p>
            <a:pPr marL="360045" lvl="0" indent="-360045">
              <a:lnSpc>
                <a:spcPct val="114000"/>
              </a:lnSpc>
              <a:spcBef>
                <a:spcPts val="0"/>
              </a:spcBef>
              <a:buClr>
                <a:srgbClr val="00007D"/>
              </a:buClr>
              <a:buSzPct val="75000"/>
              <a:buFont typeface="Wingdings" panose="05000000000000000000" pitchFamily="2" charset="2"/>
              <a:buChar char="n"/>
              <a:defRPr/>
            </a:pPr>
            <a:r>
              <a:rPr kumimoji="0" lang="zh-CN" altLang="en-US" sz="2800" b="1" i="0" u="none" strike="noStrike" kern="0" cap="none" spc="0" normalizeH="0" baseline="0" noProof="0" dirty="0">
                <a:ln>
                  <a:noFill/>
                </a:ln>
                <a:solidFill>
                  <a:srgbClr val="000000"/>
                </a:solidFill>
                <a:effectLst/>
                <a:uLnTx/>
                <a:uFillTx/>
                <a:latin typeface="Arial" panose="020B0604020202020204"/>
                <a:ea typeface="宋体" panose="02010600030101010101" pitchFamily="2" charset="-122"/>
                <a:cs typeface="+mn-cs"/>
              </a:rPr>
              <a:t>包括：</a:t>
            </a:r>
            <a:r>
              <a:rPr kumimoji="0" lang="zh-CN" altLang="zh-CN" sz="2800" b="1" i="0" u="none" strike="noStrike" kern="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rPr>
              <a:t>半导体器件</a:t>
            </a:r>
            <a:r>
              <a:rPr kumimoji="0" lang="zh-CN" altLang="en-US" sz="2800" b="1" i="0" u="none" strike="noStrike" kern="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rPr>
              <a:t>，</a:t>
            </a:r>
            <a:r>
              <a:rPr lang="zh-CN" altLang="zh-CN" sz="2800" b="1" kern="0" dirty="0">
                <a:solidFill>
                  <a:srgbClr val="000000"/>
                </a:solidFill>
                <a:latin typeface="Arial" panose="020B0604020202020204"/>
                <a:ea typeface="宋体" panose="02010600030101010101" pitchFamily="2" charset="-122"/>
              </a:rPr>
              <a:t>基本放大</a:t>
            </a:r>
            <a:r>
              <a:rPr kumimoji="0" lang="zh-CN" altLang="zh-CN" sz="2800" b="1" i="0" u="none" strike="noStrike" kern="0" cap="none" spc="0" normalizeH="0" baseline="0" noProof="0" dirty="0">
                <a:ln>
                  <a:noFill/>
                </a:ln>
                <a:solidFill>
                  <a:srgbClr val="000000"/>
                </a:solidFill>
                <a:effectLst/>
                <a:uLnTx/>
                <a:uFillTx/>
                <a:latin typeface="Arial" panose="020B0604020202020204"/>
                <a:ea typeface="宋体" panose="02010600030101010101" pitchFamily="2" charset="-122"/>
                <a:cs typeface="+mn-cs"/>
              </a:rPr>
              <a:t>电路</a:t>
            </a:r>
            <a:r>
              <a:rPr kumimoji="0" lang="zh-CN" altLang="en-US" sz="2800" b="1" i="0" u="none" strike="noStrike" kern="0" cap="none" spc="0" normalizeH="0" baseline="0" noProof="0" dirty="0">
                <a:ln>
                  <a:noFill/>
                </a:ln>
                <a:solidFill>
                  <a:srgbClr val="000000"/>
                </a:solidFill>
                <a:effectLst/>
                <a:uLnTx/>
                <a:uFillTx/>
                <a:latin typeface="Arial" panose="020B0604020202020204"/>
                <a:ea typeface="宋体" panose="02010600030101010101" pitchFamily="2" charset="-122"/>
                <a:cs typeface="+mn-cs"/>
              </a:rPr>
              <a:t>，</a:t>
            </a:r>
            <a:r>
              <a:rPr kumimoji="0" lang="zh-CN" altLang="zh-CN" sz="2800" b="1" i="0" u="none" strike="noStrike" kern="0" cap="none" spc="0" normalizeH="0" baseline="0" noProof="0" dirty="0">
                <a:ln>
                  <a:noFill/>
                </a:ln>
                <a:solidFill>
                  <a:srgbClr val="000000"/>
                </a:solidFill>
                <a:effectLst/>
                <a:uLnTx/>
                <a:uFillTx/>
                <a:latin typeface="Arial" panose="020B0604020202020204"/>
                <a:ea typeface="宋体" panose="02010600030101010101" pitchFamily="2" charset="-122"/>
                <a:cs typeface="+mn-cs"/>
              </a:rPr>
              <a:t>放大器中的负反馈</a:t>
            </a:r>
            <a:r>
              <a:rPr kumimoji="0" lang="zh-CN" altLang="en-US" sz="2800" b="1" i="0" u="none" strike="noStrike" kern="0" cap="none" spc="0" normalizeH="0" baseline="0" noProof="0" dirty="0">
                <a:ln>
                  <a:noFill/>
                </a:ln>
                <a:solidFill>
                  <a:srgbClr val="000000"/>
                </a:solidFill>
                <a:effectLst/>
                <a:uLnTx/>
                <a:uFillTx/>
                <a:latin typeface="Arial" panose="020B0604020202020204"/>
                <a:ea typeface="宋体" panose="02010600030101010101" pitchFamily="2" charset="-122"/>
                <a:cs typeface="+mn-cs"/>
              </a:rPr>
              <a:t>，</a:t>
            </a:r>
            <a:r>
              <a:rPr kumimoji="0" lang="zh-CN" altLang="zh-CN" sz="2800" b="1" i="0" u="none" strike="noStrike" kern="0" cap="none" spc="0" normalizeH="0" baseline="0" noProof="0" dirty="0">
                <a:ln>
                  <a:noFill/>
                </a:ln>
                <a:solidFill>
                  <a:srgbClr val="000000"/>
                </a:solidFill>
                <a:effectLst/>
                <a:uLnTx/>
                <a:uFillTx/>
                <a:latin typeface="Arial" panose="020B0604020202020204"/>
                <a:ea typeface="宋体" panose="02010600030101010101" pitchFamily="2" charset="-122"/>
                <a:cs typeface="+mn-cs"/>
              </a:rPr>
              <a:t>集成运算放大器及其应用</a:t>
            </a:r>
            <a:r>
              <a:rPr kumimoji="0" lang="zh-CN" altLang="en-US" sz="2800" b="1" i="0" u="none" strike="noStrike" kern="0" cap="none" spc="0" normalizeH="0" baseline="0" noProof="0" dirty="0">
                <a:ln>
                  <a:noFill/>
                </a:ln>
                <a:solidFill>
                  <a:srgbClr val="000000"/>
                </a:solidFill>
                <a:effectLst/>
                <a:uLnTx/>
                <a:uFillTx/>
                <a:latin typeface="Arial" panose="020B0604020202020204"/>
                <a:ea typeface="宋体" panose="02010600030101010101" pitchFamily="2" charset="-122"/>
                <a:cs typeface="+mn-cs"/>
              </a:rPr>
              <a:t>，</a:t>
            </a:r>
            <a:r>
              <a:rPr kumimoji="0" lang="zh-CN" altLang="zh-CN" sz="2800" b="1" i="0" u="none" strike="noStrike" kern="0" cap="none" spc="0" normalizeH="0" baseline="0" noProof="0" dirty="0">
                <a:ln>
                  <a:noFill/>
                </a:ln>
                <a:solidFill>
                  <a:srgbClr val="000000"/>
                </a:solidFill>
                <a:effectLst/>
                <a:uLnTx/>
                <a:uFillTx/>
                <a:latin typeface="Arial" panose="020B0604020202020204"/>
                <a:ea typeface="宋体" panose="02010600030101010101" pitchFamily="2" charset="-122"/>
                <a:cs typeface="+mn-cs"/>
              </a:rPr>
              <a:t>直流电源等低频电子线路电路的工作原理</a:t>
            </a:r>
            <a:r>
              <a:rPr lang="zh-CN" altLang="zh-CN" sz="2800" b="1" kern="0" dirty="0">
                <a:solidFill>
                  <a:srgbClr val="000000"/>
                </a:solidFill>
                <a:latin typeface="Arial" panose="020B0604020202020204"/>
                <a:ea typeface="宋体" panose="02010600030101010101" pitchFamily="2" charset="-122"/>
              </a:rPr>
              <a:t>和分析方法</a:t>
            </a:r>
            <a:r>
              <a:rPr kumimoji="0" lang="zh-CN" altLang="zh-CN" sz="2800" b="1" i="0" u="none" strike="noStrike" kern="0" cap="none" spc="0" normalizeH="0" baseline="0" noProof="0" dirty="0">
                <a:ln>
                  <a:noFill/>
                </a:ln>
                <a:solidFill>
                  <a:srgbClr val="000000"/>
                </a:solidFill>
                <a:effectLst/>
                <a:uLnTx/>
                <a:uFillTx/>
                <a:latin typeface="Arial" panose="020B0604020202020204"/>
                <a:ea typeface="宋体" panose="02010600030101010101" pitchFamily="2" charset="-122"/>
                <a:cs typeface="+mn-cs"/>
              </a:rPr>
              <a:t>。</a:t>
            </a:r>
            <a:endParaRPr kumimoji="0" lang="zh-CN" altLang="zh-CN" sz="2800" b="1" i="0" u="none" strike="noStrike" kern="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endParaRP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2"/>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591B6735-167D-4CE2-B9E5-03E16E9EC726}" type="slidenum">
              <a:rPr lang="zh-CN" altLang="zh-CN">
                <a:latin typeface="Arial Black" panose="020B0A04020102020204" pitchFamily="34" charset="0"/>
              </a:rPr>
            </a:fld>
            <a:endParaRPr lang="zh-CN" altLang="zh-CN">
              <a:latin typeface="Arial Black" panose="020B0A04020102020204" pitchFamily="34" charset="0"/>
            </a:endParaRPr>
          </a:p>
        </p:txBody>
      </p:sp>
      <p:sp>
        <p:nvSpPr>
          <p:cNvPr id="18435" name="Date Placeholder 3"/>
          <p:cNvSpPr>
            <a:spLocks noGrp="1"/>
          </p:cNvSpPr>
          <p:nvPr>
            <p:ph type="dt"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AC0B4631-BB2B-44EB-9A65-1B294B4B5309}" type="datetime1">
              <a:rPr lang="zh-CN" altLang="en-US"/>
            </a:fld>
            <a:endParaRPr lang="zh-CN" altLang="zh-CN"/>
          </a:p>
        </p:txBody>
      </p:sp>
      <p:sp>
        <p:nvSpPr>
          <p:cNvPr id="18436" name="Rectangle 2"/>
          <p:cNvSpPr>
            <a:spLocks noChangeArrowheads="1"/>
          </p:cNvSpPr>
          <p:nvPr/>
        </p:nvSpPr>
        <p:spPr bwMode="auto">
          <a:xfrm>
            <a:off x="1389063" y="1079500"/>
            <a:ext cx="7359650" cy="273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buFontTx/>
              <a:buChar char="–"/>
            </a:pPr>
            <a:r>
              <a:rPr lang="zh-CN" altLang="zh-CN" sz="3200" dirty="0">
                <a:solidFill>
                  <a:srgbClr val="0000FF"/>
                </a:solidFill>
                <a:latin typeface="黑体" panose="02010609060101010101" pitchFamily="49" charset="-122"/>
                <a:ea typeface="黑体" panose="02010609060101010101" pitchFamily="49" charset="-122"/>
              </a:rPr>
              <a:t>数字电路</a:t>
            </a:r>
            <a:endParaRPr lang="zh-CN" altLang="zh-CN" sz="3200" dirty="0">
              <a:solidFill>
                <a:srgbClr val="0000FF"/>
              </a:solidFill>
              <a:latin typeface="黑体" panose="02010609060101010101" pitchFamily="49" charset="-122"/>
              <a:ea typeface="黑体" panose="02010609060101010101" pitchFamily="49" charset="-122"/>
            </a:endParaRPr>
          </a:p>
          <a:p>
            <a:pPr eaLnBrk="1" hangingPunct="1">
              <a:lnSpc>
                <a:spcPct val="120000"/>
              </a:lnSpc>
              <a:spcBef>
                <a:spcPct val="50000"/>
              </a:spcBef>
              <a:buClr>
                <a:schemeClr val="accent2"/>
              </a:buClr>
              <a:buSzPct val="80000"/>
              <a:buFont typeface="Wingdings" panose="05000000000000000000" pitchFamily="2" charset="2"/>
              <a:buNone/>
            </a:pPr>
            <a:r>
              <a:rPr lang="zh-CN" altLang="zh-CN" sz="2800" dirty="0">
                <a:ea typeface="黑体" panose="02010609060101010101" pitchFamily="49" charset="-122"/>
              </a:rPr>
              <a:t>用来产生、放大和处理各种</a:t>
            </a:r>
            <a:r>
              <a:rPr lang="zh-CN" altLang="zh-CN" sz="2800" dirty="0">
                <a:solidFill>
                  <a:srgbClr val="0000FF"/>
                </a:solidFill>
                <a:ea typeface="黑体" panose="02010609060101010101" pitchFamily="49" charset="-122"/>
              </a:rPr>
              <a:t>数字信号</a:t>
            </a:r>
            <a:r>
              <a:rPr lang="zh-CN" altLang="en-US" sz="2800" dirty="0">
                <a:solidFill>
                  <a:srgbClr val="0000FF"/>
                </a:solidFill>
                <a:ea typeface="黑体" panose="02010609060101010101" pitchFamily="49" charset="-122"/>
              </a:rPr>
              <a:t>。</a:t>
            </a:r>
            <a:endParaRPr lang="zh-CN" altLang="zh-CN" sz="2800" dirty="0">
              <a:ea typeface="黑体" panose="02010609060101010101" pitchFamily="49" charset="-122"/>
            </a:endParaRPr>
          </a:p>
          <a:p>
            <a:pPr eaLnBrk="1" hangingPunct="1">
              <a:lnSpc>
                <a:spcPct val="120000"/>
              </a:lnSpc>
              <a:spcBef>
                <a:spcPct val="50000"/>
              </a:spcBef>
              <a:buClr>
                <a:schemeClr val="accent2"/>
              </a:buClr>
              <a:buSzPct val="80000"/>
              <a:buFont typeface="Wingdings" panose="05000000000000000000" pitchFamily="2" charset="2"/>
              <a:buNone/>
            </a:pPr>
            <a:r>
              <a:rPr lang="zh-CN" altLang="zh-CN" sz="2800" dirty="0">
                <a:ea typeface="黑体" panose="02010609060101010101" pitchFamily="49" charset="-122"/>
              </a:rPr>
              <a:t>主要研究的是输出与输入间的</a:t>
            </a:r>
            <a:r>
              <a:rPr lang="zh-CN" altLang="zh-CN" sz="2800" u="sng" dirty="0">
                <a:solidFill>
                  <a:srgbClr val="0000FF"/>
                </a:solidFill>
                <a:ea typeface="黑体" panose="02010609060101010101" pitchFamily="49" charset="-122"/>
              </a:rPr>
              <a:t>逻辑关系</a:t>
            </a:r>
            <a:r>
              <a:rPr lang="zh-CN" altLang="zh-CN" sz="2800" u="sng" dirty="0">
                <a:ea typeface="黑体" panose="02010609060101010101" pitchFamily="49" charset="-122"/>
              </a:rPr>
              <a:t>。</a:t>
            </a:r>
            <a:endParaRPr lang="zh-CN" altLang="zh-CN" sz="2800" u="sng" dirty="0">
              <a:ea typeface="黑体" panose="02010609060101010101" pitchFamily="49" charset="-122"/>
            </a:endParaRPr>
          </a:p>
          <a:p>
            <a:pPr eaLnBrk="1" hangingPunct="1">
              <a:lnSpc>
                <a:spcPct val="120000"/>
              </a:lnSpc>
              <a:spcBef>
                <a:spcPct val="50000"/>
              </a:spcBef>
              <a:buClr>
                <a:schemeClr val="accent2"/>
              </a:buClr>
              <a:buSzPct val="80000"/>
              <a:buFont typeface="Wingdings" panose="05000000000000000000" pitchFamily="2" charset="2"/>
              <a:buNone/>
            </a:pPr>
            <a:r>
              <a:rPr lang="zh-CN" altLang="zh-CN" sz="2800" dirty="0">
                <a:ea typeface="黑体" panose="02010609060101010101" pitchFamily="49" charset="-122"/>
              </a:rPr>
              <a:t>     </a:t>
            </a:r>
            <a:endParaRPr lang="zh-CN" altLang="zh-CN" sz="2800" dirty="0">
              <a:ea typeface="黑体" panose="02010609060101010101" pitchFamily="49" charset="-122"/>
            </a:endParaRPr>
          </a:p>
        </p:txBody>
      </p:sp>
      <p:sp>
        <p:nvSpPr>
          <p:cNvPr id="7" name="文本框 6"/>
          <p:cNvSpPr txBox="1"/>
          <p:nvPr/>
        </p:nvSpPr>
        <p:spPr>
          <a:xfrm>
            <a:off x="971600" y="3442138"/>
            <a:ext cx="6984776" cy="1503810"/>
          </a:xfrm>
          <a:prstGeom prst="rect">
            <a:avLst/>
          </a:prstGeom>
          <a:noFill/>
        </p:spPr>
        <p:txBody>
          <a:bodyPr wrap="square">
            <a:spAutoFit/>
          </a:bodyPr>
          <a:lstStyle/>
          <a:p>
            <a:pPr marL="342900" marR="0" lvl="0" indent="-342900" algn="l" defTabSz="914400" rtl="0" eaLnBrk="1" fontAlgn="base" latinLnBrk="0" hangingPunct="1">
              <a:lnSpc>
                <a:spcPct val="114000"/>
              </a:lnSpc>
              <a:spcBef>
                <a:spcPts val="0"/>
              </a:spcBef>
              <a:spcAft>
                <a:spcPct val="0"/>
              </a:spcAft>
              <a:buClr>
                <a:srgbClr val="00007D"/>
              </a:buClr>
              <a:buSzPct val="75000"/>
              <a:buFont typeface="Wingdings" panose="05000000000000000000" pitchFamily="2" charset="2"/>
              <a:buChar char="n"/>
              <a:defRPr/>
            </a:pPr>
            <a:r>
              <a:rPr kumimoji="0" lang="zh-CN" altLang="en-US" sz="2800" b="1" i="0" u="none" strike="noStrike" kern="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rPr>
              <a:t>包括</a:t>
            </a:r>
            <a:r>
              <a:rPr kumimoji="0" lang="zh-CN" altLang="zh-CN" sz="2800" b="1" i="0" u="none" strike="noStrike" kern="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rPr>
              <a:t>逻辑代数，</a:t>
            </a:r>
            <a:r>
              <a:rPr kumimoji="0" lang="zh-CN" altLang="en-US" sz="2800" b="1" i="0" u="none" strike="noStrike" kern="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rPr>
              <a:t>逻辑门电路</a:t>
            </a:r>
            <a:r>
              <a:rPr kumimoji="0" lang="zh-CN" altLang="zh-CN" sz="2800" b="1" i="0" u="none" strike="noStrike" kern="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rPr>
              <a:t>，各种常用数字逻辑电路</a:t>
            </a:r>
            <a:r>
              <a:rPr kumimoji="0" lang="zh-CN" altLang="en-US" sz="2800" b="1" i="0" u="none" strike="noStrike" kern="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rPr>
              <a:t>（组合逻辑电路和时序逻辑电路）</a:t>
            </a:r>
            <a:r>
              <a:rPr kumimoji="0" lang="zh-CN" altLang="zh-CN" sz="2800" b="1" i="0" u="none" strike="noStrike" kern="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rPr>
              <a:t>的逻辑功能、外部特性及典型应用。</a:t>
            </a:r>
            <a:endParaRPr kumimoji="0" lang="zh-CN" altLang="zh-CN" sz="2800" b="1" i="0" u="none" strike="noStrike" kern="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endParaRP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48" name="Group 145"/>
          <p:cNvGrpSpPr/>
          <p:nvPr/>
        </p:nvGrpSpPr>
        <p:grpSpPr bwMode="auto">
          <a:xfrm>
            <a:off x="395536" y="764704"/>
            <a:ext cx="7776864" cy="5304441"/>
            <a:chOff x="108" y="549"/>
            <a:chExt cx="5516" cy="3163"/>
          </a:xfrm>
        </p:grpSpPr>
        <p:sp>
          <p:nvSpPr>
            <p:cNvPr id="6149" name="Text Box 44"/>
            <p:cNvSpPr txBox="1">
              <a:spLocks noChangeArrowheads="1"/>
            </p:cNvSpPr>
            <p:nvPr/>
          </p:nvSpPr>
          <p:spPr bwMode="auto">
            <a:xfrm>
              <a:off x="2304" y="549"/>
              <a:ext cx="819" cy="257"/>
            </a:xfrm>
            <a:prstGeom prst="rect">
              <a:avLst/>
            </a:prstGeom>
            <a:solidFill>
              <a:srgbClr val="FFFFFF"/>
            </a:solidFill>
            <a:ln w="9525">
              <a:solidFill>
                <a:srgbClr val="000000"/>
              </a:solidFill>
              <a:miter lim="800000"/>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600" b="1">
                  <a:solidFill>
                    <a:srgbClr val="0000F0"/>
                  </a:solidFill>
                  <a:latin typeface="楷体_GB2312" panose="02010609030101010101" pitchFamily="49" charset="-122"/>
                  <a:ea typeface="楷体_GB2312" panose="02010609030101010101" pitchFamily="49" charset="-122"/>
                </a:rPr>
                <a:t>电路原理</a:t>
              </a:r>
              <a:endParaRPr lang="zh-CN" altLang="en-US" sz="1600" b="1">
                <a:solidFill>
                  <a:srgbClr val="0000F0"/>
                </a:solidFill>
                <a:latin typeface="楷体_GB2312" panose="02010609030101010101" pitchFamily="49" charset="-122"/>
                <a:ea typeface="楷体_GB2312" panose="02010609030101010101" pitchFamily="49" charset="-122"/>
              </a:endParaRPr>
            </a:p>
          </p:txBody>
        </p:sp>
        <p:grpSp>
          <p:nvGrpSpPr>
            <p:cNvPr id="6150" name="Group 45"/>
            <p:cNvGrpSpPr/>
            <p:nvPr/>
          </p:nvGrpSpPr>
          <p:grpSpPr bwMode="auto">
            <a:xfrm>
              <a:off x="684" y="3104"/>
              <a:ext cx="3838" cy="608"/>
              <a:chOff x="684" y="3275"/>
              <a:chExt cx="3838" cy="608"/>
            </a:xfrm>
          </p:grpSpPr>
          <p:sp>
            <p:nvSpPr>
              <p:cNvPr id="6232" name="Text Box 46"/>
              <p:cNvSpPr txBox="1">
                <a:spLocks noChangeArrowheads="1"/>
              </p:cNvSpPr>
              <p:nvPr/>
            </p:nvSpPr>
            <p:spPr bwMode="auto">
              <a:xfrm>
                <a:off x="1798" y="3556"/>
                <a:ext cx="1573" cy="327"/>
              </a:xfrm>
              <a:prstGeom prst="rect">
                <a:avLst/>
              </a:prstGeom>
              <a:solidFill>
                <a:srgbClr val="FFFFFF"/>
              </a:solidFill>
              <a:ln w="9525">
                <a:solidFill>
                  <a:srgbClr val="000000"/>
                </a:solidFill>
                <a:miter lim="800000"/>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spcBef>
                    <a:spcPts val="450"/>
                  </a:spcBef>
                  <a:buNone/>
                </a:pPr>
                <a:r>
                  <a:rPr lang="zh-CN" altLang="en-US" sz="1600" b="1">
                    <a:latin typeface="楷体_GB2312" panose="02010609030101010101" pitchFamily="49" charset="-122"/>
                    <a:ea typeface="楷体_GB2312" panose="02010609030101010101" pitchFamily="49" charset="-122"/>
                  </a:rPr>
                  <a:t>相互融合的</a:t>
                </a:r>
                <a:r>
                  <a:rPr lang="zh-CN" altLang="en-US" sz="1600" b="1">
                    <a:solidFill>
                      <a:srgbClr val="0000F0"/>
                    </a:solidFill>
                    <a:latin typeface="楷体_GB2312" panose="02010609030101010101" pitchFamily="49" charset="-122"/>
                    <a:ea typeface="楷体_GB2312" panose="02010609030101010101" pitchFamily="49" charset="-122"/>
                  </a:rPr>
                  <a:t>信息系统</a:t>
                </a:r>
                <a:endParaRPr lang="zh-CN" altLang="en-US" sz="1600" b="1">
                  <a:solidFill>
                    <a:srgbClr val="0000F0"/>
                  </a:solidFill>
                  <a:latin typeface="楷体_GB2312" panose="02010609030101010101" pitchFamily="49" charset="-122"/>
                  <a:ea typeface="楷体_GB2312" panose="02010609030101010101" pitchFamily="49" charset="-122"/>
                </a:endParaRPr>
              </a:p>
            </p:txBody>
          </p:sp>
          <p:sp>
            <p:nvSpPr>
              <p:cNvPr id="6233" name="Line 47"/>
              <p:cNvSpPr>
                <a:spLocks noChangeShapeType="1"/>
              </p:cNvSpPr>
              <p:nvPr/>
            </p:nvSpPr>
            <p:spPr bwMode="auto">
              <a:xfrm>
                <a:off x="2626" y="3291"/>
                <a:ext cx="0" cy="265"/>
              </a:xfrm>
              <a:prstGeom prst="line">
                <a:avLst/>
              </a:prstGeom>
              <a:noFill/>
              <a:ln w="28575">
                <a:solidFill>
                  <a:srgbClr val="3333FF"/>
                </a:solidFill>
                <a:round/>
                <a:tailEnd type="triangle" w="med" len="med"/>
              </a:ln>
              <a:extLst>
                <a:ext uri="{909E8E84-426E-40DD-AFC4-6F175D3DCCD1}">
                  <a14:hiddenFill xmlns:a14="http://schemas.microsoft.com/office/drawing/2010/main">
                    <a:noFill/>
                  </a14:hiddenFill>
                </a:ext>
              </a:extLst>
            </p:spPr>
            <p:txBody>
              <a:bodyPr/>
              <a:lstStyle/>
              <a:p>
                <a:endParaRPr lang="zh-CN" altLang="en-US" sz="1600"/>
              </a:p>
            </p:txBody>
          </p:sp>
          <p:sp>
            <p:nvSpPr>
              <p:cNvPr id="6234" name="Line 48"/>
              <p:cNvSpPr>
                <a:spLocks noChangeShapeType="1"/>
              </p:cNvSpPr>
              <p:nvPr/>
            </p:nvSpPr>
            <p:spPr bwMode="auto">
              <a:xfrm>
                <a:off x="2865" y="3388"/>
                <a:ext cx="0" cy="176"/>
              </a:xfrm>
              <a:prstGeom prst="line">
                <a:avLst/>
              </a:prstGeom>
              <a:noFill/>
              <a:ln w="28575">
                <a:solidFill>
                  <a:srgbClr val="3333FF"/>
                </a:solidFill>
                <a:round/>
                <a:tailEnd type="triangle" w="med" len="med"/>
              </a:ln>
              <a:extLst>
                <a:ext uri="{909E8E84-426E-40DD-AFC4-6F175D3DCCD1}">
                  <a14:hiddenFill xmlns:a14="http://schemas.microsoft.com/office/drawing/2010/main">
                    <a:noFill/>
                  </a14:hiddenFill>
                </a:ext>
              </a:extLst>
            </p:spPr>
            <p:txBody>
              <a:bodyPr/>
              <a:lstStyle/>
              <a:p>
                <a:endParaRPr lang="zh-CN" altLang="en-US" sz="1600"/>
              </a:p>
            </p:txBody>
          </p:sp>
          <p:sp>
            <p:nvSpPr>
              <p:cNvPr id="6235" name="Line 49"/>
              <p:cNvSpPr>
                <a:spLocks noChangeShapeType="1"/>
              </p:cNvSpPr>
              <p:nvPr/>
            </p:nvSpPr>
            <p:spPr bwMode="auto">
              <a:xfrm>
                <a:off x="2359" y="3379"/>
                <a:ext cx="0" cy="177"/>
              </a:xfrm>
              <a:prstGeom prst="line">
                <a:avLst/>
              </a:prstGeom>
              <a:noFill/>
              <a:ln w="28575">
                <a:solidFill>
                  <a:srgbClr val="3333FF"/>
                </a:solidFill>
                <a:round/>
                <a:tailEnd type="triangle" w="med" len="med"/>
              </a:ln>
              <a:extLst>
                <a:ext uri="{909E8E84-426E-40DD-AFC4-6F175D3DCCD1}">
                  <a14:hiddenFill xmlns:a14="http://schemas.microsoft.com/office/drawing/2010/main">
                    <a:noFill/>
                  </a14:hiddenFill>
                </a:ext>
              </a:extLst>
            </p:spPr>
            <p:txBody>
              <a:bodyPr/>
              <a:lstStyle/>
              <a:p>
                <a:endParaRPr lang="zh-CN" altLang="en-US" sz="1600"/>
              </a:p>
            </p:txBody>
          </p:sp>
          <p:sp>
            <p:nvSpPr>
              <p:cNvPr id="6236" name="Line 50"/>
              <p:cNvSpPr>
                <a:spLocks noChangeShapeType="1"/>
              </p:cNvSpPr>
              <p:nvPr/>
            </p:nvSpPr>
            <p:spPr bwMode="auto">
              <a:xfrm>
                <a:off x="3095" y="3452"/>
                <a:ext cx="0" cy="112"/>
              </a:xfrm>
              <a:prstGeom prst="line">
                <a:avLst/>
              </a:prstGeom>
              <a:noFill/>
              <a:ln w="28575">
                <a:solidFill>
                  <a:srgbClr val="3333FF"/>
                </a:solidFill>
                <a:round/>
                <a:tailEnd type="triangle" w="med" len="med"/>
              </a:ln>
              <a:extLst>
                <a:ext uri="{909E8E84-426E-40DD-AFC4-6F175D3DCCD1}">
                  <a14:hiddenFill xmlns:a14="http://schemas.microsoft.com/office/drawing/2010/main">
                    <a:noFill/>
                  </a14:hiddenFill>
                </a:ext>
              </a:extLst>
            </p:spPr>
            <p:txBody>
              <a:bodyPr/>
              <a:lstStyle/>
              <a:p>
                <a:endParaRPr lang="zh-CN" altLang="en-US" sz="1600"/>
              </a:p>
            </p:txBody>
          </p:sp>
          <p:sp>
            <p:nvSpPr>
              <p:cNvPr id="6237" name="Line 51"/>
              <p:cNvSpPr>
                <a:spLocks noChangeShapeType="1"/>
              </p:cNvSpPr>
              <p:nvPr/>
            </p:nvSpPr>
            <p:spPr bwMode="auto">
              <a:xfrm>
                <a:off x="2102" y="3436"/>
                <a:ext cx="0" cy="112"/>
              </a:xfrm>
              <a:prstGeom prst="line">
                <a:avLst/>
              </a:prstGeom>
              <a:noFill/>
              <a:ln w="28575">
                <a:solidFill>
                  <a:srgbClr val="3333FF"/>
                </a:solidFill>
                <a:round/>
                <a:tailEnd type="triangle" w="med" len="med"/>
              </a:ln>
              <a:extLst>
                <a:ext uri="{909E8E84-426E-40DD-AFC4-6F175D3DCCD1}">
                  <a14:hiddenFill xmlns:a14="http://schemas.microsoft.com/office/drawing/2010/main">
                    <a:noFill/>
                  </a14:hiddenFill>
                </a:ext>
              </a:extLst>
            </p:spPr>
            <p:txBody>
              <a:bodyPr/>
              <a:lstStyle/>
              <a:p>
                <a:endParaRPr lang="zh-CN" altLang="en-US" sz="1600"/>
              </a:p>
            </p:txBody>
          </p:sp>
          <p:sp>
            <p:nvSpPr>
              <p:cNvPr id="6238" name="Line 52"/>
              <p:cNvSpPr>
                <a:spLocks noChangeShapeType="1"/>
              </p:cNvSpPr>
              <p:nvPr/>
            </p:nvSpPr>
            <p:spPr bwMode="auto">
              <a:xfrm>
                <a:off x="3105" y="3452"/>
                <a:ext cx="1417" cy="0"/>
              </a:xfrm>
              <a:prstGeom prst="line">
                <a:avLst/>
              </a:prstGeom>
              <a:noFill/>
              <a:ln w="28575">
                <a:solidFill>
                  <a:srgbClr val="3333FF"/>
                </a:solidFill>
                <a:round/>
              </a:ln>
              <a:extLst>
                <a:ext uri="{909E8E84-426E-40DD-AFC4-6F175D3DCCD1}">
                  <a14:hiddenFill xmlns:a14="http://schemas.microsoft.com/office/drawing/2010/main">
                    <a:noFill/>
                  </a14:hiddenFill>
                </a:ext>
              </a:extLst>
            </p:spPr>
            <p:txBody>
              <a:bodyPr/>
              <a:lstStyle/>
              <a:p>
                <a:endParaRPr lang="zh-CN" altLang="en-US" sz="1600"/>
              </a:p>
            </p:txBody>
          </p:sp>
          <p:sp>
            <p:nvSpPr>
              <p:cNvPr id="6239" name="Line 53"/>
              <p:cNvSpPr>
                <a:spLocks noChangeShapeType="1"/>
              </p:cNvSpPr>
              <p:nvPr/>
            </p:nvSpPr>
            <p:spPr bwMode="auto">
              <a:xfrm>
                <a:off x="4522" y="3299"/>
                <a:ext cx="0" cy="137"/>
              </a:xfrm>
              <a:prstGeom prst="line">
                <a:avLst/>
              </a:prstGeom>
              <a:noFill/>
              <a:ln w="28575">
                <a:solidFill>
                  <a:srgbClr val="3333FF"/>
                </a:solidFill>
                <a:round/>
              </a:ln>
              <a:extLst>
                <a:ext uri="{909E8E84-426E-40DD-AFC4-6F175D3DCCD1}">
                  <a14:hiddenFill xmlns:a14="http://schemas.microsoft.com/office/drawing/2010/main">
                    <a:noFill/>
                  </a14:hiddenFill>
                </a:ext>
              </a:extLst>
            </p:spPr>
            <p:txBody>
              <a:bodyPr/>
              <a:lstStyle/>
              <a:p>
                <a:endParaRPr lang="zh-CN" altLang="en-US" sz="1600"/>
              </a:p>
            </p:txBody>
          </p:sp>
          <p:sp>
            <p:nvSpPr>
              <p:cNvPr id="6240" name="Line 54"/>
              <p:cNvSpPr>
                <a:spLocks noChangeShapeType="1"/>
              </p:cNvSpPr>
              <p:nvPr/>
            </p:nvSpPr>
            <p:spPr bwMode="auto">
              <a:xfrm>
                <a:off x="3555" y="3291"/>
                <a:ext cx="0" cy="97"/>
              </a:xfrm>
              <a:prstGeom prst="line">
                <a:avLst/>
              </a:prstGeom>
              <a:noFill/>
              <a:ln w="28575">
                <a:solidFill>
                  <a:srgbClr val="3333FF"/>
                </a:solidFill>
                <a:round/>
              </a:ln>
              <a:extLst>
                <a:ext uri="{909E8E84-426E-40DD-AFC4-6F175D3DCCD1}">
                  <a14:hiddenFill xmlns:a14="http://schemas.microsoft.com/office/drawing/2010/main">
                    <a:noFill/>
                  </a14:hiddenFill>
                </a:ext>
              </a:extLst>
            </p:spPr>
            <p:txBody>
              <a:bodyPr/>
              <a:lstStyle/>
              <a:p>
                <a:endParaRPr lang="zh-CN" altLang="en-US" sz="1600"/>
              </a:p>
            </p:txBody>
          </p:sp>
          <p:sp>
            <p:nvSpPr>
              <p:cNvPr id="6241" name="Line 55"/>
              <p:cNvSpPr>
                <a:spLocks noChangeShapeType="1"/>
              </p:cNvSpPr>
              <p:nvPr/>
            </p:nvSpPr>
            <p:spPr bwMode="auto">
              <a:xfrm>
                <a:off x="2865" y="3396"/>
                <a:ext cx="700" cy="0"/>
              </a:xfrm>
              <a:prstGeom prst="line">
                <a:avLst/>
              </a:prstGeom>
              <a:noFill/>
              <a:ln w="28575">
                <a:solidFill>
                  <a:srgbClr val="3333FF"/>
                </a:solidFill>
                <a:round/>
              </a:ln>
              <a:extLst>
                <a:ext uri="{909E8E84-426E-40DD-AFC4-6F175D3DCCD1}">
                  <a14:hiddenFill xmlns:a14="http://schemas.microsoft.com/office/drawing/2010/main">
                    <a:noFill/>
                  </a14:hiddenFill>
                </a:ext>
              </a:extLst>
            </p:spPr>
            <p:txBody>
              <a:bodyPr/>
              <a:lstStyle/>
              <a:p>
                <a:endParaRPr lang="zh-CN" altLang="en-US" sz="1600"/>
              </a:p>
            </p:txBody>
          </p:sp>
          <p:sp>
            <p:nvSpPr>
              <p:cNvPr id="6242" name="Line 56"/>
              <p:cNvSpPr>
                <a:spLocks noChangeShapeType="1"/>
              </p:cNvSpPr>
              <p:nvPr/>
            </p:nvSpPr>
            <p:spPr bwMode="auto">
              <a:xfrm>
                <a:off x="1605" y="3275"/>
                <a:ext cx="0" cy="96"/>
              </a:xfrm>
              <a:prstGeom prst="line">
                <a:avLst/>
              </a:prstGeom>
              <a:noFill/>
              <a:ln w="28575">
                <a:solidFill>
                  <a:srgbClr val="3333FF"/>
                </a:solidFill>
                <a:round/>
              </a:ln>
              <a:extLst>
                <a:ext uri="{909E8E84-426E-40DD-AFC4-6F175D3DCCD1}">
                  <a14:hiddenFill xmlns:a14="http://schemas.microsoft.com/office/drawing/2010/main">
                    <a:noFill/>
                  </a14:hiddenFill>
                </a:ext>
              </a:extLst>
            </p:spPr>
            <p:txBody>
              <a:bodyPr/>
              <a:lstStyle/>
              <a:p>
                <a:endParaRPr lang="zh-CN" altLang="en-US" sz="1600"/>
              </a:p>
            </p:txBody>
          </p:sp>
          <p:sp>
            <p:nvSpPr>
              <p:cNvPr id="6243" name="Line 57"/>
              <p:cNvSpPr>
                <a:spLocks noChangeShapeType="1"/>
              </p:cNvSpPr>
              <p:nvPr/>
            </p:nvSpPr>
            <p:spPr bwMode="auto">
              <a:xfrm>
                <a:off x="1605" y="3379"/>
                <a:ext cx="745" cy="0"/>
              </a:xfrm>
              <a:prstGeom prst="line">
                <a:avLst/>
              </a:prstGeom>
              <a:noFill/>
              <a:ln w="28575">
                <a:solidFill>
                  <a:srgbClr val="3333FF"/>
                </a:solidFill>
                <a:round/>
              </a:ln>
              <a:extLst>
                <a:ext uri="{909E8E84-426E-40DD-AFC4-6F175D3DCCD1}">
                  <a14:hiddenFill xmlns:a14="http://schemas.microsoft.com/office/drawing/2010/main">
                    <a:noFill/>
                  </a14:hiddenFill>
                </a:ext>
              </a:extLst>
            </p:spPr>
            <p:txBody>
              <a:bodyPr/>
              <a:lstStyle/>
              <a:p>
                <a:endParaRPr lang="zh-CN" altLang="en-US" sz="1600"/>
              </a:p>
            </p:txBody>
          </p:sp>
          <p:sp>
            <p:nvSpPr>
              <p:cNvPr id="6244" name="Line 58"/>
              <p:cNvSpPr>
                <a:spLocks noChangeShapeType="1"/>
              </p:cNvSpPr>
              <p:nvPr/>
            </p:nvSpPr>
            <p:spPr bwMode="auto">
              <a:xfrm>
                <a:off x="684" y="3436"/>
                <a:ext cx="1418" cy="0"/>
              </a:xfrm>
              <a:prstGeom prst="line">
                <a:avLst/>
              </a:prstGeom>
              <a:noFill/>
              <a:ln w="28575">
                <a:solidFill>
                  <a:srgbClr val="3333FF"/>
                </a:solidFill>
                <a:round/>
              </a:ln>
              <a:extLst>
                <a:ext uri="{909E8E84-426E-40DD-AFC4-6F175D3DCCD1}">
                  <a14:hiddenFill xmlns:a14="http://schemas.microsoft.com/office/drawing/2010/main">
                    <a:noFill/>
                  </a14:hiddenFill>
                </a:ext>
              </a:extLst>
            </p:spPr>
            <p:txBody>
              <a:bodyPr/>
              <a:lstStyle/>
              <a:p>
                <a:endParaRPr lang="zh-CN" altLang="en-US" sz="1600"/>
              </a:p>
            </p:txBody>
          </p:sp>
          <p:sp>
            <p:nvSpPr>
              <p:cNvPr id="6245" name="Line 59"/>
              <p:cNvSpPr>
                <a:spLocks noChangeShapeType="1"/>
              </p:cNvSpPr>
              <p:nvPr/>
            </p:nvSpPr>
            <p:spPr bwMode="auto">
              <a:xfrm>
                <a:off x="694" y="3275"/>
                <a:ext cx="0" cy="161"/>
              </a:xfrm>
              <a:prstGeom prst="line">
                <a:avLst/>
              </a:prstGeom>
              <a:noFill/>
              <a:ln w="28575">
                <a:solidFill>
                  <a:srgbClr val="3333FF"/>
                </a:solidFill>
                <a:round/>
              </a:ln>
              <a:extLst>
                <a:ext uri="{909E8E84-426E-40DD-AFC4-6F175D3DCCD1}">
                  <a14:hiddenFill xmlns:a14="http://schemas.microsoft.com/office/drawing/2010/main">
                    <a:noFill/>
                  </a14:hiddenFill>
                </a:ext>
              </a:extLst>
            </p:spPr>
            <p:txBody>
              <a:bodyPr/>
              <a:lstStyle/>
              <a:p>
                <a:endParaRPr lang="zh-CN" altLang="en-US" sz="1600"/>
              </a:p>
            </p:txBody>
          </p:sp>
        </p:grpSp>
        <p:grpSp>
          <p:nvGrpSpPr>
            <p:cNvPr id="6151" name="Group 60"/>
            <p:cNvGrpSpPr/>
            <p:nvPr/>
          </p:nvGrpSpPr>
          <p:grpSpPr bwMode="auto">
            <a:xfrm>
              <a:off x="5101" y="565"/>
              <a:ext cx="523" cy="643"/>
              <a:chOff x="5101" y="736"/>
              <a:chExt cx="451" cy="643"/>
            </a:xfrm>
          </p:grpSpPr>
          <p:sp>
            <p:nvSpPr>
              <p:cNvPr id="6230" name="AutoShape 61"/>
              <p:cNvSpPr/>
              <p:nvPr/>
            </p:nvSpPr>
            <p:spPr bwMode="auto">
              <a:xfrm>
                <a:off x="5101" y="736"/>
                <a:ext cx="88" cy="643"/>
              </a:xfrm>
              <a:prstGeom prst="rightBrace">
                <a:avLst>
                  <a:gd name="adj1" fmla="val 60890"/>
                  <a:gd name="adj2" fmla="val 50000"/>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600" b="1">
                  <a:solidFill>
                    <a:srgbClr val="FFFF00"/>
                  </a:solidFill>
                  <a:latin typeface="Arial" panose="020B0604020202020204" pitchFamily="34" charset="0"/>
                  <a:ea typeface="楷体_GB2312" panose="02010609030101010101" pitchFamily="49" charset="-122"/>
                </a:endParaRPr>
              </a:p>
            </p:txBody>
          </p:sp>
          <p:sp>
            <p:nvSpPr>
              <p:cNvPr id="6231" name="Text Box 62"/>
              <p:cNvSpPr txBox="1">
                <a:spLocks noChangeArrowheads="1"/>
              </p:cNvSpPr>
              <p:nvPr/>
            </p:nvSpPr>
            <p:spPr bwMode="auto">
              <a:xfrm>
                <a:off x="5258" y="921"/>
                <a:ext cx="294" cy="329"/>
              </a:xfrm>
              <a:prstGeom prst="rect">
                <a:avLst/>
              </a:prstGeom>
              <a:solidFill>
                <a:srgbClr val="FFFFFF"/>
              </a:solidFill>
              <a:ln w="9525">
                <a:solidFill>
                  <a:srgbClr val="000000"/>
                </a:solidFill>
                <a:prstDash val="dash"/>
                <a:miter lim="800000"/>
              </a:ln>
            </p:spPr>
            <p:txBody>
              <a:bodyPr lIns="0" tIns="0" rIns="0" bIns="0"/>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eaLnBrk="1" hangingPunct="1">
                  <a:spcBef>
                    <a:spcPct val="0"/>
                  </a:spcBef>
                  <a:buFontTx/>
                  <a:buNone/>
                </a:pPr>
                <a:r>
                  <a:rPr lang="zh-CN" altLang="en-US" sz="1600" b="1">
                    <a:latin typeface="楷体_GB2312" panose="02010609030101010101" pitchFamily="49" charset="-122"/>
                    <a:ea typeface="楷体_GB2312" panose="02010609030101010101" pitchFamily="49" charset="-122"/>
                  </a:rPr>
                  <a:t>公共</a:t>
                </a:r>
                <a:endParaRPr lang="zh-CN" altLang="en-US" sz="1600" b="1">
                  <a:latin typeface="楷体_GB2312" panose="02010609030101010101" pitchFamily="49" charset="-122"/>
                  <a:ea typeface="楷体_GB2312" panose="02010609030101010101" pitchFamily="49" charset="-122"/>
                </a:endParaRPr>
              </a:p>
              <a:p>
                <a:pPr algn="just" eaLnBrk="1" hangingPunct="1">
                  <a:spcBef>
                    <a:spcPct val="0"/>
                  </a:spcBef>
                  <a:buFontTx/>
                  <a:buNone/>
                </a:pPr>
                <a:r>
                  <a:rPr lang="zh-CN" altLang="en-US" sz="1600" b="1">
                    <a:latin typeface="楷体_GB2312" panose="02010609030101010101" pitchFamily="49" charset="-122"/>
                    <a:ea typeface="楷体_GB2312" panose="02010609030101010101" pitchFamily="49" charset="-122"/>
                  </a:rPr>
                  <a:t>基础</a:t>
                </a:r>
                <a:endParaRPr lang="zh-CN" altLang="en-US" sz="1600" b="1">
                  <a:latin typeface="楷体_GB2312" panose="02010609030101010101" pitchFamily="49" charset="-122"/>
                  <a:ea typeface="楷体_GB2312" panose="02010609030101010101" pitchFamily="49" charset="-122"/>
                </a:endParaRPr>
              </a:p>
            </p:txBody>
          </p:sp>
        </p:grpSp>
        <p:grpSp>
          <p:nvGrpSpPr>
            <p:cNvPr id="6152" name="Group 63"/>
            <p:cNvGrpSpPr/>
            <p:nvPr/>
          </p:nvGrpSpPr>
          <p:grpSpPr bwMode="auto">
            <a:xfrm>
              <a:off x="5074" y="1577"/>
              <a:ext cx="528" cy="643"/>
              <a:chOff x="5074" y="1748"/>
              <a:chExt cx="451" cy="643"/>
            </a:xfrm>
          </p:grpSpPr>
          <p:sp>
            <p:nvSpPr>
              <p:cNvPr id="6228" name="AutoShape 64"/>
              <p:cNvSpPr/>
              <p:nvPr/>
            </p:nvSpPr>
            <p:spPr bwMode="auto">
              <a:xfrm>
                <a:off x="5074" y="1748"/>
                <a:ext cx="88" cy="643"/>
              </a:xfrm>
              <a:prstGeom prst="rightBrace">
                <a:avLst>
                  <a:gd name="adj1" fmla="val 60890"/>
                  <a:gd name="adj2" fmla="val 50000"/>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600" b="1">
                  <a:solidFill>
                    <a:srgbClr val="FFFF00"/>
                  </a:solidFill>
                  <a:latin typeface="Arial" panose="020B0604020202020204" pitchFamily="34" charset="0"/>
                  <a:ea typeface="楷体_GB2312" panose="02010609030101010101" pitchFamily="49" charset="-122"/>
                </a:endParaRPr>
              </a:p>
            </p:txBody>
          </p:sp>
          <p:sp>
            <p:nvSpPr>
              <p:cNvPr id="6229" name="Text Box 65"/>
              <p:cNvSpPr txBox="1">
                <a:spLocks noChangeArrowheads="1"/>
              </p:cNvSpPr>
              <p:nvPr/>
            </p:nvSpPr>
            <p:spPr bwMode="auto">
              <a:xfrm>
                <a:off x="5230" y="1909"/>
                <a:ext cx="295" cy="330"/>
              </a:xfrm>
              <a:prstGeom prst="rect">
                <a:avLst/>
              </a:prstGeom>
              <a:solidFill>
                <a:srgbClr val="FFFFFF"/>
              </a:solidFill>
              <a:ln w="9525">
                <a:solidFill>
                  <a:srgbClr val="000000"/>
                </a:solidFill>
                <a:prstDash val="dash"/>
                <a:miter lim="800000"/>
              </a:ln>
            </p:spPr>
            <p:txBody>
              <a:bodyPr lIns="0" tIns="0" rIns="0" bIns="0"/>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eaLnBrk="1" hangingPunct="1">
                  <a:spcBef>
                    <a:spcPct val="0"/>
                  </a:spcBef>
                  <a:buFontTx/>
                  <a:buNone/>
                </a:pPr>
                <a:r>
                  <a:rPr lang="zh-CN" altLang="en-US" sz="1600" b="1">
                    <a:latin typeface="楷体_GB2312" panose="02010609030101010101" pitchFamily="49" charset="-122"/>
                    <a:ea typeface="楷体_GB2312" panose="02010609030101010101" pitchFamily="49" charset="-122"/>
                  </a:rPr>
                  <a:t>专门</a:t>
                </a:r>
                <a:endParaRPr lang="zh-CN" altLang="en-US" sz="1600" b="1">
                  <a:latin typeface="楷体_GB2312" panose="02010609030101010101" pitchFamily="49" charset="-122"/>
                  <a:ea typeface="楷体_GB2312" panose="02010609030101010101" pitchFamily="49" charset="-122"/>
                </a:endParaRPr>
              </a:p>
              <a:p>
                <a:pPr algn="just" eaLnBrk="1" hangingPunct="1">
                  <a:spcBef>
                    <a:spcPct val="0"/>
                  </a:spcBef>
                  <a:buFontTx/>
                  <a:buNone/>
                </a:pPr>
                <a:r>
                  <a:rPr lang="zh-CN" altLang="en-US" sz="1600" b="1">
                    <a:latin typeface="楷体_GB2312" panose="02010609030101010101" pitchFamily="49" charset="-122"/>
                    <a:ea typeface="楷体_GB2312" panose="02010609030101010101" pitchFamily="49" charset="-122"/>
                  </a:rPr>
                  <a:t>技术</a:t>
                </a:r>
                <a:endParaRPr lang="zh-CN" altLang="en-US" sz="1600" b="1">
                  <a:latin typeface="楷体_GB2312" panose="02010609030101010101" pitchFamily="49" charset="-122"/>
                  <a:ea typeface="楷体_GB2312" panose="02010609030101010101" pitchFamily="49" charset="-122"/>
                </a:endParaRPr>
              </a:p>
            </p:txBody>
          </p:sp>
        </p:grpSp>
        <p:grpSp>
          <p:nvGrpSpPr>
            <p:cNvPr id="6153" name="Group 66"/>
            <p:cNvGrpSpPr/>
            <p:nvPr/>
          </p:nvGrpSpPr>
          <p:grpSpPr bwMode="auto">
            <a:xfrm>
              <a:off x="5079" y="2694"/>
              <a:ext cx="521" cy="1005"/>
              <a:chOff x="5101" y="2865"/>
              <a:chExt cx="479" cy="1005"/>
            </a:xfrm>
          </p:grpSpPr>
          <p:sp>
            <p:nvSpPr>
              <p:cNvPr id="6226" name="AutoShape 67"/>
              <p:cNvSpPr/>
              <p:nvPr/>
            </p:nvSpPr>
            <p:spPr bwMode="auto">
              <a:xfrm>
                <a:off x="5101" y="2865"/>
                <a:ext cx="125" cy="1005"/>
              </a:xfrm>
              <a:prstGeom prst="rightBrace">
                <a:avLst>
                  <a:gd name="adj1" fmla="val 67000"/>
                  <a:gd name="adj2" fmla="val 50000"/>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600" b="1">
                  <a:solidFill>
                    <a:srgbClr val="FFFF00"/>
                  </a:solidFill>
                  <a:latin typeface="Arial" panose="020B0604020202020204" pitchFamily="34" charset="0"/>
                  <a:ea typeface="楷体_GB2312" panose="02010609030101010101" pitchFamily="49" charset="-122"/>
                </a:endParaRPr>
              </a:p>
            </p:txBody>
          </p:sp>
          <p:sp>
            <p:nvSpPr>
              <p:cNvPr id="6227" name="Text Box 68"/>
              <p:cNvSpPr txBox="1">
                <a:spLocks noChangeArrowheads="1"/>
              </p:cNvSpPr>
              <p:nvPr/>
            </p:nvSpPr>
            <p:spPr bwMode="auto">
              <a:xfrm>
                <a:off x="5286" y="3187"/>
                <a:ext cx="294" cy="329"/>
              </a:xfrm>
              <a:prstGeom prst="rect">
                <a:avLst/>
              </a:prstGeom>
              <a:solidFill>
                <a:srgbClr val="FFFFFF"/>
              </a:solidFill>
              <a:ln w="9525">
                <a:solidFill>
                  <a:srgbClr val="000000"/>
                </a:solidFill>
                <a:prstDash val="dash"/>
                <a:miter lim="800000"/>
              </a:ln>
            </p:spPr>
            <p:txBody>
              <a:bodyPr lIns="0" tIns="0" rIns="0" bIns="0"/>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eaLnBrk="1" hangingPunct="1">
                  <a:spcBef>
                    <a:spcPct val="0"/>
                  </a:spcBef>
                  <a:buFontTx/>
                  <a:buNone/>
                </a:pPr>
                <a:r>
                  <a:rPr lang="zh-CN" altLang="en-US" sz="1600" b="1">
                    <a:latin typeface="楷体_GB2312" panose="02010609030101010101" pitchFamily="49" charset="-122"/>
                    <a:ea typeface="楷体_GB2312" panose="02010609030101010101" pitchFamily="49" charset="-122"/>
                  </a:rPr>
                  <a:t>应用</a:t>
                </a:r>
                <a:endParaRPr lang="zh-CN" altLang="en-US" sz="1600" b="1">
                  <a:latin typeface="楷体_GB2312" panose="02010609030101010101" pitchFamily="49" charset="-122"/>
                  <a:ea typeface="楷体_GB2312" panose="02010609030101010101" pitchFamily="49" charset="-122"/>
                </a:endParaRPr>
              </a:p>
              <a:p>
                <a:pPr algn="just" eaLnBrk="1" hangingPunct="1">
                  <a:spcBef>
                    <a:spcPct val="0"/>
                  </a:spcBef>
                  <a:buFontTx/>
                  <a:buNone/>
                </a:pPr>
                <a:r>
                  <a:rPr lang="zh-CN" altLang="en-US" sz="1600" b="1">
                    <a:latin typeface="楷体_GB2312" panose="02010609030101010101" pitchFamily="49" charset="-122"/>
                    <a:ea typeface="楷体_GB2312" panose="02010609030101010101" pitchFamily="49" charset="-122"/>
                  </a:rPr>
                  <a:t>领域</a:t>
                </a:r>
                <a:endParaRPr lang="zh-CN" altLang="en-US" sz="1600" b="1">
                  <a:latin typeface="楷体_GB2312" panose="02010609030101010101" pitchFamily="49" charset="-122"/>
                  <a:ea typeface="楷体_GB2312" panose="02010609030101010101" pitchFamily="49" charset="-122"/>
                </a:endParaRPr>
              </a:p>
            </p:txBody>
          </p:sp>
        </p:grpSp>
        <p:grpSp>
          <p:nvGrpSpPr>
            <p:cNvPr id="6154" name="Group 69"/>
            <p:cNvGrpSpPr/>
            <p:nvPr/>
          </p:nvGrpSpPr>
          <p:grpSpPr bwMode="auto">
            <a:xfrm>
              <a:off x="108" y="1361"/>
              <a:ext cx="4925" cy="1759"/>
              <a:chOff x="108" y="1532"/>
              <a:chExt cx="4900" cy="1759"/>
            </a:xfrm>
          </p:grpSpPr>
          <p:sp>
            <p:nvSpPr>
              <p:cNvPr id="6187" name="Text Box 70"/>
              <p:cNvSpPr txBox="1">
                <a:spLocks noChangeArrowheads="1"/>
              </p:cNvSpPr>
              <p:nvPr/>
            </p:nvSpPr>
            <p:spPr bwMode="auto">
              <a:xfrm>
                <a:off x="108" y="2889"/>
                <a:ext cx="987" cy="378"/>
              </a:xfrm>
              <a:prstGeom prst="rect">
                <a:avLst/>
              </a:prstGeom>
              <a:solidFill>
                <a:srgbClr val="FFFFFF"/>
              </a:solidFill>
              <a:ln w="9525">
                <a:solidFill>
                  <a:srgbClr val="000000"/>
                </a:solidFill>
                <a:miter lim="800000"/>
              </a:ln>
            </p:spPr>
            <p:txBody>
              <a:bodyPr lIns="0" tIns="0" rIns="0" bIns="0"/>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endParaRPr lang="en-US" altLang="zh-CN" sz="1600" b="1">
                  <a:solidFill>
                    <a:srgbClr val="0000F0"/>
                  </a:solidFill>
                  <a:latin typeface="楷体_GB2312" panose="02010609030101010101" pitchFamily="49" charset="-122"/>
                  <a:ea typeface="楷体_GB2312" panose="02010609030101010101" pitchFamily="49" charset="-122"/>
                </a:endParaRPr>
              </a:p>
              <a:p>
                <a:pPr algn="ctr" eaLnBrk="1" hangingPunct="1">
                  <a:spcBef>
                    <a:spcPct val="0"/>
                  </a:spcBef>
                  <a:buFontTx/>
                  <a:buNone/>
                </a:pPr>
                <a:r>
                  <a:rPr lang="zh-CN" altLang="en-US" sz="1600" b="1">
                    <a:solidFill>
                      <a:srgbClr val="0000F0"/>
                    </a:solidFill>
                    <a:latin typeface="楷体_GB2312" panose="02010609030101010101" pitchFamily="49" charset="-122"/>
                    <a:ea typeface="楷体_GB2312" panose="02010609030101010101" pitchFamily="49" charset="-122"/>
                  </a:rPr>
                  <a:t>电力系统</a:t>
                </a:r>
                <a:endParaRPr lang="zh-CN" altLang="en-US" sz="1600" b="1">
                  <a:solidFill>
                    <a:srgbClr val="0000F0"/>
                  </a:solidFill>
                  <a:latin typeface="楷体_GB2312" panose="02010609030101010101" pitchFamily="49" charset="-122"/>
                  <a:ea typeface="楷体_GB2312" panose="02010609030101010101" pitchFamily="49" charset="-122"/>
                </a:endParaRPr>
              </a:p>
              <a:p>
                <a:pPr algn="ctr" eaLnBrk="1" hangingPunct="1">
                  <a:spcBef>
                    <a:spcPct val="0"/>
                  </a:spcBef>
                  <a:buFontTx/>
                  <a:buNone/>
                </a:pPr>
                <a:endParaRPr lang="en-US" altLang="zh-CN" sz="1600" b="1">
                  <a:latin typeface="楷体_GB2312" panose="02010609030101010101" pitchFamily="49" charset="-122"/>
                  <a:ea typeface="楷体_GB2312" panose="02010609030101010101" pitchFamily="49" charset="-122"/>
                </a:endParaRPr>
              </a:p>
            </p:txBody>
          </p:sp>
          <p:sp>
            <p:nvSpPr>
              <p:cNvPr id="6188" name="Text Box 71"/>
              <p:cNvSpPr txBox="1">
                <a:spLocks noChangeArrowheads="1"/>
              </p:cNvSpPr>
              <p:nvPr/>
            </p:nvSpPr>
            <p:spPr bwMode="auto">
              <a:xfrm>
                <a:off x="1116" y="2897"/>
                <a:ext cx="954" cy="378"/>
              </a:xfrm>
              <a:prstGeom prst="rect">
                <a:avLst/>
              </a:prstGeom>
              <a:solidFill>
                <a:srgbClr val="FFFFFF"/>
              </a:solidFill>
              <a:ln w="9525">
                <a:solidFill>
                  <a:srgbClr val="000000"/>
                </a:solidFill>
                <a:miter lim="800000"/>
              </a:ln>
            </p:spPr>
            <p:txBody>
              <a:bodyPr lIns="0" tIns="0" rIns="0" bIns="0"/>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endParaRPr lang="en-US" altLang="zh-CN" sz="1600" b="1">
                  <a:solidFill>
                    <a:srgbClr val="0000F0"/>
                  </a:solidFill>
                  <a:latin typeface="楷体_GB2312" panose="02010609030101010101" pitchFamily="49" charset="-122"/>
                  <a:ea typeface="楷体_GB2312" panose="02010609030101010101" pitchFamily="49" charset="-122"/>
                </a:endParaRPr>
              </a:p>
              <a:p>
                <a:pPr algn="ctr" eaLnBrk="1" hangingPunct="1">
                  <a:spcBef>
                    <a:spcPct val="0"/>
                  </a:spcBef>
                  <a:buFontTx/>
                  <a:buNone/>
                </a:pPr>
                <a:r>
                  <a:rPr lang="zh-CN" altLang="en-US" sz="1600" b="1">
                    <a:solidFill>
                      <a:srgbClr val="0000F0"/>
                    </a:solidFill>
                    <a:latin typeface="楷体_GB2312" panose="02010609030101010101" pitchFamily="49" charset="-122"/>
                    <a:ea typeface="楷体_GB2312" panose="02010609030101010101" pitchFamily="49" charset="-122"/>
                  </a:rPr>
                  <a:t>控制系统</a:t>
                </a:r>
                <a:endParaRPr lang="zh-CN" altLang="en-US" sz="1600" b="1">
                  <a:solidFill>
                    <a:srgbClr val="0000F0"/>
                  </a:solidFill>
                  <a:latin typeface="楷体_GB2312" panose="02010609030101010101" pitchFamily="49" charset="-122"/>
                  <a:ea typeface="楷体_GB2312" panose="02010609030101010101" pitchFamily="49" charset="-122"/>
                </a:endParaRPr>
              </a:p>
              <a:p>
                <a:pPr algn="ctr" eaLnBrk="1" hangingPunct="1">
                  <a:spcBef>
                    <a:spcPct val="0"/>
                  </a:spcBef>
                  <a:buFontTx/>
                  <a:buNone/>
                </a:pPr>
                <a:endParaRPr lang="en-US" altLang="zh-CN" sz="1600" b="1">
                  <a:solidFill>
                    <a:schemeClr val="folHlink"/>
                  </a:solidFill>
                  <a:latin typeface="楷体_GB2312" panose="02010609030101010101" pitchFamily="49" charset="-122"/>
                  <a:ea typeface="楷体_GB2312" panose="02010609030101010101" pitchFamily="49" charset="-122"/>
                </a:endParaRPr>
              </a:p>
            </p:txBody>
          </p:sp>
          <p:sp>
            <p:nvSpPr>
              <p:cNvPr id="6189" name="Text Box 72"/>
              <p:cNvSpPr txBox="1">
                <a:spLocks noChangeArrowheads="1"/>
              </p:cNvSpPr>
              <p:nvPr/>
            </p:nvSpPr>
            <p:spPr bwMode="auto">
              <a:xfrm>
                <a:off x="2124" y="2905"/>
                <a:ext cx="951" cy="378"/>
              </a:xfrm>
              <a:prstGeom prst="rect">
                <a:avLst/>
              </a:prstGeom>
              <a:solidFill>
                <a:srgbClr val="FFFFFF"/>
              </a:solidFill>
              <a:ln w="9525">
                <a:solidFill>
                  <a:srgbClr val="000000"/>
                </a:solidFill>
                <a:miter lim="800000"/>
              </a:ln>
            </p:spPr>
            <p:txBody>
              <a:bodyPr lIns="0" tIns="0" rIns="0" bIns="0"/>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endParaRPr lang="en-US" altLang="zh-CN" sz="1600" b="1">
                  <a:solidFill>
                    <a:srgbClr val="0000F0"/>
                  </a:solidFill>
                  <a:latin typeface="楷体_GB2312" panose="02010609030101010101" pitchFamily="49" charset="-122"/>
                  <a:ea typeface="楷体_GB2312" panose="02010609030101010101" pitchFamily="49" charset="-122"/>
                </a:endParaRPr>
              </a:p>
              <a:p>
                <a:pPr algn="ctr" eaLnBrk="1" hangingPunct="1">
                  <a:spcBef>
                    <a:spcPct val="0"/>
                  </a:spcBef>
                  <a:buFontTx/>
                  <a:buNone/>
                </a:pPr>
                <a:r>
                  <a:rPr lang="zh-CN" altLang="en-US" sz="1600" b="1">
                    <a:solidFill>
                      <a:srgbClr val="0000F0"/>
                    </a:solidFill>
                    <a:latin typeface="楷体_GB2312" panose="02010609030101010101" pitchFamily="49" charset="-122"/>
                    <a:ea typeface="楷体_GB2312" panose="02010609030101010101" pitchFamily="49" charset="-122"/>
                  </a:rPr>
                  <a:t>通信系统</a:t>
                </a:r>
                <a:endParaRPr lang="en-US" altLang="zh-CN" sz="1600" b="1">
                  <a:solidFill>
                    <a:srgbClr val="FFFF00"/>
                  </a:solidFill>
                  <a:latin typeface="楷体_GB2312" panose="02010609030101010101" pitchFamily="49" charset="-122"/>
                  <a:ea typeface="楷体_GB2312" panose="02010609030101010101" pitchFamily="49" charset="-122"/>
                </a:endParaRPr>
              </a:p>
            </p:txBody>
          </p:sp>
          <p:sp>
            <p:nvSpPr>
              <p:cNvPr id="6190" name="Text Box 73"/>
              <p:cNvSpPr txBox="1">
                <a:spLocks noChangeArrowheads="1"/>
              </p:cNvSpPr>
              <p:nvPr/>
            </p:nvSpPr>
            <p:spPr bwMode="auto">
              <a:xfrm>
                <a:off x="3112" y="2913"/>
                <a:ext cx="939" cy="378"/>
              </a:xfrm>
              <a:prstGeom prst="rect">
                <a:avLst/>
              </a:prstGeom>
              <a:solidFill>
                <a:srgbClr val="FFFFFF"/>
              </a:solidFill>
              <a:ln w="9525">
                <a:solidFill>
                  <a:srgbClr val="000000"/>
                </a:solidFill>
                <a:miter lim="800000"/>
              </a:ln>
            </p:spPr>
            <p:txBody>
              <a:bodyPr lIns="0" tIns="0" rIns="0" bIns="0"/>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spcBef>
                    <a:spcPts val="1350"/>
                  </a:spcBef>
                  <a:buNone/>
                </a:pPr>
                <a:endParaRPr lang="en-US" altLang="zh-CN" sz="1600" b="1">
                  <a:solidFill>
                    <a:srgbClr val="0000F0"/>
                  </a:solidFill>
                  <a:latin typeface="楷体_GB2312" panose="02010609030101010101" pitchFamily="49" charset="-122"/>
                  <a:ea typeface="楷体_GB2312" panose="02010609030101010101" pitchFamily="49" charset="-122"/>
                </a:endParaRPr>
              </a:p>
              <a:p>
                <a:pPr algn="ctr" eaLnBrk="1" hangingPunct="1">
                  <a:spcBef>
                    <a:spcPct val="0"/>
                  </a:spcBef>
                  <a:buFontTx/>
                  <a:buNone/>
                </a:pPr>
                <a:r>
                  <a:rPr lang="zh-CN" altLang="en-US" sz="1600" b="1">
                    <a:solidFill>
                      <a:srgbClr val="0000F0"/>
                    </a:solidFill>
                    <a:latin typeface="楷体_GB2312" panose="02010609030101010101" pitchFamily="49" charset="-122"/>
                    <a:ea typeface="楷体_GB2312" panose="02010609030101010101" pitchFamily="49" charset="-122"/>
                  </a:rPr>
                  <a:t>信号处理系统</a:t>
                </a:r>
                <a:endParaRPr lang="zh-CN" altLang="en-US" sz="1600" b="1">
                  <a:solidFill>
                    <a:srgbClr val="0000F0"/>
                  </a:solidFill>
                  <a:latin typeface="楷体_GB2312" panose="02010609030101010101" pitchFamily="49" charset="-122"/>
                  <a:ea typeface="楷体_GB2312" panose="02010609030101010101" pitchFamily="49" charset="-122"/>
                </a:endParaRPr>
              </a:p>
            </p:txBody>
          </p:sp>
          <p:sp>
            <p:nvSpPr>
              <p:cNvPr id="6191" name="Text Box 74"/>
              <p:cNvSpPr txBox="1">
                <a:spLocks noChangeArrowheads="1"/>
              </p:cNvSpPr>
              <p:nvPr/>
            </p:nvSpPr>
            <p:spPr bwMode="auto">
              <a:xfrm>
                <a:off x="4069" y="2913"/>
                <a:ext cx="939" cy="378"/>
              </a:xfrm>
              <a:prstGeom prst="rect">
                <a:avLst/>
              </a:prstGeom>
              <a:solidFill>
                <a:srgbClr val="FFFFFF"/>
              </a:solidFill>
              <a:ln w="9525">
                <a:solidFill>
                  <a:srgbClr val="000000"/>
                </a:solidFill>
                <a:miter lim="800000"/>
              </a:ln>
            </p:spPr>
            <p:txBody>
              <a:bodyPr lIns="0" tIns="0" rIns="0" bIns="0"/>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endParaRPr lang="en-US" altLang="zh-CN" sz="1600" b="1">
                  <a:solidFill>
                    <a:srgbClr val="0000F0"/>
                  </a:solidFill>
                  <a:latin typeface="楷体_GB2312" panose="02010609030101010101" pitchFamily="49" charset="-122"/>
                  <a:ea typeface="楷体_GB2312" panose="02010609030101010101" pitchFamily="49" charset="-122"/>
                </a:endParaRPr>
              </a:p>
              <a:p>
                <a:pPr algn="ctr" eaLnBrk="1" hangingPunct="1">
                  <a:spcBef>
                    <a:spcPct val="0"/>
                  </a:spcBef>
                  <a:buFontTx/>
                  <a:buNone/>
                </a:pPr>
                <a:r>
                  <a:rPr lang="zh-CN" altLang="en-US" sz="1600" b="1">
                    <a:solidFill>
                      <a:srgbClr val="0000F0"/>
                    </a:solidFill>
                    <a:latin typeface="楷体_GB2312" panose="02010609030101010101" pitchFamily="49" charset="-122"/>
                    <a:ea typeface="楷体_GB2312" panose="02010609030101010101" pitchFamily="49" charset="-122"/>
                  </a:rPr>
                  <a:t>计算机系统</a:t>
                </a:r>
                <a:endParaRPr lang="zh-CN" altLang="en-US" sz="1600" b="1">
                  <a:solidFill>
                    <a:srgbClr val="0000F0"/>
                  </a:solidFill>
                  <a:latin typeface="楷体_GB2312" panose="02010609030101010101" pitchFamily="49" charset="-122"/>
                  <a:ea typeface="楷体_GB2312" panose="02010609030101010101" pitchFamily="49" charset="-122"/>
                </a:endParaRPr>
              </a:p>
            </p:txBody>
          </p:sp>
          <p:sp>
            <p:nvSpPr>
              <p:cNvPr id="6192" name="Line 75"/>
              <p:cNvSpPr>
                <a:spLocks noChangeShapeType="1"/>
              </p:cNvSpPr>
              <p:nvPr/>
            </p:nvSpPr>
            <p:spPr bwMode="auto">
              <a:xfrm>
                <a:off x="767" y="1556"/>
                <a:ext cx="0" cy="1132"/>
              </a:xfrm>
              <a:prstGeom prst="line">
                <a:avLst/>
              </a:prstGeom>
              <a:noFill/>
              <a:ln w="28575">
                <a:solidFill>
                  <a:srgbClr val="3333FF"/>
                </a:solidFill>
                <a:round/>
              </a:ln>
              <a:extLst>
                <a:ext uri="{909E8E84-426E-40DD-AFC4-6F175D3DCCD1}">
                  <a14:hiddenFill xmlns:a14="http://schemas.microsoft.com/office/drawing/2010/main">
                    <a:noFill/>
                  </a14:hiddenFill>
                </a:ext>
              </a:extLst>
            </p:spPr>
            <p:txBody>
              <a:bodyPr/>
              <a:lstStyle/>
              <a:p>
                <a:endParaRPr lang="zh-CN" altLang="en-US" sz="1600"/>
              </a:p>
            </p:txBody>
          </p:sp>
          <p:sp>
            <p:nvSpPr>
              <p:cNvPr id="6193" name="Line 76"/>
              <p:cNvSpPr>
                <a:spLocks noChangeShapeType="1"/>
              </p:cNvSpPr>
              <p:nvPr/>
            </p:nvSpPr>
            <p:spPr bwMode="auto">
              <a:xfrm>
                <a:off x="666" y="2688"/>
                <a:ext cx="3653" cy="0"/>
              </a:xfrm>
              <a:prstGeom prst="line">
                <a:avLst/>
              </a:prstGeom>
              <a:noFill/>
              <a:ln w="28575">
                <a:solidFill>
                  <a:srgbClr val="3333FF"/>
                </a:solidFill>
                <a:round/>
              </a:ln>
              <a:extLst>
                <a:ext uri="{909E8E84-426E-40DD-AFC4-6F175D3DCCD1}">
                  <a14:hiddenFill xmlns:a14="http://schemas.microsoft.com/office/drawing/2010/main">
                    <a:noFill/>
                  </a14:hiddenFill>
                </a:ext>
              </a:extLst>
            </p:spPr>
            <p:txBody>
              <a:bodyPr/>
              <a:lstStyle/>
              <a:p>
                <a:endParaRPr lang="zh-CN" altLang="en-US" sz="1600"/>
              </a:p>
            </p:txBody>
          </p:sp>
          <p:sp>
            <p:nvSpPr>
              <p:cNvPr id="6194" name="Line 77"/>
              <p:cNvSpPr>
                <a:spLocks noChangeShapeType="1"/>
              </p:cNvSpPr>
              <p:nvPr/>
            </p:nvSpPr>
            <p:spPr bwMode="auto">
              <a:xfrm>
                <a:off x="2838" y="2532"/>
                <a:ext cx="1776" cy="0"/>
              </a:xfrm>
              <a:prstGeom prst="line">
                <a:avLst/>
              </a:prstGeom>
              <a:noFill/>
              <a:ln w="28575">
                <a:solidFill>
                  <a:srgbClr val="3333FF"/>
                </a:solidFill>
                <a:round/>
              </a:ln>
              <a:extLst>
                <a:ext uri="{909E8E84-426E-40DD-AFC4-6F175D3DCCD1}">
                  <a14:hiddenFill xmlns:a14="http://schemas.microsoft.com/office/drawing/2010/main">
                    <a:noFill/>
                  </a14:hiddenFill>
                </a:ext>
              </a:extLst>
            </p:spPr>
            <p:txBody>
              <a:bodyPr/>
              <a:lstStyle/>
              <a:p>
                <a:endParaRPr lang="zh-CN" altLang="en-US" sz="1600"/>
              </a:p>
            </p:txBody>
          </p:sp>
          <p:sp>
            <p:nvSpPr>
              <p:cNvPr id="6195" name="Line 78"/>
              <p:cNvSpPr>
                <a:spLocks noChangeShapeType="1"/>
              </p:cNvSpPr>
              <p:nvPr/>
            </p:nvSpPr>
            <p:spPr bwMode="auto">
              <a:xfrm>
                <a:off x="666" y="2399"/>
                <a:ext cx="1113" cy="0"/>
              </a:xfrm>
              <a:prstGeom prst="line">
                <a:avLst/>
              </a:prstGeom>
              <a:noFill/>
              <a:ln w="28575">
                <a:solidFill>
                  <a:srgbClr val="3333FF"/>
                </a:solidFill>
                <a:round/>
              </a:ln>
              <a:extLst>
                <a:ext uri="{909E8E84-426E-40DD-AFC4-6F175D3DCCD1}">
                  <a14:hiddenFill xmlns:a14="http://schemas.microsoft.com/office/drawing/2010/main">
                    <a:noFill/>
                  </a14:hiddenFill>
                </a:ext>
              </a:extLst>
            </p:spPr>
            <p:txBody>
              <a:bodyPr/>
              <a:lstStyle/>
              <a:p>
                <a:endParaRPr lang="zh-CN" altLang="en-US" sz="1600"/>
              </a:p>
            </p:txBody>
          </p:sp>
          <p:sp>
            <p:nvSpPr>
              <p:cNvPr id="6196" name="Line 79"/>
              <p:cNvSpPr>
                <a:spLocks noChangeShapeType="1"/>
              </p:cNvSpPr>
              <p:nvPr/>
            </p:nvSpPr>
            <p:spPr bwMode="auto">
              <a:xfrm>
                <a:off x="432" y="2399"/>
                <a:ext cx="275" cy="0"/>
              </a:xfrm>
              <a:prstGeom prst="line">
                <a:avLst/>
              </a:prstGeom>
              <a:noFill/>
              <a:ln w="28575">
                <a:solidFill>
                  <a:srgbClr val="3333FF"/>
                </a:solidFill>
                <a:round/>
              </a:ln>
              <a:extLst>
                <a:ext uri="{909E8E84-426E-40DD-AFC4-6F175D3DCCD1}">
                  <a14:hiddenFill xmlns:a14="http://schemas.microsoft.com/office/drawing/2010/main">
                    <a:noFill/>
                  </a14:hiddenFill>
                </a:ext>
              </a:extLst>
            </p:spPr>
            <p:txBody>
              <a:bodyPr/>
              <a:lstStyle/>
              <a:p>
                <a:endParaRPr lang="zh-CN" altLang="en-US" sz="1600"/>
              </a:p>
            </p:txBody>
          </p:sp>
          <p:sp>
            <p:nvSpPr>
              <p:cNvPr id="6197" name="Line 80"/>
              <p:cNvSpPr>
                <a:spLocks noChangeShapeType="1"/>
              </p:cNvSpPr>
              <p:nvPr/>
            </p:nvSpPr>
            <p:spPr bwMode="auto">
              <a:xfrm>
                <a:off x="1540" y="2279"/>
                <a:ext cx="0" cy="112"/>
              </a:xfrm>
              <a:prstGeom prst="line">
                <a:avLst/>
              </a:prstGeom>
              <a:noFill/>
              <a:ln w="28575">
                <a:solidFill>
                  <a:srgbClr val="3333FF"/>
                </a:solidFill>
                <a:round/>
              </a:ln>
              <a:extLst>
                <a:ext uri="{909E8E84-426E-40DD-AFC4-6F175D3DCCD1}">
                  <a14:hiddenFill xmlns:a14="http://schemas.microsoft.com/office/drawing/2010/main">
                    <a:noFill/>
                  </a14:hiddenFill>
                </a:ext>
              </a:extLst>
            </p:spPr>
            <p:txBody>
              <a:bodyPr/>
              <a:lstStyle/>
              <a:p>
                <a:endParaRPr lang="zh-CN" altLang="en-US" sz="1600"/>
              </a:p>
            </p:txBody>
          </p:sp>
          <p:sp>
            <p:nvSpPr>
              <p:cNvPr id="6198" name="Line 81"/>
              <p:cNvSpPr>
                <a:spLocks noChangeShapeType="1"/>
              </p:cNvSpPr>
              <p:nvPr/>
            </p:nvSpPr>
            <p:spPr bwMode="auto">
              <a:xfrm>
                <a:off x="427" y="2407"/>
                <a:ext cx="0" cy="474"/>
              </a:xfrm>
              <a:prstGeom prst="line">
                <a:avLst/>
              </a:prstGeom>
              <a:noFill/>
              <a:ln w="28575">
                <a:solidFill>
                  <a:srgbClr val="3333FF"/>
                </a:solidFill>
                <a:round/>
                <a:tailEnd type="triangle" w="med" len="med"/>
              </a:ln>
              <a:extLst>
                <a:ext uri="{909E8E84-426E-40DD-AFC4-6F175D3DCCD1}">
                  <a14:hiddenFill xmlns:a14="http://schemas.microsoft.com/office/drawing/2010/main">
                    <a:noFill/>
                  </a14:hiddenFill>
                </a:ext>
              </a:extLst>
            </p:spPr>
            <p:txBody>
              <a:bodyPr/>
              <a:lstStyle/>
              <a:p>
                <a:endParaRPr lang="zh-CN" altLang="en-US" sz="1600"/>
              </a:p>
            </p:txBody>
          </p:sp>
          <p:sp>
            <p:nvSpPr>
              <p:cNvPr id="6199" name="Line 82"/>
              <p:cNvSpPr>
                <a:spLocks noChangeShapeType="1"/>
              </p:cNvSpPr>
              <p:nvPr/>
            </p:nvSpPr>
            <p:spPr bwMode="auto">
              <a:xfrm>
                <a:off x="1789" y="2745"/>
                <a:ext cx="0" cy="160"/>
              </a:xfrm>
              <a:prstGeom prst="line">
                <a:avLst/>
              </a:prstGeom>
              <a:noFill/>
              <a:ln w="28575">
                <a:solidFill>
                  <a:srgbClr val="3333FF"/>
                </a:solidFill>
                <a:round/>
                <a:tailEnd type="triangle" w="med" len="med"/>
              </a:ln>
              <a:extLst>
                <a:ext uri="{909E8E84-426E-40DD-AFC4-6F175D3DCCD1}">
                  <a14:hiddenFill xmlns:a14="http://schemas.microsoft.com/office/drawing/2010/main">
                    <a:noFill/>
                  </a14:hiddenFill>
                </a:ext>
              </a:extLst>
            </p:spPr>
            <p:txBody>
              <a:bodyPr/>
              <a:lstStyle/>
              <a:p>
                <a:endParaRPr lang="zh-CN" altLang="en-US" sz="1600"/>
              </a:p>
            </p:txBody>
          </p:sp>
          <p:sp>
            <p:nvSpPr>
              <p:cNvPr id="6200" name="Line 83"/>
              <p:cNvSpPr>
                <a:spLocks noChangeShapeType="1"/>
              </p:cNvSpPr>
              <p:nvPr/>
            </p:nvSpPr>
            <p:spPr bwMode="auto">
              <a:xfrm>
                <a:off x="1789" y="2399"/>
                <a:ext cx="0" cy="394"/>
              </a:xfrm>
              <a:prstGeom prst="line">
                <a:avLst/>
              </a:prstGeom>
              <a:noFill/>
              <a:ln w="28575">
                <a:solidFill>
                  <a:srgbClr val="3333FF"/>
                </a:solidFill>
                <a:round/>
              </a:ln>
              <a:extLst>
                <a:ext uri="{909E8E84-426E-40DD-AFC4-6F175D3DCCD1}">
                  <a14:hiddenFill xmlns:a14="http://schemas.microsoft.com/office/drawing/2010/main">
                    <a:noFill/>
                  </a14:hiddenFill>
                </a:ext>
              </a:extLst>
            </p:spPr>
            <p:txBody>
              <a:bodyPr/>
              <a:lstStyle/>
              <a:p>
                <a:endParaRPr lang="zh-CN" altLang="en-US" sz="1600"/>
              </a:p>
            </p:txBody>
          </p:sp>
          <p:sp>
            <p:nvSpPr>
              <p:cNvPr id="6201" name="Line 84"/>
              <p:cNvSpPr>
                <a:spLocks noChangeShapeType="1"/>
              </p:cNvSpPr>
              <p:nvPr/>
            </p:nvSpPr>
            <p:spPr bwMode="auto">
              <a:xfrm>
                <a:off x="4292" y="2287"/>
                <a:ext cx="0" cy="233"/>
              </a:xfrm>
              <a:prstGeom prst="line">
                <a:avLst/>
              </a:prstGeom>
              <a:noFill/>
              <a:ln w="28575">
                <a:solidFill>
                  <a:srgbClr val="3333FF"/>
                </a:solidFill>
                <a:round/>
              </a:ln>
              <a:extLst>
                <a:ext uri="{909E8E84-426E-40DD-AFC4-6F175D3DCCD1}">
                  <a14:hiddenFill xmlns:a14="http://schemas.microsoft.com/office/drawing/2010/main">
                    <a:noFill/>
                  </a14:hiddenFill>
                </a:ext>
              </a:extLst>
            </p:spPr>
            <p:txBody>
              <a:bodyPr/>
              <a:lstStyle/>
              <a:p>
                <a:endParaRPr lang="zh-CN" altLang="en-US" sz="1600"/>
              </a:p>
            </p:txBody>
          </p:sp>
          <p:sp>
            <p:nvSpPr>
              <p:cNvPr id="6202" name="Line 85"/>
              <p:cNvSpPr>
                <a:spLocks noChangeShapeType="1"/>
              </p:cNvSpPr>
              <p:nvPr/>
            </p:nvSpPr>
            <p:spPr bwMode="auto">
              <a:xfrm>
                <a:off x="2617" y="2279"/>
                <a:ext cx="0" cy="498"/>
              </a:xfrm>
              <a:prstGeom prst="line">
                <a:avLst/>
              </a:prstGeom>
              <a:noFill/>
              <a:ln w="28575">
                <a:solidFill>
                  <a:srgbClr val="3333FF"/>
                </a:solidFill>
                <a:round/>
              </a:ln>
              <a:extLst>
                <a:ext uri="{909E8E84-426E-40DD-AFC4-6F175D3DCCD1}">
                  <a14:hiddenFill xmlns:a14="http://schemas.microsoft.com/office/drawing/2010/main">
                    <a:noFill/>
                  </a14:hiddenFill>
                </a:ext>
              </a:extLst>
            </p:spPr>
            <p:txBody>
              <a:bodyPr/>
              <a:lstStyle/>
              <a:p>
                <a:endParaRPr lang="zh-CN" altLang="en-US" sz="1600"/>
              </a:p>
            </p:txBody>
          </p:sp>
          <p:sp>
            <p:nvSpPr>
              <p:cNvPr id="6203" name="Line 86"/>
              <p:cNvSpPr>
                <a:spLocks noChangeShapeType="1"/>
              </p:cNvSpPr>
              <p:nvPr/>
            </p:nvSpPr>
            <p:spPr bwMode="auto">
              <a:xfrm>
                <a:off x="2617" y="2737"/>
                <a:ext cx="0" cy="160"/>
              </a:xfrm>
              <a:prstGeom prst="line">
                <a:avLst/>
              </a:prstGeom>
              <a:noFill/>
              <a:ln w="28575">
                <a:solidFill>
                  <a:srgbClr val="3333FF"/>
                </a:solidFill>
                <a:round/>
                <a:tailEnd type="triangle" w="med" len="med"/>
              </a:ln>
              <a:extLst>
                <a:ext uri="{909E8E84-426E-40DD-AFC4-6F175D3DCCD1}">
                  <a14:hiddenFill xmlns:a14="http://schemas.microsoft.com/office/drawing/2010/main">
                    <a:noFill/>
                  </a14:hiddenFill>
                </a:ext>
              </a:extLst>
            </p:spPr>
            <p:txBody>
              <a:bodyPr/>
              <a:lstStyle/>
              <a:p>
                <a:endParaRPr lang="zh-CN" altLang="en-US" sz="1600"/>
              </a:p>
            </p:txBody>
          </p:sp>
          <p:sp>
            <p:nvSpPr>
              <p:cNvPr id="6204" name="Line 87"/>
              <p:cNvSpPr>
                <a:spLocks noChangeShapeType="1"/>
              </p:cNvSpPr>
              <p:nvPr/>
            </p:nvSpPr>
            <p:spPr bwMode="auto">
              <a:xfrm>
                <a:off x="2829" y="2536"/>
                <a:ext cx="0" cy="249"/>
              </a:xfrm>
              <a:prstGeom prst="line">
                <a:avLst/>
              </a:prstGeom>
              <a:noFill/>
              <a:ln w="28575">
                <a:solidFill>
                  <a:srgbClr val="3333FF"/>
                </a:solidFill>
                <a:round/>
              </a:ln>
              <a:extLst>
                <a:ext uri="{909E8E84-426E-40DD-AFC4-6F175D3DCCD1}">
                  <a14:hiddenFill xmlns:a14="http://schemas.microsoft.com/office/drawing/2010/main">
                    <a:noFill/>
                  </a14:hiddenFill>
                </a:ext>
              </a:extLst>
            </p:spPr>
            <p:txBody>
              <a:bodyPr/>
              <a:lstStyle/>
              <a:p>
                <a:endParaRPr lang="zh-CN" altLang="en-US" sz="1600"/>
              </a:p>
            </p:txBody>
          </p:sp>
          <p:sp>
            <p:nvSpPr>
              <p:cNvPr id="6205" name="Line 88"/>
              <p:cNvSpPr>
                <a:spLocks noChangeShapeType="1"/>
              </p:cNvSpPr>
              <p:nvPr/>
            </p:nvSpPr>
            <p:spPr bwMode="auto">
              <a:xfrm>
                <a:off x="2829" y="2737"/>
                <a:ext cx="0" cy="168"/>
              </a:xfrm>
              <a:prstGeom prst="line">
                <a:avLst/>
              </a:prstGeom>
              <a:noFill/>
              <a:ln w="28575">
                <a:solidFill>
                  <a:srgbClr val="3333FF"/>
                </a:solidFill>
                <a:round/>
                <a:tailEnd type="triangle" w="med" len="med"/>
              </a:ln>
              <a:extLst>
                <a:ext uri="{909E8E84-426E-40DD-AFC4-6F175D3DCCD1}">
                  <a14:hiddenFill xmlns:a14="http://schemas.microsoft.com/office/drawing/2010/main">
                    <a:noFill/>
                  </a14:hiddenFill>
                </a:ext>
              </a:extLst>
            </p:spPr>
            <p:txBody>
              <a:bodyPr/>
              <a:lstStyle/>
              <a:p>
                <a:endParaRPr lang="zh-CN" altLang="en-US" sz="1600"/>
              </a:p>
            </p:txBody>
          </p:sp>
          <p:sp>
            <p:nvSpPr>
              <p:cNvPr id="6206" name="Line 89"/>
              <p:cNvSpPr>
                <a:spLocks noChangeShapeType="1"/>
              </p:cNvSpPr>
              <p:nvPr/>
            </p:nvSpPr>
            <p:spPr bwMode="auto">
              <a:xfrm>
                <a:off x="2341" y="2688"/>
                <a:ext cx="0" cy="217"/>
              </a:xfrm>
              <a:prstGeom prst="line">
                <a:avLst/>
              </a:prstGeom>
              <a:noFill/>
              <a:ln w="28575">
                <a:solidFill>
                  <a:srgbClr val="3333FF"/>
                </a:solidFill>
                <a:round/>
                <a:tailEnd type="triangle" w="med" len="med"/>
              </a:ln>
              <a:extLst>
                <a:ext uri="{909E8E84-426E-40DD-AFC4-6F175D3DCCD1}">
                  <a14:hiddenFill xmlns:a14="http://schemas.microsoft.com/office/drawing/2010/main">
                    <a:noFill/>
                  </a14:hiddenFill>
                </a:ext>
              </a:extLst>
            </p:spPr>
            <p:txBody>
              <a:bodyPr/>
              <a:lstStyle/>
              <a:p>
                <a:endParaRPr lang="zh-CN" altLang="en-US" sz="1600"/>
              </a:p>
            </p:txBody>
          </p:sp>
          <p:sp>
            <p:nvSpPr>
              <p:cNvPr id="6207" name="Line 90"/>
              <p:cNvSpPr>
                <a:spLocks noChangeShapeType="1"/>
              </p:cNvSpPr>
              <p:nvPr/>
            </p:nvSpPr>
            <p:spPr bwMode="auto">
              <a:xfrm>
                <a:off x="666" y="2688"/>
                <a:ext cx="0" cy="217"/>
              </a:xfrm>
              <a:prstGeom prst="line">
                <a:avLst/>
              </a:prstGeom>
              <a:noFill/>
              <a:ln w="28575">
                <a:solidFill>
                  <a:srgbClr val="3333FF"/>
                </a:solidFill>
                <a:round/>
                <a:tailEnd type="triangle" w="med" len="med"/>
              </a:ln>
              <a:extLst>
                <a:ext uri="{909E8E84-426E-40DD-AFC4-6F175D3DCCD1}">
                  <a14:hiddenFill xmlns:a14="http://schemas.microsoft.com/office/drawing/2010/main">
                    <a:noFill/>
                  </a14:hiddenFill>
                </a:ext>
              </a:extLst>
            </p:spPr>
            <p:txBody>
              <a:bodyPr/>
              <a:lstStyle/>
              <a:p>
                <a:endParaRPr lang="zh-CN" altLang="en-US" sz="1600"/>
              </a:p>
            </p:txBody>
          </p:sp>
          <p:sp>
            <p:nvSpPr>
              <p:cNvPr id="6208" name="Line 91"/>
              <p:cNvSpPr>
                <a:spLocks noChangeShapeType="1"/>
              </p:cNvSpPr>
              <p:nvPr/>
            </p:nvSpPr>
            <p:spPr bwMode="auto">
              <a:xfrm>
                <a:off x="1439" y="2697"/>
                <a:ext cx="0" cy="216"/>
              </a:xfrm>
              <a:prstGeom prst="line">
                <a:avLst/>
              </a:prstGeom>
              <a:noFill/>
              <a:ln w="28575">
                <a:solidFill>
                  <a:srgbClr val="3333FF"/>
                </a:solidFill>
                <a:round/>
                <a:tailEnd type="triangle" w="med" len="med"/>
              </a:ln>
              <a:extLst>
                <a:ext uri="{909E8E84-426E-40DD-AFC4-6F175D3DCCD1}">
                  <a14:hiddenFill xmlns:a14="http://schemas.microsoft.com/office/drawing/2010/main">
                    <a:noFill/>
                  </a14:hiddenFill>
                </a:ext>
              </a:extLst>
            </p:spPr>
            <p:txBody>
              <a:bodyPr/>
              <a:lstStyle/>
              <a:p>
                <a:endParaRPr lang="zh-CN" altLang="en-US" sz="1600"/>
              </a:p>
            </p:txBody>
          </p:sp>
          <p:sp>
            <p:nvSpPr>
              <p:cNvPr id="6209" name="Line 92"/>
              <p:cNvSpPr>
                <a:spLocks noChangeShapeType="1"/>
              </p:cNvSpPr>
              <p:nvPr/>
            </p:nvSpPr>
            <p:spPr bwMode="auto">
              <a:xfrm>
                <a:off x="3399" y="2692"/>
                <a:ext cx="0" cy="229"/>
              </a:xfrm>
              <a:prstGeom prst="line">
                <a:avLst/>
              </a:prstGeom>
              <a:noFill/>
              <a:ln w="28575">
                <a:solidFill>
                  <a:srgbClr val="3333FF"/>
                </a:solidFill>
                <a:round/>
                <a:tailEnd type="triangle" w="med" len="med"/>
              </a:ln>
              <a:extLst>
                <a:ext uri="{909E8E84-426E-40DD-AFC4-6F175D3DCCD1}">
                  <a14:hiddenFill xmlns:a14="http://schemas.microsoft.com/office/drawing/2010/main">
                    <a:noFill/>
                  </a14:hiddenFill>
                </a:ext>
              </a:extLst>
            </p:spPr>
            <p:txBody>
              <a:bodyPr/>
              <a:lstStyle/>
              <a:p>
                <a:endParaRPr lang="zh-CN" altLang="en-US" sz="1600"/>
              </a:p>
            </p:txBody>
          </p:sp>
          <p:sp>
            <p:nvSpPr>
              <p:cNvPr id="6210" name="Line 93"/>
              <p:cNvSpPr>
                <a:spLocks noChangeShapeType="1"/>
              </p:cNvSpPr>
              <p:nvPr/>
            </p:nvSpPr>
            <p:spPr bwMode="auto">
              <a:xfrm>
                <a:off x="3740" y="2536"/>
                <a:ext cx="0" cy="229"/>
              </a:xfrm>
              <a:prstGeom prst="line">
                <a:avLst/>
              </a:prstGeom>
              <a:noFill/>
              <a:ln w="28575">
                <a:solidFill>
                  <a:srgbClr val="3333FF"/>
                </a:solidFill>
                <a:round/>
              </a:ln>
              <a:extLst>
                <a:ext uri="{909E8E84-426E-40DD-AFC4-6F175D3DCCD1}">
                  <a14:hiddenFill xmlns:a14="http://schemas.microsoft.com/office/drawing/2010/main">
                    <a:noFill/>
                  </a14:hiddenFill>
                </a:ext>
              </a:extLst>
            </p:spPr>
            <p:txBody>
              <a:bodyPr/>
              <a:lstStyle/>
              <a:p>
                <a:endParaRPr lang="zh-CN" altLang="en-US" sz="1600"/>
              </a:p>
            </p:txBody>
          </p:sp>
          <p:sp>
            <p:nvSpPr>
              <p:cNvPr id="6211" name="Line 94"/>
              <p:cNvSpPr>
                <a:spLocks noChangeShapeType="1"/>
              </p:cNvSpPr>
              <p:nvPr/>
            </p:nvSpPr>
            <p:spPr bwMode="auto">
              <a:xfrm>
                <a:off x="3740" y="2753"/>
                <a:ext cx="0" cy="168"/>
              </a:xfrm>
              <a:prstGeom prst="line">
                <a:avLst/>
              </a:prstGeom>
              <a:noFill/>
              <a:ln w="28575">
                <a:solidFill>
                  <a:srgbClr val="3333FF"/>
                </a:solidFill>
                <a:round/>
                <a:tailEnd type="triangle" w="med" len="med"/>
              </a:ln>
              <a:extLst>
                <a:ext uri="{909E8E84-426E-40DD-AFC4-6F175D3DCCD1}">
                  <a14:hiddenFill xmlns:a14="http://schemas.microsoft.com/office/drawing/2010/main">
                    <a:noFill/>
                  </a14:hiddenFill>
                </a:ext>
              </a:extLst>
            </p:spPr>
            <p:txBody>
              <a:bodyPr/>
              <a:lstStyle/>
              <a:p>
                <a:endParaRPr lang="zh-CN" altLang="en-US" sz="1600"/>
              </a:p>
            </p:txBody>
          </p:sp>
          <p:sp>
            <p:nvSpPr>
              <p:cNvPr id="6212" name="Line 95"/>
              <p:cNvSpPr>
                <a:spLocks noChangeShapeType="1"/>
              </p:cNvSpPr>
              <p:nvPr/>
            </p:nvSpPr>
            <p:spPr bwMode="auto">
              <a:xfrm>
                <a:off x="4319" y="2688"/>
                <a:ext cx="0" cy="233"/>
              </a:xfrm>
              <a:prstGeom prst="line">
                <a:avLst/>
              </a:prstGeom>
              <a:noFill/>
              <a:ln w="28575">
                <a:solidFill>
                  <a:srgbClr val="3333FF"/>
                </a:solidFill>
                <a:round/>
                <a:tailEnd type="triangle" w="med" len="med"/>
              </a:ln>
              <a:extLst>
                <a:ext uri="{909E8E84-426E-40DD-AFC4-6F175D3DCCD1}">
                  <a14:hiddenFill xmlns:a14="http://schemas.microsoft.com/office/drawing/2010/main">
                    <a:noFill/>
                  </a14:hiddenFill>
                </a:ext>
              </a:extLst>
            </p:spPr>
            <p:txBody>
              <a:bodyPr/>
              <a:lstStyle/>
              <a:p>
                <a:endParaRPr lang="zh-CN" altLang="en-US" sz="1600"/>
              </a:p>
            </p:txBody>
          </p:sp>
          <p:sp>
            <p:nvSpPr>
              <p:cNvPr id="6213" name="Line 96"/>
              <p:cNvSpPr>
                <a:spLocks noChangeShapeType="1"/>
              </p:cNvSpPr>
              <p:nvPr/>
            </p:nvSpPr>
            <p:spPr bwMode="auto">
              <a:xfrm>
                <a:off x="4614" y="2536"/>
                <a:ext cx="0" cy="120"/>
              </a:xfrm>
              <a:prstGeom prst="line">
                <a:avLst/>
              </a:prstGeom>
              <a:noFill/>
              <a:ln w="28575">
                <a:solidFill>
                  <a:srgbClr val="3333FF"/>
                </a:solidFill>
                <a:round/>
              </a:ln>
              <a:extLst>
                <a:ext uri="{909E8E84-426E-40DD-AFC4-6F175D3DCCD1}">
                  <a14:hiddenFill xmlns:a14="http://schemas.microsoft.com/office/drawing/2010/main">
                    <a:noFill/>
                  </a14:hiddenFill>
                </a:ext>
              </a:extLst>
            </p:spPr>
            <p:txBody>
              <a:bodyPr/>
              <a:lstStyle/>
              <a:p>
                <a:endParaRPr lang="zh-CN" altLang="en-US" sz="1600"/>
              </a:p>
            </p:txBody>
          </p:sp>
          <p:sp>
            <p:nvSpPr>
              <p:cNvPr id="6214" name="Line 97"/>
              <p:cNvSpPr>
                <a:spLocks noChangeShapeType="1"/>
              </p:cNvSpPr>
              <p:nvPr/>
            </p:nvSpPr>
            <p:spPr bwMode="auto">
              <a:xfrm>
                <a:off x="4614" y="2624"/>
                <a:ext cx="0" cy="297"/>
              </a:xfrm>
              <a:prstGeom prst="line">
                <a:avLst/>
              </a:prstGeom>
              <a:noFill/>
              <a:ln w="28575">
                <a:solidFill>
                  <a:srgbClr val="3333FF"/>
                </a:solidFill>
                <a:round/>
                <a:tailEnd type="triangle" w="med" len="med"/>
              </a:ln>
              <a:extLst>
                <a:ext uri="{909E8E84-426E-40DD-AFC4-6F175D3DCCD1}">
                  <a14:hiddenFill xmlns:a14="http://schemas.microsoft.com/office/drawing/2010/main">
                    <a:noFill/>
                  </a14:hiddenFill>
                </a:ext>
              </a:extLst>
            </p:spPr>
            <p:txBody>
              <a:bodyPr/>
              <a:lstStyle/>
              <a:p>
                <a:endParaRPr lang="zh-CN" altLang="en-US" sz="1600"/>
              </a:p>
            </p:txBody>
          </p:sp>
          <p:grpSp>
            <p:nvGrpSpPr>
              <p:cNvPr id="6215" name="Group 98"/>
              <p:cNvGrpSpPr/>
              <p:nvPr/>
            </p:nvGrpSpPr>
            <p:grpSpPr bwMode="auto">
              <a:xfrm>
                <a:off x="4623" y="1532"/>
                <a:ext cx="276" cy="1373"/>
                <a:chOff x="4623" y="1532"/>
                <a:chExt cx="276" cy="1373"/>
              </a:xfrm>
            </p:grpSpPr>
            <p:sp>
              <p:nvSpPr>
                <p:cNvPr id="6223" name="Line 99"/>
                <p:cNvSpPr>
                  <a:spLocks noChangeShapeType="1"/>
                </p:cNvSpPr>
                <p:nvPr/>
              </p:nvSpPr>
              <p:spPr bwMode="auto">
                <a:xfrm>
                  <a:off x="4623" y="1532"/>
                  <a:ext cx="0" cy="52"/>
                </a:xfrm>
                <a:prstGeom prst="line">
                  <a:avLst/>
                </a:prstGeom>
                <a:noFill/>
                <a:ln w="28575">
                  <a:solidFill>
                    <a:srgbClr val="3333FF"/>
                  </a:solidFill>
                  <a:round/>
                </a:ln>
                <a:extLst>
                  <a:ext uri="{909E8E84-426E-40DD-AFC4-6F175D3DCCD1}">
                    <a14:hiddenFill xmlns:a14="http://schemas.microsoft.com/office/drawing/2010/main">
                      <a:noFill/>
                    </a14:hiddenFill>
                  </a:ext>
                </a:extLst>
              </p:spPr>
              <p:txBody>
                <a:bodyPr/>
                <a:lstStyle/>
                <a:p>
                  <a:endParaRPr lang="zh-CN" altLang="en-US" sz="1600"/>
                </a:p>
              </p:txBody>
            </p:sp>
            <p:sp>
              <p:nvSpPr>
                <p:cNvPr id="6224" name="Line 100"/>
                <p:cNvSpPr>
                  <a:spLocks noChangeShapeType="1"/>
                </p:cNvSpPr>
                <p:nvPr/>
              </p:nvSpPr>
              <p:spPr bwMode="auto">
                <a:xfrm>
                  <a:off x="4632" y="1588"/>
                  <a:ext cx="267" cy="0"/>
                </a:xfrm>
                <a:prstGeom prst="line">
                  <a:avLst/>
                </a:prstGeom>
                <a:noFill/>
                <a:ln w="28575">
                  <a:solidFill>
                    <a:srgbClr val="3333FF"/>
                  </a:solidFill>
                  <a:round/>
                </a:ln>
                <a:extLst>
                  <a:ext uri="{909E8E84-426E-40DD-AFC4-6F175D3DCCD1}">
                    <a14:hiddenFill xmlns:a14="http://schemas.microsoft.com/office/drawing/2010/main">
                      <a:noFill/>
                    </a14:hiddenFill>
                  </a:ext>
                </a:extLst>
              </p:spPr>
              <p:txBody>
                <a:bodyPr/>
                <a:lstStyle/>
                <a:p>
                  <a:endParaRPr lang="zh-CN" altLang="en-US" sz="1600"/>
                </a:p>
              </p:txBody>
            </p:sp>
            <p:sp>
              <p:nvSpPr>
                <p:cNvPr id="6225" name="Line 101"/>
                <p:cNvSpPr>
                  <a:spLocks noChangeShapeType="1"/>
                </p:cNvSpPr>
                <p:nvPr/>
              </p:nvSpPr>
              <p:spPr bwMode="auto">
                <a:xfrm>
                  <a:off x="4899" y="1596"/>
                  <a:ext cx="0" cy="1309"/>
                </a:xfrm>
                <a:prstGeom prst="line">
                  <a:avLst/>
                </a:prstGeom>
                <a:noFill/>
                <a:ln w="28575">
                  <a:solidFill>
                    <a:srgbClr val="3333FF"/>
                  </a:solidFill>
                  <a:round/>
                  <a:tailEnd type="triangle" w="med" len="med"/>
                </a:ln>
                <a:extLst>
                  <a:ext uri="{909E8E84-426E-40DD-AFC4-6F175D3DCCD1}">
                    <a14:hiddenFill xmlns:a14="http://schemas.microsoft.com/office/drawing/2010/main">
                      <a:noFill/>
                    </a14:hiddenFill>
                  </a:ext>
                </a:extLst>
              </p:spPr>
              <p:txBody>
                <a:bodyPr/>
                <a:lstStyle/>
                <a:p>
                  <a:endParaRPr lang="zh-CN" altLang="en-US" sz="1600"/>
                </a:p>
              </p:txBody>
            </p:sp>
          </p:grpSp>
          <p:sp>
            <p:nvSpPr>
              <p:cNvPr id="6216" name="Line 102"/>
              <p:cNvSpPr>
                <a:spLocks noChangeShapeType="1"/>
              </p:cNvSpPr>
              <p:nvPr/>
            </p:nvSpPr>
            <p:spPr bwMode="auto">
              <a:xfrm>
                <a:off x="2484" y="2532"/>
                <a:ext cx="349" cy="0"/>
              </a:xfrm>
              <a:prstGeom prst="line">
                <a:avLst/>
              </a:prstGeom>
              <a:noFill/>
              <a:ln w="28575">
                <a:solidFill>
                  <a:srgbClr val="3333FF"/>
                </a:solidFill>
                <a:round/>
              </a:ln>
              <a:extLst>
                <a:ext uri="{909E8E84-426E-40DD-AFC4-6F175D3DCCD1}">
                  <a14:hiddenFill xmlns:a14="http://schemas.microsoft.com/office/drawing/2010/main">
                    <a:noFill/>
                  </a14:hiddenFill>
                </a:ext>
              </a:extLst>
            </p:spPr>
            <p:txBody>
              <a:bodyPr/>
              <a:lstStyle/>
              <a:p>
                <a:endParaRPr lang="zh-CN" altLang="en-US" sz="1600"/>
              </a:p>
            </p:txBody>
          </p:sp>
          <p:sp>
            <p:nvSpPr>
              <p:cNvPr id="6217" name="Line 103"/>
              <p:cNvSpPr>
                <a:spLocks noChangeShapeType="1"/>
              </p:cNvSpPr>
              <p:nvPr/>
            </p:nvSpPr>
            <p:spPr bwMode="auto">
              <a:xfrm>
                <a:off x="1835" y="2532"/>
                <a:ext cx="736" cy="0"/>
              </a:xfrm>
              <a:prstGeom prst="line">
                <a:avLst/>
              </a:prstGeom>
              <a:noFill/>
              <a:ln w="28575">
                <a:solidFill>
                  <a:srgbClr val="3333FF"/>
                </a:solidFill>
                <a:round/>
              </a:ln>
              <a:extLst>
                <a:ext uri="{909E8E84-426E-40DD-AFC4-6F175D3DCCD1}">
                  <a14:hiddenFill xmlns:a14="http://schemas.microsoft.com/office/drawing/2010/main">
                    <a:noFill/>
                  </a14:hiddenFill>
                </a:ext>
              </a:extLst>
            </p:spPr>
            <p:txBody>
              <a:bodyPr/>
              <a:lstStyle/>
              <a:p>
                <a:endParaRPr lang="zh-CN" altLang="en-US" sz="1600"/>
              </a:p>
            </p:txBody>
          </p:sp>
          <p:sp>
            <p:nvSpPr>
              <p:cNvPr id="6218" name="Line 104"/>
              <p:cNvSpPr>
                <a:spLocks noChangeShapeType="1"/>
              </p:cNvSpPr>
              <p:nvPr/>
            </p:nvSpPr>
            <p:spPr bwMode="auto">
              <a:xfrm>
                <a:off x="965" y="2532"/>
                <a:ext cx="957" cy="0"/>
              </a:xfrm>
              <a:prstGeom prst="line">
                <a:avLst/>
              </a:prstGeom>
              <a:noFill/>
              <a:ln w="28575">
                <a:solidFill>
                  <a:srgbClr val="3333FF"/>
                </a:solidFill>
                <a:round/>
              </a:ln>
              <a:extLst>
                <a:ext uri="{909E8E84-426E-40DD-AFC4-6F175D3DCCD1}">
                  <a14:hiddenFill xmlns:a14="http://schemas.microsoft.com/office/drawing/2010/main">
                    <a:noFill/>
                  </a14:hiddenFill>
                </a:ext>
              </a:extLst>
            </p:spPr>
            <p:txBody>
              <a:bodyPr/>
              <a:lstStyle/>
              <a:p>
                <a:endParaRPr lang="zh-CN" altLang="en-US" sz="1600"/>
              </a:p>
            </p:txBody>
          </p:sp>
          <p:sp>
            <p:nvSpPr>
              <p:cNvPr id="6219" name="Line 105"/>
              <p:cNvSpPr>
                <a:spLocks noChangeShapeType="1"/>
              </p:cNvSpPr>
              <p:nvPr/>
            </p:nvSpPr>
            <p:spPr bwMode="auto">
              <a:xfrm>
                <a:off x="965" y="2721"/>
                <a:ext cx="0" cy="160"/>
              </a:xfrm>
              <a:prstGeom prst="line">
                <a:avLst/>
              </a:prstGeom>
              <a:noFill/>
              <a:ln w="28575">
                <a:solidFill>
                  <a:srgbClr val="3333FF"/>
                </a:solidFill>
                <a:round/>
                <a:tailEnd type="triangle" w="med" len="med"/>
              </a:ln>
              <a:extLst>
                <a:ext uri="{909E8E84-426E-40DD-AFC4-6F175D3DCCD1}">
                  <a14:hiddenFill xmlns:a14="http://schemas.microsoft.com/office/drawing/2010/main">
                    <a:noFill/>
                  </a14:hiddenFill>
                </a:ext>
              </a:extLst>
            </p:spPr>
            <p:txBody>
              <a:bodyPr/>
              <a:lstStyle/>
              <a:p>
                <a:endParaRPr lang="zh-CN" altLang="en-US" sz="1600"/>
              </a:p>
            </p:txBody>
          </p:sp>
          <p:sp>
            <p:nvSpPr>
              <p:cNvPr id="6220" name="Line 106"/>
              <p:cNvSpPr>
                <a:spLocks noChangeShapeType="1"/>
              </p:cNvSpPr>
              <p:nvPr/>
            </p:nvSpPr>
            <p:spPr bwMode="auto">
              <a:xfrm>
                <a:off x="965" y="2536"/>
                <a:ext cx="0" cy="217"/>
              </a:xfrm>
              <a:prstGeom prst="line">
                <a:avLst/>
              </a:prstGeom>
              <a:noFill/>
              <a:ln w="28575">
                <a:solidFill>
                  <a:srgbClr val="3333FF"/>
                </a:solidFill>
                <a:round/>
              </a:ln>
              <a:extLst>
                <a:ext uri="{909E8E84-426E-40DD-AFC4-6F175D3DCCD1}">
                  <a14:hiddenFill xmlns:a14="http://schemas.microsoft.com/office/drawing/2010/main">
                    <a:noFill/>
                  </a14:hiddenFill>
                </a:ext>
              </a:extLst>
            </p:spPr>
            <p:txBody>
              <a:bodyPr/>
              <a:lstStyle/>
              <a:p>
                <a:endParaRPr lang="zh-CN" altLang="en-US" sz="1600"/>
              </a:p>
            </p:txBody>
          </p:sp>
          <p:sp>
            <p:nvSpPr>
              <p:cNvPr id="6221" name="Line 107"/>
              <p:cNvSpPr>
                <a:spLocks noChangeShapeType="1"/>
              </p:cNvSpPr>
              <p:nvPr/>
            </p:nvSpPr>
            <p:spPr bwMode="auto">
              <a:xfrm>
                <a:off x="1991" y="2732"/>
                <a:ext cx="0" cy="161"/>
              </a:xfrm>
              <a:prstGeom prst="line">
                <a:avLst/>
              </a:prstGeom>
              <a:noFill/>
              <a:ln w="28575">
                <a:solidFill>
                  <a:srgbClr val="3333FF"/>
                </a:solidFill>
                <a:round/>
                <a:tailEnd type="triangle" w="med" len="med"/>
              </a:ln>
              <a:extLst>
                <a:ext uri="{909E8E84-426E-40DD-AFC4-6F175D3DCCD1}">
                  <a14:hiddenFill xmlns:a14="http://schemas.microsoft.com/office/drawing/2010/main">
                    <a:noFill/>
                  </a14:hiddenFill>
                </a:ext>
              </a:extLst>
            </p:spPr>
            <p:txBody>
              <a:bodyPr/>
              <a:lstStyle/>
              <a:p>
                <a:endParaRPr lang="zh-CN" altLang="en-US" sz="1600"/>
              </a:p>
            </p:txBody>
          </p:sp>
          <p:sp>
            <p:nvSpPr>
              <p:cNvPr id="6222" name="Line 108"/>
              <p:cNvSpPr>
                <a:spLocks noChangeShapeType="1"/>
              </p:cNvSpPr>
              <p:nvPr/>
            </p:nvSpPr>
            <p:spPr bwMode="auto">
              <a:xfrm>
                <a:off x="1990" y="2543"/>
                <a:ext cx="0" cy="234"/>
              </a:xfrm>
              <a:prstGeom prst="line">
                <a:avLst/>
              </a:prstGeom>
              <a:noFill/>
              <a:ln w="28575">
                <a:solidFill>
                  <a:srgbClr val="3333FF"/>
                </a:solidFill>
                <a:round/>
              </a:ln>
              <a:extLst>
                <a:ext uri="{909E8E84-426E-40DD-AFC4-6F175D3DCCD1}">
                  <a14:hiddenFill xmlns:a14="http://schemas.microsoft.com/office/drawing/2010/main">
                    <a:noFill/>
                  </a14:hiddenFill>
                </a:ext>
              </a:extLst>
            </p:spPr>
            <p:txBody>
              <a:bodyPr/>
              <a:lstStyle/>
              <a:p>
                <a:endParaRPr lang="zh-CN" altLang="en-US" sz="1600"/>
              </a:p>
            </p:txBody>
          </p:sp>
        </p:grpSp>
        <p:grpSp>
          <p:nvGrpSpPr>
            <p:cNvPr id="6155" name="Group 109"/>
            <p:cNvGrpSpPr/>
            <p:nvPr/>
          </p:nvGrpSpPr>
          <p:grpSpPr bwMode="auto">
            <a:xfrm>
              <a:off x="979" y="1352"/>
              <a:ext cx="3865" cy="860"/>
              <a:chOff x="979" y="1523"/>
              <a:chExt cx="3865" cy="860"/>
            </a:xfrm>
          </p:grpSpPr>
          <p:sp>
            <p:nvSpPr>
              <p:cNvPr id="6167" name="Line 110"/>
              <p:cNvSpPr>
                <a:spLocks noChangeShapeType="1"/>
              </p:cNvSpPr>
              <p:nvPr/>
            </p:nvSpPr>
            <p:spPr bwMode="auto">
              <a:xfrm>
                <a:off x="3850" y="2287"/>
                <a:ext cx="0" cy="96"/>
              </a:xfrm>
              <a:prstGeom prst="line">
                <a:avLst/>
              </a:prstGeom>
              <a:noFill/>
              <a:ln w="28575">
                <a:solidFill>
                  <a:srgbClr val="3333FF"/>
                </a:solidFill>
                <a:round/>
              </a:ln>
              <a:extLst>
                <a:ext uri="{909E8E84-426E-40DD-AFC4-6F175D3DCCD1}">
                  <a14:hiddenFill xmlns:a14="http://schemas.microsoft.com/office/drawing/2010/main">
                    <a:noFill/>
                  </a14:hiddenFill>
                </a:ext>
              </a:extLst>
            </p:spPr>
            <p:txBody>
              <a:bodyPr/>
              <a:lstStyle/>
              <a:p>
                <a:endParaRPr lang="zh-CN" altLang="en-US" sz="1600"/>
              </a:p>
            </p:txBody>
          </p:sp>
          <p:sp>
            <p:nvSpPr>
              <p:cNvPr id="6168" name="Line 111"/>
              <p:cNvSpPr>
                <a:spLocks noChangeShapeType="1"/>
              </p:cNvSpPr>
              <p:nvPr/>
            </p:nvSpPr>
            <p:spPr bwMode="auto">
              <a:xfrm>
                <a:off x="3473" y="2383"/>
                <a:ext cx="368" cy="0"/>
              </a:xfrm>
              <a:prstGeom prst="line">
                <a:avLst/>
              </a:prstGeom>
              <a:noFill/>
              <a:ln w="28575">
                <a:solidFill>
                  <a:srgbClr val="3333FF"/>
                </a:solidFill>
                <a:round/>
              </a:ln>
              <a:extLst>
                <a:ext uri="{909E8E84-426E-40DD-AFC4-6F175D3DCCD1}">
                  <a14:hiddenFill xmlns:a14="http://schemas.microsoft.com/office/drawing/2010/main">
                    <a:noFill/>
                  </a14:hiddenFill>
                </a:ext>
              </a:extLst>
            </p:spPr>
            <p:txBody>
              <a:bodyPr/>
              <a:lstStyle/>
              <a:p>
                <a:endParaRPr lang="zh-CN" altLang="en-US" sz="1600"/>
              </a:p>
            </p:txBody>
          </p:sp>
          <p:grpSp>
            <p:nvGrpSpPr>
              <p:cNvPr id="6169" name="Group 112"/>
              <p:cNvGrpSpPr/>
              <p:nvPr/>
            </p:nvGrpSpPr>
            <p:grpSpPr bwMode="auto">
              <a:xfrm>
                <a:off x="979" y="1523"/>
                <a:ext cx="3865" cy="852"/>
                <a:chOff x="979" y="1523"/>
                <a:chExt cx="3865" cy="852"/>
              </a:xfrm>
            </p:grpSpPr>
            <p:sp>
              <p:nvSpPr>
                <p:cNvPr id="6170" name="Line 113"/>
                <p:cNvSpPr>
                  <a:spLocks noChangeShapeType="1"/>
                </p:cNvSpPr>
                <p:nvPr/>
              </p:nvSpPr>
              <p:spPr bwMode="auto">
                <a:xfrm>
                  <a:off x="3473" y="1700"/>
                  <a:ext cx="0" cy="675"/>
                </a:xfrm>
                <a:prstGeom prst="line">
                  <a:avLst/>
                </a:prstGeom>
                <a:noFill/>
                <a:ln w="28575">
                  <a:solidFill>
                    <a:srgbClr val="3333FF"/>
                  </a:solidFill>
                  <a:round/>
                </a:ln>
                <a:extLst>
                  <a:ext uri="{909E8E84-426E-40DD-AFC4-6F175D3DCCD1}">
                    <a14:hiddenFill xmlns:a14="http://schemas.microsoft.com/office/drawing/2010/main">
                      <a:noFill/>
                    </a14:hiddenFill>
                  </a:ext>
                </a:extLst>
              </p:spPr>
              <p:txBody>
                <a:bodyPr/>
                <a:lstStyle/>
                <a:p>
                  <a:endParaRPr lang="zh-CN" altLang="en-US" sz="1600"/>
                </a:p>
              </p:txBody>
            </p:sp>
            <p:grpSp>
              <p:nvGrpSpPr>
                <p:cNvPr id="6171" name="Group 114"/>
                <p:cNvGrpSpPr/>
                <p:nvPr/>
              </p:nvGrpSpPr>
              <p:grpSpPr bwMode="auto">
                <a:xfrm>
                  <a:off x="979" y="1523"/>
                  <a:ext cx="3865" cy="756"/>
                  <a:chOff x="979" y="1523"/>
                  <a:chExt cx="3865" cy="756"/>
                </a:xfrm>
              </p:grpSpPr>
              <p:sp>
                <p:nvSpPr>
                  <p:cNvPr id="6172" name="Text Box 115"/>
                  <p:cNvSpPr txBox="1">
                    <a:spLocks noChangeArrowheads="1"/>
                  </p:cNvSpPr>
                  <p:nvPr/>
                </p:nvSpPr>
                <p:spPr bwMode="auto">
                  <a:xfrm>
                    <a:off x="979" y="1845"/>
                    <a:ext cx="1132" cy="426"/>
                  </a:xfrm>
                  <a:prstGeom prst="rect">
                    <a:avLst/>
                  </a:prstGeom>
                  <a:solidFill>
                    <a:srgbClr val="FFFFFF"/>
                  </a:solidFill>
                  <a:ln w="9525">
                    <a:solidFill>
                      <a:srgbClr val="000000"/>
                    </a:solidFill>
                    <a:miter lim="800000"/>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600" b="1" dirty="0">
                        <a:solidFill>
                          <a:srgbClr val="0000F0"/>
                        </a:solidFill>
                        <a:latin typeface="楷体_GB2312" panose="02010609030101010101" pitchFamily="49" charset="-122"/>
                        <a:ea typeface="楷体_GB2312" panose="02010609030101010101" pitchFamily="49" charset="-122"/>
                      </a:rPr>
                      <a:t>电力电子技术</a:t>
                    </a:r>
                    <a:endParaRPr lang="en-US" altLang="zh-CN" sz="1600" b="1" dirty="0">
                      <a:solidFill>
                        <a:srgbClr val="0000F0"/>
                      </a:solidFill>
                      <a:latin typeface="楷体_GB2312" panose="02010609030101010101" pitchFamily="49" charset="-122"/>
                      <a:ea typeface="楷体_GB2312" panose="02010609030101010101" pitchFamily="49" charset="-122"/>
                    </a:endParaRPr>
                  </a:p>
                  <a:p>
                    <a:pPr algn="ctr" eaLnBrk="1" hangingPunct="1">
                      <a:spcBef>
                        <a:spcPct val="0"/>
                      </a:spcBef>
                      <a:buFontTx/>
                      <a:buNone/>
                    </a:pPr>
                    <a:r>
                      <a:rPr lang="zh-CN" altLang="en-US" sz="1600" b="1" dirty="0">
                        <a:solidFill>
                          <a:srgbClr val="0000F0"/>
                        </a:solidFill>
                        <a:latin typeface="楷体_GB2312" panose="02010609030101010101" pitchFamily="49" charset="-122"/>
                        <a:ea typeface="楷体_GB2312" panose="02010609030101010101" pitchFamily="49" charset="-122"/>
                      </a:rPr>
                      <a:t>（关注大功率）</a:t>
                    </a:r>
                    <a:endParaRPr lang="zh-CN" altLang="en-US" sz="1600" b="1" dirty="0">
                      <a:solidFill>
                        <a:srgbClr val="0000F0"/>
                      </a:solidFill>
                      <a:latin typeface="楷体_GB2312" panose="02010609030101010101" pitchFamily="49" charset="-122"/>
                      <a:ea typeface="楷体_GB2312" panose="02010609030101010101" pitchFamily="49" charset="-122"/>
                    </a:endParaRPr>
                  </a:p>
                  <a:p>
                    <a:pPr algn="ctr" eaLnBrk="1" hangingPunct="1">
                      <a:spcBef>
                        <a:spcPct val="0"/>
                      </a:spcBef>
                      <a:buFontTx/>
                      <a:buNone/>
                    </a:pPr>
                    <a:endParaRPr lang="en-US" altLang="zh-CN" sz="1600" b="1" dirty="0">
                      <a:latin typeface="楷体_GB2312" panose="02010609030101010101" pitchFamily="49" charset="-122"/>
                      <a:ea typeface="楷体_GB2312" panose="02010609030101010101" pitchFamily="49" charset="-122"/>
                    </a:endParaRPr>
                  </a:p>
                </p:txBody>
              </p:sp>
              <p:sp>
                <p:nvSpPr>
                  <p:cNvPr id="6173" name="Text Box 116"/>
                  <p:cNvSpPr txBox="1">
                    <a:spLocks noChangeArrowheads="1"/>
                  </p:cNvSpPr>
                  <p:nvPr/>
                </p:nvSpPr>
                <p:spPr bwMode="auto">
                  <a:xfrm>
                    <a:off x="2304" y="1853"/>
                    <a:ext cx="1058" cy="426"/>
                  </a:xfrm>
                  <a:prstGeom prst="rect">
                    <a:avLst/>
                  </a:prstGeom>
                  <a:solidFill>
                    <a:srgbClr val="FFFFFF"/>
                  </a:solidFill>
                  <a:ln w="9525">
                    <a:solidFill>
                      <a:srgbClr val="000000"/>
                    </a:solidFill>
                    <a:miter lim="800000"/>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600" b="1" dirty="0">
                        <a:solidFill>
                          <a:srgbClr val="0000F0"/>
                        </a:solidFill>
                        <a:latin typeface="楷体_GB2312" panose="02010609030101010101" pitchFamily="49" charset="-122"/>
                        <a:ea typeface="楷体_GB2312" panose="02010609030101010101" pitchFamily="49" charset="-122"/>
                      </a:rPr>
                      <a:t>通信电路</a:t>
                    </a:r>
                    <a:endParaRPr lang="en-US" altLang="zh-CN" sz="1600" b="1" dirty="0">
                      <a:solidFill>
                        <a:srgbClr val="0000F0"/>
                      </a:solidFill>
                      <a:latin typeface="楷体_GB2312" panose="02010609030101010101" pitchFamily="49" charset="-122"/>
                      <a:ea typeface="楷体_GB2312" panose="02010609030101010101" pitchFamily="49" charset="-122"/>
                    </a:endParaRPr>
                  </a:p>
                  <a:p>
                    <a:pPr algn="ctr" eaLnBrk="1" hangingPunct="1">
                      <a:spcBef>
                        <a:spcPct val="0"/>
                      </a:spcBef>
                      <a:buFontTx/>
                      <a:buNone/>
                    </a:pPr>
                    <a:r>
                      <a:rPr lang="zh-CN" altLang="en-US" sz="1600" b="1" dirty="0">
                        <a:solidFill>
                          <a:srgbClr val="0000F0"/>
                        </a:solidFill>
                        <a:latin typeface="楷体_GB2312" panose="02010609030101010101" pitchFamily="49" charset="-122"/>
                        <a:ea typeface="楷体_GB2312" panose="02010609030101010101" pitchFamily="49" charset="-122"/>
                      </a:rPr>
                      <a:t>（关注高频段）</a:t>
                    </a:r>
                    <a:endParaRPr lang="zh-CN" altLang="en-US" sz="1600" b="1" dirty="0">
                      <a:solidFill>
                        <a:srgbClr val="0000F0"/>
                      </a:solidFill>
                      <a:latin typeface="楷体_GB2312" panose="02010609030101010101" pitchFamily="49" charset="-122"/>
                      <a:ea typeface="楷体_GB2312" panose="02010609030101010101" pitchFamily="49" charset="-122"/>
                    </a:endParaRPr>
                  </a:p>
                  <a:p>
                    <a:pPr algn="ctr" eaLnBrk="1" hangingPunct="1">
                      <a:spcBef>
                        <a:spcPct val="0"/>
                      </a:spcBef>
                      <a:buFontTx/>
                      <a:buNone/>
                    </a:pPr>
                    <a:endParaRPr lang="en-US" altLang="zh-CN" sz="1600" b="1" dirty="0">
                      <a:latin typeface="楷体_GB2312" panose="02010609030101010101" pitchFamily="49" charset="-122"/>
                      <a:ea typeface="楷体_GB2312" panose="02010609030101010101" pitchFamily="49" charset="-122"/>
                    </a:endParaRPr>
                  </a:p>
                </p:txBody>
              </p:sp>
              <p:sp>
                <p:nvSpPr>
                  <p:cNvPr id="6174" name="Text Box 117"/>
                  <p:cNvSpPr txBox="1">
                    <a:spLocks noChangeArrowheads="1"/>
                  </p:cNvSpPr>
                  <p:nvPr/>
                </p:nvSpPr>
                <p:spPr bwMode="auto">
                  <a:xfrm>
                    <a:off x="3611" y="1853"/>
                    <a:ext cx="1233" cy="426"/>
                  </a:xfrm>
                  <a:prstGeom prst="rect">
                    <a:avLst/>
                  </a:prstGeom>
                  <a:solidFill>
                    <a:srgbClr val="FFFFFF"/>
                  </a:solidFill>
                  <a:ln w="9525">
                    <a:solidFill>
                      <a:srgbClr val="000000"/>
                    </a:solidFill>
                    <a:miter lim="800000"/>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600" b="1" dirty="0">
                        <a:solidFill>
                          <a:srgbClr val="0000F0"/>
                        </a:solidFill>
                        <a:latin typeface="楷体_GB2312" panose="02010609030101010101" pitchFamily="49" charset="-122"/>
                        <a:ea typeface="楷体_GB2312" panose="02010609030101010101" pitchFamily="49" charset="-122"/>
                      </a:rPr>
                      <a:t>微电子技术</a:t>
                    </a:r>
                    <a:endParaRPr lang="en-US" altLang="zh-CN" sz="1600" b="1" dirty="0">
                      <a:solidFill>
                        <a:srgbClr val="0000F0"/>
                      </a:solidFill>
                      <a:latin typeface="楷体_GB2312" panose="02010609030101010101" pitchFamily="49" charset="-122"/>
                      <a:ea typeface="楷体_GB2312" panose="02010609030101010101" pitchFamily="49" charset="-122"/>
                    </a:endParaRPr>
                  </a:p>
                  <a:p>
                    <a:pPr algn="ctr" eaLnBrk="1" hangingPunct="1">
                      <a:spcBef>
                        <a:spcPct val="0"/>
                      </a:spcBef>
                      <a:buFontTx/>
                      <a:buNone/>
                    </a:pPr>
                    <a:r>
                      <a:rPr lang="zh-CN" altLang="en-US" sz="1600" b="1" dirty="0">
                        <a:solidFill>
                          <a:srgbClr val="0000F0"/>
                        </a:solidFill>
                        <a:latin typeface="楷体_GB2312" panose="02010609030101010101" pitchFamily="49" charset="-122"/>
                        <a:ea typeface="楷体_GB2312" panose="02010609030101010101" pitchFamily="49" charset="-122"/>
                      </a:rPr>
                      <a:t>（集成芯片）</a:t>
                    </a:r>
                    <a:endParaRPr lang="zh-CN" altLang="en-US" sz="1600" b="1" dirty="0">
                      <a:solidFill>
                        <a:srgbClr val="0000F0"/>
                      </a:solidFill>
                      <a:latin typeface="楷体_GB2312" panose="02010609030101010101" pitchFamily="49" charset="-122"/>
                      <a:ea typeface="楷体_GB2312" panose="02010609030101010101" pitchFamily="49" charset="-122"/>
                    </a:endParaRPr>
                  </a:p>
                  <a:p>
                    <a:pPr algn="ctr" eaLnBrk="1" hangingPunct="1">
                      <a:spcBef>
                        <a:spcPct val="0"/>
                      </a:spcBef>
                      <a:buFontTx/>
                      <a:buNone/>
                    </a:pPr>
                    <a:endParaRPr lang="en-US" altLang="zh-CN" sz="1600" b="1" dirty="0">
                      <a:latin typeface="楷体_GB2312" panose="02010609030101010101" pitchFamily="49" charset="-122"/>
                      <a:ea typeface="楷体_GB2312" panose="02010609030101010101" pitchFamily="49" charset="-122"/>
                    </a:endParaRPr>
                  </a:p>
                </p:txBody>
              </p:sp>
              <p:sp>
                <p:nvSpPr>
                  <p:cNvPr id="6175" name="Line 118"/>
                  <p:cNvSpPr>
                    <a:spLocks noChangeShapeType="1"/>
                  </p:cNvSpPr>
                  <p:nvPr/>
                </p:nvSpPr>
                <p:spPr bwMode="auto">
                  <a:xfrm>
                    <a:off x="1835" y="1700"/>
                    <a:ext cx="1638" cy="0"/>
                  </a:xfrm>
                  <a:prstGeom prst="line">
                    <a:avLst/>
                  </a:prstGeom>
                  <a:noFill/>
                  <a:ln w="28575">
                    <a:solidFill>
                      <a:srgbClr val="3333FF"/>
                    </a:solidFill>
                    <a:round/>
                  </a:ln>
                  <a:extLst>
                    <a:ext uri="{909E8E84-426E-40DD-AFC4-6F175D3DCCD1}">
                      <a14:hiddenFill xmlns:a14="http://schemas.microsoft.com/office/drawing/2010/main">
                        <a:noFill/>
                      </a14:hiddenFill>
                    </a:ext>
                  </a:extLst>
                </p:spPr>
                <p:txBody>
                  <a:bodyPr/>
                  <a:lstStyle/>
                  <a:p>
                    <a:endParaRPr lang="zh-CN" altLang="en-US" sz="1600"/>
                  </a:p>
                </p:txBody>
              </p:sp>
              <p:sp>
                <p:nvSpPr>
                  <p:cNvPr id="6176" name="Line 119"/>
                  <p:cNvSpPr>
                    <a:spLocks noChangeShapeType="1"/>
                  </p:cNvSpPr>
                  <p:nvPr/>
                </p:nvSpPr>
                <p:spPr bwMode="auto">
                  <a:xfrm>
                    <a:off x="1835" y="1708"/>
                    <a:ext cx="0" cy="137"/>
                  </a:xfrm>
                  <a:prstGeom prst="line">
                    <a:avLst/>
                  </a:prstGeom>
                  <a:noFill/>
                  <a:ln w="28575">
                    <a:solidFill>
                      <a:srgbClr val="3333FF"/>
                    </a:solidFill>
                    <a:round/>
                    <a:tailEnd type="triangle" w="med" len="med"/>
                  </a:ln>
                  <a:extLst>
                    <a:ext uri="{909E8E84-426E-40DD-AFC4-6F175D3DCCD1}">
                      <a14:hiddenFill xmlns:a14="http://schemas.microsoft.com/office/drawing/2010/main">
                        <a:noFill/>
                      </a14:hiddenFill>
                    </a:ext>
                  </a:extLst>
                </p:spPr>
                <p:txBody>
                  <a:bodyPr/>
                  <a:lstStyle/>
                  <a:p>
                    <a:endParaRPr lang="zh-CN" altLang="en-US" sz="1600"/>
                  </a:p>
                </p:txBody>
              </p:sp>
              <p:sp>
                <p:nvSpPr>
                  <p:cNvPr id="6177" name="Line 120"/>
                  <p:cNvSpPr>
                    <a:spLocks noChangeShapeType="1"/>
                  </p:cNvSpPr>
                  <p:nvPr/>
                </p:nvSpPr>
                <p:spPr bwMode="auto">
                  <a:xfrm>
                    <a:off x="3068" y="1708"/>
                    <a:ext cx="0" cy="145"/>
                  </a:xfrm>
                  <a:prstGeom prst="line">
                    <a:avLst/>
                  </a:prstGeom>
                  <a:noFill/>
                  <a:ln w="28575">
                    <a:solidFill>
                      <a:srgbClr val="3333FF"/>
                    </a:solidFill>
                    <a:round/>
                    <a:tailEnd type="triangle" w="med" len="med"/>
                  </a:ln>
                  <a:extLst>
                    <a:ext uri="{909E8E84-426E-40DD-AFC4-6F175D3DCCD1}">
                      <a14:hiddenFill xmlns:a14="http://schemas.microsoft.com/office/drawing/2010/main">
                        <a:noFill/>
                      </a14:hiddenFill>
                    </a:ext>
                  </a:extLst>
                </p:spPr>
                <p:txBody>
                  <a:bodyPr/>
                  <a:lstStyle/>
                  <a:p>
                    <a:endParaRPr lang="zh-CN" altLang="en-US" sz="1600"/>
                  </a:p>
                </p:txBody>
              </p:sp>
              <p:sp>
                <p:nvSpPr>
                  <p:cNvPr id="6178" name="Line 121"/>
                  <p:cNvSpPr>
                    <a:spLocks noChangeShapeType="1"/>
                  </p:cNvSpPr>
                  <p:nvPr/>
                </p:nvSpPr>
                <p:spPr bwMode="auto">
                  <a:xfrm>
                    <a:off x="2727" y="1523"/>
                    <a:ext cx="0" cy="242"/>
                  </a:xfrm>
                  <a:prstGeom prst="line">
                    <a:avLst/>
                  </a:prstGeom>
                  <a:noFill/>
                  <a:ln w="28575">
                    <a:solidFill>
                      <a:srgbClr val="3333FF"/>
                    </a:solidFill>
                    <a:round/>
                  </a:ln>
                  <a:extLst>
                    <a:ext uri="{909E8E84-426E-40DD-AFC4-6F175D3DCCD1}">
                      <a14:hiddenFill xmlns:a14="http://schemas.microsoft.com/office/drawing/2010/main">
                        <a:noFill/>
                      </a14:hiddenFill>
                    </a:ext>
                  </a:extLst>
                </p:spPr>
                <p:txBody>
                  <a:bodyPr/>
                  <a:lstStyle/>
                  <a:p>
                    <a:endParaRPr lang="zh-CN" altLang="en-US" sz="1600"/>
                  </a:p>
                </p:txBody>
              </p:sp>
              <p:sp>
                <p:nvSpPr>
                  <p:cNvPr id="6179" name="Line 122"/>
                  <p:cNvSpPr>
                    <a:spLocks noChangeShapeType="1"/>
                  </p:cNvSpPr>
                  <p:nvPr/>
                </p:nvSpPr>
                <p:spPr bwMode="auto">
                  <a:xfrm>
                    <a:off x="2414" y="1532"/>
                    <a:ext cx="0" cy="80"/>
                  </a:xfrm>
                  <a:prstGeom prst="line">
                    <a:avLst/>
                  </a:prstGeom>
                  <a:noFill/>
                  <a:ln w="28575">
                    <a:solidFill>
                      <a:srgbClr val="3333FF"/>
                    </a:solidFill>
                    <a:round/>
                  </a:ln>
                  <a:extLst>
                    <a:ext uri="{909E8E84-426E-40DD-AFC4-6F175D3DCCD1}">
                      <a14:hiddenFill xmlns:a14="http://schemas.microsoft.com/office/drawing/2010/main">
                        <a:noFill/>
                      </a14:hiddenFill>
                    </a:ext>
                  </a:extLst>
                </p:spPr>
                <p:txBody>
                  <a:bodyPr/>
                  <a:lstStyle/>
                  <a:p>
                    <a:endParaRPr lang="zh-CN" altLang="en-US" sz="1600"/>
                  </a:p>
                </p:txBody>
              </p:sp>
              <p:sp>
                <p:nvSpPr>
                  <p:cNvPr id="6180" name="Line 123"/>
                  <p:cNvSpPr>
                    <a:spLocks noChangeShapeType="1"/>
                  </p:cNvSpPr>
                  <p:nvPr/>
                </p:nvSpPr>
                <p:spPr bwMode="auto">
                  <a:xfrm>
                    <a:off x="1430" y="1620"/>
                    <a:ext cx="984" cy="0"/>
                  </a:xfrm>
                  <a:prstGeom prst="line">
                    <a:avLst/>
                  </a:prstGeom>
                  <a:noFill/>
                  <a:ln w="28575">
                    <a:solidFill>
                      <a:srgbClr val="3333FF"/>
                    </a:solidFill>
                    <a:round/>
                  </a:ln>
                  <a:extLst>
                    <a:ext uri="{909E8E84-426E-40DD-AFC4-6F175D3DCCD1}">
                      <a14:hiddenFill xmlns:a14="http://schemas.microsoft.com/office/drawing/2010/main">
                        <a:noFill/>
                      </a14:hiddenFill>
                    </a:ext>
                  </a:extLst>
                </p:spPr>
                <p:txBody>
                  <a:bodyPr/>
                  <a:lstStyle/>
                  <a:p>
                    <a:endParaRPr lang="zh-CN" altLang="en-US" sz="1600"/>
                  </a:p>
                </p:txBody>
              </p:sp>
              <p:sp>
                <p:nvSpPr>
                  <p:cNvPr id="6181" name="Line 124"/>
                  <p:cNvSpPr>
                    <a:spLocks noChangeShapeType="1"/>
                  </p:cNvSpPr>
                  <p:nvPr/>
                </p:nvSpPr>
                <p:spPr bwMode="auto">
                  <a:xfrm>
                    <a:off x="1430" y="1628"/>
                    <a:ext cx="0" cy="225"/>
                  </a:xfrm>
                  <a:prstGeom prst="line">
                    <a:avLst/>
                  </a:prstGeom>
                  <a:noFill/>
                  <a:ln w="28575">
                    <a:solidFill>
                      <a:srgbClr val="3333FF"/>
                    </a:solidFill>
                    <a:round/>
                    <a:tailEnd type="triangle" w="med" len="med"/>
                  </a:ln>
                  <a:extLst>
                    <a:ext uri="{909E8E84-426E-40DD-AFC4-6F175D3DCCD1}">
                      <a14:hiddenFill xmlns:a14="http://schemas.microsoft.com/office/drawing/2010/main">
                        <a:noFill/>
                      </a14:hiddenFill>
                    </a:ext>
                  </a:extLst>
                </p:spPr>
                <p:txBody>
                  <a:bodyPr/>
                  <a:lstStyle/>
                  <a:p>
                    <a:endParaRPr lang="zh-CN" altLang="en-US" sz="1600"/>
                  </a:p>
                </p:txBody>
              </p:sp>
              <p:sp>
                <p:nvSpPr>
                  <p:cNvPr id="6182" name="Line 125"/>
                  <p:cNvSpPr>
                    <a:spLocks noChangeShapeType="1"/>
                  </p:cNvSpPr>
                  <p:nvPr/>
                </p:nvSpPr>
                <p:spPr bwMode="auto">
                  <a:xfrm>
                    <a:off x="3123" y="1523"/>
                    <a:ext cx="0" cy="81"/>
                  </a:xfrm>
                  <a:prstGeom prst="line">
                    <a:avLst/>
                  </a:prstGeom>
                  <a:noFill/>
                  <a:ln w="28575">
                    <a:solidFill>
                      <a:srgbClr val="3333FF"/>
                    </a:solidFill>
                    <a:round/>
                  </a:ln>
                  <a:extLst>
                    <a:ext uri="{909E8E84-426E-40DD-AFC4-6F175D3DCCD1}">
                      <a14:hiddenFill xmlns:a14="http://schemas.microsoft.com/office/drawing/2010/main">
                        <a:noFill/>
                      </a14:hiddenFill>
                    </a:ext>
                  </a:extLst>
                </p:spPr>
                <p:txBody>
                  <a:bodyPr/>
                  <a:lstStyle/>
                  <a:p>
                    <a:endParaRPr lang="zh-CN" altLang="en-US" sz="1600"/>
                  </a:p>
                </p:txBody>
              </p:sp>
              <p:sp>
                <p:nvSpPr>
                  <p:cNvPr id="6183" name="Line 126"/>
                  <p:cNvSpPr>
                    <a:spLocks noChangeShapeType="1"/>
                  </p:cNvSpPr>
                  <p:nvPr/>
                </p:nvSpPr>
                <p:spPr bwMode="auto">
                  <a:xfrm>
                    <a:off x="3132" y="1604"/>
                    <a:ext cx="773" cy="0"/>
                  </a:xfrm>
                  <a:prstGeom prst="line">
                    <a:avLst/>
                  </a:prstGeom>
                  <a:noFill/>
                  <a:ln w="28575">
                    <a:solidFill>
                      <a:srgbClr val="3333FF"/>
                    </a:solidFill>
                    <a:round/>
                  </a:ln>
                  <a:extLst>
                    <a:ext uri="{909E8E84-426E-40DD-AFC4-6F175D3DCCD1}">
                      <a14:hiddenFill xmlns:a14="http://schemas.microsoft.com/office/drawing/2010/main">
                        <a:noFill/>
                      </a14:hiddenFill>
                    </a:ext>
                  </a:extLst>
                </p:spPr>
                <p:txBody>
                  <a:bodyPr/>
                  <a:lstStyle/>
                  <a:p>
                    <a:endParaRPr lang="zh-CN" altLang="en-US" sz="1600"/>
                  </a:p>
                </p:txBody>
              </p:sp>
              <p:sp>
                <p:nvSpPr>
                  <p:cNvPr id="6184" name="Line 127"/>
                  <p:cNvSpPr>
                    <a:spLocks noChangeShapeType="1"/>
                  </p:cNvSpPr>
                  <p:nvPr/>
                </p:nvSpPr>
                <p:spPr bwMode="auto">
                  <a:xfrm>
                    <a:off x="3896" y="1612"/>
                    <a:ext cx="0" cy="225"/>
                  </a:xfrm>
                  <a:prstGeom prst="line">
                    <a:avLst/>
                  </a:prstGeom>
                  <a:noFill/>
                  <a:ln w="28575">
                    <a:solidFill>
                      <a:srgbClr val="3333FF"/>
                    </a:solidFill>
                    <a:round/>
                    <a:tailEnd type="triangle" w="med" len="med"/>
                  </a:ln>
                  <a:extLst>
                    <a:ext uri="{909E8E84-426E-40DD-AFC4-6F175D3DCCD1}">
                      <a14:hiddenFill xmlns:a14="http://schemas.microsoft.com/office/drawing/2010/main">
                        <a:noFill/>
                      </a14:hiddenFill>
                    </a:ext>
                  </a:extLst>
                </p:spPr>
                <p:txBody>
                  <a:bodyPr/>
                  <a:lstStyle/>
                  <a:p>
                    <a:endParaRPr lang="zh-CN" altLang="en-US" sz="1600"/>
                  </a:p>
                </p:txBody>
              </p:sp>
              <p:sp>
                <p:nvSpPr>
                  <p:cNvPr id="6185" name="Line 128"/>
                  <p:cNvSpPr>
                    <a:spLocks noChangeShapeType="1"/>
                  </p:cNvSpPr>
                  <p:nvPr/>
                </p:nvSpPr>
                <p:spPr bwMode="auto">
                  <a:xfrm>
                    <a:off x="4236" y="1540"/>
                    <a:ext cx="0" cy="313"/>
                  </a:xfrm>
                  <a:prstGeom prst="line">
                    <a:avLst/>
                  </a:prstGeom>
                  <a:noFill/>
                  <a:ln w="28575">
                    <a:solidFill>
                      <a:srgbClr val="3333FF"/>
                    </a:solidFill>
                    <a:round/>
                    <a:tailEnd type="triangle" w="med" len="med"/>
                  </a:ln>
                  <a:extLst>
                    <a:ext uri="{909E8E84-426E-40DD-AFC4-6F175D3DCCD1}">
                      <a14:hiddenFill xmlns:a14="http://schemas.microsoft.com/office/drawing/2010/main">
                        <a:noFill/>
                      </a14:hiddenFill>
                    </a:ext>
                  </a:extLst>
                </p:spPr>
                <p:txBody>
                  <a:bodyPr/>
                  <a:lstStyle/>
                  <a:p>
                    <a:endParaRPr lang="zh-CN" altLang="en-US" sz="1600"/>
                  </a:p>
                </p:txBody>
              </p:sp>
              <p:sp>
                <p:nvSpPr>
                  <p:cNvPr id="6186" name="Line 129"/>
                  <p:cNvSpPr>
                    <a:spLocks noChangeShapeType="1"/>
                  </p:cNvSpPr>
                  <p:nvPr/>
                </p:nvSpPr>
                <p:spPr bwMode="auto">
                  <a:xfrm>
                    <a:off x="2727" y="1708"/>
                    <a:ext cx="0" cy="145"/>
                  </a:xfrm>
                  <a:prstGeom prst="line">
                    <a:avLst/>
                  </a:prstGeom>
                  <a:noFill/>
                  <a:ln w="28575">
                    <a:solidFill>
                      <a:srgbClr val="3333FF"/>
                    </a:solidFill>
                    <a:round/>
                    <a:tailEnd type="triangle" w="med" len="med"/>
                  </a:ln>
                  <a:extLst>
                    <a:ext uri="{909E8E84-426E-40DD-AFC4-6F175D3DCCD1}">
                      <a14:hiddenFill xmlns:a14="http://schemas.microsoft.com/office/drawing/2010/main">
                        <a:noFill/>
                      </a14:hiddenFill>
                    </a:ext>
                  </a:extLst>
                </p:spPr>
                <p:txBody>
                  <a:bodyPr/>
                  <a:lstStyle/>
                  <a:p>
                    <a:endParaRPr lang="zh-CN" altLang="en-US" sz="1600"/>
                  </a:p>
                </p:txBody>
              </p:sp>
            </p:grpSp>
          </p:grpSp>
        </p:grpSp>
        <p:grpSp>
          <p:nvGrpSpPr>
            <p:cNvPr id="6156" name="Group 130"/>
            <p:cNvGrpSpPr/>
            <p:nvPr/>
          </p:nvGrpSpPr>
          <p:grpSpPr bwMode="auto">
            <a:xfrm>
              <a:off x="629" y="806"/>
              <a:ext cx="4279" cy="579"/>
              <a:chOff x="629" y="977"/>
              <a:chExt cx="4279" cy="579"/>
            </a:xfrm>
          </p:grpSpPr>
          <p:sp>
            <p:nvSpPr>
              <p:cNvPr id="6157" name="Text Box 131"/>
              <p:cNvSpPr txBox="1">
                <a:spLocks noChangeArrowheads="1"/>
              </p:cNvSpPr>
              <p:nvPr/>
            </p:nvSpPr>
            <p:spPr bwMode="auto">
              <a:xfrm>
                <a:off x="2157" y="1282"/>
                <a:ext cx="1233" cy="241"/>
              </a:xfrm>
              <a:prstGeom prst="rect">
                <a:avLst/>
              </a:prstGeom>
              <a:solidFill>
                <a:srgbClr val="FFFFFF"/>
              </a:solidFill>
              <a:ln w="9525">
                <a:solidFill>
                  <a:srgbClr val="000000"/>
                </a:solidFill>
                <a:miter lim="800000"/>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600" b="1">
                    <a:solidFill>
                      <a:srgbClr val="0000F0"/>
                    </a:solidFill>
                    <a:latin typeface="楷体_GB2312" panose="02010609030101010101" pitchFamily="49" charset="-122"/>
                    <a:ea typeface="楷体_GB2312" panose="02010609030101010101" pitchFamily="49" charset="-122"/>
                  </a:rPr>
                  <a:t>模拟电子线路</a:t>
                </a:r>
                <a:endParaRPr lang="zh-CN" altLang="en-US" sz="1600" b="1">
                  <a:solidFill>
                    <a:srgbClr val="0000F0"/>
                  </a:solidFill>
                  <a:latin typeface="楷体_GB2312" panose="02010609030101010101" pitchFamily="49" charset="-122"/>
                  <a:ea typeface="楷体_GB2312" panose="02010609030101010101" pitchFamily="49" charset="-122"/>
                </a:endParaRPr>
              </a:p>
            </p:txBody>
          </p:sp>
          <p:sp>
            <p:nvSpPr>
              <p:cNvPr id="6158" name="Text Box 132"/>
              <p:cNvSpPr txBox="1">
                <a:spLocks noChangeArrowheads="1"/>
              </p:cNvSpPr>
              <p:nvPr/>
            </p:nvSpPr>
            <p:spPr bwMode="auto">
              <a:xfrm>
                <a:off x="3564" y="1282"/>
                <a:ext cx="1344" cy="241"/>
              </a:xfrm>
              <a:prstGeom prst="rect">
                <a:avLst/>
              </a:prstGeom>
              <a:solidFill>
                <a:srgbClr val="FFFFFF"/>
              </a:solidFill>
              <a:ln w="9525">
                <a:solidFill>
                  <a:srgbClr val="000000"/>
                </a:solidFill>
                <a:miter lim="800000"/>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600" b="1">
                    <a:solidFill>
                      <a:srgbClr val="0000F0"/>
                    </a:solidFill>
                    <a:latin typeface="楷体_GB2312" panose="02010609030101010101" pitchFamily="49" charset="-122"/>
                    <a:ea typeface="楷体_GB2312" panose="02010609030101010101" pitchFamily="49" charset="-122"/>
                  </a:rPr>
                  <a:t>数字电子线路</a:t>
                </a:r>
                <a:endParaRPr lang="zh-CN" altLang="en-US" sz="1600" b="1">
                  <a:solidFill>
                    <a:srgbClr val="0000F0"/>
                  </a:solidFill>
                  <a:latin typeface="楷体_GB2312" panose="02010609030101010101" pitchFamily="49" charset="-122"/>
                  <a:ea typeface="楷体_GB2312" panose="02010609030101010101" pitchFamily="49" charset="-122"/>
                </a:endParaRPr>
              </a:p>
            </p:txBody>
          </p:sp>
          <p:sp>
            <p:nvSpPr>
              <p:cNvPr id="6159" name="Line 133"/>
              <p:cNvSpPr>
                <a:spLocks noChangeShapeType="1"/>
              </p:cNvSpPr>
              <p:nvPr/>
            </p:nvSpPr>
            <p:spPr bwMode="auto">
              <a:xfrm>
                <a:off x="1402" y="1074"/>
                <a:ext cx="1003" cy="0"/>
              </a:xfrm>
              <a:prstGeom prst="line">
                <a:avLst/>
              </a:prstGeom>
              <a:noFill/>
              <a:ln w="28575">
                <a:solidFill>
                  <a:srgbClr val="3333FF"/>
                </a:solidFill>
                <a:round/>
              </a:ln>
              <a:extLst>
                <a:ext uri="{909E8E84-426E-40DD-AFC4-6F175D3DCCD1}">
                  <a14:hiddenFill xmlns:a14="http://schemas.microsoft.com/office/drawing/2010/main">
                    <a:noFill/>
                  </a14:hiddenFill>
                </a:ext>
              </a:extLst>
            </p:spPr>
            <p:txBody>
              <a:bodyPr/>
              <a:lstStyle/>
              <a:p>
                <a:endParaRPr lang="zh-CN" altLang="en-US" sz="1600"/>
              </a:p>
            </p:txBody>
          </p:sp>
          <p:sp>
            <p:nvSpPr>
              <p:cNvPr id="6160" name="Line 134"/>
              <p:cNvSpPr>
                <a:spLocks noChangeShapeType="1"/>
              </p:cNvSpPr>
              <p:nvPr/>
            </p:nvSpPr>
            <p:spPr bwMode="auto">
              <a:xfrm>
                <a:off x="2396" y="985"/>
                <a:ext cx="0" cy="89"/>
              </a:xfrm>
              <a:prstGeom prst="line">
                <a:avLst/>
              </a:prstGeom>
              <a:noFill/>
              <a:ln w="28575">
                <a:solidFill>
                  <a:srgbClr val="3333FF"/>
                </a:solidFill>
                <a:round/>
              </a:ln>
              <a:extLst>
                <a:ext uri="{909E8E84-426E-40DD-AFC4-6F175D3DCCD1}">
                  <a14:hiddenFill xmlns:a14="http://schemas.microsoft.com/office/drawing/2010/main">
                    <a:noFill/>
                  </a14:hiddenFill>
                </a:ext>
              </a:extLst>
            </p:spPr>
            <p:txBody>
              <a:bodyPr/>
              <a:lstStyle/>
              <a:p>
                <a:endParaRPr lang="zh-CN" altLang="en-US" sz="1600"/>
              </a:p>
            </p:txBody>
          </p:sp>
          <p:sp>
            <p:nvSpPr>
              <p:cNvPr id="6161" name="Line 135"/>
              <p:cNvSpPr>
                <a:spLocks noChangeShapeType="1"/>
              </p:cNvSpPr>
              <p:nvPr/>
            </p:nvSpPr>
            <p:spPr bwMode="auto">
              <a:xfrm>
                <a:off x="1402" y="1074"/>
                <a:ext cx="0" cy="233"/>
              </a:xfrm>
              <a:prstGeom prst="line">
                <a:avLst/>
              </a:prstGeom>
              <a:noFill/>
              <a:ln w="28575">
                <a:solidFill>
                  <a:srgbClr val="3333FF"/>
                </a:solidFill>
                <a:round/>
                <a:tailEnd type="triangle" w="med" len="med"/>
              </a:ln>
              <a:extLst>
                <a:ext uri="{909E8E84-426E-40DD-AFC4-6F175D3DCCD1}">
                  <a14:hiddenFill xmlns:a14="http://schemas.microsoft.com/office/drawing/2010/main">
                    <a:noFill/>
                  </a14:hiddenFill>
                </a:ext>
              </a:extLst>
            </p:spPr>
            <p:txBody>
              <a:bodyPr/>
              <a:lstStyle/>
              <a:p>
                <a:endParaRPr lang="zh-CN" altLang="en-US" sz="1600"/>
              </a:p>
            </p:txBody>
          </p:sp>
          <p:sp>
            <p:nvSpPr>
              <p:cNvPr id="6162" name="Line 136"/>
              <p:cNvSpPr>
                <a:spLocks noChangeShapeType="1"/>
              </p:cNvSpPr>
              <p:nvPr/>
            </p:nvSpPr>
            <p:spPr bwMode="auto">
              <a:xfrm>
                <a:off x="2659" y="993"/>
                <a:ext cx="13" cy="281"/>
              </a:xfrm>
              <a:prstGeom prst="line">
                <a:avLst/>
              </a:prstGeom>
              <a:noFill/>
              <a:ln w="28575">
                <a:solidFill>
                  <a:srgbClr val="3333FF"/>
                </a:solidFill>
                <a:round/>
                <a:tailEnd type="triangle" w="med" len="med"/>
              </a:ln>
              <a:extLst>
                <a:ext uri="{909E8E84-426E-40DD-AFC4-6F175D3DCCD1}">
                  <a14:hiddenFill xmlns:a14="http://schemas.microsoft.com/office/drawing/2010/main">
                    <a:noFill/>
                  </a14:hiddenFill>
                </a:ext>
              </a:extLst>
            </p:spPr>
            <p:txBody>
              <a:bodyPr/>
              <a:lstStyle/>
              <a:p>
                <a:endParaRPr lang="zh-CN" altLang="en-US" sz="1600"/>
              </a:p>
            </p:txBody>
          </p:sp>
          <p:sp>
            <p:nvSpPr>
              <p:cNvPr id="6163" name="Line 137"/>
              <p:cNvSpPr>
                <a:spLocks noChangeShapeType="1"/>
              </p:cNvSpPr>
              <p:nvPr/>
            </p:nvSpPr>
            <p:spPr bwMode="auto">
              <a:xfrm>
                <a:off x="4227" y="1082"/>
                <a:ext cx="9" cy="200"/>
              </a:xfrm>
              <a:prstGeom prst="line">
                <a:avLst/>
              </a:prstGeom>
              <a:noFill/>
              <a:ln w="28575">
                <a:solidFill>
                  <a:srgbClr val="3333FF"/>
                </a:solidFill>
                <a:round/>
                <a:tailEnd type="triangle" w="med" len="med"/>
              </a:ln>
              <a:extLst>
                <a:ext uri="{909E8E84-426E-40DD-AFC4-6F175D3DCCD1}">
                  <a14:hiddenFill xmlns:a14="http://schemas.microsoft.com/office/drawing/2010/main">
                    <a:noFill/>
                  </a14:hiddenFill>
                </a:ext>
              </a:extLst>
            </p:spPr>
            <p:txBody>
              <a:bodyPr/>
              <a:lstStyle/>
              <a:p>
                <a:endParaRPr lang="zh-CN" altLang="en-US" sz="1600"/>
              </a:p>
            </p:txBody>
          </p:sp>
          <p:sp>
            <p:nvSpPr>
              <p:cNvPr id="6164" name="Line 138"/>
              <p:cNvSpPr>
                <a:spLocks noChangeShapeType="1"/>
              </p:cNvSpPr>
              <p:nvPr/>
            </p:nvSpPr>
            <p:spPr bwMode="auto">
              <a:xfrm>
                <a:off x="2957" y="977"/>
                <a:ext cx="0" cy="88"/>
              </a:xfrm>
              <a:prstGeom prst="line">
                <a:avLst/>
              </a:prstGeom>
              <a:noFill/>
              <a:ln w="28575">
                <a:solidFill>
                  <a:srgbClr val="3333FF"/>
                </a:solidFill>
                <a:round/>
              </a:ln>
              <a:extLst>
                <a:ext uri="{909E8E84-426E-40DD-AFC4-6F175D3DCCD1}">
                  <a14:hiddenFill xmlns:a14="http://schemas.microsoft.com/office/drawing/2010/main">
                    <a:noFill/>
                  </a14:hiddenFill>
                </a:ext>
              </a:extLst>
            </p:spPr>
            <p:txBody>
              <a:bodyPr/>
              <a:lstStyle/>
              <a:p>
                <a:endParaRPr lang="zh-CN" altLang="en-US" sz="1600"/>
              </a:p>
            </p:txBody>
          </p:sp>
          <p:sp>
            <p:nvSpPr>
              <p:cNvPr id="6165" name="Line 139"/>
              <p:cNvSpPr>
                <a:spLocks noChangeShapeType="1"/>
              </p:cNvSpPr>
              <p:nvPr/>
            </p:nvSpPr>
            <p:spPr bwMode="auto">
              <a:xfrm>
                <a:off x="2957" y="1065"/>
                <a:ext cx="1261" cy="0"/>
              </a:xfrm>
              <a:prstGeom prst="line">
                <a:avLst/>
              </a:prstGeom>
              <a:noFill/>
              <a:ln w="28575">
                <a:solidFill>
                  <a:srgbClr val="3333FF"/>
                </a:solidFill>
                <a:round/>
              </a:ln>
              <a:extLst>
                <a:ext uri="{909E8E84-426E-40DD-AFC4-6F175D3DCCD1}">
                  <a14:hiddenFill xmlns:a14="http://schemas.microsoft.com/office/drawing/2010/main">
                    <a:noFill/>
                  </a14:hiddenFill>
                </a:ext>
              </a:extLst>
            </p:spPr>
            <p:txBody>
              <a:bodyPr/>
              <a:lstStyle/>
              <a:p>
                <a:endParaRPr lang="zh-CN" altLang="en-US" sz="1600"/>
              </a:p>
            </p:txBody>
          </p:sp>
          <p:sp>
            <p:nvSpPr>
              <p:cNvPr id="6166" name="Text Box 140"/>
              <p:cNvSpPr txBox="1">
                <a:spLocks noChangeArrowheads="1"/>
              </p:cNvSpPr>
              <p:nvPr/>
            </p:nvSpPr>
            <p:spPr bwMode="auto">
              <a:xfrm>
                <a:off x="629" y="1315"/>
                <a:ext cx="1233" cy="241"/>
              </a:xfrm>
              <a:prstGeom prst="rect">
                <a:avLst/>
              </a:prstGeom>
              <a:solidFill>
                <a:srgbClr val="FFFFFF"/>
              </a:solidFill>
              <a:ln w="9525">
                <a:solidFill>
                  <a:srgbClr val="000000"/>
                </a:solidFill>
                <a:miter lim="800000"/>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600" b="1">
                    <a:solidFill>
                      <a:srgbClr val="0000F0"/>
                    </a:solidFill>
                    <a:latin typeface="楷体_GB2312" panose="02010609030101010101" pitchFamily="49" charset="-122"/>
                    <a:ea typeface="楷体_GB2312" panose="02010609030101010101" pitchFamily="49" charset="-122"/>
                  </a:rPr>
                  <a:t>信号与系统</a:t>
                </a:r>
                <a:endParaRPr lang="zh-CN" altLang="en-US" sz="1600" b="1">
                  <a:solidFill>
                    <a:srgbClr val="0000F0"/>
                  </a:solidFill>
                  <a:latin typeface="楷体_GB2312" panose="02010609030101010101" pitchFamily="49" charset="-122"/>
                  <a:ea typeface="楷体_GB2312" panose="02010609030101010101" pitchFamily="49" charset="-122"/>
                </a:endParaRPr>
              </a:p>
            </p:txBody>
          </p:sp>
        </p:gr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2"/>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97692A0E-1D16-4485-9CAD-1668997AE83D}" type="slidenum">
              <a:rPr lang="zh-CN" altLang="zh-CN">
                <a:latin typeface="Arial Black" panose="020B0A04020102020204" pitchFamily="34" charset="0"/>
              </a:rPr>
            </a:fld>
            <a:endParaRPr lang="zh-CN" altLang="zh-CN">
              <a:latin typeface="Arial Black" panose="020B0A04020102020204" pitchFamily="34" charset="0"/>
            </a:endParaRPr>
          </a:p>
        </p:txBody>
      </p:sp>
      <p:sp>
        <p:nvSpPr>
          <p:cNvPr id="20483" name="Date Placeholder 3"/>
          <p:cNvSpPr>
            <a:spLocks noGrp="1"/>
          </p:cNvSpPr>
          <p:nvPr>
            <p:ph type="dt"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C2DEF288-E22D-4AAD-89FA-06E679572653}" type="datetime1">
              <a:rPr lang="zh-CN" altLang="en-US"/>
            </a:fld>
            <a:endParaRPr lang="zh-CN" altLang="zh-CN"/>
          </a:p>
        </p:txBody>
      </p:sp>
      <p:sp>
        <p:nvSpPr>
          <p:cNvPr id="20484" name="Text Box 2">
            <a:hlinkClick r:id="" action="ppaction://noaction"/>
          </p:cNvPr>
          <p:cNvSpPr txBox="1">
            <a:spLocks noChangeArrowheads="1"/>
          </p:cNvSpPr>
          <p:nvPr/>
        </p:nvSpPr>
        <p:spPr bwMode="auto">
          <a:xfrm>
            <a:off x="1403350" y="2205038"/>
            <a:ext cx="5881688"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zh-CN" sz="3600" b="1">
                <a:solidFill>
                  <a:srgbClr val="0000FF"/>
                </a:solidFill>
                <a:latin typeface="Times New Roman" panose="02020603050405020304" pitchFamily="18" charset="0"/>
                <a:ea typeface="黑体" panose="02010609060101010101" pitchFamily="49" charset="-122"/>
              </a:rPr>
              <a:t>1.1</a:t>
            </a:r>
            <a:r>
              <a:rPr lang="zh-CN" altLang="zh-CN" sz="3600" b="1">
                <a:solidFill>
                  <a:srgbClr val="0000FF"/>
                </a:solidFill>
                <a:latin typeface="黑体" panose="02010609060101010101" pitchFamily="49" charset="-122"/>
                <a:ea typeface="黑体" panose="02010609060101010101" pitchFamily="49" charset="-122"/>
              </a:rPr>
              <a:t>　半导体的特性</a:t>
            </a:r>
            <a:endParaRPr lang="zh-CN" altLang="zh-CN"/>
          </a:p>
        </p:txBody>
      </p:sp>
      <p:sp>
        <p:nvSpPr>
          <p:cNvPr id="20485" name="Text Box 3">
            <a:hlinkClick r:id="" action="ppaction://noaction"/>
          </p:cNvPr>
          <p:cNvSpPr txBox="1">
            <a:spLocks noChangeArrowheads="1"/>
          </p:cNvSpPr>
          <p:nvPr/>
        </p:nvSpPr>
        <p:spPr bwMode="auto">
          <a:xfrm>
            <a:off x="1487488" y="3063875"/>
            <a:ext cx="5881687"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zh-CN" sz="3600" b="1">
                <a:solidFill>
                  <a:srgbClr val="0000FF"/>
                </a:solidFill>
                <a:latin typeface="Times New Roman" panose="02020603050405020304" pitchFamily="18" charset="0"/>
                <a:ea typeface="黑体" panose="02010609060101010101" pitchFamily="49" charset="-122"/>
              </a:rPr>
              <a:t>1.2　半导体二极管</a:t>
            </a:r>
            <a:endParaRPr lang="zh-CN" altLang="zh-CN"/>
          </a:p>
        </p:txBody>
      </p:sp>
      <p:sp>
        <p:nvSpPr>
          <p:cNvPr id="20486" name="Text Box 4">
            <a:hlinkClick r:id="" action="ppaction://noaction"/>
          </p:cNvPr>
          <p:cNvSpPr txBox="1">
            <a:spLocks noChangeArrowheads="1"/>
          </p:cNvSpPr>
          <p:nvPr/>
        </p:nvSpPr>
        <p:spPr bwMode="auto">
          <a:xfrm>
            <a:off x="1487488" y="4022725"/>
            <a:ext cx="6170612"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zh-CN" sz="3600" b="1">
                <a:solidFill>
                  <a:srgbClr val="0000FF"/>
                </a:solidFill>
                <a:latin typeface="Times New Roman" panose="02020603050405020304" pitchFamily="18" charset="0"/>
                <a:ea typeface="黑体" panose="02010609060101010101" pitchFamily="49" charset="-122"/>
              </a:rPr>
              <a:t>1.3　半导体三极管</a:t>
            </a:r>
            <a:endParaRPr lang="zh-CN" altLang="zh-CN"/>
          </a:p>
        </p:txBody>
      </p:sp>
      <p:sp>
        <p:nvSpPr>
          <p:cNvPr id="20487" name="Rectangle 5"/>
          <p:cNvSpPr>
            <a:spLocks noChangeArrowheads="1"/>
          </p:cNvSpPr>
          <p:nvPr/>
        </p:nvSpPr>
        <p:spPr bwMode="auto">
          <a:xfrm>
            <a:off x="1908175" y="1011238"/>
            <a:ext cx="4402138"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zh-CN" sz="4000" b="1" dirty="0">
                <a:solidFill>
                  <a:srgbClr val="FE8E3A"/>
                </a:solidFill>
                <a:ea typeface="黑体" panose="02010609060101010101" pitchFamily="49" charset="-122"/>
              </a:rPr>
              <a:t>第一章 半导体器件</a:t>
            </a:r>
            <a:endParaRPr lang="zh-CN" altLang="zh-CN" sz="4000" b="1" dirty="0">
              <a:solidFill>
                <a:srgbClr val="FE8E3A"/>
              </a:solidFill>
              <a:ea typeface="黑体" panose="02010609060101010101" pitchFamily="49"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1E9EB364-F8D3-4010-BAE3-1C2F5F6E5EFB}" type="slidenum">
              <a:rPr lang="zh-CN" altLang="zh-CN">
                <a:latin typeface="Arial Black" panose="020B0A04020102020204" pitchFamily="34" charset="0"/>
              </a:rPr>
            </a:fld>
            <a:endParaRPr lang="zh-CN" altLang="zh-CN">
              <a:latin typeface="Arial Black" panose="020B0A04020102020204" pitchFamily="34" charset="0"/>
            </a:endParaRPr>
          </a:p>
        </p:txBody>
      </p:sp>
      <p:sp>
        <p:nvSpPr>
          <p:cNvPr id="21507" name="Date Placeholder 5"/>
          <p:cNvSpPr>
            <a:spLocks noGrp="1"/>
          </p:cNvSpPr>
          <p:nvPr>
            <p:ph type="dt"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B534EEF9-3581-416A-9B75-6E7F2EC5F52A}" type="datetime1">
              <a:rPr lang="zh-CN" altLang="en-US"/>
            </a:fld>
            <a:endParaRPr lang="zh-CN" altLang="zh-CN"/>
          </a:p>
        </p:txBody>
      </p:sp>
      <p:sp>
        <p:nvSpPr>
          <p:cNvPr id="21508" name="Rectangle 2"/>
          <p:cNvSpPr>
            <a:spLocks noGrp="1" noChangeArrowheads="1"/>
          </p:cNvSpPr>
          <p:nvPr>
            <p:ph type="body" idx="1"/>
          </p:nvPr>
        </p:nvSpPr>
        <p:spPr>
          <a:xfrm>
            <a:off x="1042988" y="1844675"/>
            <a:ext cx="7345362" cy="4598988"/>
          </a:xfrm>
        </p:spPr>
        <p:txBody>
          <a:bodyPr/>
          <a:lstStyle/>
          <a:p>
            <a:pPr eaLnBrk="1" hangingPunct="1">
              <a:lnSpc>
                <a:spcPct val="110000"/>
              </a:lnSpc>
              <a:buFont typeface="Wingdings" panose="05000000000000000000" pitchFamily="2" charset="2"/>
              <a:buNone/>
            </a:pPr>
            <a:r>
              <a:rPr lang="zh-CN" altLang="zh-CN" sz="2800" b="1">
                <a:solidFill>
                  <a:srgbClr val="FF0066"/>
                </a:solidFill>
                <a:latin typeface="宋体" panose="02010600030101010101" pitchFamily="2" charset="-122"/>
              </a:rPr>
              <a:t>1、导体：</a:t>
            </a:r>
            <a:r>
              <a:rPr lang="zh-CN" altLang="zh-CN" sz="2800" b="1">
                <a:solidFill>
                  <a:schemeClr val="bg2"/>
                </a:solidFill>
              </a:rPr>
              <a:t>金属等</a:t>
            </a:r>
            <a:endParaRPr lang="zh-CN" altLang="zh-CN" sz="2800" b="1">
              <a:solidFill>
                <a:schemeClr val="bg2"/>
              </a:solidFill>
            </a:endParaRPr>
          </a:p>
          <a:p>
            <a:pPr eaLnBrk="1" hangingPunct="1">
              <a:lnSpc>
                <a:spcPct val="110000"/>
              </a:lnSpc>
              <a:buFont typeface="Wingdings" panose="05000000000000000000" pitchFamily="2" charset="2"/>
              <a:buNone/>
            </a:pPr>
            <a:r>
              <a:rPr lang="zh-CN" altLang="zh-CN" sz="2800" b="1">
                <a:solidFill>
                  <a:srgbClr val="FF0066"/>
                </a:solidFill>
                <a:latin typeface="宋体" panose="02010600030101010101" pitchFamily="2" charset="-122"/>
              </a:rPr>
              <a:t>2、绝缘体：</a:t>
            </a:r>
            <a:r>
              <a:rPr lang="zh-CN" altLang="zh-CN" sz="2800" b="1">
                <a:solidFill>
                  <a:schemeClr val="bg2"/>
                </a:solidFill>
              </a:rPr>
              <a:t>塑料，陶瓷，橡胶等</a:t>
            </a:r>
            <a:endParaRPr lang="zh-CN" altLang="zh-CN" sz="2800" b="1">
              <a:solidFill>
                <a:schemeClr val="bg2"/>
              </a:solidFill>
            </a:endParaRPr>
          </a:p>
          <a:p>
            <a:pPr eaLnBrk="1" hangingPunct="1">
              <a:lnSpc>
                <a:spcPct val="110000"/>
              </a:lnSpc>
              <a:buFont typeface="Wingdings" panose="05000000000000000000" pitchFamily="2" charset="2"/>
              <a:buNone/>
            </a:pPr>
            <a:r>
              <a:rPr lang="zh-CN" altLang="zh-CN" sz="2800" b="1">
                <a:solidFill>
                  <a:srgbClr val="FF0066"/>
                </a:solidFill>
                <a:latin typeface="宋体" panose="02010600030101010101" pitchFamily="2" charset="-122"/>
              </a:rPr>
              <a:t>3、半导体：</a:t>
            </a:r>
            <a:r>
              <a:rPr lang="zh-CN" altLang="zh-CN" sz="2800" b="1">
                <a:solidFill>
                  <a:schemeClr val="bg2"/>
                </a:solidFill>
              </a:rPr>
              <a:t>导电能力介于导体和绝缘体之间的物质。如硅、锗、砷化镓等</a:t>
            </a:r>
            <a:endParaRPr lang="zh-CN" altLang="zh-CN" sz="2800" b="1">
              <a:solidFill>
                <a:schemeClr val="bg2"/>
              </a:solidFill>
            </a:endParaRPr>
          </a:p>
          <a:p>
            <a:pPr eaLnBrk="1" hangingPunct="1"/>
            <a:endParaRPr lang="zh-CN" altLang="zh-CN" b="1">
              <a:solidFill>
                <a:schemeClr val="bg2"/>
              </a:solidFill>
            </a:endParaRPr>
          </a:p>
          <a:p>
            <a:pPr eaLnBrk="1" hangingPunct="1"/>
            <a:r>
              <a:rPr lang="zh-CN" altLang="zh-CN" sz="2800" b="1">
                <a:solidFill>
                  <a:srgbClr val="FF0000"/>
                </a:solidFill>
              </a:rPr>
              <a:t>导电能力由物质本身结构决定</a:t>
            </a:r>
            <a:endParaRPr lang="zh-CN" altLang="zh-CN" sz="2800" b="1">
              <a:solidFill>
                <a:srgbClr val="FF0000"/>
              </a:solidFill>
            </a:endParaRPr>
          </a:p>
        </p:txBody>
      </p:sp>
      <p:sp>
        <p:nvSpPr>
          <p:cNvPr id="21509" name="Text Box 3">
            <a:hlinkClick r:id="" action="ppaction://noaction"/>
          </p:cNvPr>
          <p:cNvSpPr txBox="1">
            <a:spLocks noChangeArrowheads="1"/>
          </p:cNvSpPr>
          <p:nvPr/>
        </p:nvSpPr>
        <p:spPr bwMode="auto">
          <a:xfrm>
            <a:off x="1476375" y="908050"/>
            <a:ext cx="5881688"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zh-CN" sz="3600" b="1">
                <a:solidFill>
                  <a:srgbClr val="0000FF"/>
                </a:solidFill>
                <a:latin typeface="Times New Roman" panose="02020603050405020304" pitchFamily="18" charset="0"/>
                <a:ea typeface="黑体" panose="02010609060101010101" pitchFamily="49" charset="-122"/>
              </a:rPr>
              <a:t>1.1</a:t>
            </a:r>
            <a:r>
              <a:rPr lang="zh-CN" altLang="zh-CN" sz="3600" b="1">
                <a:solidFill>
                  <a:srgbClr val="0000FF"/>
                </a:solidFill>
                <a:latin typeface="黑体" panose="02010609060101010101" pitchFamily="49" charset="-122"/>
                <a:ea typeface="黑体" panose="02010609060101010101" pitchFamily="49" charset="-122"/>
              </a:rPr>
              <a:t>　半导体的特性</a:t>
            </a:r>
            <a:endParaRPr lang="zh-CN" altLang="zh-CN"/>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2"/>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C082E061-C560-47DF-82FC-1D28062BE3A7}" type="slidenum">
              <a:rPr lang="zh-CN" altLang="zh-CN">
                <a:latin typeface="Arial Black" panose="020B0A04020102020204" pitchFamily="34" charset="0"/>
              </a:rPr>
            </a:fld>
            <a:endParaRPr lang="zh-CN" altLang="zh-CN">
              <a:latin typeface="Arial Black" panose="020B0A04020102020204" pitchFamily="34" charset="0"/>
            </a:endParaRPr>
          </a:p>
        </p:txBody>
      </p:sp>
      <p:sp>
        <p:nvSpPr>
          <p:cNvPr id="22531" name="Date Placeholder 3"/>
          <p:cNvSpPr>
            <a:spLocks noGrp="1"/>
          </p:cNvSpPr>
          <p:nvPr>
            <p:ph type="dt"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54B0841D-4577-469F-809B-4922B2644A9F}" type="datetime1">
              <a:rPr lang="zh-CN" altLang="en-US"/>
            </a:fld>
            <a:endParaRPr lang="zh-CN" altLang="zh-CN"/>
          </a:p>
        </p:txBody>
      </p:sp>
      <p:sp>
        <p:nvSpPr>
          <p:cNvPr id="18434" name="Text Box 2"/>
          <p:cNvSpPr txBox="1">
            <a:spLocks noChangeArrowheads="1"/>
          </p:cNvSpPr>
          <p:nvPr/>
        </p:nvSpPr>
        <p:spPr bwMode="auto">
          <a:xfrm>
            <a:off x="684213" y="1125538"/>
            <a:ext cx="32004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20000"/>
              </a:spcBef>
            </a:pPr>
            <a:r>
              <a:rPr lang="zh-CN" altLang="zh-CN" sz="2800" b="1">
                <a:solidFill>
                  <a:srgbClr val="0000FF"/>
                </a:solidFill>
                <a:latin typeface="宋体" panose="02010600030101010101" pitchFamily="2" charset="-122"/>
              </a:rPr>
              <a:t>硅(锗)的原子结构</a:t>
            </a:r>
            <a:endParaRPr lang="zh-CN" altLang="zh-CN" sz="2800" b="1">
              <a:solidFill>
                <a:srgbClr val="0000FF"/>
              </a:solidFill>
              <a:latin typeface="宋体" panose="02010600030101010101" pitchFamily="2" charset="-122"/>
            </a:endParaRPr>
          </a:p>
        </p:txBody>
      </p:sp>
      <p:grpSp>
        <p:nvGrpSpPr>
          <p:cNvPr id="2" name="Group 3"/>
          <p:cNvGrpSpPr/>
          <p:nvPr/>
        </p:nvGrpSpPr>
        <p:grpSpPr bwMode="auto">
          <a:xfrm>
            <a:off x="1331913" y="2276475"/>
            <a:ext cx="1581150" cy="1244600"/>
            <a:chOff x="0" y="0"/>
            <a:chExt cx="996" cy="784"/>
          </a:xfrm>
        </p:grpSpPr>
        <p:sp>
          <p:nvSpPr>
            <p:cNvPr id="22555" name="Oval 4"/>
            <p:cNvSpPr>
              <a:spLocks noChangeArrowheads="1"/>
            </p:cNvSpPr>
            <p:nvPr/>
          </p:nvSpPr>
          <p:spPr bwMode="auto">
            <a:xfrm>
              <a:off x="0" y="288"/>
              <a:ext cx="288" cy="288"/>
            </a:xfrm>
            <a:prstGeom prst="ellipse">
              <a:avLst/>
            </a:prstGeom>
            <a:solidFill>
              <a:schemeClr val="hlink"/>
            </a:solidFill>
            <a:ln w="9525">
              <a:solidFill>
                <a:schemeClr val="hlink"/>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20000"/>
                </a:spcBef>
              </a:pPr>
              <a:r>
                <a:rPr lang="zh-CN" altLang="zh-CN" sz="2400" b="1">
                  <a:solidFill>
                    <a:schemeClr val="bg1"/>
                  </a:solidFill>
                  <a:latin typeface="Times New Roman" panose="02020603050405020304" pitchFamily="18" charset="0"/>
                </a:rPr>
                <a:t>Si</a:t>
              </a:r>
              <a:endParaRPr lang="zh-CN" altLang="zh-CN" sz="2400" b="1">
                <a:solidFill>
                  <a:schemeClr val="bg1"/>
                </a:solidFill>
                <a:latin typeface="Times New Roman" panose="02020603050405020304" pitchFamily="18" charset="0"/>
              </a:endParaRPr>
            </a:p>
          </p:txBody>
        </p:sp>
        <p:sp>
          <p:nvSpPr>
            <p:cNvPr id="22556" name="Arc 5"/>
            <p:cNvSpPr/>
            <p:nvPr/>
          </p:nvSpPr>
          <p:spPr bwMode="auto">
            <a:xfrm>
              <a:off x="240" y="200"/>
              <a:ext cx="144" cy="473"/>
            </a:xfrm>
            <a:custGeom>
              <a:avLst/>
              <a:gdLst>
                <a:gd name="T0" fmla="*/ 33 w 21600"/>
                <a:gd name="T1" fmla="*/ 0 h 42484"/>
                <a:gd name="T2" fmla="*/ 16 w 21600"/>
                <a:gd name="T3" fmla="*/ 473 h 42484"/>
                <a:gd name="T4" fmla="*/ 0 w 21600"/>
                <a:gd name="T5" fmla="*/ 234 h 42484"/>
                <a:gd name="T6" fmla="*/ 0 60000 65536"/>
                <a:gd name="T7" fmla="*/ 0 60000 65536"/>
                <a:gd name="T8" fmla="*/ 0 60000 65536"/>
                <a:gd name="T9" fmla="*/ 0 w 21600"/>
                <a:gd name="T10" fmla="*/ 0 h 42484"/>
                <a:gd name="T11" fmla="*/ 21600 w 21600"/>
                <a:gd name="T12" fmla="*/ 42484 h 42484"/>
              </a:gdLst>
              <a:ahLst/>
              <a:cxnLst>
                <a:cxn ang="T6">
                  <a:pos x="T0" y="T1"/>
                </a:cxn>
                <a:cxn ang="T7">
                  <a:pos x="T2" y="T3"/>
                </a:cxn>
                <a:cxn ang="T8">
                  <a:pos x="T4" y="T5"/>
                </a:cxn>
              </a:cxnLst>
              <a:rect l="T9" t="T10" r="T11" b="T12"/>
              <a:pathLst>
                <a:path w="21600" h="42484" fill="none" extrusionOk="0">
                  <a:moveTo>
                    <a:pt x="5001" y="0"/>
                  </a:moveTo>
                  <a:cubicBezTo>
                    <a:pt x="14732" y="2316"/>
                    <a:pt x="21600" y="11010"/>
                    <a:pt x="21600" y="21013"/>
                  </a:cubicBezTo>
                  <a:cubicBezTo>
                    <a:pt x="21600" y="32030"/>
                    <a:pt x="13308" y="41281"/>
                    <a:pt x="2357" y="42484"/>
                  </a:cubicBezTo>
                </a:path>
                <a:path w="21600" h="42484" stroke="0" extrusionOk="0">
                  <a:moveTo>
                    <a:pt x="5001" y="0"/>
                  </a:moveTo>
                  <a:cubicBezTo>
                    <a:pt x="14732" y="2316"/>
                    <a:pt x="21600" y="11010"/>
                    <a:pt x="21600" y="21013"/>
                  </a:cubicBezTo>
                  <a:cubicBezTo>
                    <a:pt x="21600" y="32030"/>
                    <a:pt x="13308" y="41281"/>
                    <a:pt x="2357" y="42484"/>
                  </a:cubicBezTo>
                  <a:lnTo>
                    <a:pt x="0" y="21013"/>
                  </a:lnTo>
                  <a:close/>
                </a:path>
              </a:pathLst>
            </a:custGeom>
            <a:noFill/>
            <a:ln w="28575" cmpd="sng">
              <a:solidFill>
                <a:srgbClr val="000099"/>
              </a:solidFill>
              <a:prstDash val="dash"/>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2557" name="Arc 6"/>
            <p:cNvSpPr/>
            <p:nvPr/>
          </p:nvSpPr>
          <p:spPr bwMode="auto">
            <a:xfrm>
              <a:off x="448" y="120"/>
              <a:ext cx="176" cy="601"/>
            </a:xfrm>
            <a:custGeom>
              <a:avLst/>
              <a:gdLst>
                <a:gd name="T0" fmla="*/ 66 w 21600"/>
                <a:gd name="T1" fmla="*/ 0 h 41491"/>
                <a:gd name="T2" fmla="*/ 19 w 21600"/>
                <a:gd name="T3" fmla="*/ 601 h 41491"/>
                <a:gd name="T4" fmla="*/ 0 w 21600"/>
                <a:gd name="T5" fmla="*/ 290 h 41491"/>
                <a:gd name="T6" fmla="*/ 0 60000 65536"/>
                <a:gd name="T7" fmla="*/ 0 60000 65536"/>
                <a:gd name="T8" fmla="*/ 0 60000 65536"/>
                <a:gd name="T9" fmla="*/ 0 w 21600"/>
                <a:gd name="T10" fmla="*/ 0 h 41491"/>
                <a:gd name="T11" fmla="*/ 21600 w 21600"/>
                <a:gd name="T12" fmla="*/ 41491 h 41491"/>
              </a:gdLst>
              <a:ahLst/>
              <a:cxnLst>
                <a:cxn ang="T6">
                  <a:pos x="T0" y="T1"/>
                </a:cxn>
                <a:cxn ang="T7">
                  <a:pos x="T2" y="T3"/>
                </a:cxn>
                <a:cxn ang="T8">
                  <a:pos x="T4" y="T5"/>
                </a:cxn>
              </a:cxnLst>
              <a:rect l="T9" t="T10" r="T11" b="T12"/>
              <a:pathLst>
                <a:path w="21600" h="41491" fill="none" extrusionOk="0">
                  <a:moveTo>
                    <a:pt x="8109" y="-1"/>
                  </a:moveTo>
                  <a:cubicBezTo>
                    <a:pt x="16263" y="3302"/>
                    <a:pt x="21600" y="11221"/>
                    <a:pt x="21600" y="20020"/>
                  </a:cubicBezTo>
                  <a:cubicBezTo>
                    <a:pt x="21600" y="31037"/>
                    <a:pt x="13308" y="40288"/>
                    <a:pt x="2357" y="41491"/>
                  </a:cubicBezTo>
                </a:path>
                <a:path w="21600" h="41491" stroke="0" extrusionOk="0">
                  <a:moveTo>
                    <a:pt x="8109" y="-1"/>
                  </a:moveTo>
                  <a:cubicBezTo>
                    <a:pt x="16263" y="3302"/>
                    <a:pt x="21600" y="11221"/>
                    <a:pt x="21600" y="20020"/>
                  </a:cubicBezTo>
                  <a:cubicBezTo>
                    <a:pt x="21600" y="31037"/>
                    <a:pt x="13308" y="40288"/>
                    <a:pt x="2357" y="41491"/>
                  </a:cubicBezTo>
                  <a:lnTo>
                    <a:pt x="0" y="20020"/>
                  </a:lnTo>
                  <a:close/>
                </a:path>
              </a:pathLst>
            </a:custGeom>
            <a:noFill/>
            <a:ln w="28575" cmpd="sng">
              <a:solidFill>
                <a:srgbClr val="000099"/>
              </a:solidFill>
              <a:prstDash val="dash"/>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2558" name="Arc 7"/>
            <p:cNvSpPr/>
            <p:nvPr/>
          </p:nvSpPr>
          <p:spPr bwMode="auto">
            <a:xfrm>
              <a:off x="672" y="0"/>
              <a:ext cx="220" cy="784"/>
            </a:xfrm>
            <a:custGeom>
              <a:avLst/>
              <a:gdLst>
                <a:gd name="T0" fmla="*/ 64 w 21600"/>
                <a:gd name="T1" fmla="*/ 0 h 41419"/>
                <a:gd name="T2" fmla="*/ 61 w 21600"/>
                <a:gd name="T3" fmla="*/ 784 h 41419"/>
                <a:gd name="T4" fmla="*/ 0 w 21600"/>
                <a:gd name="T5" fmla="*/ 391 h 41419"/>
                <a:gd name="T6" fmla="*/ 0 60000 65536"/>
                <a:gd name="T7" fmla="*/ 0 60000 65536"/>
                <a:gd name="T8" fmla="*/ 0 60000 65536"/>
                <a:gd name="T9" fmla="*/ 0 w 21600"/>
                <a:gd name="T10" fmla="*/ 0 h 41419"/>
                <a:gd name="T11" fmla="*/ 21600 w 21600"/>
                <a:gd name="T12" fmla="*/ 41419 h 41419"/>
              </a:gdLst>
              <a:ahLst/>
              <a:cxnLst>
                <a:cxn ang="T6">
                  <a:pos x="T0" y="T1"/>
                </a:cxn>
                <a:cxn ang="T7">
                  <a:pos x="T2" y="T3"/>
                </a:cxn>
                <a:cxn ang="T8">
                  <a:pos x="T4" y="T5"/>
                </a:cxn>
              </a:cxnLst>
              <a:rect l="T9" t="T10" r="T11" b="T12"/>
              <a:pathLst>
                <a:path w="21600" h="41419" fill="none" extrusionOk="0">
                  <a:moveTo>
                    <a:pt x="6249" y="-1"/>
                  </a:moveTo>
                  <a:cubicBezTo>
                    <a:pt x="15364" y="2754"/>
                    <a:pt x="21600" y="11153"/>
                    <a:pt x="21600" y="20676"/>
                  </a:cubicBezTo>
                  <a:cubicBezTo>
                    <a:pt x="21600" y="30285"/>
                    <a:pt x="15251" y="38739"/>
                    <a:pt x="6023" y="41419"/>
                  </a:cubicBezTo>
                </a:path>
                <a:path w="21600" h="41419" stroke="0" extrusionOk="0">
                  <a:moveTo>
                    <a:pt x="6249" y="-1"/>
                  </a:moveTo>
                  <a:cubicBezTo>
                    <a:pt x="15364" y="2754"/>
                    <a:pt x="21600" y="11153"/>
                    <a:pt x="21600" y="20676"/>
                  </a:cubicBezTo>
                  <a:cubicBezTo>
                    <a:pt x="21600" y="30285"/>
                    <a:pt x="15251" y="38739"/>
                    <a:pt x="6023" y="41419"/>
                  </a:cubicBezTo>
                  <a:lnTo>
                    <a:pt x="0" y="20676"/>
                  </a:lnTo>
                  <a:close/>
                </a:path>
              </a:pathLst>
            </a:custGeom>
            <a:noFill/>
            <a:ln w="28575" cmpd="sng">
              <a:solidFill>
                <a:srgbClr val="000099"/>
              </a:solidFill>
              <a:prstDash val="dash"/>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2559" name="Text Box 8"/>
            <p:cNvSpPr txBox="1">
              <a:spLocks noChangeArrowheads="1"/>
            </p:cNvSpPr>
            <p:nvPr/>
          </p:nvSpPr>
          <p:spPr bwMode="auto">
            <a:xfrm>
              <a:off x="240" y="240"/>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20000"/>
                </a:spcBef>
              </a:pPr>
              <a:r>
                <a:rPr lang="zh-CN" altLang="zh-CN" sz="2800" b="1">
                  <a:solidFill>
                    <a:schemeClr val="hlink"/>
                  </a:solidFill>
                  <a:latin typeface="Times New Roman" panose="02020603050405020304" pitchFamily="18" charset="0"/>
                </a:rPr>
                <a:t>2</a:t>
              </a:r>
              <a:endParaRPr lang="zh-CN" altLang="zh-CN" sz="2800" b="1">
                <a:solidFill>
                  <a:schemeClr val="hlink"/>
                </a:solidFill>
                <a:latin typeface="Times New Roman" panose="02020603050405020304" pitchFamily="18" charset="0"/>
              </a:endParaRPr>
            </a:p>
          </p:txBody>
        </p:sp>
        <p:sp>
          <p:nvSpPr>
            <p:cNvPr id="22560" name="Text Box 9"/>
            <p:cNvSpPr txBox="1">
              <a:spLocks noChangeArrowheads="1"/>
            </p:cNvSpPr>
            <p:nvPr/>
          </p:nvSpPr>
          <p:spPr bwMode="auto">
            <a:xfrm>
              <a:off x="504" y="240"/>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20000"/>
                </a:spcBef>
              </a:pPr>
              <a:r>
                <a:rPr lang="zh-CN" altLang="zh-CN" sz="2800" b="1">
                  <a:solidFill>
                    <a:schemeClr val="hlink"/>
                  </a:solidFill>
                  <a:latin typeface="Times New Roman" panose="02020603050405020304" pitchFamily="18" charset="0"/>
                </a:rPr>
                <a:t>8</a:t>
              </a:r>
              <a:endParaRPr lang="zh-CN" altLang="zh-CN" sz="2800" b="1">
                <a:solidFill>
                  <a:schemeClr val="hlink"/>
                </a:solidFill>
                <a:latin typeface="Times New Roman" panose="02020603050405020304" pitchFamily="18" charset="0"/>
              </a:endParaRPr>
            </a:p>
          </p:txBody>
        </p:sp>
        <p:sp>
          <p:nvSpPr>
            <p:cNvPr id="22561" name="Text Box 10"/>
            <p:cNvSpPr txBox="1">
              <a:spLocks noChangeArrowheads="1"/>
            </p:cNvSpPr>
            <p:nvPr/>
          </p:nvSpPr>
          <p:spPr bwMode="auto">
            <a:xfrm>
              <a:off x="768" y="240"/>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20000"/>
                </a:spcBef>
              </a:pPr>
              <a:r>
                <a:rPr lang="zh-CN" altLang="zh-CN" sz="2800" b="1">
                  <a:solidFill>
                    <a:schemeClr val="hlink"/>
                  </a:solidFill>
                  <a:latin typeface="Times New Roman" panose="02020603050405020304" pitchFamily="18" charset="0"/>
                </a:rPr>
                <a:t>4</a:t>
              </a:r>
              <a:endParaRPr lang="zh-CN" altLang="zh-CN" sz="2800" b="1">
                <a:solidFill>
                  <a:schemeClr val="hlink"/>
                </a:solidFill>
                <a:latin typeface="Times New Roman" panose="02020603050405020304" pitchFamily="18" charset="0"/>
              </a:endParaRPr>
            </a:p>
          </p:txBody>
        </p:sp>
      </p:grpSp>
      <p:grpSp>
        <p:nvGrpSpPr>
          <p:cNvPr id="3" name="Group 11"/>
          <p:cNvGrpSpPr/>
          <p:nvPr/>
        </p:nvGrpSpPr>
        <p:grpSpPr bwMode="auto">
          <a:xfrm>
            <a:off x="4932363" y="2205038"/>
            <a:ext cx="1962150" cy="1397000"/>
            <a:chOff x="0" y="0"/>
            <a:chExt cx="1236" cy="880"/>
          </a:xfrm>
        </p:grpSpPr>
        <p:sp>
          <p:nvSpPr>
            <p:cNvPr id="22546" name="Oval 12"/>
            <p:cNvSpPr>
              <a:spLocks noChangeArrowheads="1"/>
            </p:cNvSpPr>
            <p:nvPr/>
          </p:nvSpPr>
          <p:spPr bwMode="auto">
            <a:xfrm>
              <a:off x="0" y="336"/>
              <a:ext cx="288" cy="288"/>
            </a:xfrm>
            <a:prstGeom prst="ellipse">
              <a:avLst/>
            </a:prstGeom>
            <a:solidFill>
              <a:schemeClr val="hlink"/>
            </a:solidFill>
            <a:ln w="9525">
              <a:solidFill>
                <a:schemeClr val="hlink"/>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20000"/>
                </a:spcBef>
              </a:pPr>
              <a:r>
                <a:rPr lang="zh-CN" altLang="zh-CN" sz="2400" b="1">
                  <a:solidFill>
                    <a:schemeClr val="bg1"/>
                  </a:solidFill>
                  <a:latin typeface="Times New Roman" panose="02020603050405020304" pitchFamily="18" charset="0"/>
                </a:rPr>
                <a:t>Ge</a:t>
              </a:r>
              <a:endParaRPr lang="zh-CN" altLang="zh-CN" sz="2400" b="1">
                <a:solidFill>
                  <a:schemeClr val="bg1"/>
                </a:solidFill>
                <a:latin typeface="Times New Roman" panose="02020603050405020304" pitchFamily="18" charset="0"/>
              </a:endParaRPr>
            </a:p>
          </p:txBody>
        </p:sp>
        <p:sp>
          <p:nvSpPr>
            <p:cNvPr id="22547" name="Arc 13"/>
            <p:cNvSpPr/>
            <p:nvPr/>
          </p:nvSpPr>
          <p:spPr bwMode="auto">
            <a:xfrm>
              <a:off x="272" y="272"/>
              <a:ext cx="144" cy="473"/>
            </a:xfrm>
            <a:custGeom>
              <a:avLst/>
              <a:gdLst>
                <a:gd name="T0" fmla="*/ 33 w 21600"/>
                <a:gd name="T1" fmla="*/ 0 h 42484"/>
                <a:gd name="T2" fmla="*/ 16 w 21600"/>
                <a:gd name="T3" fmla="*/ 473 h 42484"/>
                <a:gd name="T4" fmla="*/ 0 w 21600"/>
                <a:gd name="T5" fmla="*/ 234 h 42484"/>
                <a:gd name="T6" fmla="*/ 0 60000 65536"/>
                <a:gd name="T7" fmla="*/ 0 60000 65536"/>
                <a:gd name="T8" fmla="*/ 0 60000 65536"/>
                <a:gd name="T9" fmla="*/ 0 w 21600"/>
                <a:gd name="T10" fmla="*/ 0 h 42484"/>
                <a:gd name="T11" fmla="*/ 21600 w 21600"/>
                <a:gd name="T12" fmla="*/ 42484 h 42484"/>
              </a:gdLst>
              <a:ahLst/>
              <a:cxnLst>
                <a:cxn ang="T6">
                  <a:pos x="T0" y="T1"/>
                </a:cxn>
                <a:cxn ang="T7">
                  <a:pos x="T2" y="T3"/>
                </a:cxn>
                <a:cxn ang="T8">
                  <a:pos x="T4" y="T5"/>
                </a:cxn>
              </a:cxnLst>
              <a:rect l="T9" t="T10" r="T11" b="T12"/>
              <a:pathLst>
                <a:path w="21600" h="42484" fill="none" extrusionOk="0">
                  <a:moveTo>
                    <a:pt x="5001" y="0"/>
                  </a:moveTo>
                  <a:cubicBezTo>
                    <a:pt x="14732" y="2316"/>
                    <a:pt x="21600" y="11010"/>
                    <a:pt x="21600" y="21013"/>
                  </a:cubicBezTo>
                  <a:cubicBezTo>
                    <a:pt x="21600" y="32030"/>
                    <a:pt x="13308" y="41281"/>
                    <a:pt x="2357" y="42484"/>
                  </a:cubicBezTo>
                </a:path>
                <a:path w="21600" h="42484" stroke="0" extrusionOk="0">
                  <a:moveTo>
                    <a:pt x="5001" y="0"/>
                  </a:moveTo>
                  <a:cubicBezTo>
                    <a:pt x="14732" y="2316"/>
                    <a:pt x="21600" y="11010"/>
                    <a:pt x="21600" y="21013"/>
                  </a:cubicBezTo>
                  <a:cubicBezTo>
                    <a:pt x="21600" y="32030"/>
                    <a:pt x="13308" y="41281"/>
                    <a:pt x="2357" y="42484"/>
                  </a:cubicBezTo>
                  <a:lnTo>
                    <a:pt x="0" y="21013"/>
                  </a:lnTo>
                  <a:close/>
                </a:path>
              </a:pathLst>
            </a:custGeom>
            <a:noFill/>
            <a:ln w="28575" cmpd="sng">
              <a:solidFill>
                <a:srgbClr val="000099"/>
              </a:solidFill>
              <a:prstDash val="dash"/>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2548" name="Arc 14"/>
            <p:cNvSpPr/>
            <p:nvPr/>
          </p:nvSpPr>
          <p:spPr bwMode="auto">
            <a:xfrm>
              <a:off x="480" y="192"/>
              <a:ext cx="176" cy="601"/>
            </a:xfrm>
            <a:custGeom>
              <a:avLst/>
              <a:gdLst>
                <a:gd name="T0" fmla="*/ 66 w 21600"/>
                <a:gd name="T1" fmla="*/ 0 h 41491"/>
                <a:gd name="T2" fmla="*/ 19 w 21600"/>
                <a:gd name="T3" fmla="*/ 601 h 41491"/>
                <a:gd name="T4" fmla="*/ 0 w 21600"/>
                <a:gd name="T5" fmla="*/ 290 h 41491"/>
                <a:gd name="T6" fmla="*/ 0 60000 65536"/>
                <a:gd name="T7" fmla="*/ 0 60000 65536"/>
                <a:gd name="T8" fmla="*/ 0 60000 65536"/>
                <a:gd name="T9" fmla="*/ 0 w 21600"/>
                <a:gd name="T10" fmla="*/ 0 h 41491"/>
                <a:gd name="T11" fmla="*/ 21600 w 21600"/>
                <a:gd name="T12" fmla="*/ 41491 h 41491"/>
              </a:gdLst>
              <a:ahLst/>
              <a:cxnLst>
                <a:cxn ang="T6">
                  <a:pos x="T0" y="T1"/>
                </a:cxn>
                <a:cxn ang="T7">
                  <a:pos x="T2" y="T3"/>
                </a:cxn>
                <a:cxn ang="T8">
                  <a:pos x="T4" y="T5"/>
                </a:cxn>
              </a:cxnLst>
              <a:rect l="T9" t="T10" r="T11" b="T12"/>
              <a:pathLst>
                <a:path w="21600" h="41491" fill="none" extrusionOk="0">
                  <a:moveTo>
                    <a:pt x="8109" y="-1"/>
                  </a:moveTo>
                  <a:cubicBezTo>
                    <a:pt x="16263" y="3302"/>
                    <a:pt x="21600" y="11221"/>
                    <a:pt x="21600" y="20020"/>
                  </a:cubicBezTo>
                  <a:cubicBezTo>
                    <a:pt x="21600" y="31037"/>
                    <a:pt x="13308" y="40288"/>
                    <a:pt x="2357" y="41491"/>
                  </a:cubicBezTo>
                </a:path>
                <a:path w="21600" h="41491" stroke="0" extrusionOk="0">
                  <a:moveTo>
                    <a:pt x="8109" y="-1"/>
                  </a:moveTo>
                  <a:cubicBezTo>
                    <a:pt x="16263" y="3302"/>
                    <a:pt x="21600" y="11221"/>
                    <a:pt x="21600" y="20020"/>
                  </a:cubicBezTo>
                  <a:cubicBezTo>
                    <a:pt x="21600" y="31037"/>
                    <a:pt x="13308" y="40288"/>
                    <a:pt x="2357" y="41491"/>
                  </a:cubicBezTo>
                  <a:lnTo>
                    <a:pt x="0" y="20020"/>
                  </a:lnTo>
                  <a:close/>
                </a:path>
              </a:pathLst>
            </a:custGeom>
            <a:noFill/>
            <a:ln w="28575" cmpd="sng">
              <a:solidFill>
                <a:srgbClr val="000099"/>
              </a:solidFill>
              <a:prstDash val="dash"/>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2549" name="Arc 15"/>
            <p:cNvSpPr/>
            <p:nvPr/>
          </p:nvSpPr>
          <p:spPr bwMode="auto">
            <a:xfrm>
              <a:off x="656" y="72"/>
              <a:ext cx="220" cy="784"/>
            </a:xfrm>
            <a:custGeom>
              <a:avLst/>
              <a:gdLst>
                <a:gd name="T0" fmla="*/ 64 w 21600"/>
                <a:gd name="T1" fmla="*/ 0 h 41419"/>
                <a:gd name="T2" fmla="*/ 61 w 21600"/>
                <a:gd name="T3" fmla="*/ 784 h 41419"/>
                <a:gd name="T4" fmla="*/ 0 w 21600"/>
                <a:gd name="T5" fmla="*/ 391 h 41419"/>
                <a:gd name="T6" fmla="*/ 0 60000 65536"/>
                <a:gd name="T7" fmla="*/ 0 60000 65536"/>
                <a:gd name="T8" fmla="*/ 0 60000 65536"/>
                <a:gd name="T9" fmla="*/ 0 w 21600"/>
                <a:gd name="T10" fmla="*/ 0 h 41419"/>
                <a:gd name="T11" fmla="*/ 21600 w 21600"/>
                <a:gd name="T12" fmla="*/ 41419 h 41419"/>
              </a:gdLst>
              <a:ahLst/>
              <a:cxnLst>
                <a:cxn ang="T6">
                  <a:pos x="T0" y="T1"/>
                </a:cxn>
                <a:cxn ang="T7">
                  <a:pos x="T2" y="T3"/>
                </a:cxn>
                <a:cxn ang="T8">
                  <a:pos x="T4" y="T5"/>
                </a:cxn>
              </a:cxnLst>
              <a:rect l="T9" t="T10" r="T11" b="T12"/>
              <a:pathLst>
                <a:path w="21600" h="41419" fill="none" extrusionOk="0">
                  <a:moveTo>
                    <a:pt x="6249" y="-1"/>
                  </a:moveTo>
                  <a:cubicBezTo>
                    <a:pt x="15364" y="2754"/>
                    <a:pt x="21600" y="11153"/>
                    <a:pt x="21600" y="20676"/>
                  </a:cubicBezTo>
                  <a:cubicBezTo>
                    <a:pt x="21600" y="30285"/>
                    <a:pt x="15251" y="38739"/>
                    <a:pt x="6023" y="41419"/>
                  </a:cubicBezTo>
                </a:path>
                <a:path w="21600" h="41419" stroke="0" extrusionOk="0">
                  <a:moveTo>
                    <a:pt x="6249" y="-1"/>
                  </a:moveTo>
                  <a:cubicBezTo>
                    <a:pt x="15364" y="2754"/>
                    <a:pt x="21600" y="11153"/>
                    <a:pt x="21600" y="20676"/>
                  </a:cubicBezTo>
                  <a:cubicBezTo>
                    <a:pt x="21600" y="30285"/>
                    <a:pt x="15251" y="38739"/>
                    <a:pt x="6023" y="41419"/>
                  </a:cubicBezTo>
                  <a:lnTo>
                    <a:pt x="0" y="20676"/>
                  </a:lnTo>
                  <a:close/>
                </a:path>
              </a:pathLst>
            </a:custGeom>
            <a:noFill/>
            <a:ln w="28575" cmpd="sng">
              <a:solidFill>
                <a:srgbClr val="000099"/>
              </a:solidFill>
              <a:prstDash val="dash"/>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2550" name="Arc 16"/>
            <p:cNvSpPr/>
            <p:nvPr/>
          </p:nvSpPr>
          <p:spPr bwMode="auto">
            <a:xfrm>
              <a:off x="912" y="0"/>
              <a:ext cx="220" cy="880"/>
            </a:xfrm>
            <a:custGeom>
              <a:avLst/>
              <a:gdLst>
                <a:gd name="T0" fmla="*/ 64 w 21600"/>
                <a:gd name="T1" fmla="*/ 0 h 41419"/>
                <a:gd name="T2" fmla="*/ 61 w 21600"/>
                <a:gd name="T3" fmla="*/ 880 h 41419"/>
                <a:gd name="T4" fmla="*/ 0 w 21600"/>
                <a:gd name="T5" fmla="*/ 439 h 41419"/>
                <a:gd name="T6" fmla="*/ 0 60000 65536"/>
                <a:gd name="T7" fmla="*/ 0 60000 65536"/>
                <a:gd name="T8" fmla="*/ 0 60000 65536"/>
                <a:gd name="T9" fmla="*/ 0 w 21600"/>
                <a:gd name="T10" fmla="*/ 0 h 41419"/>
                <a:gd name="T11" fmla="*/ 21600 w 21600"/>
                <a:gd name="T12" fmla="*/ 41419 h 41419"/>
              </a:gdLst>
              <a:ahLst/>
              <a:cxnLst>
                <a:cxn ang="T6">
                  <a:pos x="T0" y="T1"/>
                </a:cxn>
                <a:cxn ang="T7">
                  <a:pos x="T2" y="T3"/>
                </a:cxn>
                <a:cxn ang="T8">
                  <a:pos x="T4" y="T5"/>
                </a:cxn>
              </a:cxnLst>
              <a:rect l="T9" t="T10" r="T11" b="T12"/>
              <a:pathLst>
                <a:path w="21600" h="41419" fill="none" extrusionOk="0">
                  <a:moveTo>
                    <a:pt x="6249" y="-1"/>
                  </a:moveTo>
                  <a:cubicBezTo>
                    <a:pt x="15364" y="2754"/>
                    <a:pt x="21600" y="11153"/>
                    <a:pt x="21600" y="20676"/>
                  </a:cubicBezTo>
                  <a:cubicBezTo>
                    <a:pt x="21600" y="30285"/>
                    <a:pt x="15251" y="38739"/>
                    <a:pt x="6023" y="41419"/>
                  </a:cubicBezTo>
                </a:path>
                <a:path w="21600" h="41419" stroke="0" extrusionOk="0">
                  <a:moveTo>
                    <a:pt x="6249" y="-1"/>
                  </a:moveTo>
                  <a:cubicBezTo>
                    <a:pt x="15364" y="2754"/>
                    <a:pt x="21600" y="11153"/>
                    <a:pt x="21600" y="20676"/>
                  </a:cubicBezTo>
                  <a:cubicBezTo>
                    <a:pt x="21600" y="30285"/>
                    <a:pt x="15251" y="38739"/>
                    <a:pt x="6023" y="41419"/>
                  </a:cubicBezTo>
                  <a:lnTo>
                    <a:pt x="0" y="20676"/>
                  </a:lnTo>
                  <a:close/>
                </a:path>
              </a:pathLst>
            </a:custGeom>
            <a:noFill/>
            <a:ln w="28575" cmpd="sng">
              <a:solidFill>
                <a:srgbClr val="000099"/>
              </a:solidFill>
              <a:prstDash val="dash"/>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2551" name="Text Box 17"/>
            <p:cNvSpPr txBox="1">
              <a:spLocks noChangeArrowheads="1"/>
            </p:cNvSpPr>
            <p:nvPr/>
          </p:nvSpPr>
          <p:spPr bwMode="auto">
            <a:xfrm>
              <a:off x="288" y="288"/>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20000"/>
                </a:spcBef>
              </a:pPr>
              <a:r>
                <a:rPr lang="zh-CN" altLang="zh-CN" sz="2800" b="1">
                  <a:solidFill>
                    <a:schemeClr val="hlink"/>
                  </a:solidFill>
                  <a:latin typeface="Times New Roman" panose="02020603050405020304" pitchFamily="18" charset="0"/>
                </a:rPr>
                <a:t>2</a:t>
              </a:r>
              <a:endParaRPr lang="zh-CN" altLang="zh-CN" sz="2800" b="1">
                <a:solidFill>
                  <a:schemeClr val="hlink"/>
                </a:solidFill>
                <a:latin typeface="Times New Roman" panose="02020603050405020304" pitchFamily="18" charset="0"/>
              </a:endParaRPr>
            </a:p>
          </p:txBody>
        </p:sp>
        <p:sp>
          <p:nvSpPr>
            <p:cNvPr id="22552" name="Text Box 18"/>
            <p:cNvSpPr txBox="1">
              <a:spLocks noChangeArrowheads="1"/>
            </p:cNvSpPr>
            <p:nvPr/>
          </p:nvSpPr>
          <p:spPr bwMode="auto">
            <a:xfrm>
              <a:off x="528" y="288"/>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20000"/>
                </a:spcBef>
              </a:pPr>
              <a:r>
                <a:rPr lang="zh-CN" altLang="zh-CN" sz="2800" b="1">
                  <a:solidFill>
                    <a:schemeClr val="hlink"/>
                  </a:solidFill>
                  <a:latin typeface="Times New Roman" panose="02020603050405020304" pitchFamily="18" charset="0"/>
                </a:rPr>
                <a:t>8</a:t>
              </a:r>
              <a:endParaRPr lang="zh-CN" altLang="zh-CN" sz="2800" b="1">
                <a:solidFill>
                  <a:schemeClr val="hlink"/>
                </a:solidFill>
                <a:latin typeface="Times New Roman" panose="02020603050405020304" pitchFamily="18" charset="0"/>
              </a:endParaRPr>
            </a:p>
          </p:txBody>
        </p:sp>
        <p:sp>
          <p:nvSpPr>
            <p:cNvPr id="22553" name="Text Box 19"/>
            <p:cNvSpPr txBox="1">
              <a:spLocks noChangeArrowheads="1"/>
            </p:cNvSpPr>
            <p:nvPr/>
          </p:nvSpPr>
          <p:spPr bwMode="auto">
            <a:xfrm>
              <a:off x="712" y="288"/>
              <a:ext cx="34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20000"/>
                </a:spcBef>
              </a:pPr>
              <a:r>
                <a:rPr lang="zh-CN" altLang="zh-CN" sz="2800" b="1">
                  <a:solidFill>
                    <a:schemeClr val="hlink"/>
                  </a:solidFill>
                  <a:latin typeface="Times New Roman" panose="02020603050405020304" pitchFamily="18" charset="0"/>
                </a:rPr>
                <a:t>18</a:t>
              </a:r>
              <a:endParaRPr lang="zh-CN" altLang="zh-CN" sz="2800" b="1">
                <a:solidFill>
                  <a:schemeClr val="hlink"/>
                </a:solidFill>
                <a:latin typeface="Times New Roman" panose="02020603050405020304" pitchFamily="18" charset="0"/>
              </a:endParaRPr>
            </a:p>
          </p:txBody>
        </p:sp>
        <p:sp>
          <p:nvSpPr>
            <p:cNvPr id="22554" name="Text Box 20"/>
            <p:cNvSpPr txBox="1">
              <a:spLocks noChangeArrowheads="1"/>
            </p:cNvSpPr>
            <p:nvPr/>
          </p:nvSpPr>
          <p:spPr bwMode="auto">
            <a:xfrm>
              <a:off x="1008" y="288"/>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20000"/>
                </a:spcBef>
              </a:pPr>
              <a:r>
                <a:rPr lang="zh-CN" altLang="zh-CN" sz="2800" b="1">
                  <a:solidFill>
                    <a:schemeClr val="hlink"/>
                  </a:solidFill>
                  <a:latin typeface="Times New Roman" panose="02020603050405020304" pitchFamily="18" charset="0"/>
                </a:rPr>
                <a:t>4</a:t>
              </a:r>
              <a:endParaRPr lang="zh-CN" altLang="zh-CN" sz="2800" b="1">
                <a:solidFill>
                  <a:schemeClr val="hlink"/>
                </a:solidFill>
                <a:latin typeface="Times New Roman" panose="02020603050405020304" pitchFamily="18" charset="0"/>
              </a:endParaRPr>
            </a:p>
          </p:txBody>
        </p:sp>
      </p:grpSp>
      <p:sp>
        <p:nvSpPr>
          <p:cNvPr id="18453" name="Text Box 21"/>
          <p:cNvSpPr txBox="1">
            <a:spLocks noChangeArrowheads="1"/>
          </p:cNvSpPr>
          <p:nvPr/>
        </p:nvSpPr>
        <p:spPr bwMode="auto">
          <a:xfrm>
            <a:off x="5435600" y="5445125"/>
            <a:ext cx="1751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zh-CN" sz="2400" b="1">
                <a:solidFill>
                  <a:srgbClr val="0033CC"/>
                </a:solidFill>
                <a:latin typeface="宋体" panose="02010600030101010101" pitchFamily="2" charset="-122"/>
              </a:rPr>
              <a:t>简化模型</a:t>
            </a:r>
            <a:endParaRPr lang="zh-CN" altLang="zh-CN" sz="2400" b="1">
              <a:solidFill>
                <a:srgbClr val="0033CC"/>
              </a:solidFill>
              <a:latin typeface="宋体" panose="02010600030101010101" pitchFamily="2" charset="-122"/>
            </a:endParaRPr>
          </a:p>
        </p:txBody>
      </p:sp>
      <p:grpSp>
        <p:nvGrpSpPr>
          <p:cNvPr id="4" name="Group 22"/>
          <p:cNvGrpSpPr/>
          <p:nvPr/>
        </p:nvGrpSpPr>
        <p:grpSpPr bwMode="auto">
          <a:xfrm>
            <a:off x="5411788" y="4149725"/>
            <a:ext cx="1120775" cy="1044575"/>
            <a:chOff x="0" y="0"/>
            <a:chExt cx="706" cy="658"/>
          </a:xfrm>
        </p:grpSpPr>
        <p:sp>
          <p:nvSpPr>
            <p:cNvPr id="22541" name="Oval 23"/>
            <p:cNvSpPr>
              <a:spLocks noChangeArrowheads="1"/>
            </p:cNvSpPr>
            <p:nvPr/>
          </p:nvSpPr>
          <p:spPr bwMode="auto">
            <a:xfrm>
              <a:off x="192" y="192"/>
              <a:ext cx="288" cy="288"/>
            </a:xfrm>
            <a:prstGeom prst="ellipse">
              <a:avLst/>
            </a:prstGeom>
            <a:solidFill>
              <a:schemeClr val="hlink"/>
            </a:solidFill>
            <a:ln w="3175">
              <a:solidFill>
                <a:schemeClr val="hlink"/>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20000"/>
                </a:spcBef>
              </a:pPr>
              <a:r>
                <a:rPr lang="zh-CN" altLang="zh-CN" sz="2400" b="1">
                  <a:solidFill>
                    <a:schemeClr val="bg1"/>
                  </a:solidFill>
                  <a:latin typeface="Times New Roman" panose="02020603050405020304" pitchFamily="18" charset="0"/>
                </a:rPr>
                <a:t>+4</a:t>
              </a:r>
              <a:endParaRPr lang="zh-CN" altLang="zh-CN" sz="2400" b="1">
                <a:solidFill>
                  <a:schemeClr val="bg1"/>
                </a:solidFill>
                <a:latin typeface="Times New Roman" panose="02020603050405020304" pitchFamily="18" charset="0"/>
              </a:endParaRPr>
            </a:p>
          </p:txBody>
        </p:sp>
        <p:sp>
          <p:nvSpPr>
            <p:cNvPr id="22542" name="Oval 24"/>
            <p:cNvSpPr>
              <a:spLocks noChangeArrowheads="1"/>
            </p:cNvSpPr>
            <p:nvPr/>
          </p:nvSpPr>
          <p:spPr bwMode="auto">
            <a:xfrm>
              <a:off x="336" y="576"/>
              <a:ext cx="82" cy="82"/>
            </a:xfrm>
            <a:prstGeom prst="ellipse">
              <a:avLst/>
            </a:prstGeom>
            <a:solidFill>
              <a:srgbClr val="0033CC"/>
            </a:solidFill>
            <a:ln w="3175">
              <a:solidFill>
                <a:schemeClr val="tx1"/>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2543" name="Oval 25"/>
            <p:cNvSpPr>
              <a:spLocks noChangeArrowheads="1"/>
            </p:cNvSpPr>
            <p:nvPr/>
          </p:nvSpPr>
          <p:spPr bwMode="auto">
            <a:xfrm>
              <a:off x="624" y="288"/>
              <a:ext cx="82" cy="82"/>
            </a:xfrm>
            <a:prstGeom prst="ellipse">
              <a:avLst/>
            </a:prstGeom>
            <a:solidFill>
              <a:srgbClr val="0033CC"/>
            </a:solidFill>
            <a:ln w="3175">
              <a:solidFill>
                <a:schemeClr val="tx1"/>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2544" name="Oval 26"/>
            <p:cNvSpPr>
              <a:spLocks noChangeArrowheads="1"/>
            </p:cNvSpPr>
            <p:nvPr/>
          </p:nvSpPr>
          <p:spPr bwMode="auto">
            <a:xfrm>
              <a:off x="0" y="288"/>
              <a:ext cx="82" cy="82"/>
            </a:xfrm>
            <a:prstGeom prst="ellipse">
              <a:avLst/>
            </a:prstGeom>
            <a:solidFill>
              <a:srgbClr val="0033CC"/>
            </a:solidFill>
            <a:ln w="3175">
              <a:solidFill>
                <a:schemeClr val="tx1"/>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2545" name="Oval 27"/>
            <p:cNvSpPr>
              <a:spLocks noChangeArrowheads="1"/>
            </p:cNvSpPr>
            <p:nvPr/>
          </p:nvSpPr>
          <p:spPr bwMode="auto">
            <a:xfrm>
              <a:off x="288" y="0"/>
              <a:ext cx="82" cy="82"/>
            </a:xfrm>
            <a:prstGeom prst="ellipse">
              <a:avLst/>
            </a:prstGeom>
            <a:solidFill>
              <a:srgbClr val="0033CC"/>
            </a:solidFill>
            <a:ln w="3175">
              <a:solidFill>
                <a:schemeClr val="tx1"/>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5" name="Group 28"/>
          <p:cNvGrpSpPr/>
          <p:nvPr/>
        </p:nvGrpSpPr>
        <p:grpSpPr bwMode="auto">
          <a:xfrm>
            <a:off x="6478588" y="4225925"/>
            <a:ext cx="1981200" cy="457200"/>
            <a:chOff x="0" y="0"/>
            <a:chExt cx="1248" cy="288"/>
          </a:xfrm>
        </p:grpSpPr>
        <p:sp>
          <p:nvSpPr>
            <p:cNvPr id="22539" name="Line 29"/>
            <p:cNvSpPr>
              <a:spLocks noChangeShapeType="1"/>
            </p:cNvSpPr>
            <p:nvPr/>
          </p:nvSpPr>
          <p:spPr bwMode="auto">
            <a:xfrm flipV="1">
              <a:off x="0" y="144"/>
              <a:ext cx="384" cy="96"/>
            </a:xfrm>
            <a:prstGeom prst="line">
              <a:avLst/>
            </a:prstGeom>
            <a:noFill/>
            <a:ln w="9525">
              <a:solidFill>
                <a:schemeClr val="bg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40" name="Text Box 30"/>
            <p:cNvSpPr txBox="1">
              <a:spLocks noChangeArrowheads="1"/>
            </p:cNvSpPr>
            <p:nvPr/>
          </p:nvSpPr>
          <p:spPr bwMode="auto">
            <a:xfrm>
              <a:off x="288" y="0"/>
              <a:ext cx="96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pPr>
              <a:r>
                <a:rPr lang="zh-CN" altLang="zh-CN" sz="2400" b="1">
                  <a:solidFill>
                    <a:srgbClr val="FF0066"/>
                  </a:solidFill>
                  <a:latin typeface="宋体" panose="02010600030101010101" pitchFamily="2" charset="-122"/>
                </a:rPr>
                <a:t>价电子</a:t>
              </a:r>
              <a:endParaRPr lang="zh-CN" altLang="zh-CN" sz="2400" b="1">
                <a:solidFill>
                  <a:srgbClr val="FF0066"/>
                </a:solidFill>
                <a:latin typeface="宋体" panose="02010600030101010101" pitchFamily="2" charset="-122"/>
              </a:endParaRPr>
            </a:p>
          </p:txBody>
        </p:sp>
      </p:grpSp>
      <p:sp>
        <p:nvSpPr>
          <p:cNvPr id="18463" name="Text Box 31"/>
          <p:cNvSpPr txBox="1">
            <a:spLocks noChangeArrowheads="1"/>
          </p:cNvSpPr>
          <p:nvPr/>
        </p:nvSpPr>
        <p:spPr bwMode="auto">
          <a:xfrm>
            <a:off x="468313" y="4292600"/>
            <a:ext cx="4495800" cy="137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zh-CN" sz="2800" b="1">
                <a:latin typeface="Times New Roman" panose="02020603050405020304" pitchFamily="18" charset="0"/>
              </a:rPr>
              <a:t>　　</a:t>
            </a:r>
            <a:r>
              <a:rPr lang="zh-CN" altLang="zh-CN" sz="2800" b="1">
                <a:latin typeface="Times New Roman" panose="02020603050405020304" pitchFamily="18" charset="0"/>
                <a:ea typeface="ˎ̥"/>
                <a:cs typeface="ˎ̥"/>
              </a:rPr>
              <a:t>4 </a:t>
            </a:r>
            <a:r>
              <a:rPr lang="zh-CN" altLang="zh-CN" sz="2800" b="1">
                <a:latin typeface="Times New Roman" panose="02020603050405020304" pitchFamily="18" charset="0"/>
              </a:rPr>
              <a:t>价元素的原子常常用</a:t>
            </a:r>
            <a:r>
              <a:rPr lang="zh-CN" altLang="zh-CN" sz="2800" b="1">
                <a:latin typeface="Times New Roman" panose="02020603050405020304" pitchFamily="18" charset="0"/>
                <a:ea typeface="ˎ̥"/>
                <a:cs typeface="ˎ̥"/>
              </a:rPr>
              <a:t>+ 4 </a:t>
            </a:r>
            <a:r>
              <a:rPr lang="zh-CN" altLang="zh-CN" sz="2800" b="1">
                <a:latin typeface="Times New Roman" panose="02020603050405020304" pitchFamily="18" charset="0"/>
              </a:rPr>
              <a:t>电荷的正离子和周围</a:t>
            </a:r>
            <a:r>
              <a:rPr lang="zh-CN" altLang="zh-CN" sz="2800" b="1">
                <a:latin typeface="Times New Roman" panose="02020603050405020304" pitchFamily="18" charset="0"/>
                <a:ea typeface="ˎ̥"/>
                <a:cs typeface="ˎ̥"/>
              </a:rPr>
              <a:t> 4</a:t>
            </a:r>
            <a:r>
              <a:rPr lang="zh-CN" altLang="zh-CN" sz="2800" b="1">
                <a:latin typeface="Times New Roman" panose="02020603050405020304" pitchFamily="18" charset="0"/>
              </a:rPr>
              <a:t>个价电子表示。</a:t>
            </a:r>
            <a:endParaRPr lang="zh-CN"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8434"/>
                                        </p:tgtEl>
                                        <p:attrNameLst>
                                          <p:attrName>style.visibility</p:attrName>
                                        </p:attrNameLst>
                                      </p:cBhvr>
                                      <p:to>
                                        <p:strVal val="visible"/>
                                      </p:to>
                                    </p:set>
                                    <p:animEffect transition="in" filter="wipe(left)">
                                      <p:cBhvr>
                                        <p:cTn id="7" dur="500"/>
                                        <p:tgtEl>
                                          <p:spTgt spid="18434"/>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left)">
                                      <p:cBhvr>
                                        <p:cTn id="11" dur="500"/>
                                        <p:tgtEl>
                                          <p:spTgt spid="2"/>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left)">
                                      <p:cBhvr>
                                        <p:cTn id="15" dur="5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5" presetClass="entr" presetSubtype="10" fill="hold" grpId="0" nodeType="clickEffect">
                                  <p:stCondLst>
                                    <p:cond delay="0"/>
                                  </p:stCondLst>
                                  <p:childTnLst>
                                    <p:set>
                                      <p:cBhvr>
                                        <p:cTn id="19" dur="1" fill="hold">
                                          <p:stCondLst>
                                            <p:cond delay="0"/>
                                          </p:stCondLst>
                                        </p:cTn>
                                        <p:tgtEl>
                                          <p:spTgt spid="18463"/>
                                        </p:tgtEl>
                                        <p:attrNameLst>
                                          <p:attrName>style.visibility</p:attrName>
                                        </p:attrNameLst>
                                      </p:cBhvr>
                                      <p:to>
                                        <p:strVal val="visible"/>
                                      </p:to>
                                    </p:set>
                                    <p:animEffect transition="in" filter="checkerboard(across)">
                                      <p:cBhvr>
                                        <p:cTn id="20" dur="500"/>
                                        <p:tgtEl>
                                          <p:spTgt spid="18463"/>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18453"/>
                                        </p:tgtEl>
                                        <p:attrNameLst>
                                          <p:attrName>style.visibility</p:attrName>
                                        </p:attrNameLst>
                                      </p:cBhvr>
                                      <p:to>
                                        <p:strVal val="visible"/>
                                      </p:to>
                                    </p:set>
                                    <p:animEffect transition="in" filter="wipe(left)">
                                      <p:cBhvr>
                                        <p:cTn id="25" dur="500"/>
                                        <p:tgtEl>
                                          <p:spTgt spid="18453"/>
                                        </p:tgtEl>
                                      </p:cBhvr>
                                    </p:animEffect>
                                  </p:childTnLst>
                                </p:cTn>
                              </p:par>
                            </p:childTnLst>
                          </p:cTn>
                        </p:par>
                        <p:par>
                          <p:cTn id="26" fill="hold">
                            <p:stCondLst>
                              <p:cond delay="500"/>
                            </p:stCondLst>
                            <p:childTnLst>
                              <p:par>
                                <p:cTn id="27" presetID="4" presetClass="entr" presetSubtype="32" fill="hold" nodeType="afterEffect">
                                  <p:stCondLst>
                                    <p:cond delay="0"/>
                                  </p:stCondLst>
                                  <p:childTnLst>
                                    <p:set>
                                      <p:cBhvr>
                                        <p:cTn id="28" dur="1" fill="hold">
                                          <p:stCondLst>
                                            <p:cond delay="0"/>
                                          </p:stCondLst>
                                        </p:cTn>
                                        <p:tgtEl>
                                          <p:spTgt spid="4"/>
                                        </p:tgtEl>
                                        <p:attrNameLst>
                                          <p:attrName>style.visibility</p:attrName>
                                        </p:attrNameLst>
                                      </p:cBhvr>
                                      <p:to>
                                        <p:strVal val="visible"/>
                                      </p:to>
                                    </p:set>
                                    <p:animEffect transition="in" filter="box(out)">
                                      <p:cBhvr>
                                        <p:cTn id="29" dur="500"/>
                                        <p:tgtEl>
                                          <p:spTgt spid="4"/>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5"/>
                                        </p:tgtEl>
                                        <p:attrNameLst>
                                          <p:attrName>style.visibility</p:attrName>
                                        </p:attrNameLst>
                                      </p:cBhvr>
                                      <p:to>
                                        <p:strVal val="visible"/>
                                      </p:to>
                                    </p:set>
                                    <p:animEffect transition="in" filter="wipe(left)">
                                      <p:cBhvr>
                                        <p:cTn id="3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4" grpId="0" autoUpdateAnimBg="0"/>
      <p:bldP spid="18453" grpId="0" autoUpdateAnimBg="0"/>
      <p:bldP spid="18463" grpId="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2"/>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5EDF459-7089-4B28-AD2A-3C697EA29AB4}" type="slidenum">
              <a:rPr lang="zh-CN" altLang="zh-CN">
                <a:latin typeface="Arial Black" panose="020B0A04020102020204" pitchFamily="34" charset="0"/>
              </a:rPr>
            </a:fld>
            <a:endParaRPr lang="zh-CN" altLang="zh-CN">
              <a:latin typeface="Arial Black" panose="020B0A04020102020204" pitchFamily="34" charset="0"/>
            </a:endParaRPr>
          </a:p>
        </p:txBody>
      </p:sp>
      <p:sp>
        <p:nvSpPr>
          <p:cNvPr id="23555" name="Date Placeholder 3"/>
          <p:cNvSpPr>
            <a:spLocks noGrp="1"/>
          </p:cNvSpPr>
          <p:nvPr>
            <p:ph type="dt"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1F7640AF-DAA7-4099-BF8A-D24FA7F68FB7}" type="datetime1">
              <a:rPr lang="zh-CN" altLang="en-US"/>
            </a:fld>
            <a:endParaRPr lang="zh-CN" altLang="zh-CN"/>
          </a:p>
        </p:txBody>
      </p:sp>
      <p:sp>
        <p:nvSpPr>
          <p:cNvPr id="23556" name="Text Box 2"/>
          <p:cNvSpPr txBox="1">
            <a:spLocks noChangeArrowheads="1"/>
          </p:cNvSpPr>
          <p:nvPr/>
        </p:nvSpPr>
        <p:spPr bwMode="auto">
          <a:xfrm>
            <a:off x="438150" y="552450"/>
            <a:ext cx="42672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pPr>
            <a:r>
              <a:rPr lang="zh-CN" altLang="zh-CN" sz="3200" b="1">
                <a:solidFill>
                  <a:srgbClr val="0000FF"/>
                </a:solidFill>
                <a:latin typeface="黑体" panose="02010609060101010101" pitchFamily="49" charset="-122"/>
                <a:ea typeface="黑体" panose="02010609060101010101" pitchFamily="49" charset="-122"/>
              </a:rPr>
              <a:t>1.1.1  本征半导体</a:t>
            </a:r>
            <a:endParaRPr lang="zh-CN" altLang="zh-CN" sz="3200" b="1">
              <a:solidFill>
                <a:srgbClr val="0000FF"/>
              </a:solidFill>
              <a:latin typeface="黑体" panose="02010609060101010101" pitchFamily="49" charset="-122"/>
              <a:ea typeface="黑体" panose="02010609060101010101" pitchFamily="49" charset="-122"/>
            </a:endParaRPr>
          </a:p>
        </p:txBody>
      </p:sp>
      <p:sp>
        <p:nvSpPr>
          <p:cNvPr id="23557" name="Text Box 3"/>
          <p:cNvSpPr txBox="1">
            <a:spLocks noChangeArrowheads="1"/>
          </p:cNvSpPr>
          <p:nvPr/>
        </p:nvSpPr>
        <p:spPr bwMode="auto">
          <a:xfrm>
            <a:off x="304800" y="1341438"/>
            <a:ext cx="24955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pPr>
            <a:r>
              <a:rPr lang="zh-CN" altLang="zh-CN" sz="2800" b="1">
                <a:solidFill>
                  <a:srgbClr val="FF0066"/>
                </a:solidFill>
                <a:latin typeface="宋体" panose="02010600030101010101" pitchFamily="2" charset="-122"/>
              </a:rPr>
              <a:t>本征半导体</a:t>
            </a:r>
            <a:r>
              <a:rPr lang="zh-CN" altLang="zh-CN" sz="2000" b="1">
                <a:solidFill>
                  <a:srgbClr val="FF0066"/>
                </a:solidFill>
                <a:latin typeface="宋体" panose="02010600030101010101" pitchFamily="2" charset="-122"/>
              </a:rPr>
              <a:t> </a:t>
            </a:r>
            <a:r>
              <a:rPr lang="zh-CN" altLang="zh-CN" sz="2800" b="1">
                <a:solidFill>
                  <a:srgbClr val="FF0066"/>
                </a:solidFill>
                <a:latin typeface="Times New Roman" panose="02020603050405020304" pitchFamily="18" charset="0"/>
              </a:rPr>
              <a:t>—</a:t>
            </a:r>
            <a:endParaRPr lang="zh-CN" altLang="zh-CN" sz="2800" b="1">
              <a:solidFill>
                <a:srgbClr val="FF0066"/>
              </a:solidFill>
              <a:latin typeface="宋体" panose="02010600030101010101" pitchFamily="2" charset="-122"/>
            </a:endParaRPr>
          </a:p>
        </p:txBody>
      </p:sp>
      <p:sp>
        <p:nvSpPr>
          <p:cNvPr id="23558" name="Text Box 4"/>
          <p:cNvSpPr txBox="1">
            <a:spLocks noChangeArrowheads="1"/>
          </p:cNvSpPr>
          <p:nvPr/>
        </p:nvSpPr>
        <p:spPr bwMode="auto">
          <a:xfrm>
            <a:off x="2819400" y="1268413"/>
            <a:ext cx="59436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pPr>
            <a:r>
              <a:rPr lang="zh-CN" altLang="zh-CN" sz="2800" b="1">
                <a:solidFill>
                  <a:schemeClr val="bg2"/>
                </a:solidFill>
                <a:latin typeface="宋体" panose="02010600030101010101" pitchFamily="2" charset="-122"/>
              </a:rPr>
              <a:t>完全纯净、不含其他杂质且呈现晶体结构的半导体。如硅、锗单晶体。</a:t>
            </a:r>
            <a:endParaRPr lang="zh-CN" altLang="zh-CN" sz="2800" b="1">
              <a:solidFill>
                <a:schemeClr val="bg2"/>
              </a:solidFill>
              <a:latin typeface="宋体" panose="02010600030101010101" pitchFamily="2" charset="-122"/>
            </a:endParaRPr>
          </a:p>
        </p:txBody>
      </p:sp>
      <p:grpSp>
        <p:nvGrpSpPr>
          <p:cNvPr id="2" name="Group 6"/>
          <p:cNvGrpSpPr/>
          <p:nvPr/>
        </p:nvGrpSpPr>
        <p:grpSpPr bwMode="auto">
          <a:xfrm>
            <a:off x="1908175" y="3141663"/>
            <a:ext cx="2754313" cy="2601912"/>
            <a:chOff x="0" y="0"/>
            <a:chExt cx="1735" cy="1639"/>
          </a:xfrm>
        </p:grpSpPr>
        <p:grpSp>
          <p:nvGrpSpPr>
            <p:cNvPr id="23567" name="Group 7"/>
            <p:cNvGrpSpPr/>
            <p:nvPr/>
          </p:nvGrpSpPr>
          <p:grpSpPr bwMode="auto">
            <a:xfrm rot="16200000" flipH="1">
              <a:off x="275" y="58"/>
              <a:ext cx="343" cy="228"/>
              <a:chOff x="0" y="0"/>
              <a:chExt cx="343" cy="228"/>
            </a:xfrm>
          </p:grpSpPr>
          <p:sp>
            <p:nvSpPr>
              <p:cNvPr id="23635" name="Oval 8"/>
              <p:cNvSpPr>
                <a:spLocks noChangeArrowheads="1"/>
              </p:cNvSpPr>
              <p:nvPr/>
            </p:nvSpPr>
            <p:spPr bwMode="auto">
              <a:xfrm rot="-5400000">
                <a:off x="186" y="86"/>
                <a:ext cx="55" cy="51"/>
              </a:xfrm>
              <a:prstGeom prst="ellipse">
                <a:avLst/>
              </a:prstGeom>
              <a:solidFill>
                <a:srgbClr val="0033CC"/>
              </a:solidFill>
              <a:ln w="19050">
                <a:solidFill>
                  <a:srgbClr val="0033CC"/>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nvGrpSpPr>
              <p:cNvPr id="23636" name="Group 9"/>
              <p:cNvGrpSpPr/>
              <p:nvPr/>
            </p:nvGrpSpPr>
            <p:grpSpPr bwMode="auto">
              <a:xfrm>
                <a:off x="0" y="0"/>
                <a:ext cx="343" cy="228"/>
                <a:chOff x="0" y="0"/>
                <a:chExt cx="343" cy="228"/>
              </a:xfrm>
            </p:grpSpPr>
            <p:sp>
              <p:nvSpPr>
                <p:cNvPr id="23637" name="未知"/>
                <p:cNvSpPr/>
                <p:nvPr/>
              </p:nvSpPr>
              <p:spPr bwMode="auto">
                <a:xfrm>
                  <a:off x="0" y="144"/>
                  <a:ext cx="343" cy="84"/>
                </a:xfrm>
                <a:custGeom>
                  <a:avLst/>
                  <a:gdLst>
                    <a:gd name="T0" fmla="*/ 21 w 343"/>
                    <a:gd name="T1" fmla="*/ 72 h 84"/>
                    <a:gd name="T2" fmla="*/ 27 w 343"/>
                    <a:gd name="T3" fmla="*/ 72 h 84"/>
                    <a:gd name="T4" fmla="*/ 181 w 343"/>
                    <a:gd name="T5" fmla="*/ 72 h 84"/>
                    <a:gd name="T6" fmla="*/ 343 w 343"/>
                    <a:gd name="T7" fmla="*/ 0 h 84"/>
                    <a:gd name="T8" fmla="*/ 0 60000 65536"/>
                    <a:gd name="T9" fmla="*/ 0 60000 65536"/>
                    <a:gd name="T10" fmla="*/ 0 60000 65536"/>
                    <a:gd name="T11" fmla="*/ 0 60000 65536"/>
                    <a:gd name="T12" fmla="*/ 0 w 343"/>
                    <a:gd name="T13" fmla="*/ 0 h 84"/>
                    <a:gd name="T14" fmla="*/ 343 w 343"/>
                    <a:gd name="T15" fmla="*/ 84 h 84"/>
                  </a:gdLst>
                  <a:ahLst/>
                  <a:cxnLst>
                    <a:cxn ang="T8">
                      <a:pos x="T0" y="T1"/>
                    </a:cxn>
                    <a:cxn ang="T9">
                      <a:pos x="T2" y="T3"/>
                    </a:cxn>
                    <a:cxn ang="T10">
                      <a:pos x="T4" y="T5"/>
                    </a:cxn>
                    <a:cxn ang="T11">
                      <a:pos x="T6" y="T7"/>
                    </a:cxn>
                  </a:cxnLst>
                  <a:rect l="T12" t="T13" r="T14" b="T15"/>
                  <a:pathLst>
                    <a:path w="343" h="84">
                      <a:moveTo>
                        <a:pt x="21" y="72"/>
                      </a:moveTo>
                      <a:cubicBezTo>
                        <a:pt x="23" y="72"/>
                        <a:pt x="0" y="72"/>
                        <a:pt x="27" y="72"/>
                      </a:cubicBezTo>
                      <a:cubicBezTo>
                        <a:pt x="54" y="72"/>
                        <a:pt x="128" y="84"/>
                        <a:pt x="181" y="72"/>
                      </a:cubicBezTo>
                      <a:cubicBezTo>
                        <a:pt x="234" y="60"/>
                        <a:pt x="309" y="15"/>
                        <a:pt x="343" y="0"/>
                      </a:cubicBezTo>
                    </a:path>
                  </a:pathLst>
                </a:custGeom>
                <a:noFill/>
                <a:ln w="19050" cap="flat" cmpd="sng">
                  <a:solidFill>
                    <a:schemeClr val="bg2"/>
                  </a:solidFill>
                  <a:prstDash val="dash"/>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3638" name="未知"/>
                <p:cNvSpPr/>
                <p:nvPr/>
              </p:nvSpPr>
              <p:spPr bwMode="auto">
                <a:xfrm flipV="1">
                  <a:off x="0" y="0"/>
                  <a:ext cx="343" cy="84"/>
                </a:xfrm>
                <a:custGeom>
                  <a:avLst/>
                  <a:gdLst>
                    <a:gd name="T0" fmla="*/ 21 w 343"/>
                    <a:gd name="T1" fmla="*/ 72 h 84"/>
                    <a:gd name="T2" fmla="*/ 27 w 343"/>
                    <a:gd name="T3" fmla="*/ 72 h 84"/>
                    <a:gd name="T4" fmla="*/ 181 w 343"/>
                    <a:gd name="T5" fmla="*/ 72 h 84"/>
                    <a:gd name="T6" fmla="*/ 343 w 343"/>
                    <a:gd name="T7" fmla="*/ 0 h 84"/>
                    <a:gd name="T8" fmla="*/ 0 60000 65536"/>
                    <a:gd name="T9" fmla="*/ 0 60000 65536"/>
                    <a:gd name="T10" fmla="*/ 0 60000 65536"/>
                    <a:gd name="T11" fmla="*/ 0 60000 65536"/>
                    <a:gd name="T12" fmla="*/ 0 w 343"/>
                    <a:gd name="T13" fmla="*/ 0 h 84"/>
                    <a:gd name="T14" fmla="*/ 343 w 343"/>
                    <a:gd name="T15" fmla="*/ 84 h 84"/>
                  </a:gdLst>
                  <a:ahLst/>
                  <a:cxnLst>
                    <a:cxn ang="T8">
                      <a:pos x="T0" y="T1"/>
                    </a:cxn>
                    <a:cxn ang="T9">
                      <a:pos x="T2" y="T3"/>
                    </a:cxn>
                    <a:cxn ang="T10">
                      <a:pos x="T4" y="T5"/>
                    </a:cxn>
                    <a:cxn ang="T11">
                      <a:pos x="T6" y="T7"/>
                    </a:cxn>
                  </a:cxnLst>
                  <a:rect l="T12" t="T13" r="T14" b="T15"/>
                  <a:pathLst>
                    <a:path w="343" h="84">
                      <a:moveTo>
                        <a:pt x="21" y="72"/>
                      </a:moveTo>
                      <a:cubicBezTo>
                        <a:pt x="23" y="72"/>
                        <a:pt x="0" y="72"/>
                        <a:pt x="27" y="72"/>
                      </a:cubicBezTo>
                      <a:cubicBezTo>
                        <a:pt x="54" y="72"/>
                        <a:pt x="128" y="84"/>
                        <a:pt x="181" y="72"/>
                      </a:cubicBezTo>
                      <a:cubicBezTo>
                        <a:pt x="234" y="60"/>
                        <a:pt x="309" y="15"/>
                        <a:pt x="343" y="0"/>
                      </a:cubicBezTo>
                    </a:path>
                  </a:pathLst>
                </a:custGeom>
                <a:noFill/>
                <a:ln w="19050" cap="flat" cmpd="sng">
                  <a:solidFill>
                    <a:schemeClr val="bg2"/>
                  </a:solidFill>
                  <a:prstDash val="dash"/>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grpSp>
          <p:nvGrpSpPr>
            <p:cNvPr id="23568" name="Group 12"/>
            <p:cNvGrpSpPr/>
            <p:nvPr/>
          </p:nvGrpSpPr>
          <p:grpSpPr bwMode="auto">
            <a:xfrm rot="16200000" flipH="1">
              <a:off x="1091" y="58"/>
              <a:ext cx="343" cy="228"/>
              <a:chOff x="0" y="0"/>
              <a:chExt cx="343" cy="228"/>
            </a:xfrm>
          </p:grpSpPr>
          <p:sp>
            <p:nvSpPr>
              <p:cNvPr id="23631" name="Oval 13"/>
              <p:cNvSpPr>
                <a:spLocks noChangeArrowheads="1"/>
              </p:cNvSpPr>
              <p:nvPr/>
            </p:nvSpPr>
            <p:spPr bwMode="auto">
              <a:xfrm rot="-5400000">
                <a:off x="186" y="86"/>
                <a:ext cx="55" cy="51"/>
              </a:xfrm>
              <a:prstGeom prst="ellipse">
                <a:avLst/>
              </a:prstGeom>
              <a:solidFill>
                <a:srgbClr val="0033CC"/>
              </a:solidFill>
              <a:ln w="19050">
                <a:solidFill>
                  <a:srgbClr val="0033CC"/>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nvGrpSpPr>
              <p:cNvPr id="23632" name="Group 14"/>
              <p:cNvGrpSpPr/>
              <p:nvPr/>
            </p:nvGrpSpPr>
            <p:grpSpPr bwMode="auto">
              <a:xfrm>
                <a:off x="0" y="0"/>
                <a:ext cx="343" cy="228"/>
                <a:chOff x="0" y="0"/>
                <a:chExt cx="343" cy="228"/>
              </a:xfrm>
            </p:grpSpPr>
            <p:sp>
              <p:nvSpPr>
                <p:cNvPr id="23633" name="未知"/>
                <p:cNvSpPr/>
                <p:nvPr/>
              </p:nvSpPr>
              <p:spPr bwMode="auto">
                <a:xfrm>
                  <a:off x="0" y="144"/>
                  <a:ext cx="343" cy="84"/>
                </a:xfrm>
                <a:custGeom>
                  <a:avLst/>
                  <a:gdLst>
                    <a:gd name="T0" fmla="*/ 21 w 343"/>
                    <a:gd name="T1" fmla="*/ 72 h 84"/>
                    <a:gd name="T2" fmla="*/ 27 w 343"/>
                    <a:gd name="T3" fmla="*/ 72 h 84"/>
                    <a:gd name="T4" fmla="*/ 181 w 343"/>
                    <a:gd name="T5" fmla="*/ 72 h 84"/>
                    <a:gd name="T6" fmla="*/ 343 w 343"/>
                    <a:gd name="T7" fmla="*/ 0 h 84"/>
                    <a:gd name="T8" fmla="*/ 0 60000 65536"/>
                    <a:gd name="T9" fmla="*/ 0 60000 65536"/>
                    <a:gd name="T10" fmla="*/ 0 60000 65536"/>
                    <a:gd name="T11" fmla="*/ 0 60000 65536"/>
                    <a:gd name="T12" fmla="*/ 0 w 343"/>
                    <a:gd name="T13" fmla="*/ 0 h 84"/>
                    <a:gd name="T14" fmla="*/ 343 w 343"/>
                    <a:gd name="T15" fmla="*/ 84 h 84"/>
                  </a:gdLst>
                  <a:ahLst/>
                  <a:cxnLst>
                    <a:cxn ang="T8">
                      <a:pos x="T0" y="T1"/>
                    </a:cxn>
                    <a:cxn ang="T9">
                      <a:pos x="T2" y="T3"/>
                    </a:cxn>
                    <a:cxn ang="T10">
                      <a:pos x="T4" y="T5"/>
                    </a:cxn>
                    <a:cxn ang="T11">
                      <a:pos x="T6" y="T7"/>
                    </a:cxn>
                  </a:cxnLst>
                  <a:rect l="T12" t="T13" r="T14" b="T15"/>
                  <a:pathLst>
                    <a:path w="343" h="84">
                      <a:moveTo>
                        <a:pt x="21" y="72"/>
                      </a:moveTo>
                      <a:cubicBezTo>
                        <a:pt x="23" y="72"/>
                        <a:pt x="0" y="72"/>
                        <a:pt x="27" y="72"/>
                      </a:cubicBezTo>
                      <a:cubicBezTo>
                        <a:pt x="54" y="72"/>
                        <a:pt x="128" y="84"/>
                        <a:pt x="181" y="72"/>
                      </a:cubicBezTo>
                      <a:cubicBezTo>
                        <a:pt x="234" y="60"/>
                        <a:pt x="309" y="15"/>
                        <a:pt x="343" y="0"/>
                      </a:cubicBezTo>
                    </a:path>
                  </a:pathLst>
                </a:custGeom>
                <a:noFill/>
                <a:ln w="19050" cap="flat" cmpd="sng">
                  <a:solidFill>
                    <a:schemeClr val="bg2"/>
                  </a:solidFill>
                  <a:prstDash val="dash"/>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3634" name="未知"/>
                <p:cNvSpPr/>
                <p:nvPr/>
              </p:nvSpPr>
              <p:spPr bwMode="auto">
                <a:xfrm flipV="1">
                  <a:off x="0" y="0"/>
                  <a:ext cx="343" cy="84"/>
                </a:xfrm>
                <a:custGeom>
                  <a:avLst/>
                  <a:gdLst>
                    <a:gd name="T0" fmla="*/ 21 w 343"/>
                    <a:gd name="T1" fmla="*/ 72 h 84"/>
                    <a:gd name="T2" fmla="*/ 27 w 343"/>
                    <a:gd name="T3" fmla="*/ 72 h 84"/>
                    <a:gd name="T4" fmla="*/ 181 w 343"/>
                    <a:gd name="T5" fmla="*/ 72 h 84"/>
                    <a:gd name="T6" fmla="*/ 343 w 343"/>
                    <a:gd name="T7" fmla="*/ 0 h 84"/>
                    <a:gd name="T8" fmla="*/ 0 60000 65536"/>
                    <a:gd name="T9" fmla="*/ 0 60000 65536"/>
                    <a:gd name="T10" fmla="*/ 0 60000 65536"/>
                    <a:gd name="T11" fmla="*/ 0 60000 65536"/>
                    <a:gd name="T12" fmla="*/ 0 w 343"/>
                    <a:gd name="T13" fmla="*/ 0 h 84"/>
                    <a:gd name="T14" fmla="*/ 343 w 343"/>
                    <a:gd name="T15" fmla="*/ 84 h 84"/>
                  </a:gdLst>
                  <a:ahLst/>
                  <a:cxnLst>
                    <a:cxn ang="T8">
                      <a:pos x="T0" y="T1"/>
                    </a:cxn>
                    <a:cxn ang="T9">
                      <a:pos x="T2" y="T3"/>
                    </a:cxn>
                    <a:cxn ang="T10">
                      <a:pos x="T4" y="T5"/>
                    </a:cxn>
                    <a:cxn ang="T11">
                      <a:pos x="T6" y="T7"/>
                    </a:cxn>
                  </a:cxnLst>
                  <a:rect l="T12" t="T13" r="T14" b="T15"/>
                  <a:pathLst>
                    <a:path w="343" h="84">
                      <a:moveTo>
                        <a:pt x="21" y="72"/>
                      </a:moveTo>
                      <a:cubicBezTo>
                        <a:pt x="23" y="72"/>
                        <a:pt x="0" y="72"/>
                        <a:pt x="27" y="72"/>
                      </a:cubicBezTo>
                      <a:cubicBezTo>
                        <a:pt x="54" y="72"/>
                        <a:pt x="128" y="84"/>
                        <a:pt x="181" y="72"/>
                      </a:cubicBezTo>
                      <a:cubicBezTo>
                        <a:pt x="234" y="60"/>
                        <a:pt x="309" y="15"/>
                        <a:pt x="343" y="0"/>
                      </a:cubicBezTo>
                    </a:path>
                  </a:pathLst>
                </a:custGeom>
                <a:noFill/>
                <a:ln w="19050" cap="flat" cmpd="sng">
                  <a:solidFill>
                    <a:schemeClr val="bg2"/>
                  </a:solidFill>
                  <a:prstDash val="dash"/>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grpSp>
          <p:nvGrpSpPr>
            <p:cNvPr id="23569" name="Group 17"/>
            <p:cNvGrpSpPr/>
            <p:nvPr/>
          </p:nvGrpSpPr>
          <p:grpSpPr bwMode="auto">
            <a:xfrm flipV="1">
              <a:off x="336" y="576"/>
              <a:ext cx="240" cy="510"/>
              <a:chOff x="0" y="0"/>
              <a:chExt cx="240" cy="510"/>
            </a:xfrm>
          </p:grpSpPr>
          <p:sp>
            <p:nvSpPr>
              <p:cNvPr id="23627" name="Oval 18"/>
              <p:cNvSpPr>
                <a:spLocks noChangeArrowheads="1"/>
              </p:cNvSpPr>
              <p:nvPr/>
            </p:nvSpPr>
            <p:spPr bwMode="auto">
              <a:xfrm>
                <a:off x="96" y="336"/>
                <a:ext cx="55" cy="51"/>
              </a:xfrm>
              <a:prstGeom prst="ellipse">
                <a:avLst/>
              </a:prstGeom>
              <a:solidFill>
                <a:srgbClr val="0033CC"/>
              </a:solidFill>
              <a:ln w="19050">
                <a:solidFill>
                  <a:srgbClr val="0033CC"/>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3628" name="Oval 19"/>
              <p:cNvSpPr>
                <a:spLocks noChangeArrowheads="1"/>
              </p:cNvSpPr>
              <p:nvPr/>
            </p:nvSpPr>
            <p:spPr bwMode="auto">
              <a:xfrm>
                <a:off x="96" y="144"/>
                <a:ext cx="55" cy="51"/>
              </a:xfrm>
              <a:prstGeom prst="ellipse">
                <a:avLst/>
              </a:prstGeom>
              <a:solidFill>
                <a:srgbClr val="0033CC"/>
              </a:solidFill>
              <a:ln w="19050">
                <a:solidFill>
                  <a:srgbClr val="0033CC"/>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3629" name="未知"/>
              <p:cNvSpPr/>
              <p:nvPr/>
            </p:nvSpPr>
            <p:spPr bwMode="auto">
              <a:xfrm>
                <a:off x="0" y="0"/>
                <a:ext cx="100" cy="510"/>
              </a:xfrm>
              <a:custGeom>
                <a:avLst/>
                <a:gdLst>
                  <a:gd name="T0" fmla="*/ 100 w 100"/>
                  <a:gd name="T1" fmla="*/ 0 h 510"/>
                  <a:gd name="T2" fmla="*/ 22 w 100"/>
                  <a:gd name="T3" fmla="*/ 150 h 510"/>
                  <a:gd name="T4" fmla="*/ 10 w 100"/>
                  <a:gd name="T5" fmla="*/ 348 h 510"/>
                  <a:gd name="T6" fmla="*/ 82 w 100"/>
                  <a:gd name="T7" fmla="*/ 510 h 510"/>
                  <a:gd name="T8" fmla="*/ 0 60000 65536"/>
                  <a:gd name="T9" fmla="*/ 0 60000 65536"/>
                  <a:gd name="T10" fmla="*/ 0 60000 65536"/>
                  <a:gd name="T11" fmla="*/ 0 60000 65536"/>
                  <a:gd name="T12" fmla="*/ 0 w 100"/>
                  <a:gd name="T13" fmla="*/ 0 h 510"/>
                  <a:gd name="T14" fmla="*/ 100 w 100"/>
                  <a:gd name="T15" fmla="*/ 510 h 510"/>
                </a:gdLst>
                <a:ahLst/>
                <a:cxnLst>
                  <a:cxn ang="T8">
                    <a:pos x="T0" y="T1"/>
                  </a:cxn>
                  <a:cxn ang="T9">
                    <a:pos x="T2" y="T3"/>
                  </a:cxn>
                  <a:cxn ang="T10">
                    <a:pos x="T4" y="T5"/>
                  </a:cxn>
                  <a:cxn ang="T11">
                    <a:pos x="T6" y="T7"/>
                  </a:cxn>
                </a:cxnLst>
                <a:rect l="T12" t="T13" r="T14" b="T15"/>
                <a:pathLst>
                  <a:path w="100" h="510">
                    <a:moveTo>
                      <a:pt x="100" y="0"/>
                    </a:moveTo>
                    <a:cubicBezTo>
                      <a:pt x="87" y="25"/>
                      <a:pt x="37" y="92"/>
                      <a:pt x="22" y="150"/>
                    </a:cubicBezTo>
                    <a:cubicBezTo>
                      <a:pt x="7" y="208"/>
                      <a:pt x="0" y="288"/>
                      <a:pt x="10" y="348"/>
                    </a:cubicBezTo>
                    <a:cubicBezTo>
                      <a:pt x="20" y="408"/>
                      <a:pt x="67" y="476"/>
                      <a:pt x="82" y="510"/>
                    </a:cubicBezTo>
                  </a:path>
                </a:pathLst>
              </a:custGeom>
              <a:noFill/>
              <a:ln w="19050" cap="flat" cmpd="sng">
                <a:solidFill>
                  <a:schemeClr val="bg2"/>
                </a:solidFill>
                <a:prstDash val="dash"/>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3630" name="未知"/>
              <p:cNvSpPr/>
              <p:nvPr/>
            </p:nvSpPr>
            <p:spPr bwMode="auto">
              <a:xfrm flipH="1">
                <a:off x="144" y="0"/>
                <a:ext cx="96" cy="510"/>
              </a:xfrm>
              <a:custGeom>
                <a:avLst/>
                <a:gdLst>
                  <a:gd name="T0" fmla="*/ 100 w 100"/>
                  <a:gd name="T1" fmla="*/ 0 h 510"/>
                  <a:gd name="T2" fmla="*/ 22 w 100"/>
                  <a:gd name="T3" fmla="*/ 150 h 510"/>
                  <a:gd name="T4" fmla="*/ 10 w 100"/>
                  <a:gd name="T5" fmla="*/ 348 h 510"/>
                  <a:gd name="T6" fmla="*/ 82 w 100"/>
                  <a:gd name="T7" fmla="*/ 510 h 510"/>
                  <a:gd name="T8" fmla="*/ 0 60000 65536"/>
                  <a:gd name="T9" fmla="*/ 0 60000 65536"/>
                  <a:gd name="T10" fmla="*/ 0 60000 65536"/>
                  <a:gd name="T11" fmla="*/ 0 60000 65536"/>
                  <a:gd name="T12" fmla="*/ 0 w 100"/>
                  <a:gd name="T13" fmla="*/ 0 h 510"/>
                  <a:gd name="T14" fmla="*/ 100 w 100"/>
                  <a:gd name="T15" fmla="*/ 510 h 510"/>
                </a:gdLst>
                <a:ahLst/>
                <a:cxnLst>
                  <a:cxn ang="T8">
                    <a:pos x="T0" y="T1"/>
                  </a:cxn>
                  <a:cxn ang="T9">
                    <a:pos x="T2" y="T3"/>
                  </a:cxn>
                  <a:cxn ang="T10">
                    <a:pos x="T4" y="T5"/>
                  </a:cxn>
                  <a:cxn ang="T11">
                    <a:pos x="T6" y="T7"/>
                  </a:cxn>
                </a:cxnLst>
                <a:rect l="T12" t="T13" r="T14" b="T15"/>
                <a:pathLst>
                  <a:path w="100" h="510">
                    <a:moveTo>
                      <a:pt x="100" y="0"/>
                    </a:moveTo>
                    <a:cubicBezTo>
                      <a:pt x="87" y="25"/>
                      <a:pt x="37" y="92"/>
                      <a:pt x="22" y="150"/>
                    </a:cubicBezTo>
                    <a:cubicBezTo>
                      <a:pt x="7" y="208"/>
                      <a:pt x="0" y="288"/>
                      <a:pt x="10" y="348"/>
                    </a:cubicBezTo>
                    <a:cubicBezTo>
                      <a:pt x="20" y="408"/>
                      <a:pt x="67" y="476"/>
                      <a:pt x="82" y="510"/>
                    </a:cubicBezTo>
                  </a:path>
                </a:pathLst>
              </a:custGeom>
              <a:noFill/>
              <a:ln w="19050" cap="flat" cmpd="sng">
                <a:solidFill>
                  <a:schemeClr val="bg2"/>
                </a:solidFill>
                <a:prstDash val="dash"/>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23570" name="Group 22"/>
            <p:cNvGrpSpPr/>
            <p:nvPr/>
          </p:nvGrpSpPr>
          <p:grpSpPr bwMode="auto">
            <a:xfrm rot="16200000" flipV="1">
              <a:off x="759" y="201"/>
              <a:ext cx="240" cy="510"/>
              <a:chOff x="0" y="0"/>
              <a:chExt cx="240" cy="510"/>
            </a:xfrm>
          </p:grpSpPr>
          <p:sp>
            <p:nvSpPr>
              <p:cNvPr id="23623" name="Oval 23"/>
              <p:cNvSpPr>
                <a:spLocks noChangeArrowheads="1"/>
              </p:cNvSpPr>
              <p:nvPr/>
            </p:nvSpPr>
            <p:spPr bwMode="auto">
              <a:xfrm>
                <a:off x="96" y="336"/>
                <a:ext cx="55" cy="51"/>
              </a:xfrm>
              <a:prstGeom prst="ellipse">
                <a:avLst/>
              </a:prstGeom>
              <a:solidFill>
                <a:srgbClr val="0033CC"/>
              </a:solidFill>
              <a:ln w="19050">
                <a:solidFill>
                  <a:srgbClr val="0033CC"/>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3624" name="Oval 24"/>
              <p:cNvSpPr>
                <a:spLocks noChangeArrowheads="1"/>
              </p:cNvSpPr>
              <p:nvPr/>
            </p:nvSpPr>
            <p:spPr bwMode="auto">
              <a:xfrm>
                <a:off x="96" y="144"/>
                <a:ext cx="55" cy="51"/>
              </a:xfrm>
              <a:prstGeom prst="ellipse">
                <a:avLst/>
              </a:prstGeom>
              <a:solidFill>
                <a:srgbClr val="0033CC"/>
              </a:solidFill>
              <a:ln w="19050">
                <a:solidFill>
                  <a:srgbClr val="0033CC"/>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3625" name="未知"/>
              <p:cNvSpPr/>
              <p:nvPr/>
            </p:nvSpPr>
            <p:spPr bwMode="auto">
              <a:xfrm>
                <a:off x="0" y="0"/>
                <a:ext cx="100" cy="510"/>
              </a:xfrm>
              <a:custGeom>
                <a:avLst/>
                <a:gdLst>
                  <a:gd name="T0" fmla="*/ 100 w 100"/>
                  <a:gd name="T1" fmla="*/ 0 h 510"/>
                  <a:gd name="T2" fmla="*/ 22 w 100"/>
                  <a:gd name="T3" fmla="*/ 150 h 510"/>
                  <a:gd name="T4" fmla="*/ 10 w 100"/>
                  <a:gd name="T5" fmla="*/ 348 h 510"/>
                  <a:gd name="T6" fmla="*/ 82 w 100"/>
                  <a:gd name="T7" fmla="*/ 510 h 510"/>
                  <a:gd name="T8" fmla="*/ 0 60000 65536"/>
                  <a:gd name="T9" fmla="*/ 0 60000 65536"/>
                  <a:gd name="T10" fmla="*/ 0 60000 65536"/>
                  <a:gd name="T11" fmla="*/ 0 60000 65536"/>
                  <a:gd name="T12" fmla="*/ 0 w 100"/>
                  <a:gd name="T13" fmla="*/ 0 h 510"/>
                  <a:gd name="T14" fmla="*/ 100 w 100"/>
                  <a:gd name="T15" fmla="*/ 510 h 510"/>
                </a:gdLst>
                <a:ahLst/>
                <a:cxnLst>
                  <a:cxn ang="T8">
                    <a:pos x="T0" y="T1"/>
                  </a:cxn>
                  <a:cxn ang="T9">
                    <a:pos x="T2" y="T3"/>
                  </a:cxn>
                  <a:cxn ang="T10">
                    <a:pos x="T4" y="T5"/>
                  </a:cxn>
                  <a:cxn ang="T11">
                    <a:pos x="T6" y="T7"/>
                  </a:cxn>
                </a:cxnLst>
                <a:rect l="T12" t="T13" r="T14" b="T15"/>
                <a:pathLst>
                  <a:path w="100" h="510">
                    <a:moveTo>
                      <a:pt x="100" y="0"/>
                    </a:moveTo>
                    <a:cubicBezTo>
                      <a:pt x="87" y="25"/>
                      <a:pt x="37" y="92"/>
                      <a:pt x="22" y="150"/>
                    </a:cubicBezTo>
                    <a:cubicBezTo>
                      <a:pt x="7" y="208"/>
                      <a:pt x="0" y="288"/>
                      <a:pt x="10" y="348"/>
                    </a:cubicBezTo>
                    <a:cubicBezTo>
                      <a:pt x="20" y="408"/>
                      <a:pt x="67" y="476"/>
                      <a:pt x="82" y="510"/>
                    </a:cubicBezTo>
                  </a:path>
                </a:pathLst>
              </a:custGeom>
              <a:noFill/>
              <a:ln w="19050" cap="flat" cmpd="sng">
                <a:solidFill>
                  <a:schemeClr val="bg2"/>
                </a:solidFill>
                <a:prstDash val="dash"/>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3626" name="未知"/>
              <p:cNvSpPr/>
              <p:nvPr/>
            </p:nvSpPr>
            <p:spPr bwMode="auto">
              <a:xfrm flipH="1">
                <a:off x="144" y="0"/>
                <a:ext cx="96" cy="510"/>
              </a:xfrm>
              <a:custGeom>
                <a:avLst/>
                <a:gdLst>
                  <a:gd name="T0" fmla="*/ 100 w 100"/>
                  <a:gd name="T1" fmla="*/ 0 h 510"/>
                  <a:gd name="T2" fmla="*/ 22 w 100"/>
                  <a:gd name="T3" fmla="*/ 150 h 510"/>
                  <a:gd name="T4" fmla="*/ 10 w 100"/>
                  <a:gd name="T5" fmla="*/ 348 h 510"/>
                  <a:gd name="T6" fmla="*/ 82 w 100"/>
                  <a:gd name="T7" fmla="*/ 510 h 510"/>
                  <a:gd name="T8" fmla="*/ 0 60000 65536"/>
                  <a:gd name="T9" fmla="*/ 0 60000 65536"/>
                  <a:gd name="T10" fmla="*/ 0 60000 65536"/>
                  <a:gd name="T11" fmla="*/ 0 60000 65536"/>
                  <a:gd name="T12" fmla="*/ 0 w 100"/>
                  <a:gd name="T13" fmla="*/ 0 h 510"/>
                  <a:gd name="T14" fmla="*/ 100 w 100"/>
                  <a:gd name="T15" fmla="*/ 510 h 510"/>
                </a:gdLst>
                <a:ahLst/>
                <a:cxnLst>
                  <a:cxn ang="T8">
                    <a:pos x="T0" y="T1"/>
                  </a:cxn>
                  <a:cxn ang="T9">
                    <a:pos x="T2" y="T3"/>
                  </a:cxn>
                  <a:cxn ang="T10">
                    <a:pos x="T4" y="T5"/>
                  </a:cxn>
                  <a:cxn ang="T11">
                    <a:pos x="T6" y="T7"/>
                  </a:cxn>
                </a:cxnLst>
                <a:rect l="T12" t="T13" r="T14" b="T15"/>
                <a:pathLst>
                  <a:path w="100" h="510">
                    <a:moveTo>
                      <a:pt x="100" y="0"/>
                    </a:moveTo>
                    <a:cubicBezTo>
                      <a:pt x="87" y="25"/>
                      <a:pt x="37" y="92"/>
                      <a:pt x="22" y="150"/>
                    </a:cubicBezTo>
                    <a:cubicBezTo>
                      <a:pt x="7" y="208"/>
                      <a:pt x="0" y="288"/>
                      <a:pt x="10" y="348"/>
                    </a:cubicBezTo>
                    <a:cubicBezTo>
                      <a:pt x="20" y="408"/>
                      <a:pt x="67" y="476"/>
                      <a:pt x="82" y="510"/>
                    </a:cubicBezTo>
                  </a:path>
                </a:pathLst>
              </a:custGeom>
              <a:noFill/>
              <a:ln w="19050" cap="flat" cmpd="sng">
                <a:solidFill>
                  <a:schemeClr val="bg2"/>
                </a:solidFill>
                <a:prstDash val="dash"/>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23571" name="Group 27"/>
            <p:cNvGrpSpPr/>
            <p:nvPr/>
          </p:nvGrpSpPr>
          <p:grpSpPr bwMode="auto">
            <a:xfrm>
              <a:off x="288" y="288"/>
              <a:ext cx="506" cy="330"/>
              <a:chOff x="0" y="0"/>
              <a:chExt cx="506" cy="330"/>
            </a:xfrm>
          </p:grpSpPr>
          <p:sp>
            <p:nvSpPr>
              <p:cNvPr id="23621" name="Oval 28"/>
              <p:cNvSpPr>
                <a:spLocks noChangeArrowheads="1"/>
              </p:cNvSpPr>
              <p:nvPr/>
            </p:nvSpPr>
            <p:spPr bwMode="auto">
              <a:xfrm>
                <a:off x="0" y="0"/>
                <a:ext cx="352" cy="330"/>
              </a:xfrm>
              <a:prstGeom prst="ellipse">
                <a:avLst/>
              </a:prstGeom>
              <a:solidFill>
                <a:schemeClr val="hlink"/>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20000"/>
                  </a:spcBef>
                </a:pPr>
                <a:endParaRPr lang="zh-CN" altLang="zh-CN" sz="3200" b="1">
                  <a:latin typeface="Times New Roman" panose="02020603050405020304" pitchFamily="18" charset="0"/>
                  <a:ea typeface="隶书" panose="02010509060101010101" pitchFamily="49" charset="-122"/>
                </a:endParaRPr>
              </a:p>
            </p:txBody>
          </p:sp>
          <p:sp>
            <p:nvSpPr>
              <p:cNvPr id="23622" name="Text Box 29"/>
              <p:cNvSpPr txBox="1">
                <a:spLocks noChangeArrowheads="1"/>
              </p:cNvSpPr>
              <p:nvPr/>
            </p:nvSpPr>
            <p:spPr bwMode="auto">
              <a:xfrm>
                <a:off x="26" y="22"/>
                <a:ext cx="48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zh-CN" sz="2400" b="1">
                    <a:latin typeface="Times New Roman" panose="02020603050405020304" pitchFamily="18" charset="0"/>
                  </a:rPr>
                  <a:t>+4</a:t>
                </a:r>
                <a:endParaRPr lang="zh-CN" altLang="zh-CN" sz="2400" b="1">
                  <a:latin typeface="Times New Roman" panose="02020603050405020304" pitchFamily="18" charset="0"/>
                </a:endParaRPr>
              </a:p>
            </p:txBody>
          </p:sp>
        </p:grpSp>
        <p:grpSp>
          <p:nvGrpSpPr>
            <p:cNvPr id="23572" name="Group 30"/>
            <p:cNvGrpSpPr/>
            <p:nvPr/>
          </p:nvGrpSpPr>
          <p:grpSpPr bwMode="auto">
            <a:xfrm>
              <a:off x="0" y="1056"/>
              <a:ext cx="343" cy="228"/>
              <a:chOff x="0" y="0"/>
              <a:chExt cx="343" cy="228"/>
            </a:xfrm>
          </p:grpSpPr>
          <p:sp>
            <p:nvSpPr>
              <p:cNvPr id="23617" name="Oval 31"/>
              <p:cNvSpPr>
                <a:spLocks noChangeArrowheads="1"/>
              </p:cNvSpPr>
              <p:nvPr/>
            </p:nvSpPr>
            <p:spPr bwMode="auto">
              <a:xfrm rot="-5400000">
                <a:off x="186" y="86"/>
                <a:ext cx="55" cy="51"/>
              </a:xfrm>
              <a:prstGeom prst="ellipse">
                <a:avLst/>
              </a:prstGeom>
              <a:solidFill>
                <a:srgbClr val="0033CC"/>
              </a:solidFill>
              <a:ln w="19050">
                <a:solidFill>
                  <a:srgbClr val="0033CC"/>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nvGrpSpPr>
              <p:cNvPr id="23618" name="Group 32"/>
              <p:cNvGrpSpPr/>
              <p:nvPr/>
            </p:nvGrpSpPr>
            <p:grpSpPr bwMode="auto">
              <a:xfrm>
                <a:off x="0" y="0"/>
                <a:ext cx="343" cy="228"/>
                <a:chOff x="0" y="0"/>
                <a:chExt cx="343" cy="228"/>
              </a:xfrm>
            </p:grpSpPr>
            <p:sp>
              <p:nvSpPr>
                <p:cNvPr id="23619" name="未知"/>
                <p:cNvSpPr/>
                <p:nvPr/>
              </p:nvSpPr>
              <p:spPr bwMode="auto">
                <a:xfrm>
                  <a:off x="0" y="144"/>
                  <a:ext cx="343" cy="84"/>
                </a:xfrm>
                <a:custGeom>
                  <a:avLst/>
                  <a:gdLst>
                    <a:gd name="T0" fmla="*/ 21 w 343"/>
                    <a:gd name="T1" fmla="*/ 72 h 84"/>
                    <a:gd name="T2" fmla="*/ 27 w 343"/>
                    <a:gd name="T3" fmla="*/ 72 h 84"/>
                    <a:gd name="T4" fmla="*/ 181 w 343"/>
                    <a:gd name="T5" fmla="*/ 72 h 84"/>
                    <a:gd name="T6" fmla="*/ 343 w 343"/>
                    <a:gd name="T7" fmla="*/ 0 h 84"/>
                    <a:gd name="T8" fmla="*/ 0 60000 65536"/>
                    <a:gd name="T9" fmla="*/ 0 60000 65536"/>
                    <a:gd name="T10" fmla="*/ 0 60000 65536"/>
                    <a:gd name="T11" fmla="*/ 0 60000 65536"/>
                    <a:gd name="T12" fmla="*/ 0 w 343"/>
                    <a:gd name="T13" fmla="*/ 0 h 84"/>
                    <a:gd name="T14" fmla="*/ 343 w 343"/>
                    <a:gd name="T15" fmla="*/ 84 h 84"/>
                  </a:gdLst>
                  <a:ahLst/>
                  <a:cxnLst>
                    <a:cxn ang="T8">
                      <a:pos x="T0" y="T1"/>
                    </a:cxn>
                    <a:cxn ang="T9">
                      <a:pos x="T2" y="T3"/>
                    </a:cxn>
                    <a:cxn ang="T10">
                      <a:pos x="T4" y="T5"/>
                    </a:cxn>
                    <a:cxn ang="T11">
                      <a:pos x="T6" y="T7"/>
                    </a:cxn>
                  </a:cxnLst>
                  <a:rect l="T12" t="T13" r="T14" b="T15"/>
                  <a:pathLst>
                    <a:path w="343" h="84">
                      <a:moveTo>
                        <a:pt x="21" y="72"/>
                      </a:moveTo>
                      <a:cubicBezTo>
                        <a:pt x="23" y="72"/>
                        <a:pt x="0" y="72"/>
                        <a:pt x="27" y="72"/>
                      </a:cubicBezTo>
                      <a:cubicBezTo>
                        <a:pt x="54" y="72"/>
                        <a:pt x="128" y="84"/>
                        <a:pt x="181" y="72"/>
                      </a:cubicBezTo>
                      <a:cubicBezTo>
                        <a:pt x="234" y="60"/>
                        <a:pt x="309" y="15"/>
                        <a:pt x="343" y="0"/>
                      </a:cubicBezTo>
                    </a:path>
                  </a:pathLst>
                </a:custGeom>
                <a:noFill/>
                <a:ln w="19050" cap="flat" cmpd="sng">
                  <a:solidFill>
                    <a:schemeClr val="bg2"/>
                  </a:solidFill>
                  <a:prstDash val="dash"/>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3620" name="未知"/>
                <p:cNvSpPr/>
                <p:nvPr/>
              </p:nvSpPr>
              <p:spPr bwMode="auto">
                <a:xfrm flipV="1">
                  <a:off x="0" y="0"/>
                  <a:ext cx="343" cy="84"/>
                </a:xfrm>
                <a:custGeom>
                  <a:avLst/>
                  <a:gdLst>
                    <a:gd name="T0" fmla="*/ 21 w 343"/>
                    <a:gd name="T1" fmla="*/ 72 h 84"/>
                    <a:gd name="T2" fmla="*/ 27 w 343"/>
                    <a:gd name="T3" fmla="*/ 72 h 84"/>
                    <a:gd name="T4" fmla="*/ 181 w 343"/>
                    <a:gd name="T5" fmla="*/ 72 h 84"/>
                    <a:gd name="T6" fmla="*/ 343 w 343"/>
                    <a:gd name="T7" fmla="*/ 0 h 84"/>
                    <a:gd name="T8" fmla="*/ 0 60000 65536"/>
                    <a:gd name="T9" fmla="*/ 0 60000 65536"/>
                    <a:gd name="T10" fmla="*/ 0 60000 65536"/>
                    <a:gd name="T11" fmla="*/ 0 60000 65536"/>
                    <a:gd name="T12" fmla="*/ 0 w 343"/>
                    <a:gd name="T13" fmla="*/ 0 h 84"/>
                    <a:gd name="T14" fmla="*/ 343 w 343"/>
                    <a:gd name="T15" fmla="*/ 84 h 84"/>
                  </a:gdLst>
                  <a:ahLst/>
                  <a:cxnLst>
                    <a:cxn ang="T8">
                      <a:pos x="T0" y="T1"/>
                    </a:cxn>
                    <a:cxn ang="T9">
                      <a:pos x="T2" y="T3"/>
                    </a:cxn>
                    <a:cxn ang="T10">
                      <a:pos x="T4" y="T5"/>
                    </a:cxn>
                    <a:cxn ang="T11">
                      <a:pos x="T6" y="T7"/>
                    </a:cxn>
                  </a:cxnLst>
                  <a:rect l="T12" t="T13" r="T14" b="T15"/>
                  <a:pathLst>
                    <a:path w="343" h="84">
                      <a:moveTo>
                        <a:pt x="21" y="72"/>
                      </a:moveTo>
                      <a:cubicBezTo>
                        <a:pt x="23" y="72"/>
                        <a:pt x="0" y="72"/>
                        <a:pt x="27" y="72"/>
                      </a:cubicBezTo>
                      <a:cubicBezTo>
                        <a:pt x="54" y="72"/>
                        <a:pt x="128" y="84"/>
                        <a:pt x="181" y="72"/>
                      </a:cubicBezTo>
                      <a:cubicBezTo>
                        <a:pt x="234" y="60"/>
                        <a:pt x="309" y="15"/>
                        <a:pt x="343" y="0"/>
                      </a:cubicBezTo>
                    </a:path>
                  </a:pathLst>
                </a:custGeom>
                <a:noFill/>
                <a:ln w="19050" cap="flat" cmpd="sng">
                  <a:solidFill>
                    <a:schemeClr val="bg2"/>
                  </a:solidFill>
                  <a:prstDash val="dash"/>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grpSp>
          <p:nvGrpSpPr>
            <p:cNvPr id="23573" name="Group 35"/>
            <p:cNvGrpSpPr/>
            <p:nvPr/>
          </p:nvGrpSpPr>
          <p:grpSpPr bwMode="auto">
            <a:xfrm>
              <a:off x="0" y="336"/>
              <a:ext cx="343" cy="228"/>
              <a:chOff x="0" y="0"/>
              <a:chExt cx="343" cy="228"/>
            </a:xfrm>
          </p:grpSpPr>
          <p:grpSp>
            <p:nvGrpSpPr>
              <p:cNvPr id="23613" name="Group 36"/>
              <p:cNvGrpSpPr/>
              <p:nvPr/>
            </p:nvGrpSpPr>
            <p:grpSpPr bwMode="auto">
              <a:xfrm>
                <a:off x="0" y="0"/>
                <a:ext cx="343" cy="228"/>
                <a:chOff x="0" y="0"/>
                <a:chExt cx="343" cy="228"/>
              </a:xfrm>
            </p:grpSpPr>
            <p:sp>
              <p:nvSpPr>
                <p:cNvPr id="23615" name="未知"/>
                <p:cNvSpPr/>
                <p:nvPr/>
              </p:nvSpPr>
              <p:spPr bwMode="auto">
                <a:xfrm>
                  <a:off x="0" y="144"/>
                  <a:ext cx="343" cy="84"/>
                </a:xfrm>
                <a:custGeom>
                  <a:avLst/>
                  <a:gdLst>
                    <a:gd name="T0" fmla="*/ 21 w 343"/>
                    <a:gd name="T1" fmla="*/ 72 h 84"/>
                    <a:gd name="T2" fmla="*/ 27 w 343"/>
                    <a:gd name="T3" fmla="*/ 72 h 84"/>
                    <a:gd name="T4" fmla="*/ 181 w 343"/>
                    <a:gd name="T5" fmla="*/ 72 h 84"/>
                    <a:gd name="T6" fmla="*/ 343 w 343"/>
                    <a:gd name="T7" fmla="*/ 0 h 84"/>
                    <a:gd name="T8" fmla="*/ 0 60000 65536"/>
                    <a:gd name="T9" fmla="*/ 0 60000 65536"/>
                    <a:gd name="T10" fmla="*/ 0 60000 65536"/>
                    <a:gd name="T11" fmla="*/ 0 60000 65536"/>
                    <a:gd name="T12" fmla="*/ 0 w 343"/>
                    <a:gd name="T13" fmla="*/ 0 h 84"/>
                    <a:gd name="T14" fmla="*/ 343 w 343"/>
                    <a:gd name="T15" fmla="*/ 84 h 84"/>
                  </a:gdLst>
                  <a:ahLst/>
                  <a:cxnLst>
                    <a:cxn ang="T8">
                      <a:pos x="T0" y="T1"/>
                    </a:cxn>
                    <a:cxn ang="T9">
                      <a:pos x="T2" y="T3"/>
                    </a:cxn>
                    <a:cxn ang="T10">
                      <a:pos x="T4" y="T5"/>
                    </a:cxn>
                    <a:cxn ang="T11">
                      <a:pos x="T6" y="T7"/>
                    </a:cxn>
                  </a:cxnLst>
                  <a:rect l="T12" t="T13" r="T14" b="T15"/>
                  <a:pathLst>
                    <a:path w="343" h="84">
                      <a:moveTo>
                        <a:pt x="21" y="72"/>
                      </a:moveTo>
                      <a:cubicBezTo>
                        <a:pt x="23" y="72"/>
                        <a:pt x="0" y="72"/>
                        <a:pt x="27" y="72"/>
                      </a:cubicBezTo>
                      <a:cubicBezTo>
                        <a:pt x="54" y="72"/>
                        <a:pt x="128" y="84"/>
                        <a:pt x="181" y="72"/>
                      </a:cubicBezTo>
                      <a:cubicBezTo>
                        <a:pt x="234" y="60"/>
                        <a:pt x="309" y="15"/>
                        <a:pt x="343" y="0"/>
                      </a:cubicBezTo>
                    </a:path>
                  </a:pathLst>
                </a:custGeom>
                <a:noFill/>
                <a:ln w="19050" cap="flat" cmpd="sng">
                  <a:solidFill>
                    <a:schemeClr val="bg2"/>
                  </a:solidFill>
                  <a:prstDash val="dash"/>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3616" name="未知"/>
                <p:cNvSpPr/>
                <p:nvPr/>
              </p:nvSpPr>
              <p:spPr bwMode="auto">
                <a:xfrm flipV="1">
                  <a:off x="0" y="0"/>
                  <a:ext cx="343" cy="84"/>
                </a:xfrm>
                <a:custGeom>
                  <a:avLst/>
                  <a:gdLst>
                    <a:gd name="T0" fmla="*/ 21 w 343"/>
                    <a:gd name="T1" fmla="*/ 72 h 84"/>
                    <a:gd name="T2" fmla="*/ 27 w 343"/>
                    <a:gd name="T3" fmla="*/ 72 h 84"/>
                    <a:gd name="T4" fmla="*/ 181 w 343"/>
                    <a:gd name="T5" fmla="*/ 72 h 84"/>
                    <a:gd name="T6" fmla="*/ 343 w 343"/>
                    <a:gd name="T7" fmla="*/ 0 h 84"/>
                    <a:gd name="T8" fmla="*/ 0 60000 65536"/>
                    <a:gd name="T9" fmla="*/ 0 60000 65536"/>
                    <a:gd name="T10" fmla="*/ 0 60000 65536"/>
                    <a:gd name="T11" fmla="*/ 0 60000 65536"/>
                    <a:gd name="T12" fmla="*/ 0 w 343"/>
                    <a:gd name="T13" fmla="*/ 0 h 84"/>
                    <a:gd name="T14" fmla="*/ 343 w 343"/>
                    <a:gd name="T15" fmla="*/ 84 h 84"/>
                  </a:gdLst>
                  <a:ahLst/>
                  <a:cxnLst>
                    <a:cxn ang="T8">
                      <a:pos x="T0" y="T1"/>
                    </a:cxn>
                    <a:cxn ang="T9">
                      <a:pos x="T2" y="T3"/>
                    </a:cxn>
                    <a:cxn ang="T10">
                      <a:pos x="T4" y="T5"/>
                    </a:cxn>
                    <a:cxn ang="T11">
                      <a:pos x="T6" y="T7"/>
                    </a:cxn>
                  </a:cxnLst>
                  <a:rect l="T12" t="T13" r="T14" b="T15"/>
                  <a:pathLst>
                    <a:path w="343" h="84">
                      <a:moveTo>
                        <a:pt x="21" y="72"/>
                      </a:moveTo>
                      <a:cubicBezTo>
                        <a:pt x="23" y="72"/>
                        <a:pt x="0" y="72"/>
                        <a:pt x="27" y="72"/>
                      </a:cubicBezTo>
                      <a:cubicBezTo>
                        <a:pt x="54" y="72"/>
                        <a:pt x="128" y="84"/>
                        <a:pt x="181" y="72"/>
                      </a:cubicBezTo>
                      <a:cubicBezTo>
                        <a:pt x="234" y="60"/>
                        <a:pt x="309" y="15"/>
                        <a:pt x="343" y="0"/>
                      </a:cubicBezTo>
                    </a:path>
                  </a:pathLst>
                </a:custGeom>
                <a:noFill/>
                <a:ln w="19050" cap="flat" cmpd="sng">
                  <a:solidFill>
                    <a:schemeClr val="bg2"/>
                  </a:solidFill>
                  <a:prstDash val="dash"/>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23614" name="Oval 39"/>
              <p:cNvSpPr>
                <a:spLocks noChangeArrowheads="1"/>
              </p:cNvSpPr>
              <p:nvPr/>
            </p:nvSpPr>
            <p:spPr bwMode="auto">
              <a:xfrm rot="-5400000">
                <a:off x="187" y="95"/>
                <a:ext cx="55" cy="51"/>
              </a:xfrm>
              <a:prstGeom prst="ellipse">
                <a:avLst/>
              </a:prstGeom>
              <a:solidFill>
                <a:srgbClr val="0033CC"/>
              </a:solidFill>
              <a:ln w="19050">
                <a:solidFill>
                  <a:srgbClr val="0033CC"/>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23574" name="Group 40"/>
            <p:cNvGrpSpPr/>
            <p:nvPr/>
          </p:nvGrpSpPr>
          <p:grpSpPr bwMode="auto">
            <a:xfrm flipV="1">
              <a:off x="1152" y="576"/>
              <a:ext cx="240" cy="510"/>
              <a:chOff x="0" y="0"/>
              <a:chExt cx="240" cy="510"/>
            </a:xfrm>
          </p:grpSpPr>
          <p:sp>
            <p:nvSpPr>
              <p:cNvPr id="23609" name="Oval 41"/>
              <p:cNvSpPr>
                <a:spLocks noChangeArrowheads="1"/>
              </p:cNvSpPr>
              <p:nvPr/>
            </p:nvSpPr>
            <p:spPr bwMode="auto">
              <a:xfrm>
                <a:off x="96" y="336"/>
                <a:ext cx="55" cy="51"/>
              </a:xfrm>
              <a:prstGeom prst="ellipse">
                <a:avLst/>
              </a:prstGeom>
              <a:solidFill>
                <a:srgbClr val="0033CC"/>
              </a:solidFill>
              <a:ln w="19050">
                <a:solidFill>
                  <a:srgbClr val="0033CC"/>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3610" name="Oval 42"/>
              <p:cNvSpPr>
                <a:spLocks noChangeArrowheads="1"/>
              </p:cNvSpPr>
              <p:nvPr/>
            </p:nvSpPr>
            <p:spPr bwMode="auto">
              <a:xfrm>
                <a:off x="96" y="144"/>
                <a:ext cx="55" cy="51"/>
              </a:xfrm>
              <a:prstGeom prst="ellipse">
                <a:avLst/>
              </a:prstGeom>
              <a:solidFill>
                <a:srgbClr val="0033CC"/>
              </a:solidFill>
              <a:ln w="19050">
                <a:solidFill>
                  <a:srgbClr val="0033CC"/>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3611" name="未知"/>
              <p:cNvSpPr/>
              <p:nvPr/>
            </p:nvSpPr>
            <p:spPr bwMode="auto">
              <a:xfrm>
                <a:off x="0" y="0"/>
                <a:ext cx="100" cy="510"/>
              </a:xfrm>
              <a:custGeom>
                <a:avLst/>
                <a:gdLst>
                  <a:gd name="T0" fmla="*/ 100 w 100"/>
                  <a:gd name="T1" fmla="*/ 0 h 510"/>
                  <a:gd name="T2" fmla="*/ 22 w 100"/>
                  <a:gd name="T3" fmla="*/ 150 h 510"/>
                  <a:gd name="T4" fmla="*/ 10 w 100"/>
                  <a:gd name="T5" fmla="*/ 348 h 510"/>
                  <a:gd name="T6" fmla="*/ 82 w 100"/>
                  <a:gd name="T7" fmla="*/ 510 h 510"/>
                  <a:gd name="T8" fmla="*/ 0 60000 65536"/>
                  <a:gd name="T9" fmla="*/ 0 60000 65536"/>
                  <a:gd name="T10" fmla="*/ 0 60000 65536"/>
                  <a:gd name="T11" fmla="*/ 0 60000 65536"/>
                  <a:gd name="T12" fmla="*/ 0 w 100"/>
                  <a:gd name="T13" fmla="*/ 0 h 510"/>
                  <a:gd name="T14" fmla="*/ 100 w 100"/>
                  <a:gd name="T15" fmla="*/ 510 h 510"/>
                </a:gdLst>
                <a:ahLst/>
                <a:cxnLst>
                  <a:cxn ang="T8">
                    <a:pos x="T0" y="T1"/>
                  </a:cxn>
                  <a:cxn ang="T9">
                    <a:pos x="T2" y="T3"/>
                  </a:cxn>
                  <a:cxn ang="T10">
                    <a:pos x="T4" y="T5"/>
                  </a:cxn>
                  <a:cxn ang="T11">
                    <a:pos x="T6" y="T7"/>
                  </a:cxn>
                </a:cxnLst>
                <a:rect l="T12" t="T13" r="T14" b="T15"/>
                <a:pathLst>
                  <a:path w="100" h="510">
                    <a:moveTo>
                      <a:pt x="100" y="0"/>
                    </a:moveTo>
                    <a:cubicBezTo>
                      <a:pt x="87" y="25"/>
                      <a:pt x="37" y="92"/>
                      <a:pt x="22" y="150"/>
                    </a:cubicBezTo>
                    <a:cubicBezTo>
                      <a:pt x="7" y="208"/>
                      <a:pt x="0" y="288"/>
                      <a:pt x="10" y="348"/>
                    </a:cubicBezTo>
                    <a:cubicBezTo>
                      <a:pt x="20" y="408"/>
                      <a:pt x="67" y="476"/>
                      <a:pt x="82" y="510"/>
                    </a:cubicBezTo>
                  </a:path>
                </a:pathLst>
              </a:custGeom>
              <a:noFill/>
              <a:ln w="19050" cap="flat" cmpd="sng">
                <a:solidFill>
                  <a:schemeClr val="bg2"/>
                </a:solidFill>
                <a:prstDash val="dash"/>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3612" name="未知"/>
              <p:cNvSpPr/>
              <p:nvPr/>
            </p:nvSpPr>
            <p:spPr bwMode="auto">
              <a:xfrm flipH="1">
                <a:off x="144" y="0"/>
                <a:ext cx="96" cy="510"/>
              </a:xfrm>
              <a:custGeom>
                <a:avLst/>
                <a:gdLst>
                  <a:gd name="T0" fmla="*/ 100 w 100"/>
                  <a:gd name="T1" fmla="*/ 0 h 510"/>
                  <a:gd name="T2" fmla="*/ 22 w 100"/>
                  <a:gd name="T3" fmla="*/ 150 h 510"/>
                  <a:gd name="T4" fmla="*/ 10 w 100"/>
                  <a:gd name="T5" fmla="*/ 348 h 510"/>
                  <a:gd name="T6" fmla="*/ 82 w 100"/>
                  <a:gd name="T7" fmla="*/ 510 h 510"/>
                  <a:gd name="T8" fmla="*/ 0 60000 65536"/>
                  <a:gd name="T9" fmla="*/ 0 60000 65536"/>
                  <a:gd name="T10" fmla="*/ 0 60000 65536"/>
                  <a:gd name="T11" fmla="*/ 0 60000 65536"/>
                  <a:gd name="T12" fmla="*/ 0 w 100"/>
                  <a:gd name="T13" fmla="*/ 0 h 510"/>
                  <a:gd name="T14" fmla="*/ 100 w 100"/>
                  <a:gd name="T15" fmla="*/ 510 h 510"/>
                </a:gdLst>
                <a:ahLst/>
                <a:cxnLst>
                  <a:cxn ang="T8">
                    <a:pos x="T0" y="T1"/>
                  </a:cxn>
                  <a:cxn ang="T9">
                    <a:pos x="T2" y="T3"/>
                  </a:cxn>
                  <a:cxn ang="T10">
                    <a:pos x="T4" y="T5"/>
                  </a:cxn>
                  <a:cxn ang="T11">
                    <a:pos x="T6" y="T7"/>
                  </a:cxn>
                </a:cxnLst>
                <a:rect l="T12" t="T13" r="T14" b="T15"/>
                <a:pathLst>
                  <a:path w="100" h="510">
                    <a:moveTo>
                      <a:pt x="100" y="0"/>
                    </a:moveTo>
                    <a:cubicBezTo>
                      <a:pt x="87" y="25"/>
                      <a:pt x="37" y="92"/>
                      <a:pt x="22" y="150"/>
                    </a:cubicBezTo>
                    <a:cubicBezTo>
                      <a:pt x="7" y="208"/>
                      <a:pt x="0" y="288"/>
                      <a:pt x="10" y="348"/>
                    </a:cubicBezTo>
                    <a:cubicBezTo>
                      <a:pt x="20" y="408"/>
                      <a:pt x="67" y="476"/>
                      <a:pt x="82" y="510"/>
                    </a:cubicBezTo>
                  </a:path>
                </a:pathLst>
              </a:custGeom>
              <a:noFill/>
              <a:ln w="19050" cap="flat" cmpd="sng">
                <a:solidFill>
                  <a:schemeClr val="bg2"/>
                </a:solidFill>
                <a:prstDash val="dash"/>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23575" name="Group 45"/>
            <p:cNvGrpSpPr/>
            <p:nvPr/>
          </p:nvGrpSpPr>
          <p:grpSpPr bwMode="auto">
            <a:xfrm rot="16200000" flipV="1">
              <a:off x="759" y="921"/>
              <a:ext cx="240" cy="510"/>
              <a:chOff x="0" y="0"/>
              <a:chExt cx="240" cy="510"/>
            </a:xfrm>
          </p:grpSpPr>
          <p:sp>
            <p:nvSpPr>
              <p:cNvPr id="23605" name="Oval 46"/>
              <p:cNvSpPr>
                <a:spLocks noChangeArrowheads="1"/>
              </p:cNvSpPr>
              <p:nvPr/>
            </p:nvSpPr>
            <p:spPr bwMode="auto">
              <a:xfrm>
                <a:off x="96" y="336"/>
                <a:ext cx="55" cy="51"/>
              </a:xfrm>
              <a:prstGeom prst="ellipse">
                <a:avLst/>
              </a:prstGeom>
              <a:solidFill>
                <a:srgbClr val="0033CC"/>
              </a:solidFill>
              <a:ln w="19050">
                <a:solidFill>
                  <a:srgbClr val="0033CC"/>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3606" name="Oval 47"/>
              <p:cNvSpPr>
                <a:spLocks noChangeArrowheads="1"/>
              </p:cNvSpPr>
              <p:nvPr/>
            </p:nvSpPr>
            <p:spPr bwMode="auto">
              <a:xfrm>
                <a:off x="96" y="144"/>
                <a:ext cx="55" cy="51"/>
              </a:xfrm>
              <a:prstGeom prst="ellipse">
                <a:avLst/>
              </a:prstGeom>
              <a:solidFill>
                <a:srgbClr val="0033CC"/>
              </a:solidFill>
              <a:ln w="19050">
                <a:solidFill>
                  <a:srgbClr val="0033CC"/>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3607" name="未知"/>
              <p:cNvSpPr/>
              <p:nvPr/>
            </p:nvSpPr>
            <p:spPr bwMode="auto">
              <a:xfrm>
                <a:off x="0" y="0"/>
                <a:ext cx="100" cy="510"/>
              </a:xfrm>
              <a:custGeom>
                <a:avLst/>
                <a:gdLst>
                  <a:gd name="T0" fmla="*/ 100 w 100"/>
                  <a:gd name="T1" fmla="*/ 0 h 510"/>
                  <a:gd name="T2" fmla="*/ 22 w 100"/>
                  <a:gd name="T3" fmla="*/ 150 h 510"/>
                  <a:gd name="T4" fmla="*/ 10 w 100"/>
                  <a:gd name="T5" fmla="*/ 348 h 510"/>
                  <a:gd name="T6" fmla="*/ 82 w 100"/>
                  <a:gd name="T7" fmla="*/ 510 h 510"/>
                  <a:gd name="T8" fmla="*/ 0 60000 65536"/>
                  <a:gd name="T9" fmla="*/ 0 60000 65536"/>
                  <a:gd name="T10" fmla="*/ 0 60000 65536"/>
                  <a:gd name="T11" fmla="*/ 0 60000 65536"/>
                  <a:gd name="T12" fmla="*/ 0 w 100"/>
                  <a:gd name="T13" fmla="*/ 0 h 510"/>
                  <a:gd name="T14" fmla="*/ 100 w 100"/>
                  <a:gd name="T15" fmla="*/ 510 h 510"/>
                </a:gdLst>
                <a:ahLst/>
                <a:cxnLst>
                  <a:cxn ang="T8">
                    <a:pos x="T0" y="T1"/>
                  </a:cxn>
                  <a:cxn ang="T9">
                    <a:pos x="T2" y="T3"/>
                  </a:cxn>
                  <a:cxn ang="T10">
                    <a:pos x="T4" y="T5"/>
                  </a:cxn>
                  <a:cxn ang="T11">
                    <a:pos x="T6" y="T7"/>
                  </a:cxn>
                </a:cxnLst>
                <a:rect l="T12" t="T13" r="T14" b="T15"/>
                <a:pathLst>
                  <a:path w="100" h="510">
                    <a:moveTo>
                      <a:pt x="100" y="0"/>
                    </a:moveTo>
                    <a:cubicBezTo>
                      <a:pt x="87" y="25"/>
                      <a:pt x="37" y="92"/>
                      <a:pt x="22" y="150"/>
                    </a:cubicBezTo>
                    <a:cubicBezTo>
                      <a:pt x="7" y="208"/>
                      <a:pt x="0" y="288"/>
                      <a:pt x="10" y="348"/>
                    </a:cubicBezTo>
                    <a:cubicBezTo>
                      <a:pt x="20" y="408"/>
                      <a:pt x="67" y="476"/>
                      <a:pt x="82" y="510"/>
                    </a:cubicBezTo>
                  </a:path>
                </a:pathLst>
              </a:custGeom>
              <a:noFill/>
              <a:ln w="19050" cap="flat" cmpd="sng">
                <a:solidFill>
                  <a:schemeClr val="bg2"/>
                </a:solidFill>
                <a:prstDash val="dash"/>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3608" name="未知"/>
              <p:cNvSpPr/>
              <p:nvPr/>
            </p:nvSpPr>
            <p:spPr bwMode="auto">
              <a:xfrm flipH="1">
                <a:off x="144" y="0"/>
                <a:ext cx="96" cy="510"/>
              </a:xfrm>
              <a:custGeom>
                <a:avLst/>
                <a:gdLst>
                  <a:gd name="T0" fmla="*/ 100 w 100"/>
                  <a:gd name="T1" fmla="*/ 0 h 510"/>
                  <a:gd name="T2" fmla="*/ 22 w 100"/>
                  <a:gd name="T3" fmla="*/ 150 h 510"/>
                  <a:gd name="T4" fmla="*/ 10 w 100"/>
                  <a:gd name="T5" fmla="*/ 348 h 510"/>
                  <a:gd name="T6" fmla="*/ 82 w 100"/>
                  <a:gd name="T7" fmla="*/ 510 h 510"/>
                  <a:gd name="T8" fmla="*/ 0 60000 65536"/>
                  <a:gd name="T9" fmla="*/ 0 60000 65536"/>
                  <a:gd name="T10" fmla="*/ 0 60000 65536"/>
                  <a:gd name="T11" fmla="*/ 0 60000 65536"/>
                  <a:gd name="T12" fmla="*/ 0 w 100"/>
                  <a:gd name="T13" fmla="*/ 0 h 510"/>
                  <a:gd name="T14" fmla="*/ 100 w 100"/>
                  <a:gd name="T15" fmla="*/ 510 h 510"/>
                </a:gdLst>
                <a:ahLst/>
                <a:cxnLst>
                  <a:cxn ang="T8">
                    <a:pos x="T0" y="T1"/>
                  </a:cxn>
                  <a:cxn ang="T9">
                    <a:pos x="T2" y="T3"/>
                  </a:cxn>
                  <a:cxn ang="T10">
                    <a:pos x="T4" y="T5"/>
                  </a:cxn>
                  <a:cxn ang="T11">
                    <a:pos x="T6" y="T7"/>
                  </a:cxn>
                </a:cxnLst>
                <a:rect l="T12" t="T13" r="T14" b="T15"/>
                <a:pathLst>
                  <a:path w="100" h="510">
                    <a:moveTo>
                      <a:pt x="100" y="0"/>
                    </a:moveTo>
                    <a:cubicBezTo>
                      <a:pt x="87" y="25"/>
                      <a:pt x="37" y="92"/>
                      <a:pt x="22" y="150"/>
                    </a:cubicBezTo>
                    <a:cubicBezTo>
                      <a:pt x="7" y="208"/>
                      <a:pt x="0" y="288"/>
                      <a:pt x="10" y="348"/>
                    </a:cubicBezTo>
                    <a:cubicBezTo>
                      <a:pt x="20" y="408"/>
                      <a:pt x="67" y="476"/>
                      <a:pt x="82" y="510"/>
                    </a:cubicBezTo>
                  </a:path>
                </a:pathLst>
              </a:custGeom>
              <a:noFill/>
              <a:ln w="19050" cap="flat" cmpd="sng">
                <a:solidFill>
                  <a:schemeClr val="bg2"/>
                </a:solidFill>
                <a:prstDash val="dash"/>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23576" name="Group 50"/>
            <p:cNvGrpSpPr/>
            <p:nvPr/>
          </p:nvGrpSpPr>
          <p:grpSpPr bwMode="auto">
            <a:xfrm flipH="1">
              <a:off x="1392" y="336"/>
              <a:ext cx="343" cy="228"/>
              <a:chOff x="0" y="0"/>
              <a:chExt cx="343" cy="228"/>
            </a:xfrm>
          </p:grpSpPr>
          <p:grpSp>
            <p:nvGrpSpPr>
              <p:cNvPr id="23601" name="Group 51"/>
              <p:cNvGrpSpPr/>
              <p:nvPr/>
            </p:nvGrpSpPr>
            <p:grpSpPr bwMode="auto">
              <a:xfrm>
                <a:off x="0" y="0"/>
                <a:ext cx="343" cy="228"/>
                <a:chOff x="0" y="0"/>
                <a:chExt cx="343" cy="228"/>
              </a:xfrm>
            </p:grpSpPr>
            <p:sp>
              <p:nvSpPr>
                <p:cNvPr id="23603" name="未知"/>
                <p:cNvSpPr/>
                <p:nvPr/>
              </p:nvSpPr>
              <p:spPr bwMode="auto">
                <a:xfrm>
                  <a:off x="0" y="144"/>
                  <a:ext cx="343" cy="84"/>
                </a:xfrm>
                <a:custGeom>
                  <a:avLst/>
                  <a:gdLst>
                    <a:gd name="T0" fmla="*/ 21 w 343"/>
                    <a:gd name="T1" fmla="*/ 72 h 84"/>
                    <a:gd name="T2" fmla="*/ 27 w 343"/>
                    <a:gd name="T3" fmla="*/ 72 h 84"/>
                    <a:gd name="T4" fmla="*/ 181 w 343"/>
                    <a:gd name="T5" fmla="*/ 72 h 84"/>
                    <a:gd name="T6" fmla="*/ 343 w 343"/>
                    <a:gd name="T7" fmla="*/ 0 h 84"/>
                    <a:gd name="T8" fmla="*/ 0 60000 65536"/>
                    <a:gd name="T9" fmla="*/ 0 60000 65536"/>
                    <a:gd name="T10" fmla="*/ 0 60000 65536"/>
                    <a:gd name="T11" fmla="*/ 0 60000 65536"/>
                    <a:gd name="T12" fmla="*/ 0 w 343"/>
                    <a:gd name="T13" fmla="*/ 0 h 84"/>
                    <a:gd name="T14" fmla="*/ 343 w 343"/>
                    <a:gd name="T15" fmla="*/ 84 h 84"/>
                  </a:gdLst>
                  <a:ahLst/>
                  <a:cxnLst>
                    <a:cxn ang="T8">
                      <a:pos x="T0" y="T1"/>
                    </a:cxn>
                    <a:cxn ang="T9">
                      <a:pos x="T2" y="T3"/>
                    </a:cxn>
                    <a:cxn ang="T10">
                      <a:pos x="T4" y="T5"/>
                    </a:cxn>
                    <a:cxn ang="T11">
                      <a:pos x="T6" y="T7"/>
                    </a:cxn>
                  </a:cxnLst>
                  <a:rect l="T12" t="T13" r="T14" b="T15"/>
                  <a:pathLst>
                    <a:path w="343" h="84">
                      <a:moveTo>
                        <a:pt x="21" y="72"/>
                      </a:moveTo>
                      <a:cubicBezTo>
                        <a:pt x="23" y="72"/>
                        <a:pt x="0" y="72"/>
                        <a:pt x="27" y="72"/>
                      </a:cubicBezTo>
                      <a:cubicBezTo>
                        <a:pt x="54" y="72"/>
                        <a:pt x="128" y="84"/>
                        <a:pt x="181" y="72"/>
                      </a:cubicBezTo>
                      <a:cubicBezTo>
                        <a:pt x="234" y="60"/>
                        <a:pt x="309" y="15"/>
                        <a:pt x="343" y="0"/>
                      </a:cubicBezTo>
                    </a:path>
                  </a:pathLst>
                </a:custGeom>
                <a:noFill/>
                <a:ln w="19050" cap="flat" cmpd="sng">
                  <a:solidFill>
                    <a:schemeClr val="bg2"/>
                  </a:solidFill>
                  <a:prstDash val="dash"/>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3604" name="未知"/>
                <p:cNvSpPr/>
                <p:nvPr/>
              </p:nvSpPr>
              <p:spPr bwMode="auto">
                <a:xfrm flipV="1">
                  <a:off x="0" y="0"/>
                  <a:ext cx="343" cy="84"/>
                </a:xfrm>
                <a:custGeom>
                  <a:avLst/>
                  <a:gdLst>
                    <a:gd name="T0" fmla="*/ 21 w 343"/>
                    <a:gd name="T1" fmla="*/ 72 h 84"/>
                    <a:gd name="T2" fmla="*/ 27 w 343"/>
                    <a:gd name="T3" fmla="*/ 72 h 84"/>
                    <a:gd name="T4" fmla="*/ 181 w 343"/>
                    <a:gd name="T5" fmla="*/ 72 h 84"/>
                    <a:gd name="T6" fmla="*/ 343 w 343"/>
                    <a:gd name="T7" fmla="*/ 0 h 84"/>
                    <a:gd name="T8" fmla="*/ 0 60000 65536"/>
                    <a:gd name="T9" fmla="*/ 0 60000 65536"/>
                    <a:gd name="T10" fmla="*/ 0 60000 65536"/>
                    <a:gd name="T11" fmla="*/ 0 60000 65536"/>
                    <a:gd name="T12" fmla="*/ 0 w 343"/>
                    <a:gd name="T13" fmla="*/ 0 h 84"/>
                    <a:gd name="T14" fmla="*/ 343 w 343"/>
                    <a:gd name="T15" fmla="*/ 84 h 84"/>
                  </a:gdLst>
                  <a:ahLst/>
                  <a:cxnLst>
                    <a:cxn ang="T8">
                      <a:pos x="T0" y="T1"/>
                    </a:cxn>
                    <a:cxn ang="T9">
                      <a:pos x="T2" y="T3"/>
                    </a:cxn>
                    <a:cxn ang="T10">
                      <a:pos x="T4" y="T5"/>
                    </a:cxn>
                    <a:cxn ang="T11">
                      <a:pos x="T6" y="T7"/>
                    </a:cxn>
                  </a:cxnLst>
                  <a:rect l="T12" t="T13" r="T14" b="T15"/>
                  <a:pathLst>
                    <a:path w="343" h="84">
                      <a:moveTo>
                        <a:pt x="21" y="72"/>
                      </a:moveTo>
                      <a:cubicBezTo>
                        <a:pt x="23" y="72"/>
                        <a:pt x="0" y="72"/>
                        <a:pt x="27" y="72"/>
                      </a:cubicBezTo>
                      <a:cubicBezTo>
                        <a:pt x="54" y="72"/>
                        <a:pt x="128" y="84"/>
                        <a:pt x="181" y="72"/>
                      </a:cubicBezTo>
                      <a:cubicBezTo>
                        <a:pt x="234" y="60"/>
                        <a:pt x="309" y="15"/>
                        <a:pt x="343" y="0"/>
                      </a:cubicBezTo>
                    </a:path>
                  </a:pathLst>
                </a:custGeom>
                <a:noFill/>
                <a:ln w="19050" cap="flat" cmpd="sng">
                  <a:solidFill>
                    <a:schemeClr val="bg2"/>
                  </a:solidFill>
                  <a:prstDash val="dash"/>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23602" name="Oval 54"/>
              <p:cNvSpPr>
                <a:spLocks noChangeArrowheads="1"/>
              </p:cNvSpPr>
              <p:nvPr/>
            </p:nvSpPr>
            <p:spPr bwMode="auto">
              <a:xfrm rot="-5400000">
                <a:off x="187" y="95"/>
                <a:ext cx="55" cy="51"/>
              </a:xfrm>
              <a:prstGeom prst="ellipse">
                <a:avLst/>
              </a:prstGeom>
              <a:solidFill>
                <a:srgbClr val="0033CC"/>
              </a:solidFill>
              <a:ln w="19050">
                <a:solidFill>
                  <a:srgbClr val="0033CC"/>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23577" name="Group 55"/>
            <p:cNvGrpSpPr/>
            <p:nvPr/>
          </p:nvGrpSpPr>
          <p:grpSpPr bwMode="auto">
            <a:xfrm flipH="1">
              <a:off x="1392" y="1056"/>
              <a:ext cx="343" cy="228"/>
              <a:chOff x="0" y="0"/>
              <a:chExt cx="343" cy="228"/>
            </a:xfrm>
          </p:grpSpPr>
          <p:grpSp>
            <p:nvGrpSpPr>
              <p:cNvPr id="23597" name="Group 56"/>
              <p:cNvGrpSpPr/>
              <p:nvPr/>
            </p:nvGrpSpPr>
            <p:grpSpPr bwMode="auto">
              <a:xfrm>
                <a:off x="0" y="0"/>
                <a:ext cx="343" cy="228"/>
                <a:chOff x="0" y="0"/>
                <a:chExt cx="343" cy="228"/>
              </a:xfrm>
            </p:grpSpPr>
            <p:sp>
              <p:nvSpPr>
                <p:cNvPr id="23599" name="未知"/>
                <p:cNvSpPr/>
                <p:nvPr/>
              </p:nvSpPr>
              <p:spPr bwMode="auto">
                <a:xfrm>
                  <a:off x="0" y="144"/>
                  <a:ext cx="343" cy="84"/>
                </a:xfrm>
                <a:custGeom>
                  <a:avLst/>
                  <a:gdLst>
                    <a:gd name="T0" fmla="*/ 21 w 343"/>
                    <a:gd name="T1" fmla="*/ 72 h 84"/>
                    <a:gd name="T2" fmla="*/ 27 w 343"/>
                    <a:gd name="T3" fmla="*/ 72 h 84"/>
                    <a:gd name="T4" fmla="*/ 181 w 343"/>
                    <a:gd name="T5" fmla="*/ 72 h 84"/>
                    <a:gd name="T6" fmla="*/ 343 w 343"/>
                    <a:gd name="T7" fmla="*/ 0 h 84"/>
                    <a:gd name="T8" fmla="*/ 0 60000 65536"/>
                    <a:gd name="T9" fmla="*/ 0 60000 65536"/>
                    <a:gd name="T10" fmla="*/ 0 60000 65536"/>
                    <a:gd name="T11" fmla="*/ 0 60000 65536"/>
                    <a:gd name="T12" fmla="*/ 0 w 343"/>
                    <a:gd name="T13" fmla="*/ 0 h 84"/>
                    <a:gd name="T14" fmla="*/ 343 w 343"/>
                    <a:gd name="T15" fmla="*/ 84 h 84"/>
                  </a:gdLst>
                  <a:ahLst/>
                  <a:cxnLst>
                    <a:cxn ang="T8">
                      <a:pos x="T0" y="T1"/>
                    </a:cxn>
                    <a:cxn ang="T9">
                      <a:pos x="T2" y="T3"/>
                    </a:cxn>
                    <a:cxn ang="T10">
                      <a:pos x="T4" y="T5"/>
                    </a:cxn>
                    <a:cxn ang="T11">
                      <a:pos x="T6" y="T7"/>
                    </a:cxn>
                  </a:cxnLst>
                  <a:rect l="T12" t="T13" r="T14" b="T15"/>
                  <a:pathLst>
                    <a:path w="343" h="84">
                      <a:moveTo>
                        <a:pt x="21" y="72"/>
                      </a:moveTo>
                      <a:cubicBezTo>
                        <a:pt x="23" y="72"/>
                        <a:pt x="0" y="72"/>
                        <a:pt x="27" y="72"/>
                      </a:cubicBezTo>
                      <a:cubicBezTo>
                        <a:pt x="54" y="72"/>
                        <a:pt x="128" y="84"/>
                        <a:pt x="181" y="72"/>
                      </a:cubicBezTo>
                      <a:cubicBezTo>
                        <a:pt x="234" y="60"/>
                        <a:pt x="309" y="15"/>
                        <a:pt x="343" y="0"/>
                      </a:cubicBezTo>
                    </a:path>
                  </a:pathLst>
                </a:custGeom>
                <a:noFill/>
                <a:ln w="19050" cap="flat" cmpd="sng">
                  <a:solidFill>
                    <a:schemeClr val="bg2"/>
                  </a:solidFill>
                  <a:prstDash val="dash"/>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3600" name="未知"/>
                <p:cNvSpPr/>
                <p:nvPr/>
              </p:nvSpPr>
              <p:spPr bwMode="auto">
                <a:xfrm flipV="1">
                  <a:off x="0" y="0"/>
                  <a:ext cx="343" cy="84"/>
                </a:xfrm>
                <a:custGeom>
                  <a:avLst/>
                  <a:gdLst>
                    <a:gd name="T0" fmla="*/ 21 w 343"/>
                    <a:gd name="T1" fmla="*/ 72 h 84"/>
                    <a:gd name="T2" fmla="*/ 27 w 343"/>
                    <a:gd name="T3" fmla="*/ 72 h 84"/>
                    <a:gd name="T4" fmla="*/ 181 w 343"/>
                    <a:gd name="T5" fmla="*/ 72 h 84"/>
                    <a:gd name="T6" fmla="*/ 343 w 343"/>
                    <a:gd name="T7" fmla="*/ 0 h 84"/>
                    <a:gd name="T8" fmla="*/ 0 60000 65536"/>
                    <a:gd name="T9" fmla="*/ 0 60000 65536"/>
                    <a:gd name="T10" fmla="*/ 0 60000 65536"/>
                    <a:gd name="T11" fmla="*/ 0 60000 65536"/>
                    <a:gd name="T12" fmla="*/ 0 w 343"/>
                    <a:gd name="T13" fmla="*/ 0 h 84"/>
                    <a:gd name="T14" fmla="*/ 343 w 343"/>
                    <a:gd name="T15" fmla="*/ 84 h 84"/>
                  </a:gdLst>
                  <a:ahLst/>
                  <a:cxnLst>
                    <a:cxn ang="T8">
                      <a:pos x="T0" y="T1"/>
                    </a:cxn>
                    <a:cxn ang="T9">
                      <a:pos x="T2" y="T3"/>
                    </a:cxn>
                    <a:cxn ang="T10">
                      <a:pos x="T4" y="T5"/>
                    </a:cxn>
                    <a:cxn ang="T11">
                      <a:pos x="T6" y="T7"/>
                    </a:cxn>
                  </a:cxnLst>
                  <a:rect l="T12" t="T13" r="T14" b="T15"/>
                  <a:pathLst>
                    <a:path w="343" h="84">
                      <a:moveTo>
                        <a:pt x="21" y="72"/>
                      </a:moveTo>
                      <a:cubicBezTo>
                        <a:pt x="23" y="72"/>
                        <a:pt x="0" y="72"/>
                        <a:pt x="27" y="72"/>
                      </a:cubicBezTo>
                      <a:cubicBezTo>
                        <a:pt x="54" y="72"/>
                        <a:pt x="128" y="84"/>
                        <a:pt x="181" y="72"/>
                      </a:cubicBezTo>
                      <a:cubicBezTo>
                        <a:pt x="234" y="60"/>
                        <a:pt x="309" y="15"/>
                        <a:pt x="343" y="0"/>
                      </a:cubicBezTo>
                    </a:path>
                  </a:pathLst>
                </a:custGeom>
                <a:noFill/>
                <a:ln w="19050" cap="flat" cmpd="sng">
                  <a:solidFill>
                    <a:schemeClr val="bg2"/>
                  </a:solidFill>
                  <a:prstDash val="dash"/>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23598" name="Oval 59"/>
              <p:cNvSpPr>
                <a:spLocks noChangeArrowheads="1"/>
              </p:cNvSpPr>
              <p:nvPr/>
            </p:nvSpPr>
            <p:spPr bwMode="auto">
              <a:xfrm rot="-5400000">
                <a:off x="187" y="95"/>
                <a:ext cx="55" cy="51"/>
              </a:xfrm>
              <a:prstGeom prst="ellipse">
                <a:avLst/>
              </a:prstGeom>
              <a:solidFill>
                <a:srgbClr val="0033CC"/>
              </a:solidFill>
              <a:ln w="19050">
                <a:solidFill>
                  <a:srgbClr val="0033CC"/>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23578" name="Group 60"/>
            <p:cNvGrpSpPr/>
            <p:nvPr/>
          </p:nvGrpSpPr>
          <p:grpSpPr bwMode="auto">
            <a:xfrm rot="5400000" flipH="1" flipV="1">
              <a:off x="275" y="1351"/>
              <a:ext cx="343" cy="228"/>
              <a:chOff x="0" y="0"/>
              <a:chExt cx="343" cy="228"/>
            </a:xfrm>
          </p:grpSpPr>
          <p:sp>
            <p:nvSpPr>
              <p:cNvPr id="23593" name="Oval 61"/>
              <p:cNvSpPr>
                <a:spLocks noChangeArrowheads="1"/>
              </p:cNvSpPr>
              <p:nvPr/>
            </p:nvSpPr>
            <p:spPr bwMode="auto">
              <a:xfrm rot="-5400000">
                <a:off x="186" y="86"/>
                <a:ext cx="55" cy="51"/>
              </a:xfrm>
              <a:prstGeom prst="ellipse">
                <a:avLst/>
              </a:prstGeom>
              <a:solidFill>
                <a:srgbClr val="0033CC"/>
              </a:solidFill>
              <a:ln w="19050">
                <a:solidFill>
                  <a:srgbClr val="0033CC"/>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nvGrpSpPr>
              <p:cNvPr id="23594" name="Group 62"/>
              <p:cNvGrpSpPr/>
              <p:nvPr/>
            </p:nvGrpSpPr>
            <p:grpSpPr bwMode="auto">
              <a:xfrm>
                <a:off x="0" y="0"/>
                <a:ext cx="343" cy="228"/>
                <a:chOff x="0" y="0"/>
                <a:chExt cx="343" cy="228"/>
              </a:xfrm>
            </p:grpSpPr>
            <p:sp>
              <p:nvSpPr>
                <p:cNvPr id="23595" name="未知"/>
                <p:cNvSpPr/>
                <p:nvPr/>
              </p:nvSpPr>
              <p:spPr bwMode="auto">
                <a:xfrm>
                  <a:off x="0" y="144"/>
                  <a:ext cx="343" cy="84"/>
                </a:xfrm>
                <a:custGeom>
                  <a:avLst/>
                  <a:gdLst>
                    <a:gd name="T0" fmla="*/ 21 w 343"/>
                    <a:gd name="T1" fmla="*/ 72 h 84"/>
                    <a:gd name="T2" fmla="*/ 27 w 343"/>
                    <a:gd name="T3" fmla="*/ 72 h 84"/>
                    <a:gd name="T4" fmla="*/ 181 w 343"/>
                    <a:gd name="T5" fmla="*/ 72 h 84"/>
                    <a:gd name="T6" fmla="*/ 343 w 343"/>
                    <a:gd name="T7" fmla="*/ 0 h 84"/>
                    <a:gd name="T8" fmla="*/ 0 60000 65536"/>
                    <a:gd name="T9" fmla="*/ 0 60000 65536"/>
                    <a:gd name="T10" fmla="*/ 0 60000 65536"/>
                    <a:gd name="T11" fmla="*/ 0 60000 65536"/>
                    <a:gd name="T12" fmla="*/ 0 w 343"/>
                    <a:gd name="T13" fmla="*/ 0 h 84"/>
                    <a:gd name="T14" fmla="*/ 343 w 343"/>
                    <a:gd name="T15" fmla="*/ 84 h 84"/>
                  </a:gdLst>
                  <a:ahLst/>
                  <a:cxnLst>
                    <a:cxn ang="T8">
                      <a:pos x="T0" y="T1"/>
                    </a:cxn>
                    <a:cxn ang="T9">
                      <a:pos x="T2" y="T3"/>
                    </a:cxn>
                    <a:cxn ang="T10">
                      <a:pos x="T4" y="T5"/>
                    </a:cxn>
                    <a:cxn ang="T11">
                      <a:pos x="T6" y="T7"/>
                    </a:cxn>
                  </a:cxnLst>
                  <a:rect l="T12" t="T13" r="T14" b="T15"/>
                  <a:pathLst>
                    <a:path w="343" h="84">
                      <a:moveTo>
                        <a:pt x="21" y="72"/>
                      </a:moveTo>
                      <a:cubicBezTo>
                        <a:pt x="23" y="72"/>
                        <a:pt x="0" y="72"/>
                        <a:pt x="27" y="72"/>
                      </a:cubicBezTo>
                      <a:cubicBezTo>
                        <a:pt x="54" y="72"/>
                        <a:pt x="128" y="84"/>
                        <a:pt x="181" y="72"/>
                      </a:cubicBezTo>
                      <a:cubicBezTo>
                        <a:pt x="234" y="60"/>
                        <a:pt x="309" y="15"/>
                        <a:pt x="343" y="0"/>
                      </a:cubicBezTo>
                    </a:path>
                  </a:pathLst>
                </a:custGeom>
                <a:noFill/>
                <a:ln w="19050" cap="flat" cmpd="sng">
                  <a:solidFill>
                    <a:schemeClr val="bg2"/>
                  </a:solidFill>
                  <a:prstDash val="dash"/>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3596" name="未知"/>
                <p:cNvSpPr/>
                <p:nvPr/>
              </p:nvSpPr>
              <p:spPr bwMode="auto">
                <a:xfrm flipV="1">
                  <a:off x="0" y="0"/>
                  <a:ext cx="343" cy="84"/>
                </a:xfrm>
                <a:custGeom>
                  <a:avLst/>
                  <a:gdLst>
                    <a:gd name="T0" fmla="*/ 21 w 343"/>
                    <a:gd name="T1" fmla="*/ 72 h 84"/>
                    <a:gd name="T2" fmla="*/ 27 w 343"/>
                    <a:gd name="T3" fmla="*/ 72 h 84"/>
                    <a:gd name="T4" fmla="*/ 181 w 343"/>
                    <a:gd name="T5" fmla="*/ 72 h 84"/>
                    <a:gd name="T6" fmla="*/ 343 w 343"/>
                    <a:gd name="T7" fmla="*/ 0 h 84"/>
                    <a:gd name="T8" fmla="*/ 0 60000 65536"/>
                    <a:gd name="T9" fmla="*/ 0 60000 65536"/>
                    <a:gd name="T10" fmla="*/ 0 60000 65536"/>
                    <a:gd name="T11" fmla="*/ 0 60000 65536"/>
                    <a:gd name="T12" fmla="*/ 0 w 343"/>
                    <a:gd name="T13" fmla="*/ 0 h 84"/>
                    <a:gd name="T14" fmla="*/ 343 w 343"/>
                    <a:gd name="T15" fmla="*/ 84 h 84"/>
                  </a:gdLst>
                  <a:ahLst/>
                  <a:cxnLst>
                    <a:cxn ang="T8">
                      <a:pos x="T0" y="T1"/>
                    </a:cxn>
                    <a:cxn ang="T9">
                      <a:pos x="T2" y="T3"/>
                    </a:cxn>
                    <a:cxn ang="T10">
                      <a:pos x="T4" y="T5"/>
                    </a:cxn>
                    <a:cxn ang="T11">
                      <a:pos x="T6" y="T7"/>
                    </a:cxn>
                  </a:cxnLst>
                  <a:rect l="T12" t="T13" r="T14" b="T15"/>
                  <a:pathLst>
                    <a:path w="343" h="84">
                      <a:moveTo>
                        <a:pt x="21" y="72"/>
                      </a:moveTo>
                      <a:cubicBezTo>
                        <a:pt x="23" y="72"/>
                        <a:pt x="0" y="72"/>
                        <a:pt x="27" y="72"/>
                      </a:cubicBezTo>
                      <a:cubicBezTo>
                        <a:pt x="54" y="72"/>
                        <a:pt x="128" y="84"/>
                        <a:pt x="181" y="72"/>
                      </a:cubicBezTo>
                      <a:cubicBezTo>
                        <a:pt x="234" y="60"/>
                        <a:pt x="309" y="15"/>
                        <a:pt x="343" y="0"/>
                      </a:cubicBezTo>
                    </a:path>
                  </a:pathLst>
                </a:custGeom>
                <a:noFill/>
                <a:ln w="19050" cap="flat" cmpd="sng">
                  <a:solidFill>
                    <a:schemeClr val="bg2"/>
                  </a:solidFill>
                  <a:prstDash val="dash"/>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grpSp>
          <p:nvGrpSpPr>
            <p:cNvPr id="23579" name="Group 65"/>
            <p:cNvGrpSpPr/>
            <p:nvPr/>
          </p:nvGrpSpPr>
          <p:grpSpPr bwMode="auto">
            <a:xfrm rot="5400000" flipH="1" flipV="1">
              <a:off x="1091" y="1351"/>
              <a:ext cx="343" cy="228"/>
              <a:chOff x="0" y="0"/>
              <a:chExt cx="343" cy="228"/>
            </a:xfrm>
          </p:grpSpPr>
          <p:sp>
            <p:nvSpPr>
              <p:cNvPr id="23589" name="Oval 66"/>
              <p:cNvSpPr>
                <a:spLocks noChangeArrowheads="1"/>
              </p:cNvSpPr>
              <p:nvPr/>
            </p:nvSpPr>
            <p:spPr bwMode="auto">
              <a:xfrm rot="-5400000">
                <a:off x="186" y="86"/>
                <a:ext cx="55" cy="51"/>
              </a:xfrm>
              <a:prstGeom prst="ellipse">
                <a:avLst/>
              </a:prstGeom>
              <a:solidFill>
                <a:srgbClr val="0033CC"/>
              </a:solidFill>
              <a:ln w="19050">
                <a:solidFill>
                  <a:srgbClr val="0033CC"/>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nvGrpSpPr>
              <p:cNvPr id="23590" name="Group 67"/>
              <p:cNvGrpSpPr/>
              <p:nvPr/>
            </p:nvGrpSpPr>
            <p:grpSpPr bwMode="auto">
              <a:xfrm>
                <a:off x="0" y="0"/>
                <a:ext cx="343" cy="228"/>
                <a:chOff x="0" y="0"/>
                <a:chExt cx="343" cy="228"/>
              </a:xfrm>
            </p:grpSpPr>
            <p:sp>
              <p:nvSpPr>
                <p:cNvPr id="23591" name="未知"/>
                <p:cNvSpPr/>
                <p:nvPr/>
              </p:nvSpPr>
              <p:spPr bwMode="auto">
                <a:xfrm>
                  <a:off x="0" y="144"/>
                  <a:ext cx="343" cy="84"/>
                </a:xfrm>
                <a:custGeom>
                  <a:avLst/>
                  <a:gdLst>
                    <a:gd name="T0" fmla="*/ 21 w 343"/>
                    <a:gd name="T1" fmla="*/ 72 h 84"/>
                    <a:gd name="T2" fmla="*/ 27 w 343"/>
                    <a:gd name="T3" fmla="*/ 72 h 84"/>
                    <a:gd name="T4" fmla="*/ 181 w 343"/>
                    <a:gd name="T5" fmla="*/ 72 h 84"/>
                    <a:gd name="T6" fmla="*/ 343 w 343"/>
                    <a:gd name="T7" fmla="*/ 0 h 84"/>
                    <a:gd name="T8" fmla="*/ 0 60000 65536"/>
                    <a:gd name="T9" fmla="*/ 0 60000 65536"/>
                    <a:gd name="T10" fmla="*/ 0 60000 65536"/>
                    <a:gd name="T11" fmla="*/ 0 60000 65536"/>
                    <a:gd name="T12" fmla="*/ 0 w 343"/>
                    <a:gd name="T13" fmla="*/ 0 h 84"/>
                    <a:gd name="T14" fmla="*/ 343 w 343"/>
                    <a:gd name="T15" fmla="*/ 84 h 84"/>
                  </a:gdLst>
                  <a:ahLst/>
                  <a:cxnLst>
                    <a:cxn ang="T8">
                      <a:pos x="T0" y="T1"/>
                    </a:cxn>
                    <a:cxn ang="T9">
                      <a:pos x="T2" y="T3"/>
                    </a:cxn>
                    <a:cxn ang="T10">
                      <a:pos x="T4" y="T5"/>
                    </a:cxn>
                    <a:cxn ang="T11">
                      <a:pos x="T6" y="T7"/>
                    </a:cxn>
                  </a:cxnLst>
                  <a:rect l="T12" t="T13" r="T14" b="T15"/>
                  <a:pathLst>
                    <a:path w="343" h="84">
                      <a:moveTo>
                        <a:pt x="21" y="72"/>
                      </a:moveTo>
                      <a:cubicBezTo>
                        <a:pt x="23" y="72"/>
                        <a:pt x="0" y="72"/>
                        <a:pt x="27" y="72"/>
                      </a:cubicBezTo>
                      <a:cubicBezTo>
                        <a:pt x="54" y="72"/>
                        <a:pt x="128" y="84"/>
                        <a:pt x="181" y="72"/>
                      </a:cubicBezTo>
                      <a:cubicBezTo>
                        <a:pt x="234" y="60"/>
                        <a:pt x="309" y="15"/>
                        <a:pt x="343" y="0"/>
                      </a:cubicBezTo>
                    </a:path>
                  </a:pathLst>
                </a:custGeom>
                <a:noFill/>
                <a:ln w="19050" cap="flat" cmpd="sng">
                  <a:solidFill>
                    <a:schemeClr val="bg2"/>
                  </a:solidFill>
                  <a:prstDash val="dash"/>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3592" name="未知"/>
                <p:cNvSpPr/>
                <p:nvPr/>
              </p:nvSpPr>
              <p:spPr bwMode="auto">
                <a:xfrm flipV="1">
                  <a:off x="0" y="0"/>
                  <a:ext cx="343" cy="84"/>
                </a:xfrm>
                <a:custGeom>
                  <a:avLst/>
                  <a:gdLst>
                    <a:gd name="T0" fmla="*/ 21 w 343"/>
                    <a:gd name="T1" fmla="*/ 72 h 84"/>
                    <a:gd name="T2" fmla="*/ 27 w 343"/>
                    <a:gd name="T3" fmla="*/ 72 h 84"/>
                    <a:gd name="T4" fmla="*/ 181 w 343"/>
                    <a:gd name="T5" fmla="*/ 72 h 84"/>
                    <a:gd name="T6" fmla="*/ 343 w 343"/>
                    <a:gd name="T7" fmla="*/ 0 h 84"/>
                    <a:gd name="T8" fmla="*/ 0 60000 65536"/>
                    <a:gd name="T9" fmla="*/ 0 60000 65536"/>
                    <a:gd name="T10" fmla="*/ 0 60000 65536"/>
                    <a:gd name="T11" fmla="*/ 0 60000 65536"/>
                    <a:gd name="T12" fmla="*/ 0 w 343"/>
                    <a:gd name="T13" fmla="*/ 0 h 84"/>
                    <a:gd name="T14" fmla="*/ 343 w 343"/>
                    <a:gd name="T15" fmla="*/ 84 h 84"/>
                  </a:gdLst>
                  <a:ahLst/>
                  <a:cxnLst>
                    <a:cxn ang="T8">
                      <a:pos x="T0" y="T1"/>
                    </a:cxn>
                    <a:cxn ang="T9">
                      <a:pos x="T2" y="T3"/>
                    </a:cxn>
                    <a:cxn ang="T10">
                      <a:pos x="T4" y="T5"/>
                    </a:cxn>
                    <a:cxn ang="T11">
                      <a:pos x="T6" y="T7"/>
                    </a:cxn>
                  </a:cxnLst>
                  <a:rect l="T12" t="T13" r="T14" b="T15"/>
                  <a:pathLst>
                    <a:path w="343" h="84">
                      <a:moveTo>
                        <a:pt x="21" y="72"/>
                      </a:moveTo>
                      <a:cubicBezTo>
                        <a:pt x="23" y="72"/>
                        <a:pt x="0" y="72"/>
                        <a:pt x="27" y="72"/>
                      </a:cubicBezTo>
                      <a:cubicBezTo>
                        <a:pt x="54" y="72"/>
                        <a:pt x="128" y="84"/>
                        <a:pt x="181" y="72"/>
                      </a:cubicBezTo>
                      <a:cubicBezTo>
                        <a:pt x="234" y="60"/>
                        <a:pt x="309" y="15"/>
                        <a:pt x="343" y="0"/>
                      </a:cubicBezTo>
                    </a:path>
                  </a:pathLst>
                </a:custGeom>
                <a:noFill/>
                <a:ln w="19050" cap="flat" cmpd="sng">
                  <a:solidFill>
                    <a:schemeClr val="bg2"/>
                  </a:solidFill>
                  <a:prstDash val="dash"/>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grpSp>
          <p:nvGrpSpPr>
            <p:cNvPr id="23580" name="Group 70"/>
            <p:cNvGrpSpPr/>
            <p:nvPr/>
          </p:nvGrpSpPr>
          <p:grpSpPr bwMode="auto">
            <a:xfrm>
              <a:off x="1104" y="1008"/>
              <a:ext cx="506" cy="330"/>
              <a:chOff x="0" y="0"/>
              <a:chExt cx="506" cy="330"/>
            </a:xfrm>
          </p:grpSpPr>
          <p:sp>
            <p:nvSpPr>
              <p:cNvPr id="23587" name="Oval 71"/>
              <p:cNvSpPr>
                <a:spLocks noChangeArrowheads="1"/>
              </p:cNvSpPr>
              <p:nvPr/>
            </p:nvSpPr>
            <p:spPr bwMode="auto">
              <a:xfrm>
                <a:off x="0" y="0"/>
                <a:ext cx="352" cy="330"/>
              </a:xfrm>
              <a:prstGeom prst="ellipse">
                <a:avLst/>
              </a:prstGeom>
              <a:solidFill>
                <a:schemeClr val="hlink"/>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20000"/>
                  </a:spcBef>
                </a:pPr>
                <a:endParaRPr lang="zh-CN" altLang="zh-CN" sz="3200" b="1">
                  <a:latin typeface="Times New Roman" panose="02020603050405020304" pitchFamily="18" charset="0"/>
                  <a:ea typeface="隶书" panose="02010509060101010101" pitchFamily="49" charset="-122"/>
                </a:endParaRPr>
              </a:p>
            </p:txBody>
          </p:sp>
          <p:sp>
            <p:nvSpPr>
              <p:cNvPr id="23588" name="Text Box 72"/>
              <p:cNvSpPr txBox="1">
                <a:spLocks noChangeArrowheads="1"/>
              </p:cNvSpPr>
              <p:nvPr/>
            </p:nvSpPr>
            <p:spPr bwMode="auto">
              <a:xfrm>
                <a:off x="26" y="22"/>
                <a:ext cx="48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zh-CN" sz="2400" b="1">
                    <a:latin typeface="Times New Roman" panose="02020603050405020304" pitchFamily="18" charset="0"/>
                  </a:rPr>
                  <a:t>+4</a:t>
                </a:r>
                <a:endParaRPr lang="zh-CN" altLang="zh-CN" sz="2400" b="1">
                  <a:latin typeface="Times New Roman" panose="02020603050405020304" pitchFamily="18" charset="0"/>
                </a:endParaRPr>
              </a:p>
            </p:txBody>
          </p:sp>
        </p:grpSp>
        <p:grpSp>
          <p:nvGrpSpPr>
            <p:cNvPr id="23581" name="Group 73"/>
            <p:cNvGrpSpPr/>
            <p:nvPr/>
          </p:nvGrpSpPr>
          <p:grpSpPr bwMode="auto">
            <a:xfrm>
              <a:off x="1104" y="288"/>
              <a:ext cx="506" cy="330"/>
              <a:chOff x="0" y="0"/>
              <a:chExt cx="506" cy="330"/>
            </a:xfrm>
          </p:grpSpPr>
          <p:sp>
            <p:nvSpPr>
              <p:cNvPr id="23585" name="Oval 74"/>
              <p:cNvSpPr>
                <a:spLocks noChangeArrowheads="1"/>
              </p:cNvSpPr>
              <p:nvPr/>
            </p:nvSpPr>
            <p:spPr bwMode="auto">
              <a:xfrm>
                <a:off x="0" y="0"/>
                <a:ext cx="352" cy="330"/>
              </a:xfrm>
              <a:prstGeom prst="ellipse">
                <a:avLst/>
              </a:prstGeom>
              <a:solidFill>
                <a:schemeClr val="hlink"/>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20000"/>
                  </a:spcBef>
                </a:pPr>
                <a:endParaRPr lang="zh-CN" altLang="zh-CN" sz="3200" b="1">
                  <a:latin typeface="Times New Roman" panose="02020603050405020304" pitchFamily="18" charset="0"/>
                  <a:ea typeface="隶书" panose="02010509060101010101" pitchFamily="49" charset="-122"/>
                </a:endParaRPr>
              </a:p>
            </p:txBody>
          </p:sp>
          <p:sp>
            <p:nvSpPr>
              <p:cNvPr id="23586" name="Text Box 75"/>
              <p:cNvSpPr txBox="1">
                <a:spLocks noChangeArrowheads="1"/>
              </p:cNvSpPr>
              <p:nvPr/>
            </p:nvSpPr>
            <p:spPr bwMode="auto">
              <a:xfrm>
                <a:off x="26" y="22"/>
                <a:ext cx="48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zh-CN" sz="2400" b="1">
                    <a:latin typeface="Times New Roman" panose="02020603050405020304" pitchFamily="18" charset="0"/>
                  </a:rPr>
                  <a:t>+4</a:t>
                </a:r>
                <a:endParaRPr lang="zh-CN" altLang="zh-CN" sz="2400" b="1">
                  <a:latin typeface="Times New Roman" panose="02020603050405020304" pitchFamily="18" charset="0"/>
                </a:endParaRPr>
              </a:p>
            </p:txBody>
          </p:sp>
        </p:grpSp>
        <p:grpSp>
          <p:nvGrpSpPr>
            <p:cNvPr id="23582" name="Group 76"/>
            <p:cNvGrpSpPr/>
            <p:nvPr/>
          </p:nvGrpSpPr>
          <p:grpSpPr bwMode="auto">
            <a:xfrm>
              <a:off x="288" y="1008"/>
              <a:ext cx="506" cy="330"/>
              <a:chOff x="0" y="0"/>
              <a:chExt cx="506" cy="330"/>
            </a:xfrm>
          </p:grpSpPr>
          <p:sp>
            <p:nvSpPr>
              <p:cNvPr id="23583" name="Oval 77"/>
              <p:cNvSpPr>
                <a:spLocks noChangeArrowheads="1"/>
              </p:cNvSpPr>
              <p:nvPr/>
            </p:nvSpPr>
            <p:spPr bwMode="auto">
              <a:xfrm>
                <a:off x="0" y="0"/>
                <a:ext cx="352" cy="330"/>
              </a:xfrm>
              <a:prstGeom prst="ellipse">
                <a:avLst/>
              </a:prstGeom>
              <a:solidFill>
                <a:schemeClr val="hlink"/>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20000"/>
                  </a:spcBef>
                </a:pPr>
                <a:endParaRPr lang="zh-CN" altLang="zh-CN" sz="3200" b="1">
                  <a:latin typeface="Times New Roman" panose="02020603050405020304" pitchFamily="18" charset="0"/>
                  <a:ea typeface="隶书" panose="02010509060101010101" pitchFamily="49" charset="-122"/>
                </a:endParaRPr>
              </a:p>
            </p:txBody>
          </p:sp>
          <p:sp>
            <p:nvSpPr>
              <p:cNvPr id="23584" name="Text Box 78"/>
              <p:cNvSpPr txBox="1">
                <a:spLocks noChangeArrowheads="1"/>
              </p:cNvSpPr>
              <p:nvPr/>
            </p:nvSpPr>
            <p:spPr bwMode="auto">
              <a:xfrm>
                <a:off x="26" y="22"/>
                <a:ext cx="48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zh-CN" sz="2400" b="1">
                    <a:latin typeface="Times New Roman" panose="02020603050405020304" pitchFamily="18" charset="0"/>
                  </a:rPr>
                  <a:t>+4</a:t>
                </a:r>
                <a:endParaRPr lang="zh-CN" altLang="zh-CN" sz="2400" b="1">
                  <a:latin typeface="Times New Roman" panose="02020603050405020304" pitchFamily="18" charset="0"/>
                </a:endParaRPr>
              </a:p>
            </p:txBody>
          </p:sp>
        </p:grpSp>
      </p:grpSp>
      <p:sp>
        <p:nvSpPr>
          <p:cNvPr id="19535" name="Text Box 79"/>
          <p:cNvSpPr txBox="1">
            <a:spLocks noChangeArrowheads="1"/>
          </p:cNvSpPr>
          <p:nvPr/>
        </p:nvSpPr>
        <p:spPr bwMode="auto">
          <a:xfrm>
            <a:off x="1866900" y="2565400"/>
            <a:ext cx="3352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20000"/>
              </a:spcBef>
            </a:pPr>
            <a:r>
              <a:rPr lang="zh-CN" altLang="zh-CN" sz="2400" b="1">
                <a:solidFill>
                  <a:srgbClr val="0033CC"/>
                </a:solidFill>
                <a:latin typeface="宋体" panose="02010600030101010101" pitchFamily="2" charset="-122"/>
              </a:rPr>
              <a:t>硅(锗)的共价键结构</a:t>
            </a:r>
            <a:endParaRPr lang="zh-CN" altLang="zh-CN" sz="2400" b="1">
              <a:solidFill>
                <a:srgbClr val="0033CC"/>
              </a:solidFill>
              <a:latin typeface="宋体" panose="02010600030101010101" pitchFamily="2" charset="-122"/>
            </a:endParaRPr>
          </a:p>
        </p:txBody>
      </p:sp>
      <p:sp>
        <p:nvSpPr>
          <p:cNvPr id="19536" name="Line 80"/>
          <p:cNvSpPr>
            <a:spLocks noChangeShapeType="1"/>
          </p:cNvSpPr>
          <p:nvPr/>
        </p:nvSpPr>
        <p:spPr bwMode="auto">
          <a:xfrm flipH="1">
            <a:off x="1547813" y="4437063"/>
            <a:ext cx="936625" cy="431800"/>
          </a:xfrm>
          <a:prstGeom prst="line">
            <a:avLst/>
          </a:prstGeom>
          <a:noFill/>
          <a:ln w="9525">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19537" name="Text Box 81"/>
          <p:cNvSpPr txBox="1">
            <a:spLocks noChangeArrowheads="1"/>
          </p:cNvSpPr>
          <p:nvPr/>
        </p:nvSpPr>
        <p:spPr bwMode="auto">
          <a:xfrm>
            <a:off x="628650" y="4470400"/>
            <a:ext cx="152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pPr>
            <a:r>
              <a:rPr lang="zh-CN" altLang="zh-CN" sz="2400" b="1">
                <a:solidFill>
                  <a:srgbClr val="0033CC"/>
                </a:solidFill>
                <a:latin typeface="宋体" panose="02010600030101010101" pitchFamily="2" charset="-122"/>
              </a:rPr>
              <a:t>价电子</a:t>
            </a:r>
            <a:endParaRPr lang="zh-CN" altLang="zh-CN" sz="2400" b="1">
              <a:solidFill>
                <a:srgbClr val="0033CC"/>
              </a:solidFill>
              <a:latin typeface="宋体" panose="02010600030101010101" pitchFamily="2" charset="-122"/>
            </a:endParaRPr>
          </a:p>
        </p:txBody>
      </p:sp>
      <p:sp>
        <p:nvSpPr>
          <p:cNvPr id="19538" name="Text Box 82"/>
          <p:cNvSpPr txBox="1">
            <a:spLocks noChangeArrowheads="1"/>
          </p:cNvSpPr>
          <p:nvPr/>
        </p:nvSpPr>
        <p:spPr bwMode="auto">
          <a:xfrm>
            <a:off x="171450" y="5003800"/>
            <a:ext cx="1981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pPr>
            <a:r>
              <a:rPr lang="zh-CN" altLang="zh-CN" sz="2400" b="1">
                <a:solidFill>
                  <a:srgbClr val="0033CC"/>
                </a:solidFill>
                <a:latin typeface="宋体" panose="02010600030101010101" pitchFamily="2" charset="-122"/>
              </a:rPr>
              <a:t>(束缚电子)</a:t>
            </a:r>
            <a:endParaRPr lang="zh-CN" altLang="zh-CN" sz="2400" b="1">
              <a:solidFill>
                <a:srgbClr val="0033CC"/>
              </a:solidFill>
              <a:latin typeface="宋体" panose="02010600030101010101" pitchFamily="2" charset="-122"/>
            </a:endParaRPr>
          </a:p>
        </p:txBody>
      </p:sp>
      <p:sp>
        <p:nvSpPr>
          <p:cNvPr id="19539" name="Rectangle 83"/>
          <p:cNvSpPr>
            <a:spLocks noChangeArrowheads="1"/>
          </p:cNvSpPr>
          <p:nvPr/>
        </p:nvSpPr>
        <p:spPr bwMode="auto">
          <a:xfrm>
            <a:off x="5148263" y="3213100"/>
            <a:ext cx="3455987" cy="133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pPr>
            <a:r>
              <a:rPr lang="zh-CN" altLang="zh-CN" sz="2400" b="1">
                <a:solidFill>
                  <a:schemeClr val="bg2"/>
                </a:solidFill>
              </a:rPr>
              <a:t>每个原子最外层电子</a:t>
            </a:r>
            <a:endParaRPr lang="zh-CN" altLang="zh-CN" sz="2400" b="1">
              <a:solidFill>
                <a:schemeClr val="bg2"/>
              </a:solidFill>
            </a:endParaRPr>
          </a:p>
          <a:p>
            <a:pPr eaLnBrk="1" hangingPunct="1">
              <a:spcBef>
                <a:spcPct val="20000"/>
              </a:spcBef>
            </a:pPr>
            <a:r>
              <a:rPr lang="zh-CN" altLang="zh-CN" sz="2400" b="1">
                <a:solidFill>
                  <a:schemeClr val="bg2"/>
                </a:solidFill>
              </a:rPr>
              <a:t>都是八个，形成</a:t>
            </a:r>
            <a:r>
              <a:rPr lang="zh-CN" altLang="zh-CN" sz="2400" b="1">
                <a:solidFill>
                  <a:srgbClr val="FF6699"/>
                </a:solidFill>
              </a:rPr>
              <a:t>相对</a:t>
            </a:r>
            <a:endParaRPr lang="zh-CN" altLang="zh-CN" sz="2400" b="1">
              <a:solidFill>
                <a:srgbClr val="FF6699"/>
              </a:solidFill>
            </a:endParaRPr>
          </a:p>
          <a:p>
            <a:pPr eaLnBrk="1" hangingPunct="1">
              <a:spcBef>
                <a:spcPct val="20000"/>
              </a:spcBef>
            </a:pPr>
            <a:r>
              <a:rPr lang="zh-CN" altLang="zh-CN" sz="2400" b="1">
                <a:solidFill>
                  <a:srgbClr val="FF6699"/>
                </a:solidFill>
              </a:rPr>
              <a:t>稳定</a:t>
            </a:r>
            <a:r>
              <a:rPr lang="zh-CN" altLang="zh-CN" sz="2400" b="1">
                <a:solidFill>
                  <a:schemeClr val="bg2"/>
                </a:solidFill>
              </a:rPr>
              <a:t>的结构</a:t>
            </a:r>
            <a:endParaRPr lang="zh-CN" altLang="zh-CN" sz="2400" b="1">
              <a:solidFill>
                <a:schemeClr val="bg2"/>
              </a:solidFill>
            </a:endParaRPr>
          </a:p>
        </p:txBody>
      </p:sp>
      <mc:AlternateContent xmlns:mc="http://schemas.openxmlformats.org/markup-compatibility/2006">
        <mc:Choice xmlns:a14="http://schemas.microsoft.com/office/drawing/2010/main" Requires="a14">
          <p:sp>
            <p:nvSpPr>
              <p:cNvPr id="19540" name="Text Box 84"/>
              <p:cNvSpPr txBox="1">
                <a:spLocks noChangeArrowheads="1"/>
              </p:cNvSpPr>
              <p:nvPr/>
            </p:nvSpPr>
            <p:spPr bwMode="auto">
              <a:xfrm>
                <a:off x="4859835" y="4724400"/>
                <a:ext cx="3995737" cy="1485022"/>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pPr>
                <a:r>
                  <a:rPr lang="zh-CN" altLang="zh-CN" sz="2600" b="1" dirty="0">
                    <a:latin typeface="Times New Roman" panose="02020603050405020304" pitchFamily="18" charset="0"/>
                  </a:rPr>
                  <a:t>　当温度</a:t>
                </a:r>
                <a:r>
                  <a:rPr lang="zh-CN" altLang="zh-CN" sz="2600" b="1" dirty="0">
                    <a:latin typeface="Times New Roman" panose="02020603050405020304" pitchFamily="18" charset="0"/>
                    <a:ea typeface="ˎ̥"/>
                    <a:cs typeface="ˎ̥"/>
                  </a:rPr>
                  <a:t> </a:t>
                </a:r>
                <a:r>
                  <a:rPr lang="zh-CN" altLang="zh-CN" sz="2600" b="1" i="1" dirty="0">
                    <a:latin typeface="Times New Roman" panose="02020603050405020304" pitchFamily="18" charset="0"/>
                    <a:ea typeface="ˎ̥"/>
                    <a:cs typeface="ˎ̥"/>
                  </a:rPr>
                  <a:t>T </a:t>
                </a:r>
                <a:r>
                  <a:rPr lang="zh-CN" altLang="zh-CN" sz="2600" b="1" dirty="0">
                    <a:latin typeface="Times New Roman" panose="02020603050405020304" pitchFamily="18" charset="0"/>
                    <a:ea typeface="ˎ̥"/>
                    <a:cs typeface="ˎ̥"/>
                  </a:rPr>
                  <a:t>= 0</a:t>
                </a:r>
                <a:r>
                  <a:rPr lang="zh-CN" altLang="zh-CN" sz="2600" b="1" i="1" dirty="0">
                    <a:latin typeface="Times New Roman" panose="02020603050405020304" pitchFamily="18" charset="0"/>
                    <a:ea typeface="ˎ̥"/>
                    <a:cs typeface="ˎ̥"/>
                  </a:rPr>
                  <a:t> </a:t>
                </a:r>
                <a:r>
                  <a:rPr lang="zh-CN" altLang="zh-CN" sz="2600" b="1" dirty="0">
                    <a:latin typeface="Times New Roman" panose="02020603050405020304" pitchFamily="18" charset="0"/>
                    <a:ea typeface="ˎ̥"/>
                    <a:cs typeface="ˎ̥"/>
                  </a:rPr>
                  <a:t>K </a:t>
                </a:r>
                <a:r>
                  <a:rPr lang="en-US" altLang="zh-CN" sz="2600" b="1" dirty="0">
                    <a:latin typeface="Times New Roman" panose="02020603050405020304" pitchFamily="18" charset="0"/>
                    <a:ea typeface="ˎ̥"/>
                    <a:cs typeface="ˎ̥"/>
                  </a:rPr>
                  <a:t>(</a:t>
                </a:r>
                <a14:m>
                  <m:oMath xmlns:m="http://schemas.openxmlformats.org/officeDocument/2006/math">
                    <m:r>
                      <a:rPr lang="en-US" altLang="zh-CN" sz="2600" b="1" i="1" dirty="0">
                        <a:latin typeface="Cambria Math" panose="02040503050406030204" pitchFamily="18" charset="0"/>
                        <a:ea typeface="ˎ̥"/>
                        <a:cs typeface="ˎ̥"/>
                      </a:rPr>
                      <m:t>−</m:t>
                    </m:r>
                  </m:oMath>
                </a14:m>
                <a:r>
                  <a:rPr lang="en-US" altLang="zh-CN" sz="2600" b="1" dirty="0">
                    <a:latin typeface="Times New Roman" panose="02020603050405020304" pitchFamily="18" charset="0"/>
                    <a:ea typeface="ˎ̥"/>
                    <a:cs typeface="ˎ̥"/>
                  </a:rPr>
                  <a:t>273</a:t>
                </a:r>
                <a14:m>
                  <m:oMath xmlns:m="http://schemas.openxmlformats.org/officeDocument/2006/math">
                    <m:r>
                      <a:rPr lang="en-US" altLang="zh-CN" sz="2600" b="1" i="1" dirty="0" smtClean="0">
                        <a:latin typeface="Cambria Math" panose="02040503050406030204" pitchFamily="18" charset="0"/>
                        <a:ea typeface="Cambria Math" panose="02040503050406030204" pitchFamily="18" charset="0"/>
                        <a:cs typeface="ˎ̥"/>
                      </a:rPr>
                      <m:t>℃</m:t>
                    </m:r>
                  </m:oMath>
                </a14:m>
                <a:r>
                  <a:rPr lang="en-US" altLang="zh-CN" sz="2600" b="1" dirty="0">
                    <a:latin typeface="Times New Roman" panose="02020603050405020304" pitchFamily="18" charset="0"/>
                  </a:rPr>
                  <a:t>)</a:t>
                </a:r>
                <a:r>
                  <a:rPr lang="zh-CN" altLang="zh-CN" sz="2600" b="1" dirty="0">
                    <a:latin typeface="Times New Roman" panose="02020603050405020304" pitchFamily="18" charset="0"/>
                  </a:rPr>
                  <a:t>时，半导体不导电，如同绝缘体</a:t>
                </a:r>
                <a:r>
                  <a:rPr lang="zh-CN" altLang="en-US" sz="2600" b="1" dirty="0">
                    <a:latin typeface="Times New Roman" panose="02020603050405020304" pitchFamily="18" charset="0"/>
                  </a:rPr>
                  <a:t>。</a:t>
                </a:r>
                <a:endParaRPr lang="zh-CN" altLang="zh-CN" dirty="0"/>
              </a:p>
            </p:txBody>
          </p:sp>
        </mc:Choice>
        <mc:Fallback>
          <p:sp>
            <p:nvSpPr>
              <p:cNvPr id="19540" name="Text Box 84"/>
              <p:cNvSpPr txBox="1">
                <a:spLocks noRot="1" noChangeAspect="1" noMove="1" noResize="1" noEditPoints="1" noAdjustHandles="1" noChangeArrowheads="1" noChangeShapeType="1" noTextEdit="1"/>
              </p:cNvSpPr>
              <p:nvPr/>
            </p:nvSpPr>
            <p:spPr bwMode="auto">
              <a:xfrm>
                <a:off x="4859835" y="4724400"/>
                <a:ext cx="3995737" cy="1485022"/>
              </a:xfrm>
              <a:prstGeom prst="rect">
                <a:avLst/>
              </a:prstGeom>
              <a:blipFill rotWithShape="1">
                <a:blip r:embed="rId1"/>
                <a:stretch>
                  <a:fillRect l="-5" r="12" b="26"/>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9535"/>
                                        </p:tgtEl>
                                        <p:attrNameLst>
                                          <p:attrName>style.visibility</p:attrName>
                                        </p:attrNameLst>
                                      </p:cBhvr>
                                      <p:to>
                                        <p:strVal val="visible"/>
                                      </p:to>
                                    </p:set>
                                    <p:animEffect transition="in" filter="wipe(left)">
                                      <p:cBhvr>
                                        <p:cTn id="7" dur="500"/>
                                        <p:tgtEl>
                                          <p:spTgt spid="19535"/>
                                        </p:tgtEl>
                                      </p:cBhvr>
                                    </p:animEffect>
                                  </p:childTnLst>
                                </p:cTn>
                              </p:par>
                            </p:childTnLst>
                          </p:cTn>
                        </p:par>
                        <p:par>
                          <p:cTn id="8" fill="hold">
                            <p:stCondLst>
                              <p:cond delay="500"/>
                            </p:stCondLst>
                            <p:childTnLst>
                              <p:par>
                                <p:cTn id="9" presetID="4" presetClass="entr" presetSubtype="32"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box(out)">
                                      <p:cBhvr>
                                        <p:cTn id="11" dur="500"/>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19536"/>
                                        </p:tgtEl>
                                        <p:attrNameLst>
                                          <p:attrName>style.visibility</p:attrName>
                                        </p:attrNameLst>
                                      </p:cBhvr>
                                      <p:to>
                                        <p:strVal val="visible"/>
                                      </p:to>
                                    </p:set>
                                    <p:animEffect transition="in" filter="wipe(left)">
                                      <p:cBhvr>
                                        <p:cTn id="16" dur="500"/>
                                        <p:tgtEl>
                                          <p:spTgt spid="19536"/>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953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iterate type="wd">
                                    <p:tmPct val="100000"/>
                                  </p:iterate>
                                  <p:childTnLst>
                                    <p:set>
                                      <p:cBhvr>
                                        <p:cTn id="24" dur="1" fill="hold">
                                          <p:stCondLst>
                                            <p:cond delay="0"/>
                                          </p:stCondLst>
                                        </p:cTn>
                                        <p:tgtEl>
                                          <p:spTgt spid="19538">
                                            <p:txEl>
                                              <p:pRg st="0" end="0"/>
                                            </p:txEl>
                                          </p:spTgt>
                                        </p:tgtEl>
                                        <p:attrNameLst>
                                          <p:attrName>style.visibility</p:attrName>
                                        </p:attrNameLst>
                                      </p:cBhvr>
                                      <p:to>
                                        <p:strVal val="visible"/>
                                      </p:to>
                                    </p:set>
                                    <p:animEffect transition="in" filter="wipe(left)">
                                      <p:cBhvr>
                                        <p:cTn id="25" dur="300"/>
                                        <p:tgtEl>
                                          <p:spTgt spid="19538">
                                            <p:txEl>
                                              <p:pRg st="0" end="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19539"/>
                                        </p:tgtEl>
                                        <p:attrNameLst>
                                          <p:attrName>style.visibility</p:attrName>
                                        </p:attrNameLst>
                                      </p:cBhvr>
                                      <p:to>
                                        <p:strVal val="visible"/>
                                      </p:to>
                                    </p:set>
                                    <p:animEffect transition="in" filter="blinds(horizontal)">
                                      <p:cBhvr>
                                        <p:cTn id="30" dur="500"/>
                                        <p:tgtEl>
                                          <p:spTgt spid="19539"/>
                                        </p:tgtEl>
                                      </p:cBhvr>
                                    </p:animEffect>
                                  </p:childTnLst>
                                </p:cTn>
                              </p:par>
                            </p:childTnLst>
                          </p:cTn>
                        </p:par>
                      </p:childTnLst>
                    </p:cTn>
                  </p:par>
                  <p:par>
                    <p:cTn id="31" fill="hold">
                      <p:stCondLst>
                        <p:cond delay="indefinite"/>
                      </p:stCondLst>
                      <p:childTnLst>
                        <p:par>
                          <p:cTn id="32" fill="hold">
                            <p:stCondLst>
                              <p:cond delay="0"/>
                            </p:stCondLst>
                            <p:childTnLst>
                              <p:par>
                                <p:cTn id="33" presetID="23" presetClass="entr" presetSubtype="16" fill="hold" grpId="0" nodeType="clickEffect">
                                  <p:stCondLst>
                                    <p:cond delay="0"/>
                                  </p:stCondLst>
                                  <p:childTnLst>
                                    <p:set>
                                      <p:cBhvr>
                                        <p:cTn id="34" dur="1" fill="hold">
                                          <p:stCondLst>
                                            <p:cond delay="0"/>
                                          </p:stCondLst>
                                        </p:cTn>
                                        <p:tgtEl>
                                          <p:spTgt spid="19540"/>
                                        </p:tgtEl>
                                        <p:attrNameLst>
                                          <p:attrName>style.visibility</p:attrName>
                                        </p:attrNameLst>
                                      </p:cBhvr>
                                      <p:to>
                                        <p:strVal val="visible"/>
                                      </p:to>
                                    </p:set>
                                    <p:anim calcmode="lin" valueType="num">
                                      <p:cBhvr>
                                        <p:cTn id="35" dur="500" fill="hold"/>
                                        <p:tgtEl>
                                          <p:spTgt spid="19540"/>
                                        </p:tgtEl>
                                        <p:attrNameLst>
                                          <p:attrName>ppt_w</p:attrName>
                                        </p:attrNameLst>
                                      </p:cBhvr>
                                      <p:tavLst>
                                        <p:tav tm="0">
                                          <p:val>
                                            <p:fltVal val="0"/>
                                          </p:val>
                                        </p:tav>
                                        <p:tav tm="100000">
                                          <p:val>
                                            <p:strVal val="#ppt_w"/>
                                          </p:val>
                                        </p:tav>
                                      </p:tavLst>
                                    </p:anim>
                                    <p:anim calcmode="lin" valueType="num">
                                      <p:cBhvr>
                                        <p:cTn id="36" dur="500" fill="hold"/>
                                        <p:tgtEl>
                                          <p:spTgt spid="1954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35" grpId="0" autoUpdateAnimBg="0"/>
      <p:bldP spid="19537" grpId="0" autoUpdateAnimBg="0"/>
      <p:bldP spid="19538" grpId="0" autoUpdateAnimBg="0" build="p"/>
      <p:bldP spid="19539" grpId="0" autoUpdateAnimBg="0"/>
      <p:bldP spid="19540" grpId="0" animBg="1" autoUpdateAnimBg="0"/>
    </p:bld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8" name="Rectangle 3"/>
          <p:cNvSpPr>
            <a:spLocks noGrp="1" noChangeArrowheads="1"/>
          </p:cNvSpPr>
          <p:nvPr>
            <p:ph idx="1"/>
          </p:nvPr>
        </p:nvSpPr>
        <p:spPr>
          <a:xfrm>
            <a:off x="1490832" y="1310879"/>
            <a:ext cx="5829300" cy="457200"/>
          </a:xfrm>
        </p:spPr>
        <p:txBody>
          <a:bodyPr/>
          <a:lstStyle/>
          <a:p>
            <a:pPr eaLnBrk="1" hangingPunct="1">
              <a:lnSpc>
                <a:spcPct val="120000"/>
              </a:lnSpc>
              <a:buFont typeface="Wingdings" panose="05000000000000000000" pitchFamily="2" charset="2"/>
              <a:buNone/>
            </a:pPr>
            <a:r>
              <a:rPr lang="zh-CN" altLang="en-US" dirty="0">
                <a:solidFill>
                  <a:schemeClr val="bg1"/>
                </a:solidFill>
                <a:latin typeface="黑体" panose="02010609060101010101" pitchFamily="49" charset="-122"/>
                <a:ea typeface="黑体" panose="02010609060101010101" pitchFamily="49" charset="-122"/>
              </a:rPr>
              <a:t>一</a:t>
            </a:r>
            <a:r>
              <a:rPr lang="zh-CN" altLang="zh-CN" dirty="0">
                <a:solidFill>
                  <a:schemeClr val="bg1"/>
                </a:solidFill>
                <a:latin typeface="黑体" panose="02010609060101010101" pitchFamily="49" charset="-122"/>
                <a:ea typeface="黑体" panose="02010609060101010101" pitchFamily="49" charset="-122"/>
              </a:rPr>
              <a:t>.</a:t>
            </a:r>
            <a:r>
              <a:rPr lang="zh-CN" altLang="en-US" dirty="0">
                <a:solidFill>
                  <a:schemeClr val="bg1"/>
                </a:solidFill>
                <a:latin typeface="黑体" panose="02010609060101010101" pitchFamily="49" charset="-122"/>
                <a:ea typeface="黑体" panose="02010609060101010101" pitchFamily="49" charset="-122"/>
              </a:rPr>
              <a:t>电子技术的应用</a:t>
            </a:r>
            <a:endParaRPr lang="zh-CN" altLang="en-US" dirty="0">
              <a:solidFill>
                <a:schemeClr val="bg1"/>
              </a:solidFill>
              <a:latin typeface="黑体" panose="02010609060101010101" pitchFamily="49" charset="-122"/>
              <a:ea typeface="黑体" panose="02010609060101010101" pitchFamily="49" charset="-122"/>
            </a:endParaRPr>
          </a:p>
        </p:txBody>
      </p:sp>
      <p:sp>
        <p:nvSpPr>
          <p:cNvPr id="19461" name="Rectangle 4"/>
          <p:cNvSpPr>
            <a:spLocks noChangeArrowheads="1"/>
          </p:cNvSpPr>
          <p:nvPr/>
        </p:nvSpPr>
        <p:spPr bwMode="auto">
          <a:xfrm>
            <a:off x="827584" y="2143126"/>
            <a:ext cx="7630615" cy="15748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20000"/>
              </a:lnSpc>
              <a:spcBef>
                <a:spcPct val="50000"/>
              </a:spcBef>
              <a:buClr>
                <a:schemeClr val="accent2"/>
              </a:buClr>
              <a:buSzPct val="80000"/>
              <a:buFont typeface="Wingdings" panose="05000000000000000000" pitchFamily="2" charset="2"/>
              <a:buNone/>
            </a:pPr>
            <a:r>
              <a:rPr lang="zh-CN" altLang="en-US" sz="2800" dirty="0">
                <a:latin typeface="黑体" panose="02010609060101010101" pitchFamily="49" charset="-122"/>
                <a:ea typeface="黑体" panose="02010609060101010101" pitchFamily="49" charset="-122"/>
              </a:rPr>
              <a:t>　</a:t>
            </a:r>
            <a:r>
              <a:rPr lang="en-US" altLang="zh-CN" sz="2800" dirty="0">
                <a:latin typeface="黑体" panose="02010609060101010101" pitchFamily="49" charset="-122"/>
                <a:ea typeface="黑体" panose="02010609060101010101" pitchFamily="49" charset="-122"/>
              </a:rPr>
              <a:t> </a:t>
            </a:r>
            <a:r>
              <a:rPr lang="zh-CN" altLang="en-US" sz="2800" b="1" dirty="0">
                <a:latin typeface="宋体" panose="02010600030101010101" pitchFamily="2" charset="-122"/>
              </a:rPr>
              <a:t>日常生活的家用电器；电子计算机及信息技术；先进的仪器设备；通信、广播、医疗设备、新型武器、交通、电力、航空等领域。</a:t>
            </a:r>
            <a:r>
              <a:rPr lang="zh-CN" altLang="en-US" sz="2800" dirty="0">
                <a:latin typeface="黑体" panose="02010609060101010101" pitchFamily="49" charset="-122"/>
                <a:ea typeface="黑体" panose="02010609060101010101" pitchFamily="49" charset="-122"/>
              </a:rPr>
              <a:t>　</a:t>
            </a:r>
            <a:endParaRPr lang="zh-CN" altLang="en-US" sz="2800" dirty="0">
              <a:latin typeface="黑体" panose="02010609060101010101" pitchFamily="49" charset="-122"/>
              <a:ea typeface="黑体" panose="02010609060101010101" pitchFamily="49" charset="-122"/>
            </a:endParaRPr>
          </a:p>
        </p:txBody>
      </p:sp>
      <p:pic>
        <p:nvPicPr>
          <p:cNvPr id="19462" name="Picture 2" descr="c:\users\aaa\appdata\roaming\360se6\User Data\temp\u=2501744583,4008863012&amp;fm=23&amp;gp=0.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364088" y="4060403"/>
            <a:ext cx="2280047" cy="171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63" name="Picture 4" descr="c:\users\aaa\appdata\roaming\360se6\User Data\temp\u=4166098032,4042606808&amp;fm=23&amp;gp=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93281" y="4060403"/>
            <a:ext cx="1676400" cy="16609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64" name="Picture 6" descr="c:\users\aaa\appdata\roaming\360se6\User Data\temp\u=463278292,48395013&amp;fm=90&amp;gp=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9374" y="4095732"/>
            <a:ext cx="2196704" cy="1644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2"/>
          <p:cNvSpPr>
            <a:spLocks noGrp="1" noChangeArrowheads="1"/>
          </p:cNvSpPr>
          <p:nvPr>
            <p:ph type="title"/>
          </p:nvPr>
        </p:nvSpPr>
        <p:spPr>
          <a:xfrm>
            <a:off x="468313" y="549275"/>
            <a:ext cx="7772400" cy="762000"/>
          </a:xfrm>
        </p:spPr>
        <p:txBody>
          <a:bodyPr/>
          <a:lstStyle/>
          <a:p>
            <a:pPr algn="ctr" eaLnBrk="1" hangingPunct="1">
              <a:defRPr/>
            </a:pPr>
            <a:r>
              <a:rPr lang="zh-CN" b="1" dirty="0">
                <a:solidFill>
                  <a:srgbClr val="FF0066"/>
                </a:solidFill>
                <a:effectLst>
                  <a:outerShdw blurRad="38100" dist="38100" dir="2700000" algn="tl">
                    <a:srgbClr val="C0C0C0"/>
                  </a:outerShdw>
                </a:effectLst>
              </a:rPr>
              <a:t>绪论</a:t>
            </a:r>
            <a:endParaRPr lang="zh-CN" b="1" dirty="0">
              <a:solidFill>
                <a:srgbClr val="FF0066"/>
              </a:solidFill>
              <a:effectLst>
                <a:outerShdw blurRad="38100" dist="38100" dir="2700000" algn="tl">
                  <a:srgbClr val="C0C0C0"/>
                </a:outerShdw>
              </a:effectLst>
            </a:endParaRPr>
          </a:p>
        </p:txBody>
      </p:sp>
      <p:sp>
        <p:nvSpPr>
          <p:cNvPr id="8" name="Rectangle 3"/>
          <p:cNvSpPr txBox="1">
            <a:spLocks noChangeArrowheads="1"/>
          </p:cNvSpPr>
          <p:nvPr/>
        </p:nvSpPr>
        <p:spPr bwMode="auto">
          <a:xfrm>
            <a:off x="685800" y="1371600"/>
            <a:ext cx="77724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vl6pPr marL="25146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6pPr>
            <a:lvl7pPr marL="29718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7pPr>
            <a:lvl8pPr marL="34290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8pPr>
            <a:lvl9pPr marL="38862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9pPr>
          </a:lstStyle>
          <a:p>
            <a:pPr eaLnBrk="1" hangingPunct="1">
              <a:lnSpc>
                <a:spcPct val="120000"/>
              </a:lnSpc>
              <a:buFont typeface="Wingdings" panose="05000000000000000000" pitchFamily="2" charset="2"/>
              <a:buNone/>
            </a:pPr>
            <a:r>
              <a:rPr lang="zh-CN" altLang="zh-CN" kern="0">
                <a:solidFill>
                  <a:srgbClr val="0000FF"/>
                </a:solidFill>
                <a:latin typeface="黑体" panose="02010609060101010101" pitchFamily="49" charset="-122"/>
                <a:ea typeface="黑体" panose="02010609060101010101" pitchFamily="49" charset="-122"/>
              </a:rPr>
              <a:t>1. 电子技术的应用</a:t>
            </a:r>
            <a:endParaRPr lang="zh-CN" altLang="zh-CN" kern="0">
              <a:solidFill>
                <a:srgbClr val="0000FF"/>
              </a:solidFill>
              <a:latin typeface="黑体" panose="02010609060101010101" pitchFamily="49" charset="-122"/>
              <a:ea typeface="黑体" panose="02010609060101010101" pitchFamily="49"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2"/>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AA1C64CB-606C-4166-BC3F-434339BF2353}" type="slidenum">
              <a:rPr lang="zh-CN" altLang="zh-CN">
                <a:latin typeface="Arial Black" panose="020B0A04020102020204" pitchFamily="34" charset="0"/>
              </a:rPr>
            </a:fld>
            <a:endParaRPr lang="zh-CN" altLang="zh-CN">
              <a:latin typeface="Arial Black" panose="020B0A04020102020204" pitchFamily="34" charset="0"/>
            </a:endParaRPr>
          </a:p>
        </p:txBody>
      </p:sp>
      <p:sp>
        <p:nvSpPr>
          <p:cNvPr id="24579" name="Date Placeholder 3"/>
          <p:cNvSpPr>
            <a:spLocks noGrp="1"/>
          </p:cNvSpPr>
          <p:nvPr>
            <p:ph type="dt"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511EB52A-0844-4F51-B709-0158F2B098B4}" type="datetime1">
              <a:rPr lang="zh-CN" altLang="en-US"/>
            </a:fld>
            <a:endParaRPr lang="zh-CN" altLang="zh-CN"/>
          </a:p>
        </p:txBody>
      </p:sp>
      <p:sp>
        <p:nvSpPr>
          <p:cNvPr id="20482" name="Text Box 2"/>
          <p:cNvSpPr txBox="1">
            <a:spLocks noChangeArrowheads="1"/>
          </p:cNvSpPr>
          <p:nvPr/>
        </p:nvSpPr>
        <p:spPr bwMode="auto">
          <a:xfrm>
            <a:off x="684213" y="476250"/>
            <a:ext cx="4778375" cy="519113"/>
          </a:xfrm>
          <a:prstGeom prst="rect">
            <a:avLst/>
          </a:prstGeom>
          <a:noFill/>
          <a:ln w="9525">
            <a:noFill/>
            <a:miter lim="800000"/>
          </a:ln>
          <a:effectLst>
            <a:outerShdw dist="35921" dir="2700000" algn="ctr" rotWithShape="0">
              <a:schemeClr val="tx1"/>
            </a:outerShdw>
          </a:effectLst>
        </p:spPr>
        <p:txBody>
          <a:bodyPr>
            <a:spAutoFit/>
          </a:bodyPr>
          <a:lstStyle/>
          <a:p>
            <a:pPr>
              <a:spcBef>
                <a:spcPct val="20000"/>
              </a:spcBef>
              <a:defRPr/>
            </a:pPr>
            <a:r>
              <a:rPr lang="zh-CN" sz="2800" b="1" dirty="0">
                <a:solidFill>
                  <a:srgbClr val="FF0000"/>
                </a:solidFill>
                <a:latin typeface="Times New Roman" panose="02020603050405020304" pitchFamily="18" charset="0"/>
              </a:rPr>
              <a:t>本征半导体中的载流子：</a:t>
            </a:r>
            <a:endParaRPr lang="zh-CN" sz="2800" b="1" dirty="0">
              <a:solidFill>
                <a:srgbClr val="FF0000"/>
              </a:solidFill>
              <a:latin typeface="Times New Roman" panose="02020603050405020304" pitchFamily="18" charset="0"/>
            </a:endParaRPr>
          </a:p>
        </p:txBody>
      </p:sp>
      <p:sp>
        <p:nvSpPr>
          <p:cNvPr id="20483" name="Text Box 3"/>
          <p:cNvSpPr txBox="1">
            <a:spLocks noChangeArrowheads="1"/>
          </p:cNvSpPr>
          <p:nvPr/>
        </p:nvSpPr>
        <p:spPr bwMode="auto">
          <a:xfrm>
            <a:off x="900113" y="1125538"/>
            <a:ext cx="7239000" cy="1809750"/>
          </a:xfrm>
          <a:prstGeom prst="rect">
            <a:avLst/>
          </a:prstGeom>
          <a:solidFill>
            <a:srgbClr val="CCFFFF"/>
          </a:solidFill>
          <a:ln w="9525">
            <a:solidFill>
              <a:srgbClr val="0033CC"/>
            </a:solidFill>
            <a:miter lim="800000"/>
          </a:ln>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pPr>
            <a:r>
              <a:rPr lang="zh-CN" altLang="zh-CN" sz="2800" b="1">
                <a:solidFill>
                  <a:srgbClr val="0033CC"/>
                </a:solidFill>
                <a:latin typeface="Times New Roman" panose="02020603050405020304" pitchFamily="18" charset="0"/>
              </a:rPr>
              <a:t>　　如果温度升高，在室温或光照下价电子获得足够能量摆脱共价键的束缚成为自由电子，并在共价键中留下一个空位</a:t>
            </a:r>
            <a:r>
              <a:rPr lang="zh-CN" altLang="zh-CN" sz="2800" b="1">
                <a:solidFill>
                  <a:srgbClr val="FF0000"/>
                </a:solidFill>
                <a:latin typeface="宋体" panose="02010600030101010101" pitchFamily="2" charset="-122"/>
              </a:rPr>
              <a:t>(空穴)</a:t>
            </a:r>
            <a:r>
              <a:rPr lang="zh-CN" altLang="zh-CN" sz="2800" b="1">
                <a:solidFill>
                  <a:srgbClr val="0033CC"/>
                </a:solidFill>
                <a:latin typeface="Times New Roman" panose="02020603050405020304" pitchFamily="18" charset="0"/>
              </a:rPr>
              <a:t>的过程，称为</a:t>
            </a:r>
            <a:r>
              <a:rPr lang="zh-CN" altLang="zh-CN" sz="2800" b="1">
                <a:solidFill>
                  <a:srgbClr val="FF0000"/>
                </a:solidFill>
                <a:latin typeface="宋体" panose="02010600030101010101" pitchFamily="2" charset="-122"/>
              </a:rPr>
              <a:t>本征激发</a:t>
            </a:r>
            <a:r>
              <a:rPr lang="zh-CN" altLang="zh-CN" sz="2800" b="1">
                <a:solidFill>
                  <a:srgbClr val="0033CC"/>
                </a:solidFill>
                <a:latin typeface="Times New Roman" panose="02020603050405020304" pitchFamily="18" charset="0"/>
              </a:rPr>
              <a:t>。</a:t>
            </a:r>
            <a:endParaRPr lang="zh-CN" altLang="zh-CN" sz="2800" b="1">
              <a:solidFill>
                <a:srgbClr val="0033CC"/>
              </a:solidFill>
              <a:latin typeface="Times New Roman" panose="02020603050405020304" pitchFamily="18" charset="0"/>
            </a:endParaRPr>
          </a:p>
        </p:txBody>
      </p:sp>
      <p:grpSp>
        <p:nvGrpSpPr>
          <p:cNvPr id="2" name="Group 4"/>
          <p:cNvGrpSpPr/>
          <p:nvPr/>
        </p:nvGrpSpPr>
        <p:grpSpPr bwMode="auto">
          <a:xfrm>
            <a:off x="900113" y="2841625"/>
            <a:ext cx="2754312" cy="2601913"/>
            <a:chOff x="0" y="0"/>
            <a:chExt cx="1735" cy="1639"/>
          </a:xfrm>
        </p:grpSpPr>
        <p:grpSp>
          <p:nvGrpSpPr>
            <p:cNvPr id="24601" name="Group 5"/>
            <p:cNvGrpSpPr/>
            <p:nvPr/>
          </p:nvGrpSpPr>
          <p:grpSpPr bwMode="auto">
            <a:xfrm rot="16200000" flipH="1">
              <a:off x="275" y="58"/>
              <a:ext cx="343" cy="228"/>
              <a:chOff x="0" y="0"/>
              <a:chExt cx="343" cy="228"/>
            </a:xfrm>
          </p:grpSpPr>
          <p:sp>
            <p:nvSpPr>
              <p:cNvPr id="24669" name="Oval 6"/>
              <p:cNvSpPr>
                <a:spLocks noChangeArrowheads="1"/>
              </p:cNvSpPr>
              <p:nvPr/>
            </p:nvSpPr>
            <p:spPr bwMode="auto">
              <a:xfrm rot="-5400000">
                <a:off x="186" y="86"/>
                <a:ext cx="55" cy="51"/>
              </a:xfrm>
              <a:prstGeom prst="ellipse">
                <a:avLst/>
              </a:prstGeom>
              <a:solidFill>
                <a:srgbClr val="0033CC"/>
              </a:solidFill>
              <a:ln w="19050">
                <a:solidFill>
                  <a:srgbClr val="0033CC"/>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nvGrpSpPr>
              <p:cNvPr id="24670" name="Group 7"/>
              <p:cNvGrpSpPr/>
              <p:nvPr/>
            </p:nvGrpSpPr>
            <p:grpSpPr bwMode="auto">
              <a:xfrm>
                <a:off x="0" y="0"/>
                <a:ext cx="343" cy="228"/>
                <a:chOff x="0" y="0"/>
                <a:chExt cx="343" cy="228"/>
              </a:xfrm>
            </p:grpSpPr>
            <p:sp>
              <p:nvSpPr>
                <p:cNvPr id="24671" name="未知"/>
                <p:cNvSpPr/>
                <p:nvPr/>
              </p:nvSpPr>
              <p:spPr bwMode="auto">
                <a:xfrm>
                  <a:off x="0" y="144"/>
                  <a:ext cx="343" cy="84"/>
                </a:xfrm>
                <a:custGeom>
                  <a:avLst/>
                  <a:gdLst>
                    <a:gd name="T0" fmla="*/ 21 w 343"/>
                    <a:gd name="T1" fmla="*/ 72 h 84"/>
                    <a:gd name="T2" fmla="*/ 27 w 343"/>
                    <a:gd name="T3" fmla="*/ 72 h 84"/>
                    <a:gd name="T4" fmla="*/ 181 w 343"/>
                    <a:gd name="T5" fmla="*/ 72 h 84"/>
                    <a:gd name="T6" fmla="*/ 343 w 343"/>
                    <a:gd name="T7" fmla="*/ 0 h 84"/>
                    <a:gd name="T8" fmla="*/ 0 60000 65536"/>
                    <a:gd name="T9" fmla="*/ 0 60000 65536"/>
                    <a:gd name="T10" fmla="*/ 0 60000 65536"/>
                    <a:gd name="T11" fmla="*/ 0 60000 65536"/>
                    <a:gd name="T12" fmla="*/ 0 w 343"/>
                    <a:gd name="T13" fmla="*/ 0 h 84"/>
                    <a:gd name="T14" fmla="*/ 343 w 343"/>
                    <a:gd name="T15" fmla="*/ 84 h 84"/>
                  </a:gdLst>
                  <a:ahLst/>
                  <a:cxnLst>
                    <a:cxn ang="T8">
                      <a:pos x="T0" y="T1"/>
                    </a:cxn>
                    <a:cxn ang="T9">
                      <a:pos x="T2" y="T3"/>
                    </a:cxn>
                    <a:cxn ang="T10">
                      <a:pos x="T4" y="T5"/>
                    </a:cxn>
                    <a:cxn ang="T11">
                      <a:pos x="T6" y="T7"/>
                    </a:cxn>
                  </a:cxnLst>
                  <a:rect l="T12" t="T13" r="T14" b="T15"/>
                  <a:pathLst>
                    <a:path w="343" h="84">
                      <a:moveTo>
                        <a:pt x="21" y="72"/>
                      </a:moveTo>
                      <a:cubicBezTo>
                        <a:pt x="23" y="72"/>
                        <a:pt x="0" y="72"/>
                        <a:pt x="27" y="72"/>
                      </a:cubicBezTo>
                      <a:cubicBezTo>
                        <a:pt x="54" y="72"/>
                        <a:pt x="128" y="84"/>
                        <a:pt x="181" y="72"/>
                      </a:cubicBezTo>
                      <a:cubicBezTo>
                        <a:pt x="234" y="60"/>
                        <a:pt x="309" y="15"/>
                        <a:pt x="343" y="0"/>
                      </a:cubicBezTo>
                    </a:path>
                  </a:pathLst>
                </a:custGeom>
                <a:noFill/>
                <a:ln w="19050" cap="flat" cmpd="sng">
                  <a:solidFill>
                    <a:schemeClr val="bg2"/>
                  </a:solidFill>
                  <a:prstDash val="dash"/>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672" name="未知"/>
                <p:cNvSpPr/>
                <p:nvPr/>
              </p:nvSpPr>
              <p:spPr bwMode="auto">
                <a:xfrm flipV="1">
                  <a:off x="0" y="0"/>
                  <a:ext cx="343" cy="84"/>
                </a:xfrm>
                <a:custGeom>
                  <a:avLst/>
                  <a:gdLst>
                    <a:gd name="T0" fmla="*/ 21 w 343"/>
                    <a:gd name="T1" fmla="*/ 72 h 84"/>
                    <a:gd name="T2" fmla="*/ 27 w 343"/>
                    <a:gd name="T3" fmla="*/ 72 h 84"/>
                    <a:gd name="T4" fmla="*/ 181 w 343"/>
                    <a:gd name="T5" fmla="*/ 72 h 84"/>
                    <a:gd name="T6" fmla="*/ 343 w 343"/>
                    <a:gd name="T7" fmla="*/ 0 h 84"/>
                    <a:gd name="T8" fmla="*/ 0 60000 65536"/>
                    <a:gd name="T9" fmla="*/ 0 60000 65536"/>
                    <a:gd name="T10" fmla="*/ 0 60000 65536"/>
                    <a:gd name="T11" fmla="*/ 0 60000 65536"/>
                    <a:gd name="T12" fmla="*/ 0 w 343"/>
                    <a:gd name="T13" fmla="*/ 0 h 84"/>
                    <a:gd name="T14" fmla="*/ 343 w 343"/>
                    <a:gd name="T15" fmla="*/ 84 h 84"/>
                  </a:gdLst>
                  <a:ahLst/>
                  <a:cxnLst>
                    <a:cxn ang="T8">
                      <a:pos x="T0" y="T1"/>
                    </a:cxn>
                    <a:cxn ang="T9">
                      <a:pos x="T2" y="T3"/>
                    </a:cxn>
                    <a:cxn ang="T10">
                      <a:pos x="T4" y="T5"/>
                    </a:cxn>
                    <a:cxn ang="T11">
                      <a:pos x="T6" y="T7"/>
                    </a:cxn>
                  </a:cxnLst>
                  <a:rect l="T12" t="T13" r="T14" b="T15"/>
                  <a:pathLst>
                    <a:path w="343" h="84">
                      <a:moveTo>
                        <a:pt x="21" y="72"/>
                      </a:moveTo>
                      <a:cubicBezTo>
                        <a:pt x="23" y="72"/>
                        <a:pt x="0" y="72"/>
                        <a:pt x="27" y="72"/>
                      </a:cubicBezTo>
                      <a:cubicBezTo>
                        <a:pt x="54" y="72"/>
                        <a:pt x="128" y="84"/>
                        <a:pt x="181" y="72"/>
                      </a:cubicBezTo>
                      <a:cubicBezTo>
                        <a:pt x="234" y="60"/>
                        <a:pt x="309" y="15"/>
                        <a:pt x="343" y="0"/>
                      </a:cubicBezTo>
                    </a:path>
                  </a:pathLst>
                </a:custGeom>
                <a:noFill/>
                <a:ln w="19050" cap="flat" cmpd="sng">
                  <a:solidFill>
                    <a:schemeClr val="bg2"/>
                  </a:solidFill>
                  <a:prstDash val="dash"/>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grpSp>
          <p:nvGrpSpPr>
            <p:cNvPr id="24602" name="Group 10"/>
            <p:cNvGrpSpPr/>
            <p:nvPr/>
          </p:nvGrpSpPr>
          <p:grpSpPr bwMode="auto">
            <a:xfrm rot="16200000" flipH="1">
              <a:off x="1091" y="58"/>
              <a:ext cx="343" cy="228"/>
              <a:chOff x="0" y="0"/>
              <a:chExt cx="343" cy="228"/>
            </a:xfrm>
          </p:grpSpPr>
          <p:sp>
            <p:nvSpPr>
              <p:cNvPr id="24665" name="Oval 11"/>
              <p:cNvSpPr>
                <a:spLocks noChangeArrowheads="1"/>
              </p:cNvSpPr>
              <p:nvPr/>
            </p:nvSpPr>
            <p:spPr bwMode="auto">
              <a:xfrm rot="-5400000">
                <a:off x="186" y="86"/>
                <a:ext cx="55" cy="51"/>
              </a:xfrm>
              <a:prstGeom prst="ellipse">
                <a:avLst/>
              </a:prstGeom>
              <a:solidFill>
                <a:srgbClr val="0033CC"/>
              </a:solidFill>
              <a:ln w="19050">
                <a:solidFill>
                  <a:srgbClr val="0033CC"/>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nvGrpSpPr>
              <p:cNvPr id="24666" name="Group 12"/>
              <p:cNvGrpSpPr/>
              <p:nvPr/>
            </p:nvGrpSpPr>
            <p:grpSpPr bwMode="auto">
              <a:xfrm>
                <a:off x="0" y="0"/>
                <a:ext cx="343" cy="228"/>
                <a:chOff x="0" y="0"/>
                <a:chExt cx="343" cy="228"/>
              </a:xfrm>
            </p:grpSpPr>
            <p:sp>
              <p:nvSpPr>
                <p:cNvPr id="24667" name="未知"/>
                <p:cNvSpPr/>
                <p:nvPr/>
              </p:nvSpPr>
              <p:spPr bwMode="auto">
                <a:xfrm>
                  <a:off x="0" y="144"/>
                  <a:ext cx="343" cy="84"/>
                </a:xfrm>
                <a:custGeom>
                  <a:avLst/>
                  <a:gdLst>
                    <a:gd name="T0" fmla="*/ 21 w 343"/>
                    <a:gd name="T1" fmla="*/ 72 h 84"/>
                    <a:gd name="T2" fmla="*/ 27 w 343"/>
                    <a:gd name="T3" fmla="*/ 72 h 84"/>
                    <a:gd name="T4" fmla="*/ 181 w 343"/>
                    <a:gd name="T5" fmla="*/ 72 h 84"/>
                    <a:gd name="T6" fmla="*/ 343 w 343"/>
                    <a:gd name="T7" fmla="*/ 0 h 84"/>
                    <a:gd name="T8" fmla="*/ 0 60000 65536"/>
                    <a:gd name="T9" fmla="*/ 0 60000 65536"/>
                    <a:gd name="T10" fmla="*/ 0 60000 65536"/>
                    <a:gd name="T11" fmla="*/ 0 60000 65536"/>
                    <a:gd name="T12" fmla="*/ 0 w 343"/>
                    <a:gd name="T13" fmla="*/ 0 h 84"/>
                    <a:gd name="T14" fmla="*/ 343 w 343"/>
                    <a:gd name="T15" fmla="*/ 84 h 84"/>
                  </a:gdLst>
                  <a:ahLst/>
                  <a:cxnLst>
                    <a:cxn ang="T8">
                      <a:pos x="T0" y="T1"/>
                    </a:cxn>
                    <a:cxn ang="T9">
                      <a:pos x="T2" y="T3"/>
                    </a:cxn>
                    <a:cxn ang="T10">
                      <a:pos x="T4" y="T5"/>
                    </a:cxn>
                    <a:cxn ang="T11">
                      <a:pos x="T6" y="T7"/>
                    </a:cxn>
                  </a:cxnLst>
                  <a:rect l="T12" t="T13" r="T14" b="T15"/>
                  <a:pathLst>
                    <a:path w="343" h="84">
                      <a:moveTo>
                        <a:pt x="21" y="72"/>
                      </a:moveTo>
                      <a:cubicBezTo>
                        <a:pt x="23" y="72"/>
                        <a:pt x="0" y="72"/>
                        <a:pt x="27" y="72"/>
                      </a:cubicBezTo>
                      <a:cubicBezTo>
                        <a:pt x="54" y="72"/>
                        <a:pt x="128" y="84"/>
                        <a:pt x="181" y="72"/>
                      </a:cubicBezTo>
                      <a:cubicBezTo>
                        <a:pt x="234" y="60"/>
                        <a:pt x="309" y="15"/>
                        <a:pt x="343" y="0"/>
                      </a:cubicBezTo>
                    </a:path>
                  </a:pathLst>
                </a:custGeom>
                <a:noFill/>
                <a:ln w="19050" cap="flat" cmpd="sng">
                  <a:solidFill>
                    <a:schemeClr val="bg2"/>
                  </a:solidFill>
                  <a:prstDash val="dash"/>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668" name="未知"/>
                <p:cNvSpPr/>
                <p:nvPr/>
              </p:nvSpPr>
              <p:spPr bwMode="auto">
                <a:xfrm flipV="1">
                  <a:off x="0" y="0"/>
                  <a:ext cx="343" cy="84"/>
                </a:xfrm>
                <a:custGeom>
                  <a:avLst/>
                  <a:gdLst>
                    <a:gd name="T0" fmla="*/ 21 w 343"/>
                    <a:gd name="T1" fmla="*/ 72 h 84"/>
                    <a:gd name="T2" fmla="*/ 27 w 343"/>
                    <a:gd name="T3" fmla="*/ 72 h 84"/>
                    <a:gd name="T4" fmla="*/ 181 w 343"/>
                    <a:gd name="T5" fmla="*/ 72 h 84"/>
                    <a:gd name="T6" fmla="*/ 343 w 343"/>
                    <a:gd name="T7" fmla="*/ 0 h 84"/>
                    <a:gd name="T8" fmla="*/ 0 60000 65536"/>
                    <a:gd name="T9" fmla="*/ 0 60000 65536"/>
                    <a:gd name="T10" fmla="*/ 0 60000 65536"/>
                    <a:gd name="T11" fmla="*/ 0 60000 65536"/>
                    <a:gd name="T12" fmla="*/ 0 w 343"/>
                    <a:gd name="T13" fmla="*/ 0 h 84"/>
                    <a:gd name="T14" fmla="*/ 343 w 343"/>
                    <a:gd name="T15" fmla="*/ 84 h 84"/>
                  </a:gdLst>
                  <a:ahLst/>
                  <a:cxnLst>
                    <a:cxn ang="T8">
                      <a:pos x="T0" y="T1"/>
                    </a:cxn>
                    <a:cxn ang="T9">
                      <a:pos x="T2" y="T3"/>
                    </a:cxn>
                    <a:cxn ang="T10">
                      <a:pos x="T4" y="T5"/>
                    </a:cxn>
                    <a:cxn ang="T11">
                      <a:pos x="T6" y="T7"/>
                    </a:cxn>
                  </a:cxnLst>
                  <a:rect l="T12" t="T13" r="T14" b="T15"/>
                  <a:pathLst>
                    <a:path w="343" h="84">
                      <a:moveTo>
                        <a:pt x="21" y="72"/>
                      </a:moveTo>
                      <a:cubicBezTo>
                        <a:pt x="23" y="72"/>
                        <a:pt x="0" y="72"/>
                        <a:pt x="27" y="72"/>
                      </a:cubicBezTo>
                      <a:cubicBezTo>
                        <a:pt x="54" y="72"/>
                        <a:pt x="128" y="84"/>
                        <a:pt x="181" y="72"/>
                      </a:cubicBezTo>
                      <a:cubicBezTo>
                        <a:pt x="234" y="60"/>
                        <a:pt x="309" y="15"/>
                        <a:pt x="343" y="0"/>
                      </a:cubicBezTo>
                    </a:path>
                  </a:pathLst>
                </a:custGeom>
                <a:noFill/>
                <a:ln w="19050" cap="flat" cmpd="sng">
                  <a:solidFill>
                    <a:schemeClr val="bg2"/>
                  </a:solidFill>
                  <a:prstDash val="dash"/>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grpSp>
          <p:nvGrpSpPr>
            <p:cNvPr id="24603" name="Group 15"/>
            <p:cNvGrpSpPr/>
            <p:nvPr/>
          </p:nvGrpSpPr>
          <p:grpSpPr bwMode="auto">
            <a:xfrm flipV="1">
              <a:off x="336" y="576"/>
              <a:ext cx="240" cy="510"/>
              <a:chOff x="0" y="0"/>
              <a:chExt cx="240" cy="510"/>
            </a:xfrm>
          </p:grpSpPr>
          <p:sp>
            <p:nvSpPr>
              <p:cNvPr id="24661" name="Oval 16"/>
              <p:cNvSpPr>
                <a:spLocks noChangeArrowheads="1"/>
              </p:cNvSpPr>
              <p:nvPr/>
            </p:nvSpPr>
            <p:spPr bwMode="auto">
              <a:xfrm>
                <a:off x="96" y="336"/>
                <a:ext cx="55" cy="51"/>
              </a:xfrm>
              <a:prstGeom prst="ellipse">
                <a:avLst/>
              </a:prstGeom>
              <a:solidFill>
                <a:srgbClr val="0033CC"/>
              </a:solidFill>
              <a:ln w="19050">
                <a:solidFill>
                  <a:srgbClr val="0033CC"/>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4662" name="Oval 17"/>
              <p:cNvSpPr>
                <a:spLocks noChangeArrowheads="1"/>
              </p:cNvSpPr>
              <p:nvPr/>
            </p:nvSpPr>
            <p:spPr bwMode="auto">
              <a:xfrm>
                <a:off x="96" y="144"/>
                <a:ext cx="55" cy="51"/>
              </a:xfrm>
              <a:prstGeom prst="ellipse">
                <a:avLst/>
              </a:prstGeom>
              <a:solidFill>
                <a:srgbClr val="0033CC"/>
              </a:solidFill>
              <a:ln w="19050">
                <a:solidFill>
                  <a:srgbClr val="0033CC"/>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4663" name="未知"/>
              <p:cNvSpPr/>
              <p:nvPr/>
            </p:nvSpPr>
            <p:spPr bwMode="auto">
              <a:xfrm>
                <a:off x="0" y="0"/>
                <a:ext cx="100" cy="510"/>
              </a:xfrm>
              <a:custGeom>
                <a:avLst/>
                <a:gdLst>
                  <a:gd name="T0" fmla="*/ 100 w 100"/>
                  <a:gd name="T1" fmla="*/ 0 h 510"/>
                  <a:gd name="T2" fmla="*/ 22 w 100"/>
                  <a:gd name="T3" fmla="*/ 150 h 510"/>
                  <a:gd name="T4" fmla="*/ 10 w 100"/>
                  <a:gd name="T5" fmla="*/ 348 h 510"/>
                  <a:gd name="T6" fmla="*/ 82 w 100"/>
                  <a:gd name="T7" fmla="*/ 510 h 510"/>
                  <a:gd name="T8" fmla="*/ 0 60000 65536"/>
                  <a:gd name="T9" fmla="*/ 0 60000 65536"/>
                  <a:gd name="T10" fmla="*/ 0 60000 65536"/>
                  <a:gd name="T11" fmla="*/ 0 60000 65536"/>
                  <a:gd name="T12" fmla="*/ 0 w 100"/>
                  <a:gd name="T13" fmla="*/ 0 h 510"/>
                  <a:gd name="T14" fmla="*/ 100 w 100"/>
                  <a:gd name="T15" fmla="*/ 510 h 510"/>
                </a:gdLst>
                <a:ahLst/>
                <a:cxnLst>
                  <a:cxn ang="T8">
                    <a:pos x="T0" y="T1"/>
                  </a:cxn>
                  <a:cxn ang="T9">
                    <a:pos x="T2" y="T3"/>
                  </a:cxn>
                  <a:cxn ang="T10">
                    <a:pos x="T4" y="T5"/>
                  </a:cxn>
                  <a:cxn ang="T11">
                    <a:pos x="T6" y="T7"/>
                  </a:cxn>
                </a:cxnLst>
                <a:rect l="T12" t="T13" r="T14" b="T15"/>
                <a:pathLst>
                  <a:path w="100" h="510">
                    <a:moveTo>
                      <a:pt x="100" y="0"/>
                    </a:moveTo>
                    <a:cubicBezTo>
                      <a:pt x="87" y="25"/>
                      <a:pt x="37" y="92"/>
                      <a:pt x="22" y="150"/>
                    </a:cubicBezTo>
                    <a:cubicBezTo>
                      <a:pt x="7" y="208"/>
                      <a:pt x="0" y="288"/>
                      <a:pt x="10" y="348"/>
                    </a:cubicBezTo>
                    <a:cubicBezTo>
                      <a:pt x="20" y="408"/>
                      <a:pt x="67" y="476"/>
                      <a:pt x="82" y="510"/>
                    </a:cubicBezTo>
                  </a:path>
                </a:pathLst>
              </a:custGeom>
              <a:noFill/>
              <a:ln w="19050" cap="flat" cmpd="sng">
                <a:solidFill>
                  <a:schemeClr val="bg2"/>
                </a:solidFill>
                <a:prstDash val="dash"/>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664" name="未知"/>
              <p:cNvSpPr/>
              <p:nvPr/>
            </p:nvSpPr>
            <p:spPr bwMode="auto">
              <a:xfrm flipH="1">
                <a:off x="144" y="0"/>
                <a:ext cx="96" cy="510"/>
              </a:xfrm>
              <a:custGeom>
                <a:avLst/>
                <a:gdLst>
                  <a:gd name="T0" fmla="*/ 100 w 100"/>
                  <a:gd name="T1" fmla="*/ 0 h 510"/>
                  <a:gd name="T2" fmla="*/ 22 w 100"/>
                  <a:gd name="T3" fmla="*/ 150 h 510"/>
                  <a:gd name="T4" fmla="*/ 10 w 100"/>
                  <a:gd name="T5" fmla="*/ 348 h 510"/>
                  <a:gd name="T6" fmla="*/ 82 w 100"/>
                  <a:gd name="T7" fmla="*/ 510 h 510"/>
                  <a:gd name="T8" fmla="*/ 0 60000 65536"/>
                  <a:gd name="T9" fmla="*/ 0 60000 65536"/>
                  <a:gd name="T10" fmla="*/ 0 60000 65536"/>
                  <a:gd name="T11" fmla="*/ 0 60000 65536"/>
                  <a:gd name="T12" fmla="*/ 0 w 100"/>
                  <a:gd name="T13" fmla="*/ 0 h 510"/>
                  <a:gd name="T14" fmla="*/ 100 w 100"/>
                  <a:gd name="T15" fmla="*/ 510 h 510"/>
                </a:gdLst>
                <a:ahLst/>
                <a:cxnLst>
                  <a:cxn ang="T8">
                    <a:pos x="T0" y="T1"/>
                  </a:cxn>
                  <a:cxn ang="T9">
                    <a:pos x="T2" y="T3"/>
                  </a:cxn>
                  <a:cxn ang="T10">
                    <a:pos x="T4" y="T5"/>
                  </a:cxn>
                  <a:cxn ang="T11">
                    <a:pos x="T6" y="T7"/>
                  </a:cxn>
                </a:cxnLst>
                <a:rect l="T12" t="T13" r="T14" b="T15"/>
                <a:pathLst>
                  <a:path w="100" h="510">
                    <a:moveTo>
                      <a:pt x="100" y="0"/>
                    </a:moveTo>
                    <a:cubicBezTo>
                      <a:pt x="87" y="25"/>
                      <a:pt x="37" y="92"/>
                      <a:pt x="22" y="150"/>
                    </a:cubicBezTo>
                    <a:cubicBezTo>
                      <a:pt x="7" y="208"/>
                      <a:pt x="0" y="288"/>
                      <a:pt x="10" y="348"/>
                    </a:cubicBezTo>
                    <a:cubicBezTo>
                      <a:pt x="20" y="408"/>
                      <a:pt x="67" y="476"/>
                      <a:pt x="82" y="510"/>
                    </a:cubicBezTo>
                  </a:path>
                </a:pathLst>
              </a:custGeom>
              <a:noFill/>
              <a:ln w="19050" cap="flat" cmpd="sng">
                <a:solidFill>
                  <a:schemeClr val="bg2"/>
                </a:solidFill>
                <a:prstDash val="dash"/>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24604" name="Group 20"/>
            <p:cNvGrpSpPr/>
            <p:nvPr/>
          </p:nvGrpSpPr>
          <p:grpSpPr bwMode="auto">
            <a:xfrm rot="16200000" flipV="1">
              <a:off x="759" y="201"/>
              <a:ext cx="240" cy="510"/>
              <a:chOff x="0" y="0"/>
              <a:chExt cx="240" cy="510"/>
            </a:xfrm>
          </p:grpSpPr>
          <p:sp>
            <p:nvSpPr>
              <p:cNvPr id="24657" name="Oval 21"/>
              <p:cNvSpPr>
                <a:spLocks noChangeArrowheads="1"/>
              </p:cNvSpPr>
              <p:nvPr/>
            </p:nvSpPr>
            <p:spPr bwMode="auto">
              <a:xfrm>
                <a:off x="96" y="336"/>
                <a:ext cx="55" cy="51"/>
              </a:xfrm>
              <a:prstGeom prst="ellipse">
                <a:avLst/>
              </a:prstGeom>
              <a:solidFill>
                <a:srgbClr val="0033CC"/>
              </a:solidFill>
              <a:ln w="19050">
                <a:solidFill>
                  <a:srgbClr val="0033CC"/>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4658" name="Oval 22"/>
              <p:cNvSpPr>
                <a:spLocks noChangeArrowheads="1"/>
              </p:cNvSpPr>
              <p:nvPr/>
            </p:nvSpPr>
            <p:spPr bwMode="auto">
              <a:xfrm>
                <a:off x="96" y="144"/>
                <a:ext cx="55" cy="51"/>
              </a:xfrm>
              <a:prstGeom prst="ellipse">
                <a:avLst/>
              </a:prstGeom>
              <a:solidFill>
                <a:srgbClr val="0033CC"/>
              </a:solidFill>
              <a:ln w="19050">
                <a:solidFill>
                  <a:srgbClr val="0033CC"/>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4659" name="未知"/>
              <p:cNvSpPr/>
              <p:nvPr/>
            </p:nvSpPr>
            <p:spPr bwMode="auto">
              <a:xfrm>
                <a:off x="0" y="0"/>
                <a:ext cx="100" cy="510"/>
              </a:xfrm>
              <a:custGeom>
                <a:avLst/>
                <a:gdLst>
                  <a:gd name="T0" fmla="*/ 100 w 100"/>
                  <a:gd name="T1" fmla="*/ 0 h 510"/>
                  <a:gd name="T2" fmla="*/ 22 w 100"/>
                  <a:gd name="T3" fmla="*/ 150 h 510"/>
                  <a:gd name="T4" fmla="*/ 10 w 100"/>
                  <a:gd name="T5" fmla="*/ 348 h 510"/>
                  <a:gd name="T6" fmla="*/ 82 w 100"/>
                  <a:gd name="T7" fmla="*/ 510 h 510"/>
                  <a:gd name="T8" fmla="*/ 0 60000 65536"/>
                  <a:gd name="T9" fmla="*/ 0 60000 65536"/>
                  <a:gd name="T10" fmla="*/ 0 60000 65536"/>
                  <a:gd name="T11" fmla="*/ 0 60000 65536"/>
                  <a:gd name="T12" fmla="*/ 0 w 100"/>
                  <a:gd name="T13" fmla="*/ 0 h 510"/>
                  <a:gd name="T14" fmla="*/ 100 w 100"/>
                  <a:gd name="T15" fmla="*/ 510 h 510"/>
                </a:gdLst>
                <a:ahLst/>
                <a:cxnLst>
                  <a:cxn ang="T8">
                    <a:pos x="T0" y="T1"/>
                  </a:cxn>
                  <a:cxn ang="T9">
                    <a:pos x="T2" y="T3"/>
                  </a:cxn>
                  <a:cxn ang="T10">
                    <a:pos x="T4" y="T5"/>
                  </a:cxn>
                  <a:cxn ang="T11">
                    <a:pos x="T6" y="T7"/>
                  </a:cxn>
                </a:cxnLst>
                <a:rect l="T12" t="T13" r="T14" b="T15"/>
                <a:pathLst>
                  <a:path w="100" h="510">
                    <a:moveTo>
                      <a:pt x="100" y="0"/>
                    </a:moveTo>
                    <a:cubicBezTo>
                      <a:pt x="87" y="25"/>
                      <a:pt x="37" y="92"/>
                      <a:pt x="22" y="150"/>
                    </a:cubicBezTo>
                    <a:cubicBezTo>
                      <a:pt x="7" y="208"/>
                      <a:pt x="0" y="288"/>
                      <a:pt x="10" y="348"/>
                    </a:cubicBezTo>
                    <a:cubicBezTo>
                      <a:pt x="20" y="408"/>
                      <a:pt x="67" y="476"/>
                      <a:pt x="82" y="510"/>
                    </a:cubicBezTo>
                  </a:path>
                </a:pathLst>
              </a:custGeom>
              <a:noFill/>
              <a:ln w="19050" cap="flat" cmpd="sng">
                <a:solidFill>
                  <a:schemeClr val="bg2"/>
                </a:solidFill>
                <a:prstDash val="dash"/>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660" name="未知"/>
              <p:cNvSpPr/>
              <p:nvPr/>
            </p:nvSpPr>
            <p:spPr bwMode="auto">
              <a:xfrm flipH="1">
                <a:off x="144" y="0"/>
                <a:ext cx="96" cy="510"/>
              </a:xfrm>
              <a:custGeom>
                <a:avLst/>
                <a:gdLst>
                  <a:gd name="T0" fmla="*/ 100 w 100"/>
                  <a:gd name="T1" fmla="*/ 0 h 510"/>
                  <a:gd name="T2" fmla="*/ 22 w 100"/>
                  <a:gd name="T3" fmla="*/ 150 h 510"/>
                  <a:gd name="T4" fmla="*/ 10 w 100"/>
                  <a:gd name="T5" fmla="*/ 348 h 510"/>
                  <a:gd name="T6" fmla="*/ 82 w 100"/>
                  <a:gd name="T7" fmla="*/ 510 h 510"/>
                  <a:gd name="T8" fmla="*/ 0 60000 65536"/>
                  <a:gd name="T9" fmla="*/ 0 60000 65536"/>
                  <a:gd name="T10" fmla="*/ 0 60000 65536"/>
                  <a:gd name="T11" fmla="*/ 0 60000 65536"/>
                  <a:gd name="T12" fmla="*/ 0 w 100"/>
                  <a:gd name="T13" fmla="*/ 0 h 510"/>
                  <a:gd name="T14" fmla="*/ 100 w 100"/>
                  <a:gd name="T15" fmla="*/ 510 h 510"/>
                </a:gdLst>
                <a:ahLst/>
                <a:cxnLst>
                  <a:cxn ang="T8">
                    <a:pos x="T0" y="T1"/>
                  </a:cxn>
                  <a:cxn ang="T9">
                    <a:pos x="T2" y="T3"/>
                  </a:cxn>
                  <a:cxn ang="T10">
                    <a:pos x="T4" y="T5"/>
                  </a:cxn>
                  <a:cxn ang="T11">
                    <a:pos x="T6" y="T7"/>
                  </a:cxn>
                </a:cxnLst>
                <a:rect l="T12" t="T13" r="T14" b="T15"/>
                <a:pathLst>
                  <a:path w="100" h="510">
                    <a:moveTo>
                      <a:pt x="100" y="0"/>
                    </a:moveTo>
                    <a:cubicBezTo>
                      <a:pt x="87" y="25"/>
                      <a:pt x="37" y="92"/>
                      <a:pt x="22" y="150"/>
                    </a:cubicBezTo>
                    <a:cubicBezTo>
                      <a:pt x="7" y="208"/>
                      <a:pt x="0" y="288"/>
                      <a:pt x="10" y="348"/>
                    </a:cubicBezTo>
                    <a:cubicBezTo>
                      <a:pt x="20" y="408"/>
                      <a:pt x="67" y="476"/>
                      <a:pt x="82" y="510"/>
                    </a:cubicBezTo>
                  </a:path>
                </a:pathLst>
              </a:custGeom>
              <a:noFill/>
              <a:ln w="19050" cap="flat" cmpd="sng">
                <a:solidFill>
                  <a:schemeClr val="bg2"/>
                </a:solidFill>
                <a:prstDash val="dash"/>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24605" name="Group 25"/>
            <p:cNvGrpSpPr/>
            <p:nvPr/>
          </p:nvGrpSpPr>
          <p:grpSpPr bwMode="auto">
            <a:xfrm>
              <a:off x="288" y="288"/>
              <a:ext cx="506" cy="330"/>
              <a:chOff x="0" y="0"/>
              <a:chExt cx="506" cy="330"/>
            </a:xfrm>
          </p:grpSpPr>
          <p:sp>
            <p:nvSpPr>
              <p:cNvPr id="24655" name="Oval 26"/>
              <p:cNvSpPr>
                <a:spLocks noChangeArrowheads="1"/>
              </p:cNvSpPr>
              <p:nvPr/>
            </p:nvSpPr>
            <p:spPr bwMode="auto">
              <a:xfrm>
                <a:off x="0" y="0"/>
                <a:ext cx="352" cy="330"/>
              </a:xfrm>
              <a:prstGeom prst="ellipse">
                <a:avLst/>
              </a:prstGeom>
              <a:solidFill>
                <a:schemeClr val="hlink"/>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20000"/>
                  </a:spcBef>
                </a:pPr>
                <a:endParaRPr lang="zh-CN" altLang="zh-CN" sz="3200" b="1">
                  <a:latin typeface="Times New Roman" panose="02020603050405020304" pitchFamily="18" charset="0"/>
                  <a:ea typeface="隶书" panose="02010509060101010101" pitchFamily="49" charset="-122"/>
                </a:endParaRPr>
              </a:p>
            </p:txBody>
          </p:sp>
          <p:sp>
            <p:nvSpPr>
              <p:cNvPr id="24656" name="Text Box 27"/>
              <p:cNvSpPr txBox="1">
                <a:spLocks noChangeArrowheads="1"/>
              </p:cNvSpPr>
              <p:nvPr/>
            </p:nvSpPr>
            <p:spPr bwMode="auto">
              <a:xfrm>
                <a:off x="26" y="22"/>
                <a:ext cx="48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zh-CN" sz="2400" b="1">
                    <a:latin typeface="Times New Roman" panose="02020603050405020304" pitchFamily="18" charset="0"/>
                  </a:rPr>
                  <a:t>+4</a:t>
                </a:r>
                <a:endParaRPr lang="zh-CN" altLang="zh-CN" sz="2400" b="1">
                  <a:latin typeface="Times New Roman" panose="02020603050405020304" pitchFamily="18" charset="0"/>
                </a:endParaRPr>
              </a:p>
            </p:txBody>
          </p:sp>
        </p:grpSp>
        <p:grpSp>
          <p:nvGrpSpPr>
            <p:cNvPr id="24606" name="Group 28"/>
            <p:cNvGrpSpPr/>
            <p:nvPr/>
          </p:nvGrpSpPr>
          <p:grpSpPr bwMode="auto">
            <a:xfrm>
              <a:off x="0" y="1056"/>
              <a:ext cx="343" cy="228"/>
              <a:chOff x="0" y="0"/>
              <a:chExt cx="343" cy="228"/>
            </a:xfrm>
          </p:grpSpPr>
          <p:sp>
            <p:nvSpPr>
              <p:cNvPr id="24651" name="Oval 29"/>
              <p:cNvSpPr>
                <a:spLocks noChangeArrowheads="1"/>
              </p:cNvSpPr>
              <p:nvPr/>
            </p:nvSpPr>
            <p:spPr bwMode="auto">
              <a:xfrm rot="-5400000">
                <a:off x="186" y="86"/>
                <a:ext cx="55" cy="51"/>
              </a:xfrm>
              <a:prstGeom prst="ellipse">
                <a:avLst/>
              </a:prstGeom>
              <a:solidFill>
                <a:srgbClr val="0033CC"/>
              </a:solidFill>
              <a:ln w="19050">
                <a:solidFill>
                  <a:srgbClr val="0033CC"/>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nvGrpSpPr>
              <p:cNvPr id="24652" name="Group 30"/>
              <p:cNvGrpSpPr/>
              <p:nvPr/>
            </p:nvGrpSpPr>
            <p:grpSpPr bwMode="auto">
              <a:xfrm>
                <a:off x="0" y="0"/>
                <a:ext cx="343" cy="228"/>
                <a:chOff x="0" y="0"/>
                <a:chExt cx="343" cy="228"/>
              </a:xfrm>
            </p:grpSpPr>
            <p:sp>
              <p:nvSpPr>
                <p:cNvPr id="24653" name="未知"/>
                <p:cNvSpPr/>
                <p:nvPr/>
              </p:nvSpPr>
              <p:spPr bwMode="auto">
                <a:xfrm>
                  <a:off x="0" y="144"/>
                  <a:ext cx="343" cy="84"/>
                </a:xfrm>
                <a:custGeom>
                  <a:avLst/>
                  <a:gdLst>
                    <a:gd name="T0" fmla="*/ 21 w 343"/>
                    <a:gd name="T1" fmla="*/ 72 h 84"/>
                    <a:gd name="T2" fmla="*/ 27 w 343"/>
                    <a:gd name="T3" fmla="*/ 72 h 84"/>
                    <a:gd name="T4" fmla="*/ 181 w 343"/>
                    <a:gd name="T5" fmla="*/ 72 h 84"/>
                    <a:gd name="T6" fmla="*/ 343 w 343"/>
                    <a:gd name="T7" fmla="*/ 0 h 84"/>
                    <a:gd name="T8" fmla="*/ 0 60000 65536"/>
                    <a:gd name="T9" fmla="*/ 0 60000 65536"/>
                    <a:gd name="T10" fmla="*/ 0 60000 65536"/>
                    <a:gd name="T11" fmla="*/ 0 60000 65536"/>
                    <a:gd name="T12" fmla="*/ 0 w 343"/>
                    <a:gd name="T13" fmla="*/ 0 h 84"/>
                    <a:gd name="T14" fmla="*/ 343 w 343"/>
                    <a:gd name="T15" fmla="*/ 84 h 84"/>
                  </a:gdLst>
                  <a:ahLst/>
                  <a:cxnLst>
                    <a:cxn ang="T8">
                      <a:pos x="T0" y="T1"/>
                    </a:cxn>
                    <a:cxn ang="T9">
                      <a:pos x="T2" y="T3"/>
                    </a:cxn>
                    <a:cxn ang="T10">
                      <a:pos x="T4" y="T5"/>
                    </a:cxn>
                    <a:cxn ang="T11">
                      <a:pos x="T6" y="T7"/>
                    </a:cxn>
                  </a:cxnLst>
                  <a:rect l="T12" t="T13" r="T14" b="T15"/>
                  <a:pathLst>
                    <a:path w="343" h="84">
                      <a:moveTo>
                        <a:pt x="21" y="72"/>
                      </a:moveTo>
                      <a:cubicBezTo>
                        <a:pt x="23" y="72"/>
                        <a:pt x="0" y="72"/>
                        <a:pt x="27" y="72"/>
                      </a:cubicBezTo>
                      <a:cubicBezTo>
                        <a:pt x="54" y="72"/>
                        <a:pt x="128" y="84"/>
                        <a:pt x="181" y="72"/>
                      </a:cubicBezTo>
                      <a:cubicBezTo>
                        <a:pt x="234" y="60"/>
                        <a:pt x="309" y="15"/>
                        <a:pt x="343" y="0"/>
                      </a:cubicBezTo>
                    </a:path>
                  </a:pathLst>
                </a:custGeom>
                <a:noFill/>
                <a:ln w="19050" cap="flat" cmpd="sng">
                  <a:solidFill>
                    <a:schemeClr val="bg2"/>
                  </a:solidFill>
                  <a:prstDash val="dash"/>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654" name="未知"/>
                <p:cNvSpPr/>
                <p:nvPr/>
              </p:nvSpPr>
              <p:spPr bwMode="auto">
                <a:xfrm flipV="1">
                  <a:off x="0" y="0"/>
                  <a:ext cx="343" cy="84"/>
                </a:xfrm>
                <a:custGeom>
                  <a:avLst/>
                  <a:gdLst>
                    <a:gd name="T0" fmla="*/ 21 w 343"/>
                    <a:gd name="T1" fmla="*/ 72 h 84"/>
                    <a:gd name="T2" fmla="*/ 27 w 343"/>
                    <a:gd name="T3" fmla="*/ 72 h 84"/>
                    <a:gd name="T4" fmla="*/ 181 w 343"/>
                    <a:gd name="T5" fmla="*/ 72 h 84"/>
                    <a:gd name="T6" fmla="*/ 343 w 343"/>
                    <a:gd name="T7" fmla="*/ 0 h 84"/>
                    <a:gd name="T8" fmla="*/ 0 60000 65536"/>
                    <a:gd name="T9" fmla="*/ 0 60000 65536"/>
                    <a:gd name="T10" fmla="*/ 0 60000 65536"/>
                    <a:gd name="T11" fmla="*/ 0 60000 65536"/>
                    <a:gd name="T12" fmla="*/ 0 w 343"/>
                    <a:gd name="T13" fmla="*/ 0 h 84"/>
                    <a:gd name="T14" fmla="*/ 343 w 343"/>
                    <a:gd name="T15" fmla="*/ 84 h 84"/>
                  </a:gdLst>
                  <a:ahLst/>
                  <a:cxnLst>
                    <a:cxn ang="T8">
                      <a:pos x="T0" y="T1"/>
                    </a:cxn>
                    <a:cxn ang="T9">
                      <a:pos x="T2" y="T3"/>
                    </a:cxn>
                    <a:cxn ang="T10">
                      <a:pos x="T4" y="T5"/>
                    </a:cxn>
                    <a:cxn ang="T11">
                      <a:pos x="T6" y="T7"/>
                    </a:cxn>
                  </a:cxnLst>
                  <a:rect l="T12" t="T13" r="T14" b="T15"/>
                  <a:pathLst>
                    <a:path w="343" h="84">
                      <a:moveTo>
                        <a:pt x="21" y="72"/>
                      </a:moveTo>
                      <a:cubicBezTo>
                        <a:pt x="23" y="72"/>
                        <a:pt x="0" y="72"/>
                        <a:pt x="27" y="72"/>
                      </a:cubicBezTo>
                      <a:cubicBezTo>
                        <a:pt x="54" y="72"/>
                        <a:pt x="128" y="84"/>
                        <a:pt x="181" y="72"/>
                      </a:cubicBezTo>
                      <a:cubicBezTo>
                        <a:pt x="234" y="60"/>
                        <a:pt x="309" y="15"/>
                        <a:pt x="343" y="0"/>
                      </a:cubicBezTo>
                    </a:path>
                  </a:pathLst>
                </a:custGeom>
                <a:noFill/>
                <a:ln w="19050" cap="flat" cmpd="sng">
                  <a:solidFill>
                    <a:schemeClr val="bg2"/>
                  </a:solidFill>
                  <a:prstDash val="dash"/>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grpSp>
          <p:nvGrpSpPr>
            <p:cNvPr id="24607" name="Group 33"/>
            <p:cNvGrpSpPr/>
            <p:nvPr/>
          </p:nvGrpSpPr>
          <p:grpSpPr bwMode="auto">
            <a:xfrm>
              <a:off x="0" y="336"/>
              <a:ext cx="343" cy="228"/>
              <a:chOff x="0" y="0"/>
              <a:chExt cx="343" cy="228"/>
            </a:xfrm>
          </p:grpSpPr>
          <p:grpSp>
            <p:nvGrpSpPr>
              <p:cNvPr id="24647" name="Group 34"/>
              <p:cNvGrpSpPr/>
              <p:nvPr/>
            </p:nvGrpSpPr>
            <p:grpSpPr bwMode="auto">
              <a:xfrm>
                <a:off x="0" y="0"/>
                <a:ext cx="343" cy="228"/>
                <a:chOff x="0" y="0"/>
                <a:chExt cx="343" cy="228"/>
              </a:xfrm>
            </p:grpSpPr>
            <p:sp>
              <p:nvSpPr>
                <p:cNvPr id="24649" name="未知"/>
                <p:cNvSpPr/>
                <p:nvPr/>
              </p:nvSpPr>
              <p:spPr bwMode="auto">
                <a:xfrm>
                  <a:off x="0" y="144"/>
                  <a:ext cx="343" cy="84"/>
                </a:xfrm>
                <a:custGeom>
                  <a:avLst/>
                  <a:gdLst>
                    <a:gd name="T0" fmla="*/ 21 w 343"/>
                    <a:gd name="T1" fmla="*/ 72 h 84"/>
                    <a:gd name="T2" fmla="*/ 27 w 343"/>
                    <a:gd name="T3" fmla="*/ 72 h 84"/>
                    <a:gd name="T4" fmla="*/ 181 w 343"/>
                    <a:gd name="T5" fmla="*/ 72 h 84"/>
                    <a:gd name="T6" fmla="*/ 343 w 343"/>
                    <a:gd name="T7" fmla="*/ 0 h 84"/>
                    <a:gd name="T8" fmla="*/ 0 60000 65536"/>
                    <a:gd name="T9" fmla="*/ 0 60000 65536"/>
                    <a:gd name="T10" fmla="*/ 0 60000 65536"/>
                    <a:gd name="T11" fmla="*/ 0 60000 65536"/>
                    <a:gd name="T12" fmla="*/ 0 w 343"/>
                    <a:gd name="T13" fmla="*/ 0 h 84"/>
                    <a:gd name="T14" fmla="*/ 343 w 343"/>
                    <a:gd name="T15" fmla="*/ 84 h 84"/>
                  </a:gdLst>
                  <a:ahLst/>
                  <a:cxnLst>
                    <a:cxn ang="T8">
                      <a:pos x="T0" y="T1"/>
                    </a:cxn>
                    <a:cxn ang="T9">
                      <a:pos x="T2" y="T3"/>
                    </a:cxn>
                    <a:cxn ang="T10">
                      <a:pos x="T4" y="T5"/>
                    </a:cxn>
                    <a:cxn ang="T11">
                      <a:pos x="T6" y="T7"/>
                    </a:cxn>
                  </a:cxnLst>
                  <a:rect l="T12" t="T13" r="T14" b="T15"/>
                  <a:pathLst>
                    <a:path w="343" h="84">
                      <a:moveTo>
                        <a:pt x="21" y="72"/>
                      </a:moveTo>
                      <a:cubicBezTo>
                        <a:pt x="23" y="72"/>
                        <a:pt x="0" y="72"/>
                        <a:pt x="27" y="72"/>
                      </a:cubicBezTo>
                      <a:cubicBezTo>
                        <a:pt x="54" y="72"/>
                        <a:pt x="128" y="84"/>
                        <a:pt x="181" y="72"/>
                      </a:cubicBezTo>
                      <a:cubicBezTo>
                        <a:pt x="234" y="60"/>
                        <a:pt x="309" y="15"/>
                        <a:pt x="343" y="0"/>
                      </a:cubicBezTo>
                    </a:path>
                  </a:pathLst>
                </a:custGeom>
                <a:noFill/>
                <a:ln w="19050" cap="flat" cmpd="sng">
                  <a:solidFill>
                    <a:schemeClr val="bg2"/>
                  </a:solidFill>
                  <a:prstDash val="dash"/>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650" name="未知"/>
                <p:cNvSpPr/>
                <p:nvPr/>
              </p:nvSpPr>
              <p:spPr bwMode="auto">
                <a:xfrm flipV="1">
                  <a:off x="0" y="0"/>
                  <a:ext cx="343" cy="84"/>
                </a:xfrm>
                <a:custGeom>
                  <a:avLst/>
                  <a:gdLst>
                    <a:gd name="T0" fmla="*/ 21 w 343"/>
                    <a:gd name="T1" fmla="*/ 72 h 84"/>
                    <a:gd name="T2" fmla="*/ 27 w 343"/>
                    <a:gd name="T3" fmla="*/ 72 h 84"/>
                    <a:gd name="T4" fmla="*/ 181 w 343"/>
                    <a:gd name="T5" fmla="*/ 72 h 84"/>
                    <a:gd name="T6" fmla="*/ 343 w 343"/>
                    <a:gd name="T7" fmla="*/ 0 h 84"/>
                    <a:gd name="T8" fmla="*/ 0 60000 65536"/>
                    <a:gd name="T9" fmla="*/ 0 60000 65536"/>
                    <a:gd name="T10" fmla="*/ 0 60000 65536"/>
                    <a:gd name="T11" fmla="*/ 0 60000 65536"/>
                    <a:gd name="T12" fmla="*/ 0 w 343"/>
                    <a:gd name="T13" fmla="*/ 0 h 84"/>
                    <a:gd name="T14" fmla="*/ 343 w 343"/>
                    <a:gd name="T15" fmla="*/ 84 h 84"/>
                  </a:gdLst>
                  <a:ahLst/>
                  <a:cxnLst>
                    <a:cxn ang="T8">
                      <a:pos x="T0" y="T1"/>
                    </a:cxn>
                    <a:cxn ang="T9">
                      <a:pos x="T2" y="T3"/>
                    </a:cxn>
                    <a:cxn ang="T10">
                      <a:pos x="T4" y="T5"/>
                    </a:cxn>
                    <a:cxn ang="T11">
                      <a:pos x="T6" y="T7"/>
                    </a:cxn>
                  </a:cxnLst>
                  <a:rect l="T12" t="T13" r="T14" b="T15"/>
                  <a:pathLst>
                    <a:path w="343" h="84">
                      <a:moveTo>
                        <a:pt x="21" y="72"/>
                      </a:moveTo>
                      <a:cubicBezTo>
                        <a:pt x="23" y="72"/>
                        <a:pt x="0" y="72"/>
                        <a:pt x="27" y="72"/>
                      </a:cubicBezTo>
                      <a:cubicBezTo>
                        <a:pt x="54" y="72"/>
                        <a:pt x="128" y="84"/>
                        <a:pt x="181" y="72"/>
                      </a:cubicBezTo>
                      <a:cubicBezTo>
                        <a:pt x="234" y="60"/>
                        <a:pt x="309" y="15"/>
                        <a:pt x="343" y="0"/>
                      </a:cubicBezTo>
                    </a:path>
                  </a:pathLst>
                </a:custGeom>
                <a:noFill/>
                <a:ln w="19050" cap="flat" cmpd="sng">
                  <a:solidFill>
                    <a:schemeClr val="bg2"/>
                  </a:solidFill>
                  <a:prstDash val="dash"/>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24648" name="Oval 37"/>
              <p:cNvSpPr>
                <a:spLocks noChangeArrowheads="1"/>
              </p:cNvSpPr>
              <p:nvPr/>
            </p:nvSpPr>
            <p:spPr bwMode="auto">
              <a:xfrm rot="-5400000">
                <a:off x="187" y="95"/>
                <a:ext cx="55" cy="51"/>
              </a:xfrm>
              <a:prstGeom prst="ellipse">
                <a:avLst/>
              </a:prstGeom>
              <a:solidFill>
                <a:srgbClr val="0033CC"/>
              </a:solidFill>
              <a:ln w="19050">
                <a:solidFill>
                  <a:srgbClr val="0033CC"/>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24608" name="Group 38"/>
            <p:cNvGrpSpPr/>
            <p:nvPr/>
          </p:nvGrpSpPr>
          <p:grpSpPr bwMode="auto">
            <a:xfrm flipV="1">
              <a:off x="1152" y="576"/>
              <a:ext cx="240" cy="510"/>
              <a:chOff x="0" y="0"/>
              <a:chExt cx="240" cy="510"/>
            </a:xfrm>
          </p:grpSpPr>
          <p:sp>
            <p:nvSpPr>
              <p:cNvPr id="24643" name="Oval 39"/>
              <p:cNvSpPr>
                <a:spLocks noChangeArrowheads="1"/>
              </p:cNvSpPr>
              <p:nvPr/>
            </p:nvSpPr>
            <p:spPr bwMode="auto">
              <a:xfrm>
                <a:off x="96" y="336"/>
                <a:ext cx="55" cy="51"/>
              </a:xfrm>
              <a:prstGeom prst="ellipse">
                <a:avLst/>
              </a:prstGeom>
              <a:solidFill>
                <a:srgbClr val="0033CC"/>
              </a:solidFill>
              <a:ln w="19050">
                <a:solidFill>
                  <a:srgbClr val="0033CC"/>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4644" name="Oval 40"/>
              <p:cNvSpPr>
                <a:spLocks noChangeArrowheads="1"/>
              </p:cNvSpPr>
              <p:nvPr/>
            </p:nvSpPr>
            <p:spPr bwMode="auto">
              <a:xfrm>
                <a:off x="96" y="144"/>
                <a:ext cx="55" cy="51"/>
              </a:xfrm>
              <a:prstGeom prst="ellipse">
                <a:avLst/>
              </a:prstGeom>
              <a:solidFill>
                <a:srgbClr val="0033CC"/>
              </a:solidFill>
              <a:ln w="19050">
                <a:solidFill>
                  <a:srgbClr val="0033CC"/>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4645" name="未知"/>
              <p:cNvSpPr/>
              <p:nvPr/>
            </p:nvSpPr>
            <p:spPr bwMode="auto">
              <a:xfrm>
                <a:off x="0" y="0"/>
                <a:ext cx="100" cy="510"/>
              </a:xfrm>
              <a:custGeom>
                <a:avLst/>
                <a:gdLst>
                  <a:gd name="T0" fmla="*/ 100 w 100"/>
                  <a:gd name="T1" fmla="*/ 0 h 510"/>
                  <a:gd name="T2" fmla="*/ 22 w 100"/>
                  <a:gd name="T3" fmla="*/ 150 h 510"/>
                  <a:gd name="T4" fmla="*/ 10 w 100"/>
                  <a:gd name="T5" fmla="*/ 348 h 510"/>
                  <a:gd name="T6" fmla="*/ 82 w 100"/>
                  <a:gd name="T7" fmla="*/ 510 h 510"/>
                  <a:gd name="T8" fmla="*/ 0 60000 65536"/>
                  <a:gd name="T9" fmla="*/ 0 60000 65536"/>
                  <a:gd name="T10" fmla="*/ 0 60000 65536"/>
                  <a:gd name="T11" fmla="*/ 0 60000 65536"/>
                  <a:gd name="T12" fmla="*/ 0 w 100"/>
                  <a:gd name="T13" fmla="*/ 0 h 510"/>
                  <a:gd name="T14" fmla="*/ 100 w 100"/>
                  <a:gd name="T15" fmla="*/ 510 h 510"/>
                </a:gdLst>
                <a:ahLst/>
                <a:cxnLst>
                  <a:cxn ang="T8">
                    <a:pos x="T0" y="T1"/>
                  </a:cxn>
                  <a:cxn ang="T9">
                    <a:pos x="T2" y="T3"/>
                  </a:cxn>
                  <a:cxn ang="T10">
                    <a:pos x="T4" y="T5"/>
                  </a:cxn>
                  <a:cxn ang="T11">
                    <a:pos x="T6" y="T7"/>
                  </a:cxn>
                </a:cxnLst>
                <a:rect l="T12" t="T13" r="T14" b="T15"/>
                <a:pathLst>
                  <a:path w="100" h="510">
                    <a:moveTo>
                      <a:pt x="100" y="0"/>
                    </a:moveTo>
                    <a:cubicBezTo>
                      <a:pt x="87" y="25"/>
                      <a:pt x="37" y="92"/>
                      <a:pt x="22" y="150"/>
                    </a:cubicBezTo>
                    <a:cubicBezTo>
                      <a:pt x="7" y="208"/>
                      <a:pt x="0" y="288"/>
                      <a:pt x="10" y="348"/>
                    </a:cubicBezTo>
                    <a:cubicBezTo>
                      <a:pt x="20" y="408"/>
                      <a:pt x="67" y="476"/>
                      <a:pt x="82" y="510"/>
                    </a:cubicBezTo>
                  </a:path>
                </a:pathLst>
              </a:custGeom>
              <a:noFill/>
              <a:ln w="19050" cap="flat" cmpd="sng">
                <a:solidFill>
                  <a:schemeClr val="bg2"/>
                </a:solidFill>
                <a:prstDash val="dash"/>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646" name="未知"/>
              <p:cNvSpPr/>
              <p:nvPr/>
            </p:nvSpPr>
            <p:spPr bwMode="auto">
              <a:xfrm flipH="1">
                <a:off x="144" y="0"/>
                <a:ext cx="96" cy="510"/>
              </a:xfrm>
              <a:custGeom>
                <a:avLst/>
                <a:gdLst>
                  <a:gd name="T0" fmla="*/ 100 w 100"/>
                  <a:gd name="T1" fmla="*/ 0 h 510"/>
                  <a:gd name="T2" fmla="*/ 22 w 100"/>
                  <a:gd name="T3" fmla="*/ 150 h 510"/>
                  <a:gd name="T4" fmla="*/ 10 w 100"/>
                  <a:gd name="T5" fmla="*/ 348 h 510"/>
                  <a:gd name="T6" fmla="*/ 82 w 100"/>
                  <a:gd name="T7" fmla="*/ 510 h 510"/>
                  <a:gd name="T8" fmla="*/ 0 60000 65536"/>
                  <a:gd name="T9" fmla="*/ 0 60000 65536"/>
                  <a:gd name="T10" fmla="*/ 0 60000 65536"/>
                  <a:gd name="T11" fmla="*/ 0 60000 65536"/>
                  <a:gd name="T12" fmla="*/ 0 w 100"/>
                  <a:gd name="T13" fmla="*/ 0 h 510"/>
                  <a:gd name="T14" fmla="*/ 100 w 100"/>
                  <a:gd name="T15" fmla="*/ 510 h 510"/>
                </a:gdLst>
                <a:ahLst/>
                <a:cxnLst>
                  <a:cxn ang="T8">
                    <a:pos x="T0" y="T1"/>
                  </a:cxn>
                  <a:cxn ang="T9">
                    <a:pos x="T2" y="T3"/>
                  </a:cxn>
                  <a:cxn ang="T10">
                    <a:pos x="T4" y="T5"/>
                  </a:cxn>
                  <a:cxn ang="T11">
                    <a:pos x="T6" y="T7"/>
                  </a:cxn>
                </a:cxnLst>
                <a:rect l="T12" t="T13" r="T14" b="T15"/>
                <a:pathLst>
                  <a:path w="100" h="510">
                    <a:moveTo>
                      <a:pt x="100" y="0"/>
                    </a:moveTo>
                    <a:cubicBezTo>
                      <a:pt x="87" y="25"/>
                      <a:pt x="37" y="92"/>
                      <a:pt x="22" y="150"/>
                    </a:cubicBezTo>
                    <a:cubicBezTo>
                      <a:pt x="7" y="208"/>
                      <a:pt x="0" y="288"/>
                      <a:pt x="10" y="348"/>
                    </a:cubicBezTo>
                    <a:cubicBezTo>
                      <a:pt x="20" y="408"/>
                      <a:pt x="67" y="476"/>
                      <a:pt x="82" y="510"/>
                    </a:cubicBezTo>
                  </a:path>
                </a:pathLst>
              </a:custGeom>
              <a:noFill/>
              <a:ln w="19050" cap="flat" cmpd="sng">
                <a:solidFill>
                  <a:schemeClr val="bg2"/>
                </a:solidFill>
                <a:prstDash val="dash"/>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24609" name="Group 43"/>
            <p:cNvGrpSpPr/>
            <p:nvPr/>
          </p:nvGrpSpPr>
          <p:grpSpPr bwMode="auto">
            <a:xfrm rot="16200000" flipV="1">
              <a:off x="759" y="921"/>
              <a:ext cx="240" cy="510"/>
              <a:chOff x="0" y="0"/>
              <a:chExt cx="240" cy="510"/>
            </a:xfrm>
          </p:grpSpPr>
          <p:sp>
            <p:nvSpPr>
              <p:cNvPr id="24639" name="Oval 44"/>
              <p:cNvSpPr>
                <a:spLocks noChangeArrowheads="1"/>
              </p:cNvSpPr>
              <p:nvPr/>
            </p:nvSpPr>
            <p:spPr bwMode="auto">
              <a:xfrm>
                <a:off x="96" y="336"/>
                <a:ext cx="55" cy="51"/>
              </a:xfrm>
              <a:prstGeom prst="ellipse">
                <a:avLst/>
              </a:prstGeom>
              <a:solidFill>
                <a:srgbClr val="0033CC"/>
              </a:solidFill>
              <a:ln w="19050">
                <a:solidFill>
                  <a:srgbClr val="0033CC"/>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4640" name="Oval 45"/>
              <p:cNvSpPr>
                <a:spLocks noChangeArrowheads="1"/>
              </p:cNvSpPr>
              <p:nvPr/>
            </p:nvSpPr>
            <p:spPr bwMode="auto">
              <a:xfrm>
                <a:off x="96" y="144"/>
                <a:ext cx="55" cy="51"/>
              </a:xfrm>
              <a:prstGeom prst="ellipse">
                <a:avLst/>
              </a:prstGeom>
              <a:solidFill>
                <a:srgbClr val="0033CC"/>
              </a:solidFill>
              <a:ln w="19050">
                <a:solidFill>
                  <a:srgbClr val="0033CC"/>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4641" name="未知"/>
              <p:cNvSpPr/>
              <p:nvPr/>
            </p:nvSpPr>
            <p:spPr bwMode="auto">
              <a:xfrm>
                <a:off x="0" y="0"/>
                <a:ext cx="100" cy="510"/>
              </a:xfrm>
              <a:custGeom>
                <a:avLst/>
                <a:gdLst>
                  <a:gd name="T0" fmla="*/ 100 w 100"/>
                  <a:gd name="T1" fmla="*/ 0 h 510"/>
                  <a:gd name="T2" fmla="*/ 22 w 100"/>
                  <a:gd name="T3" fmla="*/ 150 h 510"/>
                  <a:gd name="T4" fmla="*/ 10 w 100"/>
                  <a:gd name="T5" fmla="*/ 348 h 510"/>
                  <a:gd name="T6" fmla="*/ 82 w 100"/>
                  <a:gd name="T7" fmla="*/ 510 h 510"/>
                  <a:gd name="T8" fmla="*/ 0 60000 65536"/>
                  <a:gd name="T9" fmla="*/ 0 60000 65536"/>
                  <a:gd name="T10" fmla="*/ 0 60000 65536"/>
                  <a:gd name="T11" fmla="*/ 0 60000 65536"/>
                  <a:gd name="T12" fmla="*/ 0 w 100"/>
                  <a:gd name="T13" fmla="*/ 0 h 510"/>
                  <a:gd name="T14" fmla="*/ 100 w 100"/>
                  <a:gd name="T15" fmla="*/ 510 h 510"/>
                </a:gdLst>
                <a:ahLst/>
                <a:cxnLst>
                  <a:cxn ang="T8">
                    <a:pos x="T0" y="T1"/>
                  </a:cxn>
                  <a:cxn ang="T9">
                    <a:pos x="T2" y="T3"/>
                  </a:cxn>
                  <a:cxn ang="T10">
                    <a:pos x="T4" y="T5"/>
                  </a:cxn>
                  <a:cxn ang="T11">
                    <a:pos x="T6" y="T7"/>
                  </a:cxn>
                </a:cxnLst>
                <a:rect l="T12" t="T13" r="T14" b="T15"/>
                <a:pathLst>
                  <a:path w="100" h="510">
                    <a:moveTo>
                      <a:pt x="100" y="0"/>
                    </a:moveTo>
                    <a:cubicBezTo>
                      <a:pt x="87" y="25"/>
                      <a:pt x="37" y="92"/>
                      <a:pt x="22" y="150"/>
                    </a:cubicBezTo>
                    <a:cubicBezTo>
                      <a:pt x="7" y="208"/>
                      <a:pt x="0" y="288"/>
                      <a:pt x="10" y="348"/>
                    </a:cubicBezTo>
                    <a:cubicBezTo>
                      <a:pt x="20" y="408"/>
                      <a:pt x="67" y="476"/>
                      <a:pt x="82" y="510"/>
                    </a:cubicBezTo>
                  </a:path>
                </a:pathLst>
              </a:custGeom>
              <a:noFill/>
              <a:ln w="19050" cap="flat" cmpd="sng">
                <a:solidFill>
                  <a:schemeClr val="bg2"/>
                </a:solidFill>
                <a:prstDash val="dash"/>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642" name="未知"/>
              <p:cNvSpPr/>
              <p:nvPr/>
            </p:nvSpPr>
            <p:spPr bwMode="auto">
              <a:xfrm flipH="1">
                <a:off x="144" y="0"/>
                <a:ext cx="96" cy="510"/>
              </a:xfrm>
              <a:custGeom>
                <a:avLst/>
                <a:gdLst>
                  <a:gd name="T0" fmla="*/ 100 w 100"/>
                  <a:gd name="T1" fmla="*/ 0 h 510"/>
                  <a:gd name="T2" fmla="*/ 22 w 100"/>
                  <a:gd name="T3" fmla="*/ 150 h 510"/>
                  <a:gd name="T4" fmla="*/ 10 w 100"/>
                  <a:gd name="T5" fmla="*/ 348 h 510"/>
                  <a:gd name="T6" fmla="*/ 82 w 100"/>
                  <a:gd name="T7" fmla="*/ 510 h 510"/>
                  <a:gd name="T8" fmla="*/ 0 60000 65536"/>
                  <a:gd name="T9" fmla="*/ 0 60000 65536"/>
                  <a:gd name="T10" fmla="*/ 0 60000 65536"/>
                  <a:gd name="T11" fmla="*/ 0 60000 65536"/>
                  <a:gd name="T12" fmla="*/ 0 w 100"/>
                  <a:gd name="T13" fmla="*/ 0 h 510"/>
                  <a:gd name="T14" fmla="*/ 100 w 100"/>
                  <a:gd name="T15" fmla="*/ 510 h 510"/>
                </a:gdLst>
                <a:ahLst/>
                <a:cxnLst>
                  <a:cxn ang="T8">
                    <a:pos x="T0" y="T1"/>
                  </a:cxn>
                  <a:cxn ang="T9">
                    <a:pos x="T2" y="T3"/>
                  </a:cxn>
                  <a:cxn ang="T10">
                    <a:pos x="T4" y="T5"/>
                  </a:cxn>
                  <a:cxn ang="T11">
                    <a:pos x="T6" y="T7"/>
                  </a:cxn>
                </a:cxnLst>
                <a:rect l="T12" t="T13" r="T14" b="T15"/>
                <a:pathLst>
                  <a:path w="100" h="510">
                    <a:moveTo>
                      <a:pt x="100" y="0"/>
                    </a:moveTo>
                    <a:cubicBezTo>
                      <a:pt x="87" y="25"/>
                      <a:pt x="37" y="92"/>
                      <a:pt x="22" y="150"/>
                    </a:cubicBezTo>
                    <a:cubicBezTo>
                      <a:pt x="7" y="208"/>
                      <a:pt x="0" y="288"/>
                      <a:pt x="10" y="348"/>
                    </a:cubicBezTo>
                    <a:cubicBezTo>
                      <a:pt x="20" y="408"/>
                      <a:pt x="67" y="476"/>
                      <a:pt x="82" y="510"/>
                    </a:cubicBezTo>
                  </a:path>
                </a:pathLst>
              </a:custGeom>
              <a:noFill/>
              <a:ln w="19050" cap="flat" cmpd="sng">
                <a:solidFill>
                  <a:schemeClr val="bg2"/>
                </a:solidFill>
                <a:prstDash val="dash"/>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24610" name="Group 48"/>
            <p:cNvGrpSpPr/>
            <p:nvPr/>
          </p:nvGrpSpPr>
          <p:grpSpPr bwMode="auto">
            <a:xfrm flipH="1">
              <a:off x="1392" y="336"/>
              <a:ext cx="343" cy="228"/>
              <a:chOff x="0" y="0"/>
              <a:chExt cx="343" cy="228"/>
            </a:xfrm>
          </p:grpSpPr>
          <p:grpSp>
            <p:nvGrpSpPr>
              <p:cNvPr id="24635" name="Group 49"/>
              <p:cNvGrpSpPr/>
              <p:nvPr/>
            </p:nvGrpSpPr>
            <p:grpSpPr bwMode="auto">
              <a:xfrm>
                <a:off x="0" y="0"/>
                <a:ext cx="343" cy="228"/>
                <a:chOff x="0" y="0"/>
                <a:chExt cx="343" cy="228"/>
              </a:xfrm>
            </p:grpSpPr>
            <p:sp>
              <p:nvSpPr>
                <p:cNvPr id="24637" name="未知"/>
                <p:cNvSpPr/>
                <p:nvPr/>
              </p:nvSpPr>
              <p:spPr bwMode="auto">
                <a:xfrm>
                  <a:off x="0" y="144"/>
                  <a:ext cx="343" cy="84"/>
                </a:xfrm>
                <a:custGeom>
                  <a:avLst/>
                  <a:gdLst>
                    <a:gd name="T0" fmla="*/ 21 w 343"/>
                    <a:gd name="T1" fmla="*/ 72 h 84"/>
                    <a:gd name="T2" fmla="*/ 27 w 343"/>
                    <a:gd name="T3" fmla="*/ 72 h 84"/>
                    <a:gd name="T4" fmla="*/ 181 w 343"/>
                    <a:gd name="T5" fmla="*/ 72 h 84"/>
                    <a:gd name="T6" fmla="*/ 343 w 343"/>
                    <a:gd name="T7" fmla="*/ 0 h 84"/>
                    <a:gd name="T8" fmla="*/ 0 60000 65536"/>
                    <a:gd name="T9" fmla="*/ 0 60000 65536"/>
                    <a:gd name="T10" fmla="*/ 0 60000 65536"/>
                    <a:gd name="T11" fmla="*/ 0 60000 65536"/>
                    <a:gd name="T12" fmla="*/ 0 w 343"/>
                    <a:gd name="T13" fmla="*/ 0 h 84"/>
                    <a:gd name="T14" fmla="*/ 343 w 343"/>
                    <a:gd name="T15" fmla="*/ 84 h 84"/>
                  </a:gdLst>
                  <a:ahLst/>
                  <a:cxnLst>
                    <a:cxn ang="T8">
                      <a:pos x="T0" y="T1"/>
                    </a:cxn>
                    <a:cxn ang="T9">
                      <a:pos x="T2" y="T3"/>
                    </a:cxn>
                    <a:cxn ang="T10">
                      <a:pos x="T4" y="T5"/>
                    </a:cxn>
                    <a:cxn ang="T11">
                      <a:pos x="T6" y="T7"/>
                    </a:cxn>
                  </a:cxnLst>
                  <a:rect l="T12" t="T13" r="T14" b="T15"/>
                  <a:pathLst>
                    <a:path w="343" h="84">
                      <a:moveTo>
                        <a:pt x="21" y="72"/>
                      </a:moveTo>
                      <a:cubicBezTo>
                        <a:pt x="23" y="72"/>
                        <a:pt x="0" y="72"/>
                        <a:pt x="27" y="72"/>
                      </a:cubicBezTo>
                      <a:cubicBezTo>
                        <a:pt x="54" y="72"/>
                        <a:pt x="128" y="84"/>
                        <a:pt x="181" y="72"/>
                      </a:cubicBezTo>
                      <a:cubicBezTo>
                        <a:pt x="234" y="60"/>
                        <a:pt x="309" y="15"/>
                        <a:pt x="343" y="0"/>
                      </a:cubicBezTo>
                    </a:path>
                  </a:pathLst>
                </a:custGeom>
                <a:noFill/>
                <a:ln w="19050" cap="flat" cmpd="sng">
                  <a:solidFill>
                    <a:schemeClr val="bg2"/>
                  </a:solidFill>
                  <a:prstDash val="dash"/>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638" name="未知"/>
                <p:cNvSpPr/>
                <p:nvPr/>
              </p:nvSpPr>
              <p:spPr bwMode="auto">
                <a:xfrm flipV="1">
                  <a:off x="0" y="0"/>
                  <a:ext cx="343" cy="84"/>
                </a:xfrm>
                <a:custGeom>
                  <a:avLst/>
                  <a:gdLst>
                    <a:gd name="T0" fmla="*/ 21 w 343"/>
                    <a:gd name="T1" fmla="*/ 72 h 84"/>
                    <a:gd name="T2" fmla="*/ 27 w 343"/>
                    <a:gd name="T3" fmla="*/ 72 h 84"/>
                    <a:gd name="T4" fmla="*/ 181 w 343"/>
                    <a:gd name="T5" fmla="*/ 72 h 84"/>
                    <a:gd name="T6" fmla="*/ 343 w 343"/>
                    <a:gd name="T7" fmla="*/ 0 h 84"/>
                    <a:gd name="T8" fmla="*/ 0 60000 65536"/>
                    <a:gd name="T9" fmla="*/ 0 60000 65536"/>
                    <a:gd name="T10" fmla="*/ 0 60000 65536"/>
                    <a:gd name="T11" fmla="*/ 0 60000 65536"/>
                    <a:gd name="T12" fmla="*/ 0 w 343"/>
                    <a:gd name="T13" fmla="*/ 0 h 84"/>
                    <a:gd name="T14" fmla="*/ 343 w 343"/>
                    <a:gd name="T15" fmla="*/ 84 h 84"/>
                  </a:gdLst>
                  <a:ahLst/>
                  <a:cxnLst>
                    <a:cxn ang="T8">
                      <a:pos x="T0" y="T1"/>
                    </a:cxn>
                    <a:cxn ang="T9">
                      <a:pos x="T2" y="T3"/>
                    </a:cxn>
                    <a:cxn ang="T10">
                      <a:pos x="T4" y="T5"/>
                    </a:cxn>
                    <a:cxn ang="T11">
                      <a:pos x="T6" y="T7"/>
                    </a:cxn>
                  </a:cxnLst>
                  <a:rect l="T12" t="T13" r="T14" b="T15"/>
                  <a:pathLst>
                    <a:path w="343" h="84">
                      <a:moveTo>
                        <a:pt x="21" y="72"/>
                      </a:moveTo>
                      <a:cubicBezTo>
                        <a:pt x="23" y="72"/>
                        <a:pt x="0" y="72"/>
                        <a:pt x="27" y="72"/>
                      </a:cubicBezTo>
                      <a:cubicBezTo>
                        <a:pt x="54" y="72"/>
                        <a:pt x="128" y="84"/>
                        <a:pt x="181" y="72"/>
                      </a:cubicBezTo>
                      <a:cubicBezTo>
                        <a:pt x="234" y="60"/>
                        <a:pt x="309" y="15"/>
                        <a:pt x="343" y="0"/>
                      </a:cubicBezTo>
                    </a:path>
                  </a:pathLst>
                </a:custGeom>
                <a:noFill/>
                <a:ln w="19050" cap="flat" cmpd="sng">
                  <a:solidFill>
                    <a:schemeClr val="bg2"/>
                  </a:solidFill>
                  <a:prstDash val="dash"/>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24636" name="Oval 52"/>
              <p:cNvSpPr>
                <a:spLocks noChangeArrowheads="1"/>
              </p:cNvSpPr>
              <p:nvPr/>
            </p:nvSpPr>
            <p:spPr bwMode="auto">
              <a:xfrm rot="-5400000">
                <a:off x="187" y="95"/>
                <a:ext cx="55" cy="51"/>
              </a:xfrm>
              <a:prstGeom prst="ellipse">
                <a:avLst/>
              </a:prstGeom>
              <a:solidFill>
                <a:srgbClr val="0033CC"/>
              </a:solidFill>
              <a:ln w="19050">
                <a:solidFill>
                  <a:srgbClr val="0033CC"/>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24611" name="Group 53"/>
            <p:cNvGrpSpPr/>
            <p:nvPr/>
          </p:nvGrpSpPr>
          <p:grpSpPr bwMode="auto">
            <a:xfrm flipH="1">
              <a:off x="1392" y="1056"/>
              <a:ext cx="343" cy="228"/>
              <a:chOff x="0" y="0"/>
              <a:chExt cx="343" cy="228"/>
            </a:xfrm>
          </p:grpSpPr>
          <p:grpSp>
            <p:nvGrpSpPr>
              <p:cNvPr id="24631" name="Group 54"/>
              <p:cNvGrpSpPr/>
              <p:nvPr/>
            </p:nvGrpSpPr>
            <p:grpSpPr bwMode="auto">
              <a:xfrm>
                <a:off x="0" y="0"/>
                <a:ext cx="343" cy="228"/>
                <a:chOff x="0" y="0"/>
                <a:chExt cx="343" cy="228"/>
              </a:xfrm>
            </p:grpSpPr>
            <p:sp>
              <p:nvSpPr>
                <p:cNvPr id="24633" name="未知"/>
                <p:cNvSpPr/>
                <p:nvPr/>
              </p:nvSpPr>
              <p:spPr bwMode="auto">
                <a:xfrm>
                  <a:off x="0" y="144"/>
                  <a:ext cx="343" cy="84"/>
                </a:xfrm>
                <a:custGeom>
                  <a:avLst/>
                  <a:gdLst>
                    <a:gd name="T0" fmla="*/ 21 w 343"/>
                    <a:gd name="T1" fmla="*/ 72 h 84"/>
                    <a:gd name="T2" fmla="*/ 27 w 343"/>
                    <a:gd name="T3" fmla="*/ 72 h 84"/>
                    <a:gd name="T4" fmla="*/ 181 w 343"/>
                    <a:gd name="T5" fmla="*/ 72 h 84"/>
                    <a:gd name="T6" fmla="*/ 343 w 343"/>
                    <a:gd name="T7" fmla="*/ 0 h 84"/>
                    <a:gd name="T8" fmla="*/ 0 60000 65536"/>
                    <a:gd name="T9" fmla="*/ 0 60000 65536"/>
                    <a:gd name="T10" fmla="*/ 0 60000 65536"/>
                    <a:gd name="T11" fmla="*/ 0 60000 65536"/>
                    <a:gd name="T12" fmla="*/ 0 w 343"/>
                    <a:gd name="T13" fmla="*/ 0 h 84"/>
                    <a:gd name="T14" fmla="*/ 343 w 343"/>
                    <a:gd name="T15" fmla="*/ 84 h 84"/>
                  </a:gdLst>
                  <a:ahLst/>
                  <a:cxnLst>
                    <a:cxn ang="T8">
                      <a:pos x="T0" y="T1"/>
                    </a:cxn>
                    <a:cxn ang="T9">
                      <a:pos x="T2" y="T3"/>
                    </a:cxn>
                    <a:cxn ang="T10">
                      <a:pos x="T4" y="T5"/>
                    </a:cxn>
                    <a:cxn ang="T11">
                      <a:pos x="T6" y="T7"/>
                    </a:cxn>
                  </a:cxnLst>
                  <a:rect l="T12" t="T13" r="T14" b="T15"/>
                  <a:pathLst>
                    <a:path w="343" h="84">
                      <a:moveTo>
                        <a:pt x="21" y="72"/>
                      </a:moveTo>
                      <a:cubicBezTo>
                        <a:pt x="23" y="72"/>
                        <a:pt x="0" y="72"/>
                        <a:pt x="27" y="72"/>
                      </a:cubicBezTo>
                      <a:cubicBezTo>
                        <a:pt x="54" y="72"/>
                        <a:pt x="128" y="84"/>
                        <a:pt x="181" y="72"/>
                      </a:cubicBezTo>
                      <a:cubicBezTo>
                        <a:pt x="234" y="60"/>
                        <a:pt x="309" y="15"/>
                        <a:pt x="343" y="0"/>
                      </a:cubicBezTo>
                    </a:path>
                  </a:pathLst>
                </a:custGeom>
                <a:noFill/>
                <a:ln w="19050" cap="flat" cmpd="sng">
                  <a:solidFill>
                    <a:schemeClr val="bg2"/>
                  </a:solidFill>
                  <a:prstDash val="dash"/>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634" name="未知"/>
                <p:cNvSpPr/>
                <p:nvPr/>
              </p:nvSpPr>
              <p:spPr bwMode="auto">
                <a:xfrm flipV="1">
                  <a:off x="0" y="0"/>
                  <a:ext cx="343" cy="84"/>
                </a:xfrm>
                <a:custGeom>
                  <a:avLst/>
                  <a:gdLst>
                    <a:gd name="T0" fmla="*/ 21 w 343"/>
                    <a:gd name="T1" fmla="*/ 72 h 84"/>
                    <a:gd name="T2" fmla="*/ 27 w 343"/>
                    <a:gd name="T3" fmla="*/ 72 h 84"/>
                    <a:gd name="T4" fmla="*/ 181 w 343"/>
                    <a:gd name="T5" fmla="*/ 72 h 84"/>
                    <a:gd name="T6" fmla="*/ 343 w 343"/>
                    <a:gd name="T7" fmla="*/ 0 h 84"/>
                    <a:gd name="T8" fmla="*/ 0 60000 65536"/>
                    <a:gd name="T9" fmla="*/ 0 60000 65536"/>
                    <a:gd name="T10" fmla="*/ 0 60000 65536"/>
                    <a:gd name="T11" fmla="*/ 0 60000 65536"/>
                    <a:gd name="T12" fmla="*/ 0 w 343"/>
                    <a:gd name="T13" fmla="*/ 0 h 84"/>
                    <a:gd name="T14" fmla="*/ 343 w 343"/>
                    <a:gd name="T15" fmla="*/ 84 h 84"/>
                  </a:gdLst>
                  <a:ahLst/>
                  <a:cxnLst>
                    <a:cxn ang="T8">
                      <a:pos x="T0" y="T1"/>
                    </a:cxn>
                    <a:cxn ang="T9">
                      <a:pos x="T2" y="T3"/>
                    </a:cxn>
                    <a:cxn ang="T10">
                      <a:pos x="T4" y="T5"/>
                    </a:cxn>
                    <a:cxn ang="T11">
                      <a:pos x="T6" y="T7"/>
                    </a:cxn>
                  </a:cxnLst>
                  <a:rect l="T12" t="T13" r="T14" b="T15"/>
                  <a:pathLst>
                    <a:path w="343" h="84">
                      <a:moveTo>
                        <a:pt x="21" y="72"/>
                      </a:moveTo>
                      <a:cubicBezTo>
                        <a:pt x="23" y="72"/>
                        <a:pt x="0" y="72"/>
                        <a:pt x="27" y="72"/>
                      </a:cubicBezTo>
                      <a:cubicBezTo>
                        <a:pt x="54" y="72"/>
                        <a:pt x="128" y="84"/>
                        <a:pt x="181" y="72"/>
                      </a:cubicBezTo>
                      <a:cubicBezTo>
                        <a:pt x="234" y="60"/>
                        <a:pt x="309" y="15"/>
                        <a:pt x="343" y="0"/>
                      </a:cubicBezTo>
                    </a:path>
                  </a:pathLst>
                </a:custGeom>
                <a:noFill/>
                <a:ln w="19050" cap="flat" cmpd="sng">
                  <a:solidFill>
                    <a:schemeClr val="bg2"/>
                  </a:solidFill>
                  <a:prstDash val="dash"/>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24632" name="Oval 57"/>
              <p:cNvSpPr>
                <a:spLocks noChangeArrowheads="1"/>
              </p:cNvSpPr>
              <p:nvPr/>
            </p:nvSpPr>
            <p:spPr bwMode="auto">
              <a:xfrm rot="-5400000">
                <a:off x="187" y="95"/>
                <a:ext cx="55" cy="51"/>
              </a:xfrm>
              <a:prstGeom prst="ellipse">
                <a:avLst/>
              </a:prstGeom>
              <a:solidFill>
                <a:srgbClr val="0033CC"/>
              </a:solidFill>
              <a:ln w="19050">
                <a:solidFill>
                  <a:srgbClr val="0033CC"/>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24612" name="Group 58"/>
            <p:cNvGrpSpPr/>
            <p:nvPr/>
          </p:nvGrpSpPr>
          <p:grpSpPr bwMode="auto">
            <a:xfrm rot="5400000" flipH="1" flipV="1">
              <a:off x="275" y="1351"/>
              <a:ext cx="343" cy="228"/>
              <a:chOff x="0" y="0"/>
              <a:chExt cx="343" cy="228"/>
            </a:xfrm>
          </p:grpSpPr>
          <p:sp>
            <p:nvSpPr>
              <p:cNvPr id="24627" name="Oval 59"/>
              <p:cNvSpPr>
                <a:spLocks noChangeArrowheads="1"/>
              </p:cNvSpPr>
              <p:nvPr/>
            </p:nvSpPr>
            <p:spPr bwMode="auto">
              <a:xfrm rot="-5400000">
                <a:off x="186" y="86"/>
                <a:ext cx="55" cy="51"/>
              </a:xfrm>
              <a:prstGeom prst="ellipse">
                <a:avLst/>
              </a:prstGeom>
              <a:solidFill>
                <a:srgbClr val="0033CC"/>
              </a:solidFill>
              <a:ln w="19050">
                <a:solidFill>
                  <a:srgbClr val="0033CC"/>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nvGrpSpPr>
              <p:cNvPr id="24628" name="Group 60"/>
              <p:cNvGrpSpPr/>
              <p:nvPr/>
            </p:nvGrpSpPr>
            <p:grpSpPr bwMode="auto">
              <a:xfrm>
                <a:off x="0" y="0"/>
                <a:ext cx="343" cy="228"/>
                <a:chOff x="0" y="0"/>
                <a:chExt cx="343" cy="228"/>
              </a:xfrm>
            </p:grpSpPr>
            <p:sp>
              <p:nvSpPr>
                <p:cNvPr id="24629" name="未知"/>
                <p:cNvSpPr/>
                <p:nvPr/>
              </p:nvSpPr>
              <p:spPr bwMode="auto">
                <a:xfrm>
                  <a:off x="0" y="144"/>
                  <a:ext cx="343" cy="84"/>
                </a:xfrm>
                <a:custGeom>
                  <a:avLst/>
                  <a:gdLst>
                    <a:gd name="T0" fmla="*/ 21 w 343"/>
                    <a:gd name="T1" fmla="*/ 72 h 84"/>
                    <a:gd name="T2" fmla="*/ 27 w 343"/>
                    <a:gd name="T3" fmla="*/ 72 h 84"/>
                    <a:gd name="T4" fmla="*/ 181 w 343"/>
                    <a:gd name="T5" fmla="*/ 72 h 84"/>
                    <a:gd name="T6" fmla="*/ 343 w 343"/>
                    <a:gd name="T7" fmla="*/ 0 h 84"/>
                    <a:gd name="T8" fmla="*/ 0 60000 65536"/>
                    <a:gd name="T9" fmla="*/ 0 60000 65536"/>
                    <a:gd name="T10" fmla="*/ 0 60000 65536"/>
                    <a:gd name="T11" fmla="*/ 0 60000 65536"/>
                    <a:gd name="T12" fmla="*/ 0 w 343"/>
                    <a:gd name="T13" fmla="*/ 0 h 84"/>
                    <a:gd name="T14" fmla="*/ 343 w 343"/>
                    <a:gd name="T15" fmla="*/ 84 h 84"/>
                  </a:gdLst>
                  <a:ahLst/>
                  <a:cxnLst>
                    <a:cxn ang="T8">
                      <a:pos x="T0" y="T1"/>
                    </a:cxn>
                    <a:cxn ang="T9">
                      <a:pos x="T2" y="T3"/>
                    </a:cxn>
                    <a:cxn ang="T10">
                      <a:pos x="T4" y="T5"/>
                    </a:cxn>
                    <a:cxn ang="T11">
                      <a:pos x="T6" y="T7"/>
                    </a:cxn>
                  </a:cxnLst>
                  <a:rect l="T12" t="T13" r="T14" b="T15"/>
                  <a:pathLst>
                    <a:path w="343" h="84">
                      <a:moveTo>
                        <a:pt x="21" y="72"/>
                      </a:moveTo>
                      <a:cubicBezTo>
                        <a:pt x="23" y="72"/>
                        <a:pt x="0" y="72"/>
                        <a:pt x="27" y="72"/>
                      </a:cubicBezTo>
                      <a:cubicBezTo>
                        <a:pt x="54" y="72"/>
                        <a:pt x="128" y="84"/>
                        <a:pt x="181" y="72"/>
                      </a:cubicBezTo>
                      <a:cubicBezTo>
                        <a:pt x="234" y="60"/>
                        <a:pt x="309" y="15"/>
                        <a:pt x="343" y="0"/>
                      </a:cubicBezTo>
                    </a:path>
                  </a:pathLst>
                </a:custGeom>
                <a:noFill/>
                <a:ln w="19050" cap="flat" cmpd="sng">
                  <a:solidFill>
                    <a:schemeClr val="bg2"/>
                  </a:solidFill>
                  <a:prstDash val="dash"/>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630" name="未知"/>
                <p:cNvSpPr/>
                <p:nvPr/>
              </p:nvSpPr>
              <p:spPr bwMode="auto">
                <a:xfrm flipV="1">
                  <a:off x="0" y="0"/>
                  <a:ext cx="343" cy="84"/>
                </a:xfrm>
                <a:custGeom>
                  <a:avLst/>
                  <a:gdLst>
                    <a:gd name="T0" fmla="*/ 21 w 343"/>
                    <a:gd name="T1" fmla="*/ 72 h 84"/>
                    <a:gd name="T2" fmla="*/ 27 w 343"/>
                    <a:gd name="T3" fmla="*/ 72 h 84"/>
                    <a:gd name="T4" fmla="*/ 181 w 343"/>
                    <a:gd name="T5" fmla="*/ 72 h 84"/>
                    <a:gd name="T6" fmla="*/ 343 w 343"/>
                    <a:gd name="T7" fmla="*/ 0 h 84"/>
                    <a:gd name="T8" fmla="*/ 0 60000 65536"/>
                    <a:gd name="T9" fmla="*/ 0 60000 65536"/>
                    <a:gd name="T10" fmla="*/ 0 60000 65536"/>
                    <a:gd name="T11" fmla="*/ 0 60000 65536"/>
                    <a:gd name="T12" fmla="*/ 0 w 343"/>
                    <a:gd name="T13" fmla="*/ 0 h 84"/>
                    <a:gd name="T14" fmla="*/ 343 w 343"/>
                    <a:gd name="T15" fmla="*/ 84 h 84"/>
                  </a:gdLst>
                  <a:ahLst/>
                  <a:cxnLst>
                    <a:cxn ang="T8">
                      <a:pos x="T0" y="T1"/>
                    </a:cxn>
                    <a:cxn ang="T9">
                      <a:pos x="T2" y="T3"/>
                    </a:cxn>
                    <a:cxn ang="T10">
                      <a:pos x="T4" y="T5"/>
                    </a:cxn>
                    <a:cxn ang="T11">
                      <a:pos x="T6" y="T7"/>
                    </a:cxn>
                  </a:cxnLst>
                  <a:rect l="T12" t="T13" r="T14" b="T15"/>
                  <a:pathLst>
                    <a:path w="343" h="84">
                      <a:moveTo>
                        <a:pt x="21" y="72"/>
                      </a:moveTo>
                      <a:cubicBezTo>
                        <a:pt x="23" y="72"/>
                        <a:pt x="0" y="72"/>
                        <a:pt x="27" y="72"/>
                      </a:cubicBezTo>
                      <a:cubicBezTo>
                        <a:pt x="54" y="72"/>
                        <a:pt x="128" y="84"/>
                        <a:pt x="181" y="72"/>
                      </a:cubicBezTo>
                      <a:cubicBezTo>
                        <a:pt x="234" y="60"/>
                        <a:pt x="309" y="15"/>
                        <a:pt x="343" y="0"/>
                      </a:cubicBezTo>
                    </a:path>
                  </a:pathLst>
                </a:custGeom>
                <a:noFill/>
                <a:ln w="19050" cap="flat" cmpd="sng">
                  <a:solidFill>
                    <a:schemeClr val="bg2"/>
                  </a:solidFill>
                  <a:prstDash val="dash"/>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grpSp>
          <p:nvGrpSpPr>
            <p:cNvPr id="24613" name="Group 63"/>
            <p:cNvGrpSpPr/>
            <p:nvPr/>
          </p:nvGrpSpPr>
          <p:grpSpPr bwMode="auto">
            <a:xfrm rot="5400000" flipH="1" flipV="1">
              <a:off x="1091" y="1351"/>
              <a:ext cx="343" cy="228"/>
              <a:chOff x="0" y="0"/>
              <a:chExt cx="343" cy="228"/>
            </a:xfrm>
          </p:grpSpPr>
          <p:sp>
            <p:nvSpPr>
              <p:cNvPr id="24623" name="Oval 64"/>
              <p:cNvSpPr>
                <a:spLocks noChangeArrowheads="1"/>
              </p:cNvSpPr>
              <p:nvPr/>
            </p:nvSpPr>
            <p:spPr bwMode="auto">
              <a:xfrm rot="-5400000">
                <a:off x="186" y="86"/>
                <a:ext cx="55" cy="51"/>
              </a:xfrm>
              <a:prstGeom prst="ellipse">
                <a:avLst/>
              </a:prstGeom>
              <a:solidFill>
                <a:srgbClr val="0033CC"/>
              </a:solidFill>
              <a:ln w="19050">
                <a:solidFill>
                  <a:srgbClr val="0033CC"/>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nvGrpSpPr>
              <p:cNvPr id="24624" name="Group 65"/>
              <p:cNvGrpSpPr/>
              <p:nvPr/>
            </p:nvGrpSpPr>
            <p:grpSpPr bwMode="auto">
              <a:xfrm>
                <a:off x="0" y="0"/>
                <a:ext cx="343" cy="228"/>
                <a:chOff x="0" y="0"/>
                <a:chExt cx="343" cy="228"/>
              </a:xfrm>
            </p:grpSpPr>
            <p:sp>
              <p:nvSpPr>
                <p:cNvPr id="24625" name="未知"/>
                <p:cNvSpPr/>
                <p:nvPr/>
              </p:nvSpPr>
              <p:spPr bwMode="auto">
                <a:xfrm>
                  <a:off x="0" y="144"/>
                  <a:ext cx="343" cy="84"/>
                </a:xfrm>
                <a:custGeom>
                  <a:avLst/>
                  <a:gdLst>
                    <a:gd name="T0" fmla="*/ 21 w 343"/>
                    <a:gd name="T1" fmla="*/ 72 h 84"/>
                    <a:gd name="T2" fmla="*/ 27 w 343"/>
                    <a:gd name="T3" fmla="*/ 72 h 84"/>
                    <a:gd name="T4" fmla="*/ 181 w 343"/>
                    <a:gd name="T5" fmla="*/ 72 h 84"/>
                    <a:gd name="T6" fmla="*/ 343 w 343"/>
                    <a:gd name="T7" fmla="*/ 0 h 84"/>
                    <a:gd name="T8" fmla="*/ 0 60000 65536"/>
                    <a:gd name="T9" fmla="*/ 0 60000 65536"/>
                    <a:gd name="T10" fmla="*/ 0 60000 65536"/>
                    <a:gd name="T11" fmla="*/ 0 60000 65536"/>
                    <a:gd name="T12" fmla="*/ 0 w 343"/>
                    <a:gd name="T13" fmla="*/ 0 h 84"/>
                    <a:gd name="T14" fmla="*/ 343 w 343"/>
                    <a:gd name="T15" fmla="*/ 84 h 84"/>
                  </a:gdLst>
                  <a:ahLst/>
                  <a:cxnLst>
                    <a:cxn ang="T8">
                      <a:pos x="T0" y="T1"/>
                    </a:cxn>
                    <a:cxn ang="T9">
                      <a:pos x="T2" y="T3"/>
                    </a:cxn>
                    <a:cxn ang="T10">
                      <a:pos x="T4" y="T5"/>
                    </a:cxn>
                    <a:cxn ang="T11">
                      <a:pos x="T6" y="T7"/>
                    </a:cxn>
                  </a:cxnLst>
                  <a:rect l="T12" t="T13" r="T14" b="T15"/>
                  <a:pathLst>
                    <a:path w="343" h="84">
                      <a:moveTo>
                        <a:pt x="21" y="72"/>
                      </a:moveTo>
                      <a:cubicBezTo>
                        <a:pt x="23" y="72"/>
                        <a:pt x="0" y="72"/>
                        <a:pt x="27" y="72"/>
                      </a:cubicBezTo>
                      <a:cubicBezTo>
                        <a:pt x="54" y="72"/>
                        <a:pt x="128" y="84"/>
                        <a:pt x="181" y="72"/>
                      </a:cubicBezTo>
                      <a:cubicBezTo>
                        <a:pt x="234" y="60"/>
                        <a:pt x="309" y="15"/>
                        <a:pt x="343" y="0"/>
                      </a:cubicBezTo>
                    </a:path>
                  </a:pathLst>
                </a:custGeom>
                <a:noFill/>
                <a:ln w="19050" cap="flat" cmpd="sng">
                  <a:solidFill>
                    <a:schemeClr val="bg2"/>
                  </a:solidFill>
                  <a:prstDash val="dash"/>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626" name="未知"/>
                <p:cNvSpPr/>
                <p:nvPr/>
              </p:nvSpPr>
              <p:spPr bwMode="auto">
                <a:xfrm flipV="1">
                  <a:off x="0" y="0"/>
                  <a:ext cx="343" cy="84"/>
                </a:xfrm>
                <a:custGeom>
                  <a:avLst/>
                  <a:gdLst>
                    <a:gd name="T0" fmla="*/ 21 w 343"/>
                    <a:gd name="T1" fmla="*/ 72 h 84"/>
                    <a:gd name="T2" fmla="*/ 27 w 343"/>
                    <a:gd name="T3" fmla="*/ 72 h 84"/>
                    <a:gd name="T4" fmla="*/ 181 w 343"/>
                    <a:gd name="T5" fmla="*/ 72 h 84"/>
                    <a:gd name="T6" fmla="*/ 343 w 343"/>
                    <a:gd name="T7" fmla="*/ 0 h 84"/>
                    <a:gd name="T8" fmla="*/ 0 60000 65536"/>
                    <a:gd name="T9" fmla="*/ 0 60000 65536"/>
                    <a:gd name="T10" fmla="*/ 0 60000 65536"/>
                    <a:gd name="T11" fmla="*/ 0 60000 65536"/>
                    <a:gd name="T12" fmla="*/ 0 w 343"/>
                    <a:gd name="T13" fmla="*/ 0 h 84"/>
                    <a:gd name="T14" fmla="*/ 343 w 343"/>
                    <a:gd name="T15" fmla="*/ 84 h 84"/>
                  </a:gdLst>
                  <a:ahLst/>
                  <a:cxnLst>
                    <a:cxn ang="T8">
                      <a:pos x="T0" y="T1"/>
                    </a:cxn>
                    <a:cxn ang="T9">
                      <a:pos x="T2" y="T3"/>
                    </a:cxn>
                    <a:cxn ang="T10">
                      <a:pos x="T4" y="T5"/>
                    </a:cxn>
                    <a:cxn ang="T11">
                      <a:pos x="T6" y="T7"/>
                    </a:cxn>
                  </a:cxnLst>
                  <a:rect l="T12" t="T13" r="T14" b="T15"/>
                  <a:pathLst>
                    <a:path w="343" h="84">
                      <a:moveTo>
                        <a:pt x="21" y="72"/>
                      </a:moveTo>
                      <a:cubicBezTo>
                        <a:pt x="23" y="72"/>
                        <a:pt x="0" y="72"/>
                        <a:pt x="27" y="72"/>
                      </a:cubicBezTo>
                      <a:cubicBezTo>
                        <a:pt x="54" y="72"/>
                        <a:pt x="128" y="84"/>
                        <a:pt x="181" y="72"/>
                      </a:cubicBezTo>
                      <a:cubicBezTo>
                        <a:pt x="234" y="60"/>
                        <a:pt x="309" y="15"/>
                        <a:pt x="343" y="0"/>
                      </a:cubicBezTo>
                    </a:path>
                  </a:pathLst>
                </a:custGeom>
                <a:noFill/>
                <a:ln w="19050" cap="flat" cmpd="sng">
                  <a:solidFill>
                    <a:schemeClr val="bg2"/>
                  </a:solidFill>
                  <a:prstDash val="dash"/>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grpSp>
          <p:nvGrpSpPr>
            <p:cNvPr id="24614" name="Group 68"/>
            <p:cNvGrpSpPr/>
            <p:nvPr/>
          </p:nvGrpSpPr>
          <p:grpSpPr bwMode="auto">
            <a:xfrm>
              <a:off x="1104" y="1008"/>
              <a:ext cx="506" cy="330"/>
              <a:chOff x="0" y="0"/>
              <a:chExt cx="506" cy="330"/>
            </a:xfrm>
          </p:grpSpPr>
          <p:sp>
            <p:nvSpPr>
              <p:cNvPr id="24621" name="Oval 69"/>
              <p:cNvSpPr>
                <a:spLocks noChangeArrowheads="1"/>
              </p:cNvSpPr>
              <p:nvPr/>
            </p:nvSpPr>
            <p:spPr bwMode="auto">
              <a:xfrm>
                <a:off x="0" y="0"/>
                <a:ext cx="352" cy="330"/>
              </a:xfrm>
              <a:prstGeom prst="ellipse">
                <a:avLst/>
              </a:prstGeom>
              <a:solidFill>
                <a:schemeClr val="hlink"/>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20000"/>
                  </a:spcBef>
                </a:pPr>
                <a:endParaRPr lang="zh-CN" altLang="zh-CN" sz="3200" b="1">
                  <a:latin typeface="Times New Roman" panose="02020603050405020304" pitchFamily="18" charset="0"/>
                  <a:ea typeface="隶书" panose="02010509060101010101" pitchFamily="49" charset="-122"/>
                </a:endParaRPr>
              </a:p>
            </p:txBody>
          </p:sp>
          <p:sp>
            <p:nvSpPr>
              <p:cNvPr id="24622" name="Text Box 70"/>
              <p:cNvSpPr txBox="1">
                <a:spLocks noChangeArrowheads="1"/>
              </p:cNvSpPr>
              <p:nvPr/>
            </p:nvSpPr>
            <p:spPr bwMode="auto">
              <a:xfrm>
                <a:off x="26" y="22"/>
                <a:ext cx="48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zh-CN" sz="2400" b="1">
                    <a:latin typeface="Times New Roman" panose="02020603050405020304" pitchFamily="18" charset="0"/>
                  </a:rPr>
                  <a:t>+4</a:t>
                </a:r>
                <a:endParaRPr lang="zh-CN" altLang="zh-CN" sz="2400" b="1">
                  <a:latin typeface="Times New Roman" panose="02020603050405020304" pitchFamily="18" charset="0"/>
                </a:endParaRPr>
              </a:p>
            </p:txBody>
          </p:sp>
        </p:grpSp>
        <p:grpSp>
          <p:nvGrpSpPr>
            <p:cNvPr id="24615" name="Group 71"/>
            <p:cNvGrpSpPr/>
            <p:nvPr/>
          </p:nvGrpSpPr>
          <p:grpSpPr bwMode="auto">
            <a:xfrm>
              <a:off x="1104" y="288"/>
              <a:ext cx="506" cy="330"/>
              <a:chOff x="0" y="0"/>
              <a:chExt cx="506" cy="330"/>
            </a:xfrm>
          </p:grpSpPr>
          <p:sp>
            <p:nvSpPr>
              <p:cNvPr id="24619" name="Oval 72"/>
              <p:cNvSpPr>
                <a:spLocks noChangeArrowheads="1"/>
              </p:cNvSpPr>
              <p:nvPr/>
            </p:nvSpPr>
            <p:spPr bwMode="auto">
              <a:xfrm>
                <a:off x="0" y="0"/>
                <a:ext cx="352" cy="330"/>
              </a:xfrm>
              <a:prstGeom prst="ellipse">
                <a:avLst/>
              </a:prstGeom>
              <a:solidFill>
                <a:schemeClr val="hlink"/>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20000"/>
                  </a:spcBef>
                </a:pPr>
                <a:endParaRPr lang="zh-CN" altLang="zh-CN" sz="3200" b="1">
                  <a:latin typeface="Times New Roman" panose="02020603050405020304" pitchFamily="18" charset="0"/>
                  <a:ea typeface="隶书" panose="02010509060101010101" pitchFamily="49" charset="-122"/>
                </a:endParaRPr>
              </a:p>
            </p:txBody>
          </p:sp>
          <p:sp>
            <p:nvSpPr>
              <p:cNvPr id="24620" name="Text Box 73"/>
              <p:cNvSpPr txBox="1">
                <a:spLocks noChangeArrowheads="1"/>
              </p:cNvSpPr>
              <p:nvPr/>
            </p:nvSpPr>
            <p:spPr bwMode="auto">
              <a:xfrm>
                <a:off x="26" y="22"/>
                <a:ext cx="48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zh-CN" sz="2400" b="1">
                    <a:latin typeface="Times New Roman" panose="02020603050405020304" pitchFamily="18" charset="0"/>
                  </a:rPr>
                  <a:t>+4</a:t>
                </a:r>
                <a:endParaRPr lang="zh-CN" altLang="zh-CN" sz="2400" b="1">
                  <a:latin typeface="Times New Roman" panose="02020603050405020304" pitchFamily="18" charset="0"/>
                </a:endParaRPr>
              </a:p>
            </p:txBody>
          </p:sp>
        </p:grpSp>
        <p:grpSp>
          <p:nvGrpSpPr>
            <p:cNvPr id="24616" name="Group 74"/>
            <p:cNvGrpSpPr/>
            <p:nvPr/>
          </p:nvGrpSpPr>
          <p:grpSpPr bwMode="auto">
            <a:xfrm>
              <a:off x="288" y="1008"/>
              <a:ext cx="506" cy="330"/>
              <a:chOff x="0" y="0"/>
              <a:chExt cx="506" cy="330"/>
            </a:xfrm>
          </p:grpSpPr>
          <p:sp>
            <p:nvSpPr>
              <p:cNvPr id="24617" name="Oval 75"/>
              <p:cNvSpPr>
                <a:spLocks noChangeArrowheads="1"/>
              </p:cNvSpPr>
              <p:nvPr/>
            </p:nvSpPr>
            <p:spPr bwMode="auto">
              <a:xfrm>
                <a:off x="0" y="0"/>
                <a:ext cx="352" cy="330"/>
              </a:xfrm>
              <a:prstGeom prst="ellipse">
                <a:avLst/>
              </a:prstGeom>
              <a:solidFill>
                <a:schemeClr val="hlink"/>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20000"/>
                  </a:spcBef>
                </a:pPr>
                <a:endParaRPr lang="zh-CN" altLang="zh-CN" sz="3200" b="1">
                  <a:latin typeface="Times New Roman" panose="02020603050405020304" pitchFamily="18" charset="0"/>
                  <a:ea typeface="隶书" panose="02010509060101010101" pitchFamily="49" charset="-122"/>
                </a:endParaRPr>
              </a:p>
            </p:txBody>
          </p:sp>
          <p:sp>
            <p:nvSpPr>
              <p:cNvPr id="24618" name="Text Box 76"/>
              <p:cNvSpPr txBox="1">
                <a:spLocks noChangeArrowheads="1"/>
              </p:cNvSpPr>
              <p:nvPr/>
            </p:nvSpPr>
            <p:spPr bwMode="auto">
              <a:xfrm>
                <a:off x="26" y="22"/>
                <a:ext cx="48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zh-CN" sz="2400" b="1">
                    <a:latin typeface="Times New Roman" panose="02020603050405020304" pitchFamily="18" charset="0"/>
                  </a:rPr>
                  <a:t>+4</a:t>
                </a:r>
                <a:endParaRPr lang="zh-CN" altLang="zh-CN" sz="2400" b="1">
                  <a:latin typeface="Times New Roman" panose="02020603050405020304" pitchFamily="18" charset="0"/>
                </a:endParaRPr>
              </a:p>
            </p:txBody>
          </p:sp>
        </p:grpSp>
      </p:grpSp>
      <p:sp>
        <p:nvSpPr>
          <p:cNvPr id="20557" name="Oval 77"/>
          <p:cNvSpPr>
            <a:spLocks noChangeArrowheads="1"/>
          </p:cNvSpPr>
          <p:nvPr/>
        </p:nvSpPr>
        <p:spPr bwMode="auto">
          <a:xfrm>
            <a:off x="3262313" y="3527425"/>
            <a:ext cx="85725" cy="80963"/>
          </a:xfrm>
          <a:prstGeom prst="ellipse">
            <a:avLst/>
          </a:prstGeom>
          <a:solidFill>
            <a:schemeClr val="tx1"/>
          </a:solidFill>
          <a:ln w="28575">
            <a:solidFill>
              <a:srgbClr val="FF0066"/>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0558" name="未知"/>
          <p:cNvSpPr/>
          <p:nvPr/>
        </p:nvSpPr>
        <p:spPr bwMode="auto">
          <a:xfrm>
            <a:off x="3338513" y="3146425"/>
            <a:ext cx="627062" cy="393700"/>
          </a:xfrm>
          <a:custGeom>
            <a:avLst/>
            <a:gdLst>
              <a:gd name="T0" fmla="*/ 0 w 395"/>
              <a:gd name="T1" fmla="*/ 248 h 248"/>
              <a:gd name="T2" fmla="*/ 113 w 395"/>
              <a:gd name="T3" fmla="*/ 90 h 248"/>
              <a:gd name="T4" fmla="*/ 395 w 395"/>
              <a:gd name="T5" fmla="*/ 0 h 248"/>
              <a:gd name="T6" fmla="*/ 0 60000 65536"/>
              <a:gd name="T7" fmla="*/ 0 60000 65536"/>
              <a:gd name="T8" fmla="*/ 0 60000 65536"/>
              <a:gd name="T9" fmla="*/ 0 w 395"/>
              <a:gd name="T10" fmla="*/ 0 h 248"/>
              <a:gd name="T11" fmla="*/ 395 w 395"/>
              <a:gd name="T12" fmla="*/ 248 h 248"/>
            </a:gdLst>
            <a:ahLst/>
            <a:cxnLst>
              <a:cxn ang="T6">
                <a:pos x="T0" y="T1"/>
              </a:cxn>
              <a:cxn ang="T7">
                <a:pos x="T2" y="T3"/>
              </a:cxn>
              <a:cxn ang="T8">
                <a:pos x="T4" y="T5"/>
              </a:cxn>
            </a:cxnLst>
            <a:rect l="T9" t="T10" r="T11" b="T12"/>
            <a:pathLst>
              <a:path w="395" h="248">
                <a:moveTo>
                  <a:pt x="0" y="248"/>
                </a:moveTo>
                <a:cubicBezTo>
                  <a:pt x="23" y="189"/>
                  <a:pt x="47" y="131"/>
                  <a:pt x="113" y="90"/>
                </a:cubicBezTo>
                <a:cubicBezTo>
                  <a:pt x="179" y="49"/>
                  <a:pt x="287" y="24"/>
                  <a:pt x="395" y="0"/>
                </a:cubicBezTo>
              </a:path>
            </a:pathLst>
          </a:custGeom>
          <a:noFill/>
          <a:ln w="25400" cap="flat" cmpd="sng">
            <a:solidFill>
              <a:srgbClr val="FF0066"/>
            </a:solidFill>
            <a:round/>
            <a:tailEnd type="arrow"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0559" name="Oval 79"/>
          <p:cNvSpPr>
            <a:spLocks noChangeArrowheads="1"/>
          </p:cNvSpPr>
          <p:nvPr/>
        </p:nvSpPr>
        <p:spPr bwMode="auto">
          <a:xfrm>
            <a:off x="4024313" y="3070225"/>
            <a:ext cx="85725" cy="80963"/>
          </a:xfrm>
          <a:prstGeom prst="ellipse">
            <a:avLst/>
          </a:prstGeom>
          <a:solidFill>
            <a:srgbClr val="0033CC"/>
          </a:solidFill>
          <a:ln w="28575">
            <a:solidFill>
              <a:srgbClr val="0033CC"/>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0560" name="Text Box 80"/>
          <p:cNvSpPr txBox="1">
            <a:spLocks noChangeArrowheads="1"/>
          </p:cNvSpPr>
          <p:nvPr/>
        </p:nvSpPr>
        <p:spPr bwMode="auto">
          <a:xfrm>
            <a:off x="4140200" y="3068638"/>
            <a:ext cx="609600"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60000"/>
              </a:lnSpc>
              <a:spcBef>
                <a:spcPct val="20000"/>
              </a:spcBef>
            </a:pPr>
            <a:r>
              <a:rPr lang="zh-CN" altLang="zh-CN" sz="2400" b="1">
                <a:solidFill>
                  <a:srgbClr val="0033CC"/>
                </a:solidFill>
                <a:latin typeface="宋体" panose="02010600030101010101" pitchFamily="2" charset="-122"/>
              </a:rPr>
              <a:t>自</a:t>
            </a:r>
            <a:endParaRPr lang="zh-CN" altLang="zh-CN" sz="2400" b="1">
              <a:solidFill>
                <a:srgbClr val="0033CC"/>
              </a:solidFill>
              <a:latin typeface="宋体" panose="02010600030101010101" pitchFamily="2" charset="-122"/>
            </a:endParaRPr>
          </a:p>
          <a:p>
            <a:pPr eaLnBrk="1" hangingPunct="1">
              <a:lnSpc>
                <a:spcPct val="60000"/>
              </a:lnSpc>
              <a:spcBef>
                <a:spcPct val="20000"/>
              </a:spcBef>
            </a:pPr>
            <a:r>
              <a:rPr lang="zh-CN" altLang="zh-CN" sz="2400" b="1">
                <a:solidFill>
                  <a:srgbClr val="0033CC"/>
                </a:solidFill>
                <a:latin typeface="宋体" panose="02010600030101010101" pitchFamily="2" charset="-122"/>
              </a:rPr>
              <a:t>由</a:t>
            </a:r>
            <a:endParaRPr lang="zh-CN" altLang="zh-CN" sz="2400" b="1">
              <a:solidFill>
                <a:srgbClr val="0033CC"/>
              </a:solidFill>
              <a:latin typeface="宋体" panose="02010600030101010101" pitchFamily="2" charset="-122"/>
            </a:endParaRPr>
          </a:p>
          <a:p>
            <a:pPr eaLnBrk="1" hangingPunct="1">
              <a:lnSpc>
                <a:spcPct val="60000"/>
              </a:lnSpc>
              <a:spcBef>
                <a:spcPct val="20000"/>
              </a:spcBef>
            </a:pPr>
            <a:r>
              <a:rPr lang="zh-CN" altLang="zh-CN" sz="2400" b="1">
                <a:solidFill>
                  <a:srgbClr val="0033CC"/>
                </a:solidFill>
                <a:latin typeface="宋体" panose="02010600030101010101" pitchFamily="2" charset="-122"/>
              </a:rPr>
              <a:t>电</a:t>
            </a:r>
            <a:endParaRPr lang="zh-CN" altLang="zh-CN" sz="2400" b="1">
              <a:solidFill>
                <a:srgbClr val="0033CC"/>
              </a:solidFill>
              <a:latin typeface="宋体" panose="02010600030101010101" pitchFamily="2" charset="-122"/>
            </a:endParaRPr>
          </a:p>
          <a:p>
            <a:pPr eaLnBrk="1" hangingPunct="1">
              <a:lnSpc>
                <a:spcPct val="60000"/>
              </a:lnSpc>
              <a:spcBef>
                <a:spcPct val="20000"/>
              </a:spcBef>
            </a:pPr>
            <a:r>
              <a:rPr lang="zh-CN" altLang="zh-CN" sz="2400" b="1">
                <a:solidFill>
                  <a:srgbClr val="0033CC"/>
                </a:solidFill>
                <a:latin typeface="宋体" panose="02010600030101010101" pitchFamily="2" charset="-122"/>
              </a:rPr>
              <a:t>子</a:t>
            </a:r>
            <a:endParaRPr lang="zh-CN" altLang="zh-CN" sz="2400" b="1">
              <a:solidFill>
                <a:srgbClr val="0033CC"/>
              </a:solidFill>
              <a:latin typeface="宋体" panose="02010600030101010101" pitchFamily="2" charset="-122"/>
            </a:endParaRPr>
          </a:p>
        </p:txBody>
      </p:sp>
      <p:sp>
        <p:nvSpPr>
          <p:cNvPr id="20561" name="Oval 81"/>
          <p:cNvSpPr>
            <a:spLocks noChangeArrowheads="1"/>
          </p:cNvSpPr>
          <p:nvPr/>
        </p:nvSpPr>
        <p:spPr bwMode="auto">
          <a:xfrm>
            <a:off x="3262313" y="3527425"/>
            <a:ext cx="87312" cy="80963"/>
          </a:xfrm>
          <a:prstGeom prst="ellipse">
            <a:avLst/>
          </a:prstGeom>
          <a:solidFill>
            <a:srgbClr val="0033CC"/>
          </a:solidFill>
          <a:ln w="19050">
            <a:solidFill>
              <a:srgbClr val="0033CC"/>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0562" name="Oval 82"/>
          <p:cNvSpPr>
            <a:spLocks noChangeArrowheads="1"/>
          </p:cNvSpPr>
          <p:nvPr/>
        </p:nvSpPr>
        <p:spPr bwMode="auto">
          <a:xfrm>
            <a:off x="2881313" y="3960813"/>
            <a:ext cx="85725" cy="80962"/>
          </a:xfrm>
          <a:prstGeom prst="ellipse">
            <a:avLst/>
          </a:prstGeom>
          <a:solidFill>
            <a:schemeClr val="tx1"/>
          </a:solidFill>
          <a:ln w="28575">
            <a:solidFill>
              <a:srgbClr val="FF0066"/>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0563" name="Oval 83"/>
          <p:cNvSpPr>
            <a:spLocks noChangeArrowheads="1"/>
          </p:cNvSpPr>
          <p:nvPr/>
        </p:nvSpPr>
        <p:spPr bwMode="auto">
          <a:xfrm>
            <a:off x="2066925" y="4662488"/>
            <a:ext cx="85725" cy="80962"/>
          </a:xfrm>
          <a:prstGeom prst="ellipse">
            <a:avLst/>
          </a:prstGeom>
          <a:solidFill>
            <a:schemeClr val="tx1"/>
          </a:solidFill>
          <a:ln w="28575">
            <a:solidFill>
              <a:srgbClr val="FF0066"/>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0564" name="Oval 84"/>
          <p:cNvSpPr>
            <a:spLocks noChangeArrowheads="1"/>
          </p:cNvSpPr>
          <p:nvPr/>
        </p:nvSpPr>
        <p:spPr bwMode="auto">
          <a:xfrm>
            <a:off x="1574800" y="5051425"/>
            <a:ext cx="85725" cy="80963"/>
          </a:xfrm>
          <a:prstGeom prst="ellipse">
            <a:avLst/>
          </a:prstGeom>
          <a:solidFill>
            <a:schemeClr val="tx1"/>
          </a:solidFill>
          <a:ln w="28575">
            <a:solidFill>
              <a:srgbClr val="FF0066"/>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nvGrpSpPr>
          <p:cNvPr id="27" name="Group 85"/>
          <p:cNvGrpSpPr/>
          <p:nvPr/>
        </p:nvGrpSpPr>
        <p:grpSpPr bwMode="auto">
          <a:xfrm>
            <a:off x="3338513" y="3603625"/>
            <a:ext cx="642937" cy="898525"/>
            <a:chOff x="0" y="0"/>
            <a:chExt cx="405" cy="566"/>
          </a:xfrm>
        </p:grpSpPr>
        <p:sp>
          <p:nvSpPr>
            <p:cNvPr id="24599" name="Rectangle 86"/>
            <p:cNvSpPr>
              <a:spLocks noChangeArrowheads="1"/>
            </p:cNvSpPr>
            <p:nvPr/>
          </p:nvSpPr>
          <p:spPr bwMode="auto">
            <a:xfrm>
              <a:off x="96" y="48"/>
              <a:ext cx="309"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zh-CN" sz="2400" b="1">
                  <a:solidFill>
                    <a:srgbClr val="FF0066"/>
                  </a:solidFill>
                  <a:latin typeface="宋体" panose="02010600030101010101" pitchFamily="2" charset="-122"/>
                </a:rPr>
                <a:t>空</a:t>
              </a:r>
              <a:endParaRPr lang="zh-CN" altLang="zh-CN" sz="2400" b="1">
                <a:solidFill>
                  <a:srgbClr val="FF0066"/>
                </a:solidFill>
                <a:latin typeface="宋体" panose="02010600030101010101" pitchFamily="2" charset="-122"/>
              </a:endParaRPr>
            </a:p>
            <a:p>
              <a:r>
                <a:rPr lang="zh-CN" altLang="zh-CN" sz="2400" b="1">
                  <a:solidFill>
                    <a:srgbClr val="FF0066"/>
                  </a:solidFill>
                  <a:latin typeface="宋体" panose="02010600030101010101" pitchFamily="2" charset="-122"/>
                </a:rPr>
                <a:t>穴</a:t>
              </a:r>
              <a:endParaRPr lang="zh-CN" altLang="zh-CN" sz="2400" b="1">
                <a:solidFill>
                  <a:srgbClr val="FF0066"/>
                </a:solidFill>
                <a:latin typeface="宋体" panose="02010600030101010101" pitchFamily="2" charset="-122"/>
              </a:endParaRPr>
            </a:p>
          </p:txBody>
        </p:sp>
        <p:sp>
          <p:nvSpPr>
            <p:cNvPr id="24600" name="Line 87"/>
            <p:cNvSpPr>
              <a:spLocks noChangeShapeType="1"/>
            </p:cNvSpPr>
            <p:nvPr/>
          </p:nvSpPr>
          <p:spPr bwMode="auto">
            <a:xfrm>
              <a:off x="0" y="0"/>
              <a:ext cx="240" cy="96"/>
            </a:xfrm>
            <a:prstGeom prst="line">
              <a:avLst/>
            </a:prstGeom>
            <a:noFill/>
            <a:ln w="9525">
              <a:solidFill>
                <a:srgbClr val="FF0066"/>
              </a:solidFill>
              <a:round/>
            </a:ln>
            <a:extLst>
              <a:ext uri="{909E8E84-426E-40DD-AFC4-6F175D3DCCD1}">
                <a14:hiddenFill xmlns:a14="http://schemas.microsoft.com/office/drawing/2010/main">
                  <a:noFill/>
                </a14:hiddenFill>
              </a:ext>
            </a:extLst>
          </p:spPr>
          <p:txBody>
            <a:bodyPr/>
            <a:lstStyle/>
            <a:p>
              <a:endParaRPr lang="zh-CN" altLang="en-US"/>
            </a:p>
          </p:txBody>
        </p:sp>
      </p:grpSp>
      <p:grpSp>
        <p:nvGrpSpPr>
          <p:cNvPr id="28" name="Group 88"/>
          <p:cNvGrpSpPr/>
          <p:nvPr/>
        </p:nvGrpSpPr>
        <p:grpSpPr bwMode="auto">
          <a:xfrm>
            <a:off x="1662113" y="5127625"/>
            <a:ext cx="1066800" cy="533400"/>
            <a:chOff x="0" y="0"/>
            <a:chExt cx="672" cy="336"/>
          </a:xfrm>
        </p:grpSpPr>
        <p:sp>
          <p:nvSpPr>
            <p:cNvPr id="24597" name="Rectangle 89"/>
            <p:cNvSpPr>
              <a:spLocks noChangeArrowheads="1"/>
            </p:cNvSpPr>
            <p:nvPr/>
          </p:nvSpPr>
          <p:spPr bwMode="auto">
            <a:xfrm>
              <a:off x="96" y="48"/>
              <a:ext cx="5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zh-CN" sz="2400" b="1">
                  <a:solidFill>
                    <a:srgbClr val="FF0066"/>
                  </a:solidFill>
                  <a:latin typeface="宋体" panose="02010600030101010101" pitchFamily="2" charset="-122"/>
                </a:rPr>
                <a:t>空穴</a:t>
              </a:r>
              <a:endParaRPr lang="zh-CN" altLang="zh-CN" sz="2400" b="1">
                <a:solidFill>
                  <a:srgbClr val="FF0066"/>
                </a:solidFill>
                <a:latin typeface="宋体" panose="02010600030101010101" pitchFamily="2" charset="-122"/>
              </a:endParaRPr>
            </a:p>
          </p:txBody>
        </p:sp>
        <p:sp>
          <p:nvSpPr>
            <p:cNvPr id="24598" name="Line 90"/>
            <p:cNvSpPr>
              <a:spLocks noChangeShapeType="1"/>
            </p:cNvSpPr>
            <p:nvPr/>
          </p:nvSpPr>
          <p:spPr bwMode="auto">
            <a:xfrm>
              <a:off x="0" y="0"/>
              <a:ext cx="240" cy="96"/>
            </a:xfrm>
            <a:prstGeom prst="line">
              <a:avLst/>
            </a:prstGeom>
            <a:noFill/>
            <a:ln w="9525">
              <a:solidFill>
                <a:srgbClr val="FF0066"/>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20571" name="Rectangle 91"/>
          <p:cNvSpPr>
            <a:spLocks noChangeArrowheads="1"/>
          </p:cNvSpPr>
          <p:nvPr/>
        </p:nvSpPr>
        <p:spPr bwMode="auto">
          <a:xfrm>
            <a:off x="3563938" y="5118100"/>
            <a:ext cx="2209800" cy="831850"/>
          </a:xfrm>
          <a:prstGeom prst="rect">
            <a:avLst/>
          </a:prstGeom>
          <a:solidFill>
            <a:srgbClr val="CCFFFF"/>
          </a:solidFill>
          <a:ln w="9525">
            <a:solidFill>
              <a:srgbClr val="0033CC"/>
            </a:solidFill>
            <a:miter lim="800000"/>
          </a:ln>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zh-CN" sz="2400" b="1">
                <a:solidFill>
                  <a:srgbClr val="0033CC"/>
                </a:solidFill>
                <a:latin typeface="宋体" panose="02010600030101010101" pitchFamily="2" charset="-122"/>
              </a:rPr>
              <a:t>空穴可在共</a:t>
            </a:r>
            <a:endParaRPr lang="zh-CN" altLang="zh-CN" sz="2400" b="1">
              <a:solidFill>
                <a:srgbClr val="0033CC"/>
              </a:solidFill>
              <a:latin typeface="宋体" panose="02010600030101010101" pitchFamily="2" charset="-122"/>
            </a:endParaRPr>
          </a:p>
          <a:p>
            <a:pPr algn="ctr"/>
            <a:r>
              <a:rPr lang="zh-CN" altLang="zh-CN" sz="2400" b="1">
                <a:solidFill>
                  <a:srgbClr val="0033CC"/>
                </a:solidFill>
                <a:latin typeface="宋体" panose="02010600030101010101" pitchFamily="2" charset="-122"/>
              </a:rPr>
              <a:t>价键内移动</a:t>
            </a:r>
            <a:endParaRPr lang="zh-CN" altLang="zh-CN" sz="2400" b="1">
              <a:solidFill>
                <a:srgbClr val="0033CC"/>
              </a:solidFill>
              <a:latin typeface="宋体" panose="02010600030101010101" pitchFamily="2" charset="-122"/>
            </a:endParaRPr>
          </a:p>
        </p:txBody>
      </p:sp>
      <p:sp>
        <p:nvSpPr>
          <p:cNvPr id="20572" name="Text Box 92"/>
          <p:cNvSpPr txBox="1">
            <a:spLocks noChangeArrowheads="1"/>
          </p:cNvSpPr>
          <p:nvPr/>
        </p:nvSpPr>
        <p:spPr bwMode="auto">
          <a:xfrm>
            <a:off x="550863" y="5964238"/>
            <a:ext cx="21336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pPr>
            <a:r>
              <a:rPr lang="zh-CN" altLang="zh-CN" sz="2800" b="1">
                <a:solidFill>
                  <a:srgbClr val="FF0066"/>
                </a:solidFill>
                <a:latin typeface="宋体" panose="02010600030101010101" pitchFamily="2" charset="-122"/>
              </a:rPr>
              <a:t>载流子 </a:t>
            </a:r>
            <a:r>
              <a:rPr lang="zh-CN" altLang="zh-CN" sz="2800" b="1">
                <a:solidFill>
                  <a:srgbClr val="FF0066"/>
                </a:solidFill>
                <a:latin typeface="Times New Roman" panose="02020603050405020304" pitchFamily="18" charset="0"/>
              </a:rPr>
              <a:t>—</a:t>
            </a:r>
            <a:endParaRPr lang="zh-CN" altLang="zh-CN" sz="2800" b="1">
              <a:solidFill>
                <a:srgbClr val="FF0066"/>
              </a:solidFill>
              <a:latin typeface="宋体" panose="02010600030101010101" pitchFamily="2" charset="-122"/>
            </a:endParaRPr>
          </a:p>
        </p:txBody>
      </p:sp>
      <p:sp>
        <p:nvSpPr>
          <p:cNvPr id="20573" name="Text Box 93"/>
          <p:cNvSpPr txBox="1">
            <a:spLocks noChangeArrowheads="1"/>
          </p:cNvSpPr>
          <p:nvPr/>
        </p:nvSpPr>
        <p:spPr bwMode="auto">
          <a:xfrm>
            <a:off x="2339975" y="5949950"/>
            <a:ext cx="63515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pPr>
            <a:r>
              <a:rPr lang="zh-CN" altLang="zh-CN" sz="2800" b="1">
                <a:solidFill>
                  <a:schemeClr val="bg2"/>
                </a:solidFill>
                <a:latin typeface="宋体" panose="02010600030101010101" pitchFamily="2" charset="-122"/>
              </a:rPr>
              <a:t>自由运动的带电粒子。</a:t>
            </a:r>
            <a:r>
              <a:rPr lang="zh-CN" altLang="zh-CN" sz="2800" b="1">
                <a:solidFill>
                  <a:srgbClr val="FF0066"/>
                </a:solidFill>
                <a:latin typeface="宋体" panose="02010600030101010101" pitchFamily="2" charset="-122"/>
              </a:rPr>
              <a:t>自由电子、空穴</a:t>
            </a:r>
            <a:endParaRPr lang="zh-CN" altLang="zh-CN" sz="2800" b="1">
              <a:solidFill>
                <a:srgbClr val="FF0066"/>
              </a:solidFill>
              <a:latin typeface="宋体" panose="02010600030101010101" pitchFamily="2" charset="-122"/>
            </a:endParaRPr>
          </a:p>
        </p:txBody>
      </p:sp>
      <p:sp>
        <p:nvSpPr>
          <p:cNvPr id="20574" name="Text Box 94"/>
          <p:cNvSpPr txBox="1">
            <a:spLocks noChangeArrowheads="1"/>
          </p:cNvSpPr>
          <p:nvPr/>
        </p:nvSpPr>
        <p:spPr bwMode="auto">
          <a:xfrm>
            <a:off x="5148263" y="3068638"/>
            <a:ext cx="3816350" cy="1554162"/>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pPr>
            <a:r>
              <a:rPr lang="zh-CN" altLang="zh-CN" sz="2800" b="1">
                <a:solidFill>
                  <a:srgbClr val="0000FF"/>
                </a:solidFill>
                <a:latin typeface="宋体" panose="02010600030101010101" pitchFamily="2" charset="-122"/>
              </a:rPr>
              <a:t>思考 </a:t>
            </a:r>
            <a:r>
              <a:rPr lang="zh-CN" altLang="zh-CN" sz="2800" b="1">
                <a:solidFill>
                  <a:srgbClr val="0000FF"/>
                </a:solidFill>
                <a:latin typeface="Times New Roman" panose="02020603050405020304" pitchFamily="18" charset="0"/>
              </a:rPr>
              <a:t>—</a:t>
            </a:r>
            <a:endParaRPr lang="zh-CN" altLang="zh-CN" sz="2800" b="1">
              <a:solidFill>
                <a:srgbClr val="0000FF"/>
              </a:solidFill>
              <a:latin typeface="宋体" panose="02010600030101010101" pitchFamily="2" charset="-122"/>
            </a:endParaRPr>
          </a:p>
          <a:p>
            <a:pPr eaLnBrk="1" hangingPunct="1">
              <a:spcBef>
                <a:spcPct val="20000"/>
              </a:spcBef>
            </a:pPr>
            <a:r>
              <a:rPr lang="zh-CN" altLang="zh-CN" sz="2800" b="1">
                <a:solidFill>
                  <a:srgbClr val="0000FF"/>
                </a:solidFill>
                <a:latin typeface="宋体" panose="02010600030101010101" pitchFamily="2" charset="-122"/>
              </a:rPr>
              <a:t>本征半导体能否导电？</a:t>
            </a:r>
            <a:endParaRPr lang="zh-CN" altLang="zh-CN" sz="2800" b="1">
              <a:solidFill>
                <a:srgbClr val="0000FF"/>
              </a:solidFill>
              <a:latin typeface="宋体" panose="02010600030101010101" pitchFamily="2" charset="-122"/>
            </a:endParaRPr>
          </a:p>
          <a:p>
            <a:pPr eaLnBrk="1" hangingPunct="1">
              <a:spcBef>
                <a:spcPct val="20000"/>
              </a:spcBef>
            </a:pPr>
            <a:r>
              <a:rPr lang="zh-CN" altLang="zh-CN" sz="2800" b="1">
                <a:solidFill>
                  <a:srgbClr val="0000FF"/>
                </a:solidFill>
                <a:latin typeface="宋体" panose="02010600030101010101" pitchFamily="2" charset="-122"/>
              </a:rPr>
              <a:t>导电能力的强弱？</a:t>
            </a:r>
            <a:endParaRPr lang="zh-CN" altLang="zh-CN" sz="2800" b="1">
              <a:solidFill>
                <a:srgbClr val="0000FF"/>
              </a:solidFill>
              <a:latin typeface="宋体" panose="02010600030101010101" pitchFamily="2" charset="-122"/>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0482">
                                            <p:txEl>
                                              <p:pRg st="0" end="0"/>
                                            </p:txEl>
                                          </p:spTgt>
                                        </p:tgtEl>
                                        <p:attrNameLst>
                                          <p:attrName>style.visibility</p:attrName>
                                        </p:attrNameLst>
                                      </p:cBhvr>
                                      <p:to>
                                        <p:strVal val="visible"/>
                                      </p:to>
                                    </p:set>
                                    <p:animEffect transition="in" filter="wipe(left)">
                                      <p:cBhvr>
                                        <p:cTn id="7" dur="500"/>
                                        <p:tgtEl>
                                          <p:spTgt spid="20482">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500"/>
                                  </p:stCondLst>
                                  <p:childTnLst>
                                    <p:set>
                                      <p:cBhvr>
                                        <p:cTn id="10" dur="1" fill="hold">
                                          <p:stCondLst>
                                            <p:cond delay="0"/>
                                          </p:stCondLst>
                                        </p:cTn>
                                        <p:tgtEl>
                                          <p:spTgt spid="20483"/>
                                        </p:tgtEl>
                                        <p:attrNameLst>
                                          <p:attrName>style.visibility</p:attrName>
                                        </p:attrNameLst>
                                      </p:cBhvr>
                                      <p:to>
                                        <p:strVal val="visible"/>
                                      </p:to>
                                    </p:set>
                                    <p:animEffect transition="in" filter="wipe(left)">
                                      <p:cBhvr>
                                        <p:cTn id="11" dur="500"/>
                                        <p:tgtEl>
                                          <p:spTgt spid="20483"/>
                                        </p:tgtEl>
                                      </p:cBhvr>
                                    </p:animEffect>
                                  </p:childTnLst>
                                </p:cTn>
                              </p:par>
                            </p:childTnLst>
                          </p:cTn>
                        </p:par>
                        <p:par>
                          <p:cTn id="12" fill="hold">
                            <p:stCondLst>
                              <p:cond delay="1500"/>
                            </p:stCondLst>
                            <p:childTnLst>
                              <p:par>
                                <p:cTn id="13" presetID="4" presetClass="entr" presetSubtype="32" fill="hold"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box(out)">
                                      <p:cBhvr>
                                        <p:cTn id="15" dur="500"/>
                                        <p:tgtEl>
                                          <p:spTgt spid="2"/>
                                        </p:tgtEl>
                                      </p:cBhvr>
                                    </p:animEffect>
                                  </p:childTnLst>
                                </p:cTn>
                              </p:par>
                            </p:childTnLst>
                          </p:cTn>
                        </p:par>
                      </p:childTnLst>
                    </p:cTn>
                  </p:par>
                  <p:par>
                    <p:cTn id="16" fill="hold">
                      <p:stCondLst>
                        <p:cond delay="indefinite"/>
                      </p:stCondLst>
                      <p:childTnLst>
                        <p:par>
                          <p:cTn id="17" fill="hold">
                            <p:stCondLst>
                              <p:cond delay="0"/>
                            </p:stCondLst>
                            <p:childTnLst>
                              <p:par>
                                <p:cTn id="18" presetID="19" presetClass="entr" presetSubtype="10" fill="hold" grpId="0" nodeType="clickEffect">
                                  <p:stCondLst>
                                    <p:cond delay="0"/>
                                  </p:stCondLst>
                                  <p:childTnLst>
                                    <p:set>
                                      <p:cBhvr>
                                        <p:cTn id="19" dur="1" fill="hold">
                                          <p:stCondLst>
                                            <p:cond delay="0"/>
                                          </p:stCondLst>
                                        </p:cTn>
                                        <p:tgtEl>
                                          <p:spTgt spid="20557"/>
                                        </p:tgtEl>
                                        <p:attrNameLst>
                                          <p:attrName>style.visibility</p:attrName>
                                        </p:attrNameLst>
                                      </p:cBhvr>
                                      <p:to>
                                        <p:strVal val="visible"/>
                                      </p:to>
                                    </p:set>
                                    <p:anim calcmode="lin" valueType="num">
                                      <p:cBhvr>
                                        <p:cTn id="20" dur="5000" fill="hold"/>
                                        <p:tgtEl>
                                          <p:spTgt spid="20557"/>
                                        </p:tgtEl>
                                        <p:attrNameLst>
                                          <p:attrName>ppt_w</p:attrName>
                                        </p:attrNameLst>
                                      </p:cBhvr>
                                      <p:tavLst>
                                        <p:tav tm="0" fmla="#ppt_w*sin(2.5*pi*$)">
                                          <p:val>
                                            <p:fltVal val="0"/>
                                          </p:val>
                                        </p:tav>
                                        <p:tav tm="100000">
                                          <p:val>
                                            <p:fltVal val="1"/>
                                          </p:val>
                                        </p:tav>
                                      </p:tavLst>
                                    </p:anim>
                                    <p:anim calcmode="lin" valueType="num">
                                      <p:cBhvr>
                                        <p:cTn id="21" dur="5000" fill="hold"/>
                                        <p:tgtEl>
                                          <p:spTgt spid="20557"/>
                                        </p:tgtEl>
                                        <p:attrNameLst>
                                          <p:attrName>ppt_h</p:attrName>
                                        </p:attrNameLst>
                                      </p:cBhvr>
                                      <p:tavLst>
                                        <p:tav tm="0">
                                          <p:val>
                                            <p:strVal val="#ppt_h"/>
                                          </p:val>
                                        </p:tav>
                                        <p:tav tm="100000">
                                          <p:val>
                                            <p:strVal val="#ppt_h"/>
                                          </p:val>
                                        </p:tav>
                                      </p:tavLst>
                                    </p:anim>
                                  </p:childTnLst>
                                </p:cTn>
                              </p:par>
                            </p:childTnLst>
                          </p:cTn>
                        </p:par>
                        <p:par>
                          <p:cTn id="22" fill="hold">
                            <p:stCondLst>
                              <p:cond delay="5000"/>
                            </p:stCondLst>
                            <p:childTnLst>
                              <p:par>
                                <p:cTn id="23" presetID="22" presetClass="entr" presetSubtype="8" fill="hold" nodeType="afterEffect">
                                  <p:stCondLst>
                                    <p:cond delay="0"/>
                                  </p:stCondLst>
                                  <p:childTnLst>
                                    <p:set>
                                      <p:cBhvr>
                                        <p:cTn id="24" dur="1" fill="hold">
                                          <p:stCondLst>
                                            <p:cond delay="0"/>
                                          </p:stCondLst>
                                        </p:cTn>
                                        <p:tgtEl>
                                          <p:spTgt spid="20558"/>
                                        </p:tgtEl>
                                        <p:attrNameLst>
                                          <p:attrName>style.visibility</p:attrName>
                                        </p:attrNameLst>
                                      </p:cBhvr>
                                      <p:to>
                                        <p:strVal val="visible"/>
                                      </p:to>
                                    </p:set>
                                    <p:animEffect transition="in" filter="wipe(left)">
                                      <p:cBhvr>
                                        <p:cTn id="25" dur="500"/>
                                        <p:tgtEl>
                                          <p:spTgt spid="20558"/>
                                        </p:tgtEl>
                                      </p:cBhvr>
                                    </p:animEffect>
                                  </p:childTnLst>
                                </p:cTn>
                              </p:par>
                            </p:childTnLst>
                          </p:cTn>
                        </p:par>
                        <p:par>
                          <p:cTn id="26" fill="hold">
                            <p:stCondLst>
                              <p:cond delay="5500"/>
                            </p:stCondLst>
                            <p:childTnLst>
                              <p:par>
                                <p:cTn id="27" presetID="9" presetClass="entr" presetSubtype="0" fill="hold" grpId="0" nodeType="afterEffect">
                                  <p:stCondLst>
                                    <p:cond delay="0"/>
                                  </p:stCondLst>
                                  <p:childTnLst>
                                    <p:set>
                                      <p:cBhvr>
                                        <p:cTn id="28" dur="1" fill="hold">
                                          <p:stCondLst>
                                            <p:cond delay="0"/>
                                          </p:stCondLst>
                                        </p:cTn>
                                        <p:tgtEl>
                                          <p:spTgt spid="20559"/>
                                        </p:tgtEl>
                                        <p:attrNameLst>
                                          <p:attrName>style.visibility</p:attrName>
                                        </p:attrNameLst>
                                      </p:cBhvr>
                                      <p:to>
                                        <p:strVal val="visible"/>
                                      </p:to>
                                    </p:set>
                                    <p:animEffect transition="in" filter="dissolve">
                                      <p:cBhvr>
                                        <p:cTn id="29" dur="500"/>
                                        <p:tgtEl>
                                          <p:spTgt spid="20559"/>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1" fill="hold" grpId="0" nodeType="clickEffect">
                                  <p:stCondLst>
                                    <p:cond delay="0"/>
                                  </p:stCondLst>
                                  <p:iterate type="lt">
                                    <p:tmPct val="100000"/>
                                  </p:iterate>
                                  <p:childTnLst>
                                    <p:set>
                                      <p:cBhvr>
                                        <p:cTn id="33" dur="1" fill="hold">
                                          <p:stCondLst>
                                            <p:cond delay="0"/>
                                          </p:stCondLst>
                                        </p:cTn>
                                        <p:tgtEl>
                                          <p:spTgt spid="20560"/>
                                        </p:tgtEl>
                                        <p:attrNameLst>
                                          <p:attrName>style.visibility</p:attrName>
                                        </p:attrNameLst>
                                      </p:cBhvr>
                                      <p:to>
                                        <p:strVal val="visible"/>
                                      </p:to>
                                    </p:set>
                                    <p:animEffect transition="in" filter="wipe(up)">
                                      <p:cBhvr>
                                        <p:cTn id="34" dur="75"/>
                                        <p:tgtEl>
                                          <p:spTgt spid="20560"/>
                                        </p:tgtEl>
                                      </p:cBhvr>
                                    </p:animEffect>
                                  </p:childTnLst>
                                </p:cTn>
                              </p:par>
                            </p:childTnLst>
                          </p:cTn>
                        </p:par>
                      </p:childTnLst>
                    </p:cTn>
                  </p:par>
                  <p:par>
                    <p:cTn id="35" fill="hold">
                      <p:stCondLst>
                        <p:cond delay="indefinite"/>
                      </p:stCondLst>
                      <p:childTnLst>
                        <p:par>
                          <p:cTn id="36" fill="hold">
                            <p:stCondLst>
                              <p:cond delay="0"/>
                            </p:stCondLst>
                            <p:childTnLst>
                              <p:par>
                                <p:cTn id="37" presetID="12" presetClass="entr" presetSubtype="4" fill="hold" nodeType="clickEffect">
                                  <p:stCondLst>
                                    <p:cond delay="0"/>
                                  </p:stCondLst>
                                  <p:childTnLst>
                                    <p:set>
                                      <p:cBhvr>
                                        <p:cTn id="38" dur="1" fill="hold">
                                          <p:stCondLst>
                                            <p:cond delay="0"/>
                                          </p:stCondLst>
                                        </p:cTn>
                                        <p:tgtEl>
                                          <p:spTgt spid="27"/>
                                        </p:tgtEl>
                                        <p:attrNameLst>
                                          <p:attrName>style.visibility</p:attrName>
                                        </p:attrNameLst>
                                      </p:cBhvr>
                                      <p:to>
                                        <p:strVal val="visible"/>
                                      </p:to>
                                    </p:set>
                                    <p:animEffect transition="in" filter="slide(fromBottom)">
                                      <p:cBhvr>
                                        <p:cTn id="39" dur="500"/>
                                        <p:tgtEl>
                                          <p:spTgt spid="27"/>
                                        </p:tgtEl>
                                      </p:cBhvr>
                                    </p:animEffect>
                                  </p:childTnLst>
                                  <p:subTnLst>
                                    <p:set>
                                      <p:cBhvr override="childStyle">
                                        <p:cTn dur="1" fill="hold" display="0" masterRel="nextClick" afterEffect="1"/>
                                        <p:tgtEl>
                                          <p:spTgt spid="27"/>
                                        </p:tgtEl>
                                        <p:attrNameLst>
                                          <p:attrName>style.visibility</p:attrName>
                                        </p:attrNameLst>
                                      </p:cBhvr>
                                      <p:to>
                                        <p:strVal val="hidden"/>
                                      </p:to>
                                    </p:set>
                                  </p:subTnLst>
                                </p:cTn>
                              </p:par>
                            </p:childTnLst>
                          </p:cTn>
                        </p:par>
                      </p:childTnLst>
                    </p:cTn>
                  </p:par>
                  <p:par>
                    <p:cTn id="40" fill="hold">
                      <p:stCondLst>
                        <p:cond delay="indefinite"/>
                      </p:stCondLst>
                      <p:childTnLst>
                        <p:par>
                          <p:cTn id="41" fill="hold">
                            <p:stCondLst>
                              <p:cond delay="0"/>
                            </p:stCondLst>
                            <p:childTnLst>
                              <p:par>
                                <p:cTn id="42" presetID="22" presetClass="entr" presetSubtype="1" fill="hold" grpId="0" nodeType="clickEffect">
                                  <p:stCondLst>
                                    <p:cond delay="0"/>
                                  </p:stCondLst>
                                  <p:childTnLst>
                                    <p:set>
                                      <p:cBhvr>
                                        <p:cTn id="43" dur="1" fill="hold">
                                          <p:stCondLst>
                                            <p:cond delay="0"/>
                                          </p:stCondLst>
                                        </p:cTn>
                                        <p:tgtEl>
                                          <p:spTgt spid="20561"/>
                                        </p:tgtEl>
                                        <p:attrNameLst>
                                          <p:attrName>style.visibility</p:attrName>
                                        </p:attrNameLst>
                                      </p:cBhvr>
                                      <p:to>
                                        <p:strVal val="visible"/>
                                      </p:to>
                                    </p:set>
                                    <p:animEffect transition="in" filter="wipe(up)">
                                      <p:cBhvr>
                                        <p:cTn id="44" dur="500"/>
                                        <p:tgtEl>
                                          <p:spTgt spid="20561"/>
                                        </p:tgtEl>
                                      </p:cBhvr>
                                    </p:animEffect>
                                  </p:childTnLst>
                                </p:cTn>
                              </p:par>
                            </p:childTnLst>
                          </p:cTn>
                        </p:par>
                        <p:par>
                          <p:cTn id="45" fill="hold">
                            <p:stCondLst>
                              <p:cond delay="500"/>
                            </p:stCondLst>
                            <p:childTnLst>
                              <p:par>
                                <p:cTn id="46" presetID="1" presetClass="entr" presetSubtype="0" fill="hold" grpId="0" nodeType="afterEffect">
                                  <p:stCondLst>
                                    <p:cond delay="2000"/>
                                  </p:stCondLst>
                                  <p:childTnLst>
                                    <p:set>
                                      <p:cBhvr>
                                        <p:cTn id="47" dur="1" fill="hold">
                                          <p:stCondLst>
                                            <p:cond delay="499"/>
                                          </p:stCondLst>
                                        </p:cTn>
                                        <p:tgtEl>
                                          <p:spTgt spid="20562"/>
                                        </p:tgtEl>
                                        <p:attrNameLst>
                                          <p:attrName>style.visibility</p:attrName>
                                        </p:attrNameLst>
                                      </p:cBhvr>
                                      <p:to>
                                        <p:strVal val="visible"/>
                                      </p:to>
                                    </p:set>
                                  </p:childTnLst>
                                  <p:subTnLst>
                                    <p:set>
                                      <p:cBhvr override="childStyle">
                                        <p:cTn dur="1" fill="hold" display="0" masterRel="sameClick" afterEffect="1">
                                          <p:stCondLst>
                                            <p:cond evt="end" delay="0">
                                              <p:tn val="46"/>
                                            </p:cond>
                                          </p:stCondLst>
                                        </p:cTn>
                                        <p:tgtEl>
                                          <p:spTgt spid="20562"/>
                                        </p:tgtEl>
                                        <p:attrNameLst>
                                          <p:attrName>style.visibility</p:attrName>
                                        </p:attrNameLst>
                                      </p:cBhvr>
                                      <p:to>
                                        <p:strVal val="hidden"/>
                                      </p:to>
                                    </p:set>
                                  </p:subTnLst>
                                </p:cTn>
                              </p:par>
                            </p:childTnLst>
                          </p:cTn>
                        </p:par>
                        <p:par>
                          <p:cTn id="48" fill="hold">
                            <p:stCondLst>
                              <p:cond delay="3000"/>
                            </p:stCondLst>
                            <p:childTnLst>
                              <p:par>
                                <p:cTn id="49" presetID="1" presetClass="entr" presetSubtype="0" fill="hold" grpId="0" nodeType="afterEffect">
                                  <p:stCondLst>
                                    <p:cond delay="2000"/>
                                  </p:stCondLst>
                                  <p:childTnLst>
                                    <p:set>
                                      <p:cBhvr>
                                        <p:cTn id="50" dur="1" fill="hold">
                                          <p:stCondLst>
                                            <p:cond delay="499"/>
                                          </p:stCondLst>
                                        </p:cTn>
                                        <p:tgtEl>
                                          <p:spTgt spid="20563"/>
                                        </p:tgtEl>
                                        <p:attrNameLst>
                                          <p:attrName>style.visibility</p:attrName>
                                        </p:attrNameLst>
                                      </p:cBhvr>
                                      <p:to>
                                        <p:strVal val="visible"/>
                                      </p:to>
                                    </p:set>
                                  </p:childTnLst>
                                  <p:subTnLst>
                                    <p:set>
                                      <p:cBhvr override="childStyle">
                                        <p:cTn dur="1" fill="hold" display="0" masterRel="sameClick" afterEffect="1">
                                          <p:stCondLst>
                                            <p:cond evt="end" delay="0">
                                              <p:tn val="49"/>
                                            </p:cond>
                                          </p:stCondLst>
                                        </p:cTn>
                                        <p:tgtEl>
                                          <p:spTgt spid="20563"/>
                                        </p:tgtEl>
                                        <p:attrNameLst>
                                          <p:attrName>style.visibility</p:attrName>
                                        </p:attrNameLst>
                                      </p:cBhvr>
                                      <p:to>
                                        <p:strVal val="hidden"/>
                                      </p:to>
                                    </p:set>
                                  </p:subTnLst>
                                </p:cTn>
                              </p:par>
                            </p:childTnLst>
                          </p:cTn>
                        </p:par>
                        <p:par>
                          <p:cTn id="51" fill="hold">
                            <p:stCondLst>
                              <p:cond delay="5500"/>
                            </p:stCondLst>
                            <p:childTnLst>
                              <p:par>
                                <p:cTn id="52" presetID="1" presetClass="entr" presetSubtype="0" fill="hold" grpId="0" nodeType="afterEffect">
                                  <p:stCondLst>
                                    <p:cond delay="2000"/>
                                  </p:stCondLst>
                                  <p:childTnLst>
                                    <p:set>
                                      <p:cBhvr>
                                        <p:cTn id="53" dur="1" fill="hold">
                                          <p:stCondLst>
                                            <p:cond delay="499"/>
                                          </p:stCondLst>
                                        </p:cTn>
                                        <p:tgtEl>
                                          <p:spTgt spid="20564"/>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12" presetClass="entr" presetSubtype="4" fill="hold" nodeType="clickEffect">
                                  <p:stCondLst>
                                    <p:cond delay="0"/>
                                  </p:stCondLst>
                                  <p:childTnLst>
                                    <p:set>
                                      <p:cBhvr>
                                        <p:cTn id="57" dur="1" fill="hold">
                                          <p:stCondLst>
                                            <p:cond delay="0"/>
                                          </p:stCondLst>
                                        </p:cTn>
                                        <p:tgtEl>
                                          <p:spTgt spid="28"/>
                                        </p:tgtEl>
                                        <p:attrNameLst>
                                          <p:attrName>style.visibility</p:attrName>
                                        </p:attrNameLst>
                                      </p:cBhvr>
                                      <p:to>
                                        <p:strVal val="visible"/>
                                      </p:to>
                                    </p:set>
                                    <p:animEffect transition="in" filter="slide(fromBottom)">
                                      <p:cBhvr>
                                        <p:cTn id="58" dur="500"/>
                                        <p:tgtEl>
                                          <p:spTgt spid="28"/>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grpId="0" nodeType="clickEffect">
                                  <p:stCondLst>
                                    <p:cond delay="0"/>
                                  </p:stCondLst>
                                  <p:childTnLst>
                                    <p:set>
                                      <p:cBhvr>
                                        <p:cTn id="62" dur="1" fill="hold">
                                          <p:stCondLst>
                                            <p:cond delay="0"/>
                                          </p:stCondLst>
                                        </p:cTn>
                                        <p:tgtEl>
                                          <p:spTgt spid="20571"/>
                                        </p:tgtEl>
                                        <p:attrNameLst>
                                          <p:attrName>style.visibility</p:attrName>
                                        </p:attrNameLst>
                                      </p:cBhvr>
                                      <p:to>
                                        <p:strVal val="visible"/>
                                      </p:to>
                                    </p:set>
                                    <p:animEffect transition="in" filter="wipe(left)">
                                      <p:cBhvr>
                                        <p:cTn id="63" dur="500"/>
                                        <p:tgtEl>
                                          <p:spTgt spid="20571"/>
                                        </p:tgtEl>
                                      </p:cBhvr>
                                    </p:animEffect>
                                  </p:childTnLst>
                                  <p:subTnLst>
                                    <p:set>
                                      <p:cBhvr override="childStyle">
                                        <p:cTn dur="1" fill="hold" display="0" masterRel="nextClick" afterEffect="1"/>
                                        <p:tgtEl>
                                          <p:spTgt spid="20571"/>
                                        </p:tgtEl>
                                        <p:attrNameLst>
                                          <p:attrName>style.visibility</p:attrName>
                                        </p:attrNameLst>
                                      </p:cBhvr>
                                      <p:to>
                                        <p:strVal val="hidden"/>
                                      </p:to>
                                    </p:set>
                                  </p:subTnLst>
                                </p:cTn>
                              </p:par>
                            </p:childTnLst>
                          </p:cTn>
                        </p:par>
                      </p:childTnLst>
                    </p:cTn>
                  </p:par>
                  <p:par>
                    <p:cTn id="64" fill="hold">
                      <p:stCondLst>
                        <p:cond delay="indefinite"/>
                      </p:stCondLst>
                      <p:childTnLst>
                        <p:par>
                          <p:cTn id="65" fill="hold">
                            <p:stCondLst>
                              <p:cond delay="0"/>
                            </p:stCondLst>
                            <p:childTnLst>
                              <p:par>
                                <p:cTn id="66" presetID="1" presetClass="entr" presetSubtype="0" fill="hold" grpId="0" nodeType="clickEffect">
                                  <p:stCondLst>
                                    <p:cond delay="0"/>
                                  </p:stCondLst>
                                  <p:childTnLst>
                                    <p:set>
                                      <p:cBhvr>
                                        <p:cTn id="67" dur="1" fill="hold">
                                          <p:stCondLst>
                                            <p:cond delay="0"/>
                                          </p:stCondLst>
                                        </p:cTn>
                                        <p:tgtEl>
                                          <p:spTgt spid="20572"/>
                                        </p:tgtEl>
                                        <p:attrNameLst>
                                          <p:attrName>style.visibility</p:attrName>
                                        </p:attrNameLst>
                                      </p:cBhvr>
                                      <p:to>
                                        <p:strVal val="visible"/>
                                      </p:to>
                                    </p:set>
                                  </p:childTnLst>
                                </p:cTn>
                              </p:par>
                              <p:par>
                                <p:cTn id="68" presetID="1" presetClass="entr" presetSubtype="0" fill="hold" grpId="0" nodeType="withEffect">
                                  <p:stCondLst>
                                    <p:cond delay="0"/>
                                  </p:stCondLst>
                                  <p:childTnLst>
                                    <p:set>
                                      <p:cBhvr>
                                        <p:cTn id="69" dur="1" fill="hold">
                                          <p:stCondLst>
                                            <p:cond delay="0"/>
                                          </p:stCondLst>
                                        </p:cTn>
                                        <p:tgtEl>
                                          <p:spTgt spid="20573"/>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3" presetClass="entr" presetSubtype="10" fill="hold" grpId="0" nodeType="clickEffect">
                                  <p:stCondLst>
                                    <p:cond delay="0"/>
                                  </p:stCondLst>
                                  <p:childTnLst>
                                    <p:set>
                                      <p:cBhvr>
                                        <p:cTn id="73" dur="1" fill="hold">
                                          <p:stCondLst>
                                            <p:cond delay="0"/>
                                          </p:stCondLst>
                                        </p:cTn>
                                        <p:tgtEl>
                                          <p:spTgt spid="20574"/>
                                        </p:tgtEl>
                                        <p:attrNameLst>
                                          <p:attrName>style.visibility</p:attrName>
                                        </p:attrNameLst>
                                      </p:cBhvr>
                                      <p:to>
                                        <p:strVal val="visible"/>
                                      </p:to>
                                    </p:set>
                                    <p:animEffect transition="in" filter="blinds(horizontal)">
                                      <p:cBhvr>
                                        <p:cTn id="74" dur="500"/>
                                        <p:tgtEl>
                                          <p:spTgt spid="205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2" grpId="0" advAuto="0" autoUpdateAnimBg="0" build="p"/>
      <p:bldP spid="20483" grpId="0" animBg="1" autoUpdateAnimBg="0"/>
      <p:bldP spid="20557" grpId="0" animBg="1"/>
      <p:bldP spid="20559" grpId="0" animBg="1"/>
      <p:bldP spid="20560" grpId="0" autoUpdateAnimBg="0"/>
      <p:bldP spid="20561" grpId="0" animBg="1"/>
      <p:bldP spid="20562" grpId="0" animBg="1"/>
      <p:bldP spid="20563" grpId="0" animBg="1"/>
      <p:bldP spid="20564" grpId="0" animBg="1"/>
      <p:bldP spid="20571" grpId="0" animBg="1" autoUpdateAnimBg="0"/>
      <p:bldP spid="20572" grpId="0" autoUpdateAnimBg="0"/>
      <p:bldP spid="20573" grpId="0" autoUpdateAnimBg="0"/>
      <p:bldP spid="20574" grpId="0" animBg="1"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9DA221C7-350B-4184-B935-3732F57DA5B2}" type="slidenum">
              <a:rPr lang="zh-CN" altLang="zh-CN">
                <a:latin typeface="Arial Black" panose="020B0A04020102020204" pitchFamily="34" charset="0"/>
              </a:rPr>
            </a:fld>
            <a:endParaRPr lang="zh-CN" altLang="zh-CN">
              <a:latin typeface="Arial Black" panose="020B0A04020102020204" pitchFamily="34" charset="0"/>
            </a:endParaRPr>
          </a:p>
        </p:txBody>
      </p:sp>
      <p:sp>
        <p:nvSpPr>
          <p:cNvPr id="25603" name="Date Placeholder 5"/>
          <p:cNvSpPr>
            <a:spLocks noGrp="1"/>
          </p:cNvSpPr>
          <p:nvPr>
            <p:ph type="dt"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CDFF0524-7AD3-45C7-8D7D-C6AB1EE45C82}" type="datetime1">
              <a:rPr lang="zh-CN" altLang="en-US"/>
            </a:fld>
            <a:endParaRPr lang="zh-CN" altLang="zh-CN"/>
          </a:p>
        </p:txBody>
      </p:sp>
      <p:sp>
        <p:nvSpPr>
          <p:cNvPr id="21506" name="Text Box 2"/>
          <p:cNvSpPr txBox="1">
            <a:spLocks noChangeArrowheads="1"/>
          </p:cNvSpPr>
          <p:nvPr/>
        </p:nvSpPr>
        <p:spPr bwMode="auto">
          <a:xfrm>
            <a:off x="755650" y="2709863"/>
            <a:ext cx="77724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pPr>
            <a:r>
              <a:rPr lang="zh-CN" altLang="zh-CN" sz="2800" b="1">
                <a:solidFill>
                  <a:srgbClr val="0033CC"/>
                </a:solidFill>
                <a:latin typeface="Times New Roman" panose="02020603050405020304" pitchFamily="18" charset="0"/>
              </a:rPr>
              <a:t>2. 本征半导体的导电性主要取决于由本征激发所产生的自由电子和空穴对的浓度。</a:t>
            </a:r>
            <a:r>
              <a:rPr lang="zh-CN" altLang="zh-CN" sz="2800" b="1">
                <a:solidFill>
                  <a:srgbClr val="FF0066"/>
                </a:solidFill>
                <a:latin typeface="Times New Roman" panose="02020603050405020304" pitchFamily="18" charset="0"/>
              </a:rPr>
              <a:t>与温度有关</a:t>
            </a:r>
            <a:r>
              <a:rPr lang="zh-CN" altLang="zh-CN" sz="2800" b="1">
                <a:solidFill>
                  <a:srgbClr val="0033CC"/>
                </a:solidFill>
                <a:latin typeface="Times New Roman" panose="02020603050405020304" pitchFamily="18" charset="0"/>
              </a:rPr>
              <a:t>。 </a:t>
            </a:r>
            <a:endParaRPr lang="zh-CN" altLang="zh-CN" sz="2800" b="1">
              <a:solidFill>
                <a:srgbClr val="0033CC"/>
              </a:solidFill>
              <a:latin typeface="Times New Roman" panose="02020603050405020304" pitchFamily="18" charset="0"/>
            </a:endParaRPr>
          </a:p>
        </p:txBody>
      </p:sp>
      <p:sp>
        <p:nvSpPr>
          <p:cNvPr id="21507" name="Text Box 3"/>
          <p:cNvSpPr txBox="1">
            <a:spLocks noChangeArrowheads="1"/>
          </p:cNvSpPr>
          <p:nvPr/>
        </p:nvSpPr>
        <p:spPr bwMode="auto">
          <a:xfrm>
            <a:off x="755650" y="1628775"/>
            <a:ext cx="78486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pPr>
            <a:r>
              <a:rPr lang="zh-CN" altLang="zh-CN" sz="2800" b="1">
                <a:solidFill>
                  <a:srgbClr val="0033CC"/>
                </a:solidFill>
                <a:latin typeface="Times New Roman" panose="02020603050405020304" pitchFamily="18" charset="0"/>
              </a:rPr>
              <a:t>1. 本征半导体中</a:t>
            </a:r>
            <a:r>
              <a:rPr lang="zh-CN" altLang="zh-CN" sz="2800" b="1">
                <a:solidFill>
                  <a:srgbClr val="FF0066"/>
                </a:solidFill>
                <a:latin typeface="宋体" panose="02010600030101010101" pitchFamily="2" charset="-122"/>
              </a:rPr>
              <a:t>自由电子和空穴</a:t>
            </a:r>
            <a:r>
              <a:rPr lang="zh-CN" altLang="zh-CN" sz="2800" b="1">
                <a:solidFill>
                  <a:srgbClr val="0033CC"/>
                </a:solidFill>
                <a:latin typeface="Times New Roman" panose="02020603050405020304" pitchFamily="18" charset="0"/>
              </a:rPr>
              <a:t>两种载流子参与导电；</a:t>
            </a:r>
            <a:r>
              <a:rPr lang="zh-CN" altLang="zh-CN" sz="2800">
                <a:solidFill>
                  <a:srgbClr val="0033CC"/>
                </a:solidFill>
                <a:latin typeface="Times New Roman" panose="02020603050405020304" pitchFamily="18" charset="0"/>
              </a:rPr>
              <a:t> </a:t>
            </a:r>
            <a:endParaRPr lang="zh-CN" altLang="zh-CN" sz="2800">
              <a:solidFill>
                <a:srgbClr val="0033CC"/>
              </a:solidFill>
              <a:latin typeface="Times New Roman" panose="02020603050405020304" pitchFamily="18" charset="0"/>
            </a:endParaRPr>
          </a:p>
        </p:txBody>
      </p:sp>
      <p:sp>
        <p:nvSpPr>
          <p:cNvPr id="21508" name="Rectangle 4"/>
          <p:cNvSpPr>
            <a:spLocks noChangeArrowheads="1"/>
          </p:cNvSpPr>
          <p:nvPr/>
        </p:nvSpPr>
        <p:spPr bwMode="auto">
          <a:xfrm>
            <a:off x="755650" y="3789363"/>
            <a:ext cx="7704138"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zh-CN" sz="2800" b="1">
                <a:solidFill>
                  <a:srgbClr val="0033CC"/>
                </a:solidFill>
                <a:latin typeface="Times New Roman" panose="02020603050405020304" pitchFamily="18" charset="0"/>
              </a:rPr>
              <a:t>3.由本征激发而产生的自由电子和空穴对的浓度很小，故</a:t>
            </a:r>
            <a:r>
              <a:rPr lang="zh-CN" altLang="zh-CN" sz="2800" b="1">
                <a:solidFill>
                  <a:srgbClr val="FF0066"/>
                </a:solidFill>
                <a:latin typeface="Times New Roman" panose="02020603050405020304" pitchFamily="18" charset="0"/>
              </a:rPr>
              <a:t>本征半导体的导电能力很弱</a:t>
            </a:r>
            <a:r>
              <a:rPr lang="zh-CN" altLang="zh-CN" sz="2800" b="1">
                <a:solidFill>
                  <a:srgbClr val="0033CC"/>
                </a:solidFill>
                <a:latin typeface="Times New Roman" panose="02020603050405020304" pitchFamily="18" charset="0"/>
              </a:rPr>
              <a:t>。</a:t>
            </a:r>
            <a:endParaRPr lang="zh-CN" altLang="zh-CN" sz="2800" b="1">
              <a:solidFill>
                <a:srgbClr val="0033CC"/>
              </a:solidFill>
              <a:latin typeface="Times New Roman" panose="02020603050405020304" pitchFamily="18" charset="0"/>
            </a:endParaRPr>
          </a:p>
        </p:txBody>
      </p:sp>
      <p:sp>
        <p:nvSpPr>
          <p:cNvPr id="21509" name="Text Box 5"/>
          <p:cNvSpPr txBox="1">
            <a:spLocks noChangeArrowheads="1"/>
          </p:cNvSpPr>
          <p:nvPr/>
        </p:nvSpPr>
        <p:spPr bwMode="auto">
          <a:xfrm>
            <a:off x="971600" y="5085184"/>
            <a:ext cx="6767512" cy="528637"/>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pPr>
            <a:r>
              <a:rPr lang="zh-CN" altLang="zh-CN" sz="2800" b="1">
                <a:solidFill>
                  <a:srgbClr val="FF0066"/>
                </a:solidFill>
                <a:latin typeface="宋体" panose="02010600030101010101" pitchFamily="2" charset="-122"/>
              </a:rPr>
              <a:t>思考 </a:t>
            </a:r>
            <a:r>
              <a:rPr lang="zh-CN" altLang="zh-CN" sz="2800" b="1">
                <a:solidFill>
                  <a:srgbClr val="FF0066"/>
                </a:solidFill>
                <a:latin typeface="Times New Roman" panose="02020603050405020304" pitchFamily="18" charset="0"/>
              </a:rPr>
              <a:t>—</a:t>
            </a:r>
            <a:r>
              <a:rPr lang="zh-CN" altLang="zh-CN" sz="2800" b="1">
                <a:solidFill>
                  <a:srgbClr val="FF0066"/>
                </a:solidFill>
                <a:latin typeface="宋体" panose="02010600030101010101" pitchFamily="2" charset="-122"/>
              </a:rPr>
              <a:t>如何增强半导体的导电能力？</a:t>
            </a:r>
            <a:endParaRPr lang="zh-CN" altLang="zh-CN" sz="2800" b="1">
              <a:solidFill>
                <a:srgbClr val="FF0066"/>
              </a:solidFill>
              <a:latin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1507">
                                            <p:txEl>
                                              <p:pRg st="0" end="0"/>
                                            </p:txEl>
                                          </p:spTgt>
                                        </p:tgtEl>
                                        <p:attrNameLst>
                                          <p:attrName>style.visibility</p:attrName>
                                        </p:attrNameLst>
                                      </p:cBhvr>
                                      <p:to>
                                        <p:strVal val="visible"/>
                                      </p:to>
                                    </p:set>
                                    <p:animEffect transition="in" filter="wipe(left)">
                                      <p:cBhvr>
                                        <p:cTn id="7" dur="500"/>
                                        <p:tgtEl>
                                          <p:spTgt spid="215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1506"/>
                                        </p:tgtEl>
                                        <p:attrNameLst>
                                          <p:attrName>style.visibility</p:attrName>
                                        </p:attrNameLst>
                                      </p:cBhvr>
                                      <p:to>
                                        <p:strVal val="visible"/>
                                      </p:to>
                                    </p:set>
                                    <p:animEffect transition="in" filter="blinds(horizontal)">
                                      <p:cBhvr>
                                        <p:cTn id="12" dur="500"/>
                                        <p:tgtEl>
                                          <p:spTgt spid="2150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1508"/>
                                        </p:tgtEl>
                                        <p:attrNameLst>
                                          <p:attrName>style.visibility</p:attrName>
                                        </p:attrNameLst>
                                      </p:cBhvr>
                                      <p:to>
                                        <p:strVal val="visible"/>
                                      </p:to>
                                    </p:set>
                                    <p:animEffect transition="in" filter="blinds(horizontal)">
                                      <p:cBhvr>
                                        <p:cTn id="17" dur="500"/>
                                        <p:tgtEl>
                                          <p:spTgt spid="21508"/>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1509"/>
                                        </p:tgtEl>
                                        <p:attrNameLst>
                                          <p:attrName>style.visibility</p:attrName>
                                        </p:attrNameLst>
                                      </p:cBhvr>
                                      <p:to>
                                        <p:strVal val="visible"/>
                                      </p:to>
                                    </p:set>
                                    <p:animEffect transition="in" filter="blinds(horizontal)">
                                      <p:cBhvr>
                                        <p:cTn id="22" dur="500"/>
                                        <p:tgtEl>
                                          <p:spTgt spid="215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6" grpId="0" autoUpdateAnimBg="0"/>
      <p:bldP spid="21507" grpId="0" advAuto="0" autoUpdateAnimBg="0" build="p"/>
      <p:bldP spid="21508" grpId="0" autoUpdateAnimBg="0"/>
      <p:bldP spid="21509" grpId="0" animBg="1"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B2D1CFBA-D07B-4772-9DCF-0FD984BEBECC}" type="slidenum">
              <a:rPr lang="zh-CN" altLang="zh-CN">
                <a:latin typeface="Arial Black" panose="020B0A04020102020204" pitchFamily="34" charset="0"/>
              </a:rPr>
            </a:fld>
            <a:endParaRPr lang="zh-CN" altLang="zh-CN">
              <a:latin typeface="Arial Black" panose="020B0A04020102020204" pitchFamily="34" charset="0"/>
            </a:endParaRPr>
          </a:p>
        </p:txBody>
      </p:sp>
      <p:sp>
        <p:nvSpPr>
          <p:cNvPr id="26627" name="Date Placeholder 5"/>
          <p:cNvSpPr>
            <a:spLocks noGrp="1"/>
          </p:cNvSpPr>
          <p:nvPr>
            <p:ph type="dt"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F1C7771D-FF81-441B-96E5-AF5470387782}" type="datetime1">
              <a:rPr lang="zh-CN" altLang="en-US"/>
            </a:fld>
            <a:endParaRPr lang="zh-CN" altLang="zh-CN"/>
          </a:p>
        </p:txBody>
      </p:sp>
      <p:sp>
        <p:nvSpPr>
          <p:cNvPr id="26628" name="Rectangle 2"/>
          <p:cNvSpPr>
            <a:spLocks noGrp="1" noChangeArrowheads="1"/>
          </p:cNvSpPr>
          <p:nvPr>
            <p:ph type="title"/>
          </p:nvPr>
        </p:nvSpPr>
        <p:spPr/>
        <p:txBody>
          <a:bodyPr/>
          <a:lstStyle/>
          <a:p>
            <a:pPr eaLnBrk="1" hangingPunct="1"/>
            <a:r>
              <a:rPr lang="zh-CN" altLang="zh-CN" sz="3200" b="1">
                <a:solidFill>
                  <a:srgbClr val="0000FF"/>
                </a:solidFill>
                <a:latin typeface="黑体" panose="02010609060101010101" pitchFamily="49" charset="-122"/>
                <a:ea typeface="黑体" panose="02010609060101010101" pitchFamily="49" charset="-122"/>
              </a:rPr>
              <a:t>1.1.2  杂质半导体</a:t>
            </a:r>
            <a:endParaRPr lang="zh-CN" altLang="zh-CN" sz="3200" b="1">
              <a:solidFill>
                <a:srgbClr val="0000FF"/>
              </a:solidFill>
              <a:latin typeface="黑体" panose="02010609060101010101" pitchFamily="49" charset="-122"/>
              <a:ea typeface="黑体" panose="02010609060101010101" pitchFamily="49" charset="-122"/>
            </a:endParaRPr>
          </a:p>
        </p:txBody>
      </p:sp>
      <p:sp>
        <p:nvSpPr>
          <p:cNvPr id="26629" name="Rectangle 3"/>
          <p:cNvSpPr>
            <a:spLocks noGrp="1" noChangeArrowheads="1"/>
          </p:cNvSpPr>
          <p:nvPr>
            <p:ph type="body" idx="1"/>
          </p:nvPr>
        </p:nvSpPr>
        <p:spPr>
          <a:xfrm>
            <a:off x="611188" y="1773238"/>
            <a:ext cx="7561262" cy="3886200"/>
          </a:xfrm>
        </p:spPr>
        <p:txBody>
          <a:bodyPr/>
          <a:lstStyle/>
          <a:p>
            <a:pPr eaLnBrk="1" hangingPunct="1"/>
            <a:r>
              <a:rPr lang="zh-CN" altLang="zh-CN" sz="2800">
                <a:ea typeface="黑体" panose="02010609060101010101" pitchFamily="49" charset="-122"/>
              </a:rPr>
              <a:t>在本征半导体中掺入某种特定的元素（杂质），成为杂质半导体，就会使半导体的导电性能发生显著变化。</a:t>
            </a:r>
            <a:endParaRPr lang="zh-CN" altLang="zh-CN" sz="2800">
              <a:ea typeface="黑体" panose="02010609060101010101" pitchFamily="49" charset="-122"/>
            </a:endParaRPr>
          </a:p>
          <a:p>
            <a:pPr eaLnBrk="1" hangingPunct="1">
              <a:buFont typeface="Wingdings" panose="05000000000000000000" pitchFamily="2" charset="2"/>
              <a:buNone/>
            </a:pPr>
            <a:r>
              <a:rPr lang="zh-CN" altLang="zh-CN" sz="2800">
                <a:solidFill>
                  <a:srgbClr val="FF0066"/>
                </a:solidFill>
                <a:ea typeface="黑体" panose="02010609060101010101" pitchFamily="49" charset="-122"/>
              </a:rPr>
              <a:t>分类：</a:t>
            </a:r>
            <a:endParaRPr lang="zh-CN" altLang="zh-CN" sz="2800">
              <a:solidFill>
                <a:srgbClr val="FF0066"/>
              </a:solidFill>
              <a:ea typeface="黑体" panose="02010609060101010101" pitchFamily="49" charset="-122"/>
            </a:endParaRPr>
          </a:p>
          <a:p>
            <a:pPr eaLnBrk="1" hangingPunct="1"/>
            <a:r>
              <a:rPr lang="zh-CN" altLang="zh-CN" sz="2800" b="1">
                <a:solidFill>
                  <a:srgbClr val="0000FF"/>
                </a:solidFill>
              </a:rPr>
              <a:t>N型半导体</a:t>
            </a:r>
            <a:r>
              <a:rPr lang="zh-CN" altLang="zh-CN" sz="2800" b="1"/>
              <a:t>：以</a:t>
            </a:r>
            <a:r>
              <a:rPr lang="zh-CN" altLang="zh-CN" sz="2800" b="1">
                <a:solidFill>
                  <a:srgbClr val="FF0066"/>
                </a:solidFill>
                <a:latin typeface="宋体" panose="02010600030101010101" pitchFamily="2" charset="-122"/>
              </a:rPr>
              <a:t>自由电子</a:t>
            </a:r>
            <a:r>
              <a:rPr lang="zh-CN" altLang="zh-CN" sz="2800" b="1"/>
              <a:t>导电为主的杂质半导体。</a:t>
            </a:r>
            <a:endParaRPr lang="zh-CN" altLang="zh-CN" sz="2800" b="1"/>
          </a:p>
          <a:p>
            <a:pPr eaLnBrk="1" hangingPunct="1"/>
            <a:r>
              <a:rPr lang="zh-CN" altLang="zh-CN" sz="2800" b="1">
                <a:solidFill>
                  <a:srgbClr val="0000FF"/>
                </a:solidFill>
              </a:rPr>
              <a:t>P型半导体</a:t>
            </a:r>
            <a:r>
              <a:rPr lang="zh-CN" altLang="zh-CN" sz="2800" b="1"/>
              <a:t>：以</a:t>
            </a:r>
            <a:r>
              <a:rPr lang="zh-CN" altLang="zh-CN" sz="2800" b="1">
                <a:solidFill>
                  <a:srgbClr val="FF0066"/>
                </a:solidFill>
                <a:latin typeface="宋体" panose="02010600030101010101" pitchFamily="2" charset="-122"/>
              </a:rPr>
              <a:t>空穴</a:t>
            </a:r>
            <a:r>
              <a:rPr lang="zh-CN" altLang="zh-CN" sz="2800" b="1"/>
              <a:t>导电为主的杂质半导体。</a:t>
            </a:r>
            <a:endParaRPr lang="zh-CN" altLang="zh-CN" sz="2800" b="1"/>
          </a:p>
          <a:p>
            <a:pPr eaLnBrk="1" hangingPunct="1">
              <a:buFont typeface="Wingdings" panose="05000000000000000000" pitchFamily="2" charset="2"/>
              <a:buNone/>
            </a:pPr>
            <a:endParaRPr lang="zh-CN" altLang="zh-CN" sz="2800">
              <a:ea typeface="黑体" panose="02010609060101010101" pitchFamily="49" charset="-122"/>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2"/>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C84638AC-9528-4936-B897-DF75C397DF29}" type="slidenum">
              <a:rPr lang="zh-CN" altLang="zh-CN">
                <a:latin typeface="Arial Black" panose="020B0A04020102020204" pitchFamily="34" charset="0"/>
              </a:rPr>
            </a:fld>
            <a:endParaRPr lang="zh-CN" altLang="zh-CN">
              <a:latin typeface="Arial Black" panose="020B0A04020102020204" pitchFamily="34" charset="0"/>
            </a:endParaRPr>
          </a:p>
        </p:txBody>
      </p:sp>
      <p:sp>
        <p:nvSpPr>
          <p:cNvPr id="27651" name="Date Placeholder 3"/>
          <p:cNvSpPr>
            <a:spLocks noGrp="1"/>
          </p:cNvSpPr>
          <p:nvPr>
            <p:ph type="dt"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586AC34E-07E5-4B83-9F79-01CDD7690B96}" type="datetime1">
              <a:rPr lang="zh-CN" altLang="en-US"/>
            </a:fld>
            <a:endParaRPr lang="zh-CN" altLang="zh-CN"/>
          </a:p>
        </p:txBody>
      </p:sp>
      <p:sp>
        <p:nvSpPr>
          <p:cNvPr id="23554" name="Oval 2"/>
          <p:cNvSpPr>
            <a:spLocks noChangeArrowheads="1"/>
          </p:cNvSpPr>
          <p:nvPr/>
        </p:nvSpPr>
        <p:spPr bwMode="auto">
          <a:xfrm>
            <a:off x="6343650" y="3238500"/>
            <a:ext cx="935038" cy="935038"/>
          </a:xfrm>
          <a:prstGeom prst="ellipse">
            <a:avLst/>
          </a:prstGeom>
          <a:solidFill>
            <a:srgbClr val="00CC99">
              <a:alpha val="50195"/>
            </a:srgbClr>
          </a:solidFill>
          <a:ln w="38100">
            <a:solidFill>
              <a:srgbClr val="00CC99"/>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3555" name="Oval 3"/>
          <p:cNvSpPr>
            <a:spLocks noChangeArrowheads="1"/>
          </p:cNvSpPr>
          <p:nvPr/>
        </p:nvSpPr>
        <p:spPr bwMode="auto">
          <a:xfrm>
            <a:off x="2178050" y="3295650"/>
            <a:ext cx="914400" cy="914400"/>
          </a:xfrm>
          <a:prstGeom prst="ellipse">
            <a:avLst/>
          </a:prstGeom>
          <a:solidFill>
            <a:srgbClr val="00CC99">
              <a:alpha val="50195"/>
            </a:srgbClr>
          </a:solidFill>
          <a:ln w="38100">
            <a:solidFill>
              <a:srgbClr val="00CC99"/>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3556" name="Text Box 4"/>
          <p:cNvSpPr txBox="1">
            <a:spLocks noChangeArrowheads="1"/>
          </p:cNvSpPr>
          <p:nvPr/>
        </p:nvSpPr>
        <p:spPr bwMode="auto">
          <a:xfrm>
            <a:off x="838200" y="528638"/>
            <a:ext cx="35052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pPr>
            <a:endParaRPr lang="zh-CN" altLang="zh-CN" sz="2800">
              <a:solidFill>
                <a:schemeClr val="bg2"/>
              </a:solidFill>
              <a:latin typeface="Times New Roman" panose="02020603050405020304" pitchFamily="18" charset="0"/>
            </a:endParaRPr>
          </a:p>
        </p:txBody>
      </p:sp>
      <p:sp>
        <p:nvSpPr>
          <p:cNvPr id="23557" name="Text Box 5"/>
          <p:cNvSpPr txBox="1">
            <a:spLocks noChangeArrowheads="1"/>
          </p:cNvSpPr>
          <p:nvPr/>
        </p:nvSpPr>
        <p:spPr bwMode="auto">
          <a:xfrm>
            <a:off x="468313" y="620713"/>
            <a:ext cx="54864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pPr>
            <a:r>
              <a:rPr lang="zh-CN" altLang="zh-CN" sz="2800" b="1">
                <a:solidFill>
                  <a:srgbClr val="0000FF"/>
                </a:solidFill>
                <a:latin typeface="Times New Roman" panose="02020603050405020304" pitchFamily="18" charset="0"/>
              </a:rPr>
              <a:t>一、N 型半导体和 P 型半导体</a:t>
            </a:r>
            <a:endParaRPr lang="zh-CN" altLang="zh-CN" sz="2800" b="1">
              <a:solidFill>
                <a:srgbClr val="0000FF"/>
              </a:solidFill>
              <a:latin typeface="Times New Roman" panose="02020603050405020304" pitchFamily="18" charset="0"/>
            </a:endParaRPr>
          </a:p>
        </p:txBody>
      </p:sp>
      <p:sp>
        <p:nvSpPr>
          <p:cNvPr id="23558" name="Text Box 6"/>
          <p:cNvSpPr txBox="1">
            <a:spLocks noChangeArrowheads="1"/>
          </p:cNvSpPr>
          <p:nvPr/>
        </p:nvSpPr>
        <p:spPr bwMode="auto">
          <a:xfrm>
            <a:off x="1581150" y="1581150"/>
            <a:ext cx="838200" cy="457200"/>
          </a:xfrm>
          <a:prstGeom prst="rect">
            <a:avLst/>
          </a:prstGeom>
          <a:solidFill>
            <a:srgbClr val="0033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pPr>
            <a:r>
              <a:rPr lang="zh-CN" altLang="zh-CN" sz="2400" b="1">
                <a:solidFill>
                  <a:srgbClr val="FF0066"/>
                </a:solidFill>
                <a:latin typeface="Times New Roman" panose="02020603050405020304" pitchFamily="18" charset="0"/>
              </a:rPr>
              <a:t>N 型</a:t>
            </a:r>
            <a:endParaRPr lang="zh-CN" altLang="zh-CN" sz="2400" b="1">
              <a:solidFill>
                <a:srgbClr val="FF0066"/>
              </a:solidFill>
              <a:latin typeface="Times New Roman" panose="02020603050405020304" pitchFamily="18" charset="0"/>
            </a:endParaRPr>
          </a:p>
        </p:txBody>
      </p:sp>
      <p:grpSp>
        <p:nvGrpSpPr>
          <p:cNvPr id="2" name="Group 7"/>
          <p:cNvGrpSpPr/>
          <p:nvPr/>
        </p:nvGrpSpPr>
        <p:grpSpPr bwMode="auto">
          <a:xfrm>
            <a:off x="609600" y="1676400"/>
            <a:ext cx="3886200" cy="2817813"/>
            <a:chOff x="0" y="0"/>
            <a:chExt cx="2448" cy="1775"/>
          </a:xfrm>
        </p:grpSpPr>
        <p:grpSp>
          <p:nvGrpSpPr>
            <p:cNvPr id="27783" name="Group 8"/>
            <p:cNvGrpSpPr/>
            <p:nvPr/>
          </p:nvGrpSpPr>
          <p:grpSpPr bwMode="auto">
            <a:xfrm rot="5400000" flipH="1" flipV="1">
              <a:off x="314" y="1485"/>
              <a:ext cx="353" cy="219"/>
              <a:chOff x="0" y="0"/>
              <a:chExt cx="343" cy="228"/>
            </a:xfrm>
          </p:grpSpPr>
          <p:sp>
            <p:nvSpPr>
              <p:cNvPr id="27883" name="Oval 9"/>
              <p:cNvSpPr>
                <a:spLocks noChangeArrowheads="1"/>
              </p:cNvSpPr>
              <p:nvPr/>
            </p:nvSpPr>
            <p:spPr bwMode="auto">
              <a:xfrm rot="-5400000">
                <a:off x="186" y="86"/>
                <a:ext cx="55" cy="51"/>
              </a:xfrm>
              <a:prstGeom prst="ellipse">
                <a:avLst/>
              </a:prstGeom>
              <a:solidFill>
                <a:srgbClr val="0033CC"/>
              </a:solidFill>
              <a:ln w="19050">
                <a:solidFill>
                  <a:srgbClr val="0033CC"/>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nvGrpSpPr>
              <p:cNvPr id="27884" name="Group 10"/>
              <p:cNvGrpSpPr/>
              <p:nvPr/>
            </p:nvGrpSpPr>
            <p:grpSpPr bwMode="auto">
              <a:xfrm>
                <a:off x="0" y="0"/>
                <a:ext cx="343" cy="228"/>
                <a:chOff x="0" y="0"/>
                <a:chExt cx="343" cy="228"/>
              </a:xfrm>
            </p:grpSpPr>
            <p:sp>
              <p:nvSpPr>
                <p:cNvPr id="27885" name="未知"/>
                <p:cNvSpPr/>
                <p:nvPr/>
              </p:nvSpPr>
              <p:spPr bwMode="auto">
                <a:xfrm>
                  <a:off x="0" y="144"/>
                  <a:ext cx="343" cy="84"/>
                </a:xfrm>
                <a:custGeom>
                  <a:avLst/>
                  <a:gdLst>
                    <a:gd name="T0" fmla="*/ 21 w 343"/>
                    <a:gd name="T1" fmla="*/ 72 h 84"/>
                    <a:gd name="T2" fmla="*/ 27 w 343"/>
                    <a:gd name="T3" fmla="*/ 72 h 84"/>
                    <a:gd name="T4" fmla="*/ 181 w 343"/>
                    <a:gd name="T5" fmla="*/ 72 h 84"/>
                    <a:gd name="T6" fmla="*/ 343 w 343"/>
                    <a:gd name="T7" fmla="*/ 0 h 84"/>
                    <a:gd name="T8" fmla="*/ 0 60000 65536"/>
                    <a:gd name="T9" fmla="*/ 0 60000 65536"/>
                    <a:gd name="T10" fmla="*/ 0 60000 65536"/>
                    <a:gd name="T11" fmla="*/ 0 60000 65536"/>
                    <a:gd name="T12" fmla="*/ 0 w 343"/>
                    <a:gd name="T13" fmla="*/ 0 h 84"/>
                    <a:gd name="T14" fmla="*/ 343 w 343"/>
                    <a:gd name="T15" fmla="*/ 84 h 84"/>
                  </a:gdLst>
                  <a:ahLst/>
                  <a:cxnLst>
                    <a:cxn ang="T8">
                      <a:pos x="T0" y="T1"/>
                    </a:cxn>
                    <a:cxn ang="T9">
                      <a:pos x="T2" y="T3"/>
                    </a:cxn>
                    <a:cxn ang="T10">
                      <a:pos x="T4" y="T5"/>
                    </a:cxn>
                    <a:cxn ang="T11">
                      <a:pos x="T6" y="T7"/>
                    </a:cxn>
                  </a:cxnLst>
                  <a:rect l="T12" t="T13" r="T14" b="T15"/>
                  <a:pathLst>
                    <a:path w="343" h="84">
                      <a:moveTo>
                        <a:pt x="21" y="72"/>
                      </a:moveTo>
                      <a:cubicBezTo>
                        <a:pt x="23" y="72"/>
                        <a:pt x="0" y="72"/>
                        <a:pt x="27" y="72"/>
                      </a:cubicBezTo>
                      <a:cubicBezTo>
                        <a:pt x="54" y="72"/>
                        <a:pt x="128" y="84"/>
                        <a:pt x="181" y="72"/>
                      </a:cubicBezTo>
                      <a:cubicBezTo>
                        <a:pt x="234" y="60"/>
                        <a:pt x="309" y="15"/>
                        <a:pt x="343" y="0"/>
                      </a:cubicBezTo>
                    </a:path>
                  </a:pathLst>
                </a:custGeom>
                <a:noFill/>
                <a:ln w="19050" cap="flat" cmpd="sng">
                  <a:solidFill>
                    <a:schemeClr val="bg2"/>
                  </a:solidFill>
                  <a:prstDash val="dash"/>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7886" name="未知"/>
                <p:cNvSpPr/>
                <p:nvPr/>
              </p:nvSpPr>
              <p:spPr bwMode="auto">
                <a:xfrm flipV="1">
                  <a:off x="0" y="0"/>
                  <a:ext cx="343" cy="84"/>
                </a:xfrm>
                <a:custGeom>
                  <a:avLst/>
                  <a:gdLst>
                    <a:gd name="T0" fmla="*/ 21 w 343"/>
                    <a:gd name="T1" fmla="*/ 72 h 84"/>
                    <a:gd name="T2" fmla="*/ 27 w 343"/>
                    <a:gd name="T3" fmla="*/ 72 h 84"/>
                    <a:gd name="T4" fmla="*/ 181 w 343"/>
                    <a:gd name="T5" fmla="*/ 72 h 84"/>
                    <a:gd name="T6" fmla="*/ 343 w 343"/>
                    <a:gd name="T7" fmla="*/ 0 h 84"/>
                    <a:gd name="T8" fmla="*/ 0 60000 65536"/>
                    <a:gd name="T9" fmla="*/ 0 60000 65536"/>
                    <a:gd name="T10" fmla="*/ 0 60000 65536"/>
                    <a:gd name="T11" fmla="*/ 0 60000 65536"/>
                    <a:gd name="T12" fmla="*/ 0 w 343"/>
                    <a:gd name="T13" fmla="*/ 0 h 84"/>
                    <a:gd name="T14" fmla="*/ 343 w 343"/>
                    <a:gd name="T15" fmla="*/ 84 h 84"/>
                  </a:gdLst>
                  <a:ahLst/>
                  <a:cxnLst>
                    <a:cxn ang="T8">
                      <a:pos x="T0" y="T1"/>
                    </a:cxn>
                    <a:cxn ang="T9">
                      <a:pos x="T2" y="T3"/>
                    </a:cxn>
                    <a:cxn ang="T10">
                      <a:pos x="T4" y="T5"/>
                    </a:cxn>
                    <a:cxn ang="T11">
                      <a:pos x="T6" y="T7"/>
                    </a:cxn>
                  </a:cxnLst>
                  <a:rect l="T12" t="T13" r="T14" b="T15"/>
                  <a:pathLst>
                    <a:path w="343" h="84">
                      <a:moveTo>
                        <a:pt x="21" y="72"/>
                      </a:moveTo>
                      <a:cubicBezTo>
                        <a:pt x="23" y="72"/>
                        <a:pt x="0" y="72"/>
                        <a:pt x="27" y="72"/>
                      </a:cubicBezTo>
                      <a:cubicBezTo>
                        <a:pt x="54" y="72"/>
                        <a:pt x="128" y="84"/>
                        <a:pt x="181" y="72"/>
                      </a:cubicBezTo>
                      <a:cubicBezTo>
                        <a:pt x="234" y="60"/>
                        <a:pt x="309" y="15"/>
                        <a:pt x="343" y="0"/>
                      </a:cubicBezTo>
                    </a:path>
                  </a:pathLst>
                </a:custGeom>
                <a:noFill/>
                <a:ln w="19050" cap="flat" cmpd="sng">
                  <a:solidFill>
                    <a:schemeClr val="bg2"/>
                  </a:solidFill>
                  <a:prstDash val="dash"/>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grpSp>
          <p:nvGrpSpPr>
            <p:cNvPr id="27784" name="Group 13"/>
            <p:cNvGrpSpPr/>
            <p:nvPr/>
          </p:nvGrpSpPr>
          <p:grpSpPr bwMode="auto">
            <a:xfrm rot="5400000" flipH="1" flipV="1">
              <a:off x="1084" y="1489"/>
              <a:ext cx="354" cy="218"/>
              <a:chOff x="0" y="0"/>
              <a:chExt cx="343" cy="228"/>
            </a:xfrm>
          </p:grpSpPr>
          <p:sp>
            <p:nvSpPr>
              <p:cNvPr id="27879" name="Oval 14"/>
              <p:cNvSpPr>
                <a:spLocks noChangeArrowheads="1"/>
              </p:cNvSpPr>
              <p:nvPr/>
            </p:nvSpPr>
            <p:spPr bwMode="auto">
              <a:xfrm rot="-5400000">
                <a:off x="186" y="86"/>
                <a:ext cx="55" cy="51"/>
              </a:xfrm>
              <a:prstGeom prst="ellipse">
                <a:avLst/>
              </a:prstGeom>
              <a:solidFill>
                <a:srgbClr val="0033CC"/>
              </a:solidFill>
              <a:ln w="19050">
                <a:solidFill>
                  <a:srgbClr val="0033CC"/>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nvGrpSpPr>
              <p:cNvPr id="27880" name="Group 15"/>
              <p:cNvGrpSpPr/>
              <p:nvPr/>
            </p:nvGrpSpPr>
            <p:grpSpPr bwMode="auto">
              <a:xfrm>
                <a:off x="0" y="0"/>
                <a:ext cx="343" cy="228"/>
                <a:chOff x="0" y="0"/>
                <a:chExt cx="343" cy="228"/>
              </a:xfrm>
            </p:grpSpPr>
            <p:sp>
              <p:nvSpPr>
                <p:cNvPr id="27881" name="未知"/>
                <p:cNvSpPr/>
                <p:nvPr/>
              </p:nvSpPr>
              <p:spPr bwMode="auto">
                <a:xfrm>
                  <a:off x="0" y="144"/>
                  <a:ext cx="343" cy="84"/>
                </a:xfrm>
                <a:custGeom>
                  <a:avLst/>
                  <a:gdLst>
                    <a:gd name="T0" fmla="*/ 21 w 343"/>
                    <a:gd name="T1" fmla="*/ 72 h 84"/>
                    <a:gd name="T2" fmla="*/ 27 w 343"/>
                    <a:gd name="T3" fmla="*/ 72 h 84"/>
                    <a:gd name="T4" fmla="*/ 181 w 343"/>
                    <a:gd name="T5" fmla="*/ 72 h 84"/>
                    <a:gd name="T6" fmla="*/ 343 w 343"/>
                    <a:gd name="T7" fmla="*/ 0 h 84"/>
                    <a:gd name="T8" fmla="*/ 0 60000 65536"/>
                    <a:gd name="T9" fmla="*/ 0 60000 65536"/>
                    <a:gd name="T10" fmla="*/ 0 60000 65536"/>
                    <a:gd name="T11" fmla="*/ 0 60000 65536"/>
                    <a:gd name="T12" fmla="*/ 0 w 343"/>
                    <a:gd name="T13" fmla="*/ 0 h 84"/>
                    <a:gd name="T14" fmla="*/ 343 w 343"/>
                    <a:gd name="T15" fmla="*/ 84 h 84"/>
                  </a:gdLst>
                  <a:ahLst/>
                  <a:cxnLst>
                    <a:cxn ang="T8">
                      <a:pos x="T0" y="T1"/>
                    </a:cxn>
                    <a:cxn ang="T9">
                      <a:pos x="T2" y="T3"/>
                    </a:cxn>
                    <a:cxn ang="T10">
                      <a:pos x="T4" y="T5"/>
                    </a:cxn>
                    <a:cxn ang="T11">
                      <a:pos x="T6" y="T7"/>
                    </a:cxn>
                  </a:cxnLst>
                  <a:rect l="T12" t="T13" r="T14" b="T15"/>
                  <a:pathLst>
                    <a:path w="343" h="84">
                      <a:moveTo>
                        <a:pt x="21" y="72"/>
                      </a:moveTo>
                      <a:cubicBezTo>
                        <a:pt x="23" y="72"/>
                        <a:pt x="0" y="72"/>
                        <a:pt x="27" y="72"/>
                      </a:cubicBezTo>
                      <a:cubicBezTo>
                        <a:pt x="54" y="72"/>
                        <a:pt x="128" y="84"/>
                        <a:pt x="181" y="72"/>
                      </a:cubicBezTo>
                      <a:cubicBezTo>
                        <a:pt x="234" y="60"/>
                        <a:pt x="309" y="15"/>
                        <a:pt x="343" y="0"/>
                      </a:cubicBezTo>
                    </a:path>
                  </a:pathLst>
                </a:custGeom>
                <a:noFill/>
                <a:ln w="19050" cap="flat" cmpd="sng">
                  <a:solidFill>
                    <a:schemeClr val="bg2"/>
                  </a:solidFill>
                  <a:prstDash val="dash"/>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7882" name="未知"/>
                <p:cNvSpPr/>
                <p:nvPr/>
              </p:nvSpPr>
              <p:spPr bwMode="auto">
                <a:xfrm flipV="1">
                  <a:off x="0" y="0"/>
                  <a:ext cx="343" cy="84"/>
                </a:xfrm>
                <a:custGeom>
                  <a:avLst/>
                  <a:gdLst>
                    <a:gd name="T0" fmla="*/ 21 w 343"/>
                    <a:gd name="T1" fmla="*/ 72 h 84"/>
                    <a:gd name="T2" fmla="*/ 27 w 343"/>
                    <a:gd name="T3" fmla="*/ 72 h 84"/>
                    <a:gd name="T4" fmla="*/ 181 w 343"/>
                    <a:gd name="T5" fmla="*/ 72 h 84"/>
                    <a:gd name="T6" fmla="*/ 343 w 343"/>
                    <a:gd name="T7" fmla="*/ 0 h 84"/>
                    <a:gd name="T8" fmla="*/ 0 60000 65536"/>
                    <a:gd name="T9" fmla="*/ 0 60000 65536"/>
                    <a:gd name="T10" fmla="*/ 0 60000 65536"/>
                    <a:gd name="T11" fmla="*/ 0 60000 65536"/>
                    <a:gd name="T12" fmla="*/ 0 w 343"/>
                    <a:gd name="T13" fmla="*/ 0 h 84"/>
                    <a:gd name="T14" fmla="*/ 343 w 343"/>
                    <a:gd name="T15" fmla="*/ 84 h 84"/>
                  </a:gdLst>
                  <a:ahLst/>
                  <a:cxnLst>
                    <a:cxn ang="T8">
                      <a:pos x="T0" y="T1"/>
                    </a:cxn>
                    <a:cxn ang="T9">
                      <a:pos x="T2" y="T3"/>
                    </a:cxn>
                    <a:cxn ang="T10">
                      <a:pos x="T4" y="T5"/>
                    </a:cxn>
                    <a:cxn ang="T11">
                      <a:pos x="T6" y="T7"/>
                    </a:cxn>
                  </a:cxnLst>
                  <a:rect l="T12" t="T13" r="T14" b="T15"/>
                  <a:pathLst>
                    <a:path w="343" h="84">
                      <a:moveTo>
                        <a:pt x="21" y="72"/>
                      </a:moveTo>
                      <a:cubicBezTo>
                        <a:pt x="23" y="72"/>
                        <a:pt x="0" y="72"/>
                        <a:pt x="27" y="72"/>
                      </a:cubicBezTo>
                      <a:cubicBezTo>
                        <a:pt x="54" y="72"/>
                        <a:pt x="128" y="84"/>
                        <a:pt x="181" y="72"/>
                      </a:cubicBezTo>
                      <a:cubicBezTo>
                        <a:pt x="234" y="60"/>
                        <a:pt x="309" y="15"/>
                        <a:pt x="343" y="0"/>
                      </a:cubicBezTo>
                    </a:path>
                  </a:pathLst>
                </a:custGeom>
                <a:noFill/>
                <a:ln w="19050" cap="flat" cmpd="sng">
                  <a:solidFill>
                    <a:schemeClr val="bg2"/>
                  </a:solidFill>
                  <a:prstDash val="dash"/>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grpSp>
          <p:nvGrpSpPr>
            <p:cNvPr id="27785" name="Group 18"/>
            <p:cNvGrpSpPr/>
            <p:nvPr/>
          </p:nvGrpSpPr>
          <p:grpSpPr bwMode="auto">
            <a:xfrm rot="5400000" flipH="1" flipV="1">
              <a:off x="1849" y="1486"/>
              <a:ext cx="353" cy="218"/>
              <a:chOff x="0" y="0"/>
              <a:chExt cx="343" cy="228"/>
            </a:xfrm>
          </p:grpSpPr>
          <p:sp>
            <p:nvSpPr>
              <p:cNvPr id="27875" name="Oval 19"/>
              <p:cNvSpPr>
                <a:spLocks noChangeArrowheads="1"/>
              </p:cNvSpPr>
              <p:nvPr/>
            </p:nvSpPr>
            <p:spPr bwMode="auto">
              <a:xfrm rot="-5400000">
                <a:off x="186" y="86"/>
                <a:ext cx="55" cy="51"/>
              </a:xfrm>
              <a:prstGeom prst="ellipse">
                <a:avLst/>
              </a:prstGeom>
              <a:solidFill>
                <a:srgbClr val="0033CC"/>
              </a:solidFill>
              <a:ln w="19050">
                <a:solidFill>
                  <a:srgbClr val="0033CC"/>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nvGrpSpPr>
              <p:cNvPr id="27876" name="Group 20"/>
              <p:cNvGrpSpPr/>
              <p:nvPr/>
            </p:nvGrpSpPr>
            <p:grpSpPr bwMode="auto">
              <a:xfrm>
                <a:off x="0" y="0"/>
                <a:ext cx="343" cy="228"/>
                <a:chOff x="0" y="0"/>
                <a:chExt cx="343" cy="228"/>
              </a:xfrm>
            </p:grpSpPr>
            <p:sp>
              <p:nvSpPr>
                <p:cNvPr id="27877" name="未知"/>
                <p:cNvSpPr/>
                <p:nvPr/>
              </p:nvSpPr>
              <p:spPr bwMode="auto">
                <a:xfrm>
                  <a:off x="0" y="144"/>
                  <a:ext cx="343" cy="84"/>
                </a:xfrm>
                <a:custGeom>
                  <a:avLst/>
                  <a:gdLst>
                    <a:gd name="T0" fmla="*/ 21 w 343"/>
                    <a:gd name="T1" fmla="*/ 72 h 84"/>
                    <a:gd name="T2" fmla="*/ 27 w 343"/>
                    <a:gd name="T3" fmla="*/ 72 h 84"/>
                    <a:gd name="T4" fmla="*/ 181 w 343"/>
                    <a:gd name="T5" fmla="*/ 72 h 84"/>
                    <a:gd name="T6" fmla="*/ 343 w 343"/>
                    <a:gd name="T7" fmla="*/ 0 h 84"/>
                    <a:gd name="T8" fmla="*/ 0 60000 65536"/>
                    <a:gd name="T9" fmla="*/ 0 60000 65536"/>
                    <a:gd name="T10" fmla="*/ 0 60000 65536"/>
                    <a:gd name="T11" fmla="*/ 0 60000 65536"/>
                    <a:gd name="T12" fmla="*/ 0 w 343"/>
                    <a:gd name="T13" fmla="*/ 0 h 84"/>
                    <a:gd name="T14" fmla="*/ 343 w 343"/>
                    <a:gd name="T15" fmla="*/ 84 h 84"/>
                  </a:gdLst>
                  <a:ahLst/>
                  <a:cxnLst>
                    <a:cxn ang="T8">
                      <a:pos x="T0" y="T1"/>
                    </a:cxn>
                    <a:cxn ang="T9">
                      <a:pos x="T2" y="T3"/>
                    </a:cxn>
                    <a:cxn ang="T10">
                      <a:pos x="T4" y="T5"/>
                    </a:cxn>
                    <a:cxn ang="T11">
                      <a:pos x="T6" y="T7"/>
                    </a:cxn>
                  </a:cxnLst>
                  <a:rect l="T12" t="T13" r="T14" b="T15"/>
                  <a:pathLst>
                    <a:path w="343" h="84">
                      <a:moveTo>
                        <a:pt x="21" y="72"/>
                      </a:moveTo>
                      <a:cubicBezTo>
                        <a:pt x="23" y="72"/>
                        <a:pt x="0" y="72"/>
                        <a:pt x="27" y="72"/>
                      </a:cubicBezTo>
                      <a:cubicBezTo>
                        <a:pt x="54" y="72"/>
                        <a:pt x="128" y="84"/>
                        <a:pt x="181" y="72"/>
                      </a:cubicBezTo>
                      <a:cubicBezTo>
                        <a:pt x="234" y="60"/>
                        <a:pt x="309" y="15"/>
                        <a:pt x="343" y="0"/>
                      </a:cubicBezTo>
                    </a:path>
                  </a:pathLst>
                </a:custGeom>
                <a:noFill/>
                <a:ln w="19050" cap="flat" cmpd="sng">
                  <a:solidFill>
                    <a:schemeClr val="bg2"/>
                  </a:solidFill>
                  <a:prstDash val="dash"/>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7878" name="未知"/>
                <p:cNvSpPr/>
                <p:nvPr/>
              </p:nvSpPr>
              <p:spPr bwMode="auto">
                <a:xfrm flipV="1">
                  <a:off x="0" y="0"/>
                  <a:ext cx="343" cy="84"/>
                </a:xfrm>
                <a:custGeom>
                  <a:avLst/>
                  <a:gdLst>
                    <a:gd name="T0" fmla="*/ 21 w 343"/>
                    <a:gd name="T1" fmla="*/ 72 h 84"/>
                    <a:gd name="T2" fmla="*/ 27 w 343"/>
                    <a:gd name="T3" fmla="*/ 72 h 84"/>
                    <a:gd name="T4" fmla="*/ 181 w 343"/>
                    <a:gd name="T5" fmla="*/ 72 h 84"/>
                    <a:gd name="T6" fmla="*/ 343 w 343"/>
                    <a:gd name="T7" fmla="*/ 0 h 84"/>
                    <a:gd name="T8" fmla="*/ 0 60000 65536"/>
                    <a:gd name="T9" fmla="*/ 0 60000 65536"/>
                    <a:gd name="T10" fmla="*/ 0 60000 65536"/>
                    <a:gd name="T11" fmla="*/ 0 60000 65536"/>
                    <a:gd name="T12" fmla="*/ 0 w 343"/>
                    <a:gd name="T13" fmla="*/ 0 h 84"/>
                    <a:gd name="T14" fmla="*/ 343 w 343"/>
                    <a:gd name="T15" fmla="*/ 84 h 84"/>
                  </a:gdLst>
                  <a:ahLst/>
                  <a:cxnLst>
                    <a:cxn ang="T8">
                      <a:pos x="T0" y="T1"/>
                    </a:cxn>
                    <a:cxn ang="T9">
                      <a:pos x="T2" y="T3"/>
                    </a:cxn>
                    <a:cxn ang="T10">
                      <a:pos x="T4" y="T5"/>
                    </a:cxn>
                    <a:cxn ang="T11">
                      <a:pos x="T6" y="T7"/>
                    </a:cxn>
                  </a:cxnLst>
                  <a:rect l="T12" t="T13" r="T14" b="T15"/>
                  <a:pathLst>
                    <a:path w="343" h="84">
                      <a:moveTo>
                        <a:pt x="21" y="72"/>
                      </a:moveTo>
                      <a:cubicBezTo>
                        <a:pt x="23" y="72"/>
                        <a:pt x="0" y="72"/>
                        <a:pt x="27" y="72"/>
                      </a:cubicBezTo>
                      <a:cubicBezTo>
                        <a:pt x="54" y="72"/>
                        <a:pt x="128" y="84"/>
                        <a:pt x="181" y="72"/>
                      </a:cubicBezTo>
                      <a:cubicBezTo>
                        <a:pt x="234" y="60"/>
                        <a:pt x="309" y="15"/>
                        <a:pt x="343" y="0"/>
                      </a:cubicBezTo>
                    </a:path>
                  </a:pathLst>
                </a:custGeom>
                <a:noFill/>
                <a:ln w="19050" cap="flat" cmpd="sng">
                  <a:solidFill>
                    <a:schemeClr val="bg2"/>
                  </a:solidFill>
                  <a:prstDash val="dash"/>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grpSp>
          <p:nvGrpSpPr>
            <p:cNvPr id="27786" name="Group 23"/>
            <p:cNvGrpSpPr/>
            <p:nvPr/>
          </p:nvGrpSpPr>
          <p:grpSpPr bwMode="auto">
            <a:xfrm rot="16200000" flipH="1">
              <a:off x="298" y="67"/>
              <a:ext cx="353" cy="219"/>
              <a:chOff x="0" y="0"/>
              <a:chExt cx="343" cy="228"/>
            </a:xfrm>
          </p:grpSpPr>
          <p:sp>
            <p:nvSpPr>
              <p:cNvPr id="27871" name="Oval 24"/>
              <p:cNvSpPr>
                <a:spLocks noChangeArrowheads="1"/>
              </p:cNvSpPr>
              <p:nvPr/>
            </p:nvSpPr>
            <p:spPr bwMode="auto">
              <a:xfrm rot="-5400000">
                <a:off x="186" y="86"/>
                <a:ext cx="55" cy="51"/>
              </a:xfrm>
              <a:prstGeom prst="ellipse">
                <a:avLst/>
              </a:prstGeom>
              <a:solidFill>
                <a:srgbClr val="0033CC"/>
              </a:solidFill>
              <a:ln w="19050">
                <a:solidFill>
                  <a:srgbClr val="0033CC"/>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nvGrpSpPr>
              <p:cNvPr id="27872" name="Group 25"/>
              <p:cNvGrpSpPr/>
              <p:nvPr/>
            </p:nvGrpSpPr>
            <p:grpSpPr bwMode="auto">
              <a:xfrm>
                <a:off x="0" y="0"/>
                <a:ext cx="343" cy="228"/>
                <a:chOff x="0" y="0"/>
                <a:chExt cx="343" cy="228"/>
              </a:xfrm>
            </p:grpSpPr>
            <p:sp>
              <p:nvSpPr>
                <p:cNvPr id="27873" name="未知"/>
                <p:cNvSpPr/>
                <p:nvPr/>
              </p:nvSpPr>
              <p:spPr bwMode="auto">
                <a:xfrm>
                  <a:off x="0" y="144"/>
                  <a:ext cx="343" cy="84"/>
                </a:xfrm>
                <a:custGeom>
                  <a:avLst/>
                  <a:gdLst>
                    <a:gd name="T0" fmla="*/ 21 w 343"/>
                    <a:gd name="T1" fmla="*/ 72 h 84"/>
                    <a:gd name="T2" fmla="*/ 27 w 343"/>
                    <a:gd name="T3" fmla="*/ 72 h 84"/>
                    <a:gd name="T4" fmla="*/ 181 w 343"/>
                    <a:gd name="T5" fmla="*/ 72 h 84"/>
                    <a:gd name="T6" fmla="*/ 343 w 343"/>
                    <a:gd name="T7" fmla="*/ 0 h 84"/>
                    <a:gd name="T8" fmla="*/ 0 60000 65536"/>
                    <a:gd name="T9" fmla="*/ 0 60000 65536"/>
                    <a:gd name="T10" fmla="*/ 0 60000 65536"/>
                    <a:gd name="T11" fmla="*/ 0 60000 65536"/>
                    <a:gd name="T12" fmla="*/ 0 w 343"/>
                    <a:gd name="T13" fmla="*/ 0 h 84"/>
                    <a:gd name="T14" fmla="*/ 343 w 343"/>
                    <a:gd name="T15" fmla="*/ 84 h 84"/>
                  </a:gdLst>
                  <a:ahLst/>
                  <a:cxnLst>
                    <a:cxn ang="T8">
                      <a:pos x="T0" y="T1"/>
                    </a:cxn>
                    <a:cxn ang="T9">
                      <a:pos x="T2" y="T3"/>
                    </a:cxn>
                    <a:cxn ang="T10">
                      <a:pos x="T4" y="T5"/>
                    </a:cxn>
                    <a:cxn ang="T11">
                      <a:pos x="T6" y="T7"/>
                    </a:cxn>
                  </a:cxnLst>
                  <a:rect l="T12" t="T13" r="T14" b="T15"/>
                  <a:pathLst>
                    <a:path w="343" h="84">
                      <a:moveTo>
                        <a:pt x="21" y="72"/>
                      </a:moveTo>
                      <a:cubicBezTo>
                        <a:pt x="23" y="72"/>
                        <a:pt x="0" y="72"/>
                        <a:pt x="27" y="72"/>
                      </a:cubicBezTo>
                      <a:cubicBezTo>
                        <a:pt x="54" y="72"/>
                        <a:pt x="128" y="84"/>
                        <a:pt x="181" y="72"/>
                      </a:cubicBezTo>
                      <a:cubicBezTo>
                        <a:pt x="234" y="60"/>
                        <a:pt x="309" y="15"/>
                        <a:pt x="343" y="0"/>
                      </a:cubicBezTo>
                    </a:path>
                  </a:pathLst>
                </a:custGeom>
                <a:noFill/>
                <a:ln w="19050" cap="flat" cmpd="sng">
                  <a:solidFill>
                    <a:schemeClr val="bg2"/>
                  </a:solidFill>
                  <a:prstDash val="dash"/>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7874" name="未知"/>
                <p:cNvSpPr/>
                <p:nvPr/>
              </p:nvSpPr>
              <p:spPr bwMode="auto">
                <a:xfrm flipV="1">
                  <a:off x="0" y="0"/>
                  <a:ext cx="343" cy="84"/>
                </a:xfrm>
                <a:custGeom>
                  <a:avLst/>
                  <a:gdLst>
                    <a:gd name="T0" fmla="*/ 21 w 343"/>
                    <a:gd name="T1" fmla="*/ 72 h 84"/>
                    <a:gd name="T2" fmla="*/ 27 w 343"/>
                    <a:gd name="T3" fmla="*/ 72 h 84"/>
                    <a:gd name="T4" fmla="*/ 181 w 343"/>
                    <a:gd name="T5" fmla="*/ 72 h 84"/>
                    <a:gd name="T6" fmla="*/ 343 w 343"/>
                    <a:gd name="T7" fmla="*/ 0 h 84"/>
                    <a:gd name="T8" fmla="*/ 0 60000 65536"/>
                    <a:gd name="T9" fmla="*/ 0 60000 65536"/>
                    <a:gd name="T10" fmla="*/ 0 60000 65536"/>
                    <a:gd name="T11" fmla="*/ 0 60000 65536"/>
                    <a:gd name="T12" fmla="*/ 0 w 343"/>
                    <a:gd name="T13" fmla="*/ 0 h 84"/>
                    <a:gd name="T14" fmla="*/ 343 w 343"/>
                    <a:gd name="T15" fmla="*/ 84 h 84"/>
                  </a:gdLst>
                  <a:ahLst/>
                  <a:cxnLst>
                    <a:cxn ang="T8">
                      <a:pos x="T0" y="T1"/>
                    </a:cxn>
                    <a:cxn ang="T9">
                      <a:pos x="T2" y="T3"/>
                    </a:cxn>
                    <a:cxn ang="T10">
                      <a:pos x="T4" y="T5"/>
                    </a:cxn>
                    <a:cxn ang="T11">
                      <a:pos x="T6" y="T7"/>
                    </a:cxn>
                  </a:cxnLst>
                  <a:rect l="T12" t="T13" r="T14" b="T15"/>
                  <a:pathLst>
                    <a:path w="343" h="84">
                      <a:moveTo>
                        <a:pt x="21" y="72"/>
                      </a:moveTo>
                      <a:cubicBezTo>
                        <a:pt x="23" y="72"/>
                        <a:pt x="0" y="72"/>
                        <a:pt x="27" y="72"/>
                      </a:cubicBezTo>
                      <a:cubicBezTo>
                        <a:pt x="54" y="72"/>
                        <a:pt x="128" y="84"/>
                        <a:pt x="181" y="72"/>
                      </a:cubicBezTo>
                      <a:cubicBezTo>
                        <a:pt x="234" y="60"/>
                        <a:pt x="309" y="15"/>
                        <a:pt x="343" y="0"/>
                      </a:cubicBezTo>
                    </a:path>
                  </a:pathLst>
                </a:custGeom>
                <a:noFill/>
                <a:ln w="19050" cap="flat" cmpd="sng">
                  <a:solidFill>
                    <a:schemeClr val="bg2"/>
                  </a:solidFill>
                  <a:prstDash val="dash"/>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grpSp>
          <p:nvGrpSpPr>
            <p:cNvPr id="27787" name="Group 28"/>
            <p:cNvGrpSpPr/>
            <p:nvPr/>
          </p:nvGrpSpPr>
          <p:grpSpPr bwMode="auto">
            <a:xfrm rot="16200000" flipH="1">
              <a:off x="1081" y="114"/>
              <a:ext cx="353" cy="218"/>
              <a:chOff x="0" y="0"/>
              <a:chExt cx="343" cy="228"/>
            </a:xfrm>
          </p:grpSpPr>
          <p:sp>
            <p:nvSpPr>
              <p:cNvPr id="27867" name="Oval 29"/>
              <p:cNvSpPr>
                <a:spLocks noChangeArrowheads="1"/>
              </p:cNvSpPr>
              <p:nvPr/>
            </p:nvSpPr>
            <p:spPr bwMode="auto">
              <a:xfrm rot="-5400000">
                <a:off x="186" y="86"/>
                <a:ext cx="55" cy="51"/>
              </a:xfrm>
              <a:prstGeom prst="ellipse">
                <a:avLst/>
              </a:prstGeom>
              <a:solidFill>
                <a:srgbClr val="0033CC"/>
              </a:solidFill>
              <a:ln w="19050">
                <a:solidFill>
                  <a:srgbClr val="0033CC"/>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nvGrpSpPr>
              <p:cNvPr id="27868" name="Group 30"/>
              <p:cNvGrpSpPr/>
              <p:nvPr/>
            </p:nvGrpSpPr>
            <p:grpSpPr bwMode="auto">
              <a:xfrm>
                <a:off x="0" y="0"/>
                <a:ext cx="343" cy="228"/>
                <a:chOff x="0" y="0"/>
                <a:chExt cx="343" cy="228"/>
              </a:xfrm>
            </p:grpSpPr>
            <p:sp>
              <p:nvSpPr>
                <p:cNvPr id="27869" name="未知"/>
                <p:cNvSpPr/>
                <p:nvPr/>
              </p:nvSpPr>
              <p:spPr bwMode="auto">
                <a:xfrm>
                  <a:off x="0" y="144"/>
                  <a:ext cx="343" cy="84"/>
                </a:xfrm>
                <a:custGeom>
                  <a:avLst/>
                  <a:gdLst>
                    <a:gd name="T0" fmla="*/ 21 w 343"/>
                    <a:gd name="T1" fmla="*/ 72 h 84"/>
                    <a:gd name="T2" fmla="*/ 27 w 343"/>
                    <a:gd name="T3" fmla="*/ 72 h 84"/>
                    <a:gd name="T4" fmla="*/ 181 w 343"/>
                    <a:gd name="T5" fmla="*/ 72 h 84"/>
                    <a:gd name="T6" fmla="*/ 343 w 343"/>
                    <a:gd name="T7" fmla="*/ 0 h 84"/>
                    <a:gd name="T8" fmla="*/ 0 60000 65536"/>
                    <a:gd name="T9" fmla="*/ 0 60000 65536"/>
                    <a:gd name="T10" fmla="*/ 0 60000 65536"/>
                    <a:gd name="T11" fmla="*/ 0 60000 65536"/>
                    <a:gd name="T12" fmla="*/ 0 w 343"/>
                    <a:gd name="T13" fmla="*/ 0 h 84"/>
                    <a:gd name="T14" fmla="*/ 343 w 343"/>
                    <a:gd name="T15" fmla="*/ 84 h 84"/>
                  </a:gdLst>
                  <a:ahLst/>
                  <a:cxnLst>
                    <a:cxn ang="T8">
                      <a:pos x="T0" y="T1"/>
                    </a:cxn>
                    <a:cxn ang="T9">
                      <a:pos x="T2" y="T3"/>
                    </a:cxn>
                    <a:cxn ang="T10">
                      <a:pos x="T4" y="T5"/>
                    </a:cxn>
                    <a:cxn ang="T11">
                      <a:pos x="T6" y="T7"/>
                    </a:cxn>
                  </a:cxnLst>
                  <a:rect l="T12" t="T13" r="T14" b="T15"/>
                  <a:pathLst>
                    <a:path w="343" h="84">
                      <a:moveTo>
                        <a:pt x="21" y="72"/>
                      </a:moveTo>
                      <a:cubicBezTo>
                        <a:pt x="23" y="72"/>
                        <a:pt x="0" y="72"/>
                        <a:pt x="27" y="72"/>
                      </a:cubicBezTo>
                      <a:cubicBezTo>
                        <a:pt x="54" y="72"/>
                        <a:pt x="128" y="84"/>
                        <a:pt x="181" y="72"/>
                      </a:cubicBezTo>
                      <a:cubicBezTo>
                        <a:pt x="234" y="60"/>
                        <a:pt x="309" y="15"/>
                        <a:pt x="343" y="0"/>
                      </a:cubicBezTo>
                    </a:path>
                  </a:pathLst>
                </a:custGeom>
                <a:noFill/>
                <a:ln w="19050" cap="flat" cmpd="sng">
                  <a:solidFill>
                    <a:schemeClr val="bg2"/>
                  </a:solidFill>
                  <a:prstDash val="dash"/>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7870" name="未知"/>
                <p:cNvSpPr/>
                <p:nvPr/>
              </p:nvSpPr>
              <p:spPr bwMode="auto">
                <a:xfrm flipV="1">
                  <a:off x="0" y="0"/>
                  <a:ext cx="343" cy="84"/>
                </a:xfrm>
                <a:custGeom>
                  <a:avLst/>
                  <a:gdLst>
                    <a:gd name="T0" fmla="*/ 21 w 343"/>
                    <a:gd name="T1" fmla="*/ 72 h 84"/>
                    <a:gd name="T2" fmla="*/ 27 w 343"/>
                    <a:gd name="T3" fmla="*/ 72 h 84"/>
                    <a:gd name="T4" fmla="*/ 181 w 343"/>
                    <a:gd name="T5" fmla="*/ 72 h 84"/>
                    <a:gd name="T6" fmla="*/ 343 w 343"/>
                    <a:gd name="T7" fmla="*/ 0 h 84"/>
                    <a:gd name="T8" fmla="*/ 0 60000 65536"/>
                    <a:gd name="T9" fmla="*/ 0 60000 65536"/>
                    <a:gd name="T10" fmla="*/ 0 60000 65536"/>
                    <a:gd name="T11" fmla="*/ 0 60000 65536"/>
                    <a:gd name="T12" fmla="*/ 0 w 343"/>
                    <a:gd name="T13" fmla="*/ 0 h 84"/>
                    <a:gd name="T14" fmla="*/ 343 w 343"/>
                    <a:gd name="T15" fmla="*/ 84 h 84"/>
                  </a:gdLst>
                  <a:ahLst/>
                  <a:cxnLst>
                    <a:cxn ang="T8">
                      <a:pos x="T0" y="T1"/>
                    </a:cxn>
                    <a:cxn ang="T9">
                      <a:pos x="T2" y="T3"/>
                    </a:cxn>
                    <a:cxn ang="T10">
                      <a:pos x="T4" y="T5"/>
                    </a:cxn>
                    <a:cxn ang="T11">
                      <a:pos x="T6" y="T7"/>
                    </a:cxn>
                  </a:cxnLst>
                  <a:rect l="T12" t="T13" r="T14" b="T15"/>
                  <a:pathLst>
                    <a:path w="343" h="84">
                      <a:moveTo>
                        <a:pt x="21" y="72"/>
                      </a:moveTo>
                      <a:cubicBezTo>
                        <a:pt x="23" y="72"/>
                        <a:pt x="0" y="72"/>
                        <a:pt x="27" y="72"/>
                      </a:cubicBezTo>
                      <a:cubicBezTo>
                        <a:pt x="54" y="72"/>
                        <a:pt x="128" y="84"/>
                        <a:pt x="181" y="72"/>
                      </a:cubicBezTo>
                      <a:cubicBezTo>
                        <a:pt x="234" y="60"/>
                        <a:pt x="309" y="15"/>
                        <a:pt x="343" y="0"/>
                      </a:cubicBezTo>
                    </a:path>
                  </a:pathLst>
                </a:custGeom>
                <a:noFill/>
                <a:ln w="19050" cap="flat" cmpd="sng">
                  <a:solidFill>
                    <a:schemeClr val="bg2"/>
                  </a:solidFill>
                  <a:prstDash val="dash"/>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grpSp>
          <p:nvGrpSpPr>
            <p:cNvPr id="27788" name="Group 33"/>
            <p:cNvGrpSpPr/>
            <p:nvPr/>
          </p:nvGrpSpPr>
          <p:grpSpPr bwMode="auto">
            <a:xfrm rot="16200000" flipH="1">
              <a:off x="1818" y="114"/>
              <a:ext cx="353" cy="218"/>
              <a:chOff x="0" y="0"/>
              <a:chExt cx="343" cy="228"/>
            </a:xfrm>
          </p:grpSpPr>
          <p:sp>
            <p:nvSpPr>
              <p:cNvPr id="27863" name="Oval 34"/>
              <p:cNvSpPr>
                <a:spLocks noChangeArrowheads="1"/>
              </p:cNvSpPr>
              <p:nvPr/>
            </p:nvSpPr>
            <p:spPr bwMode="auto">
              <a:xfrm rot="-5400000">
                <a:off x="186" y="86"/>
                <a:ext cx="55" cy="51"/>
              </a:xfrm>
              <a:prstGeom prst="ellipse">
                <a:avLst/>
              </a:prstGeom>
              <a:solidFill>
                <a:srgbClr val="0033CC"/>
              </a:solidFill>
              <a:ln w="19050">
                <a:solidFill>
                  <a:srgbClr val="0033CC"/>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nvGrpSpPr>
              <p:cNvPr id="27864" name="Group 35"/>
              <p:cNvGrpSpPr/>
              <p:nvPr/>
            </p:nvGrpSpPr>
            <p:grpSpPr bwMode="auto">
              <a:xfrm>
                <a:off x="0" y="0"/>
                <a:ext cx="343" cy="228"/>
                <a:chOff x="0" y="0"/>
                <a:chExt cx="343" cy="228"/>
              </a:xfrm>
            </p:grpSpPr>
            <p:sp>
              <p:nvSpPr>
                <p:cNvPr id="27865" name="未知"/>
                <p:cNvSpPr/>
                <p:nvPr/>
              </p:nvSpPr>
              <p:spPr bwMode="auto">
                <a:xfrm>
                  <a:off x="0" y="144"/>
                  <a:ext cx="343" cy="84"/>
                </a:xfrm>
                <a:custGeom>
                  <a:avLst/>
                  <a:gdLst>
                    <a:gd name="T0" fmla="*/ 21 w 343"/>
                    <a:gd name="T1" fmla="*/ 72 h 84"/>
                    <a:gd name="T2" fmla="*/ 27 w 343"/>
                    <a:gd name="T3" fmla="*/ 72 h 84"/>
                    <a:gd name="T4" fmla="*/ 181 w 343"/>
                    <a:gd name="T5" fmla="*/ 72 h 84"/>
                    <a:gd name="T6" fmla="*/ 343 w 343"/>
                    <a:gd name="T7" fmla="*/ 0 h 84"/>
                    <a:gd name="T8" fmla="*/ 0 60000 65536"/>
                    <a:gd name="T9" fmla="*/ 0 60000 65536"/>
                    <a:gd name="T10" fmla="*/ 0 60000 65536"/>
                    <a:gd name="T11" fmla="*/ 0 60000 65536"/>
                    <a:gd name="T12" fmla="*/ 0 w 343"/>
                    <a:gd name="T13" fmla="*/ 0 h 84"/>
                    <a:gd name="T14" fmla="*/ 343 w 343"/>
                    <a:gd name="T15" fmla="*/ 84 h 84"/>
                  </a:gdLst>
                  <a:ahLst/>
                  <a:cxnLst>
                    <a:cxn ang="T8">
                      <a:pos x="T0" y="T1"/>
                    </a:cxn>
                    <a:cxn ang="T9">
                      <a:pos x="T2" y="T3"/>
                    </a:cxn>
                    <a:cxn ang="T10">
                      <a:pos x="T4" y="T5"/>
                    </a:cxn>
                    <a:cxn ang="T11">
                      <a:pos x="T6" y="T7"/>
                    </a:cxn>
                  </a:cxnLst>
                  <a:rect l="T12" t="T13" r="T14" b="T15"/>
                  <a:pathLst>
                    <a:path w="343" h="84">
                      <a:moveTo>
                        <a:pt x="21" y="72"/>
                      </a:moveTo>
                      <a:cubicBezTo>
                        <a:pt x="23" y="72"/>
                        <a:pt x="0" y="72"/>
                        <a:pt x="27" y="72"/>
                      </a:cubicBezTo>
                      <a:cubicBezTo>
                        <a:pt x="54" y="72"/>
                        <a:pt x="128" y="84"/>
                        <a:pt x="181" y="72"/>
                      </a:cubicBezTo>
                      <a:cubicBezTo>
                        <a:pt x="234" y="60"/>
                        <a:pt x="309" y="15"/>
                        <a:pt x="343" y="0"/>
                      </a:cubicBezTo>
                    </a:path>
                  </a:pathLst>
                </a:custGeom>
                <a:noFill/>
                <a:ln w="19050" cap="flat" cmpd="sng">
                  <a:solidFill>
                    <a:schemeClr val="bg2"/>
                  </a:solidFill>
                  <a:prstDash val="dash"/>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7866" name="未知"/>
                <p:cNvSpPr/>
                <p:nvPr/>
              </p:nvSpPr>
              <p:spPr bwMode="auto">
                <a:xfrm flipV="1">
                  <a:off x="0" y="0"/>
                  <a:ext cx="343" cy="84"/>
                </a:xfrm>
                <a:custGeom>
                  <a:avLst/>
                  <a:gdLst>
                    <a:gd name="T0" fmla="*/ 21 w 343"/>
                    <a:gd name="T1" fmla="*/ 72 h 84"/>
                    <a:gd name="T2" fmla="*/ 27 w 343"/>
                    <a:gd name="T3" fmla="*/ 72 h 84"/>
                    <a:gd name="T4" fmla="*/ 181 w 343"/>
                    <a:gd name="T5" fmla="*/ 72 h 84"/>
                    <a:gd name="T6" fmla="*/ 343 w 343"/>
                    <a:gd name="T7" fmla="*/ 0 h 84"/>
                    <a:gd name="T8" fmla="*/ 0 60000 65536"/>
                    <a:gd name="T9" fmla="*/ 0 60000 65536"/>
                    <a:gd name="T10" fmla="*/ 0 60000 65536"/>
                    <a:gd name="T11" fmla="*/ 0 60000 65536"/>
                    <a:gd name="T12" fmla="*/ 0 w 343"/>
                    <a:gd name="T13" fmla="*/ 0 h 84"/>
                    <a:gd name="T14" fmla="*/ 343 w 343"/>
                    <a:gd name="T15" fmla="*/ 84 h 84"/>
                  </a:gdLst>
                  <a:ahLst/>
                  <a:cxnLst>
                    <a:cxn ang="T8">
                      <a:pos x="T0" y="T1"/>
                    </a:cxn>
                    <a:cxn ang="T9">
                      <a:pos x="T2" y="T3"/>
                    </a:cxn>
                    <a:cxn ang="T10">
                      <a:pos x="T4" y="T5"/>
                    </a:cxn>
                    <a:cxn ang="T11">
                      <a:pos x="T6" y="T7"/>
                    </a:cxn>
                  </a:cxnLst>
                  <a:rect l="T12" t="T13" r="T14" b="T15"/>
                  <a:pathLst>
                    <a:path w="343" h="84">
                      <a:moveTo>
                        <a:pt x="21" y="72"/>
                      </a:moveTo>
                      <a:cubicBezTo>
                        <a:pt x="23" y="72"/>
                        <a:pt x="0" y="72"/>
                        <a:pt x="27" y="72"/>
                      </a:cubicBezTo>
                      <a:cubicBezTo>
                        <a:pt x="54" y="72"/>
                        <a:pt x="128" y="84"/>
                        <a:pt x="181" y="72"/>
                      </a:cubicBezTo>
                      <a:cubicBezTo>
                        <a:pt x="234" y="60"/>
                        <a:pt x="309" y="15"/>
                        <a:pt x="343" y="0"/>
                      </a:cubicBezTo>
                    </a:path>
                  </a:pathLst>
                </a:custGeom>
                <a:noFill/>
                <a:ln w="19050" cap="flat" cmpd="sng">
                  <a:solidFill>
                    <a:schemeClr val="bg2"/>
                  </a:solidFill>
                  <a:prstDash val="dash"/>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grpSp>
          <p:nvGrpSpPr>
            <p:cNvPr id="27789" name="Group 38"/>
            <p:cNvGrpSpPr/>
            <p:nvPr/>
          </p:nvGrpSpPr>
          <p:grpSpPr bwMode="auto">
            <a:xfrm flipH="1">
              <a:off x="2119" y="1187"/>
              <a:ext cx="329" cy="235"/>
              <a:chOff x="0" y="0"/>
              <a:chExt cx="343" cy="228"/>
            </a:xfrm>
          </p:grpSpPr>
          <p:sp>
            <p:nvSpPr>
              <p:cNvPr id="27859" name="Oval 39"/>
              <p:cNvSpPr>
                <a:spLocks noChangeArrowheads="1"/>
              </p:cNvSpPr>
              <p:nvPr/>
            </p:nvSpPr>
            <p:spPr bwMode="auto">
              <a:xfrm rot="-5400000">
                <a:off x="186" y="86"/>
                <a:ext cx="55" cy="51"/>
              </a:xfrm>
              <a:prstGeom prst="ellipse">
                <a:avLst/>
              </a:prstGeom>
              <a:solidFill>
                <a:srgbClr val="0033CC"/>
              </a:solidFill>
              <a:ln w="19050">
                <a:solidFill>
                  <a:srgbClr val="0033CC"/>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nvGrpSpPr>
              <p:cNvPr id="27860" name="Group 40"/>
              <p:cNvGrpSpPr/>
              <p:nvPr/>
            </p:nvGrpSpPr>
            <p:grpSpPr bwMode="auto">
              <a:xfrm>
                <a:off x="0" y="0"/>
                <a:ext cx="343" cy="228"/>
                <a:chOff x="0" y="0"/>
                <a:chExt cx="343" cy="228"/>
              </a:xfrm>
            </p:grpSpPr>
            <p:sp>
              <p:nvSpPr>
                <p:cNvPr id="27861" name="未知"/>
                <p:cNvSpPr/>
                <p:nvPr/>
              </p:nvSpPr>
              <p:spPr bwMode="auto">
                <a:xfrm>
                  <a:off x="0" y="144"/>
                  <a:ext cx="343" cy="84"/>
                </a:xfrm>
                <a:custGeom>
                  <a:avLst/>
                  <a:gdLst>
                    <a:gd name="T0" fmla="*/ 21 w 343"/>
                    <a:gd name="T1" fmla="*/ 72 h 84"/>
                    <a:gd name="T2" fmla="*/ 27 w 343"/>
                    <a:gd name="T3" fmla="*/ 72 h 84"/>
                    <a:gd name="T4" fmla="*/ 181 w 343"/>
                    <a:gd name="T5" fmla="*/ 72 h 84"/>
                    <a:gd name="T6" fmla="*/ 343 w 343"/>
                    <a:gd name="T7" fmla="*/ 0 h 84"/>
                    <a:gd name="T8" fmla="*/ 0 60000 65536"/>
                    <a:gd name="T9" fmla="*/ 0 60000 65536"/>
                    <a:gd name="T10" fmla="*/ 0 60000 65536"/>
                    <a:gd name="T11" fmla="*/ 0 60000 65536"/>
                    <a:gd name="T12" fmla="*/ 0 w 343"/>
                    <a:gd name="T13" fmla="*/ 0 h 84"/>
                    <a:gd name="T14" fmla="*/ 343 w 343"/>
                    <a:gd name="T15" fmla="*/ 84 h 84"/>
                  </a:gdLst>
                  <a:ahLst/>
                  <a:cxnLst>
                    <a:cxn ang="T8">
                      <a:pos x="T0" y="T1"/>
                    </a:cxn>
                    <a:cxn ang="T9">
                      <a:pos x="T2" y="T3"/>
                    </a:cxn>
                    <a:cxn ang="T10">
                      <a:pos x="T4" y="T5"/>
                    </a:cxn>
                    <a:cxn ang="T11">
                      <a:pos x="T6" y="T7"/>
                    </a:cxn>
                  </a:cxnLst>
                  <a:rect l="T12" t="T13" r="T14" b="T15"/>
                  <a:pathLst>
                    <a:path w="343" h="84">
                      <a:moveTo>
                        <a:pt x="21" y="72"/>
                      </a:moveTo>
                      <a:cubicBezTo>
                        <a:pt x="23" y="72"/>
                        <a:pt x="0" y="72"/>
                        <a:pt x="27" y="72"/>
                      </a:cubicBezTo>
                      <a:cubicBezTo>
                        <a:pt x="54" y="72"/>
                        <a:pt x="128" y="84"/>
                        <a:pt x="181" y="72"/>
                      </a:cubicBezTo>
                      <a:cubicBezTo>
                        <a:pt x="234" y="60"/>
                        <a:pt x="309" y="15"/>
                        <a:pt x="343" y="0"/>
                      </a:cubicBezTo>
                    </a:path>
                  </a:pathLst>
                </a:custGeom>
                <a:noFill/>
                <a:ln w="19050" cap="flat" cmpd="sng">
                  <a:solidFill>
                    <a:schemeClr val="bg2"/>
                  </a:solidFill>
                  <a:prstDash val="dash"/>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7862" name="未知"/>
                <p:cNvSpPr/>
                <p:nvPr/>
              </p:nvSpPr>
              <p:spPr bwMode="auto">
                <a:xfrm flipV="1">
                  <a:off x="0" y="0"/>
                  <a:ext cx="343" cy="84"/>
                </a:xfrm>
                <a:custGeom>
                  <a:avLst/>
                  <a:gdLst>
                    <a:gd name="T0" fmla="*/ 21 w 343"/>
                    <a:gd name="T1" fmla="*/ 72 h 84"/>
                    <a:gd name="T2" fmla="*/ 27 w 343"/>
                    <a:gd name="T3" fmla="*/ 72 h 84"/>
                    <a:gd name="T4" fmla="*/ 181 w 343"/>
                    <a:gd name="T5" fmla="*/ 72 h 84"/>
                    <a:gd name="T6" fmla="*/ 343 w 343"/>
                    <a:gd name="T7" fmla="*/ 0 h 84"/>
                    <a:gd name="T8" fmla="*/ 0 60000 65536"/>
                    <a:gd name="T9" fmla="*/ 0 60000 65536"/>
                    <a:gd name="T10" fmla="*/ 0 60000 65536"/>
                    <a:gd name="T11" fmla="*/ 0 60000 65536"/>
                    <a:gd name="T12" fmla="*/ 0 w 343"/>
                    <a:gd name="T13" fmla="*/ 0 h 84"/>
                    <a:gd name="T14" fmla="*/ 343 w 343"/>
                    <a:gd name="T15" fmla="*/ 84 h 84"/>
                  </a:gdLst>
                  <a:ahLst/>
                  <a:cxnLst>
                    <a:cxn ang="T8">
                      <a:pos x="T0" y="T1"/>
                    </a:cxn>
                    <a:cxn ang="T9">
                      <a:pos x="T2" y="T3"/>
                    </a:cxn>
                    <a:cxn ang="T10">
                      <a:pos x="T4" y="T5"/>
                    </a:cxn>
                    <a:cxn ang="T11">
                      <a:pos x="T6" y="T7"/>
                    </a:cxn>
                  </a:cxnLst>
                  <a:rect l="T12" t="T13" r="T14" b="T15"/>
                  <a:pathLst>
                    <a:path w="343" h="84">
                      <a:moveTo>
                        <a:pt x="21" y="72"/>
                      </a:moveTo>
                      <a:cubicBezTo>
                        <a:pt x="23" y="72"/>
                        <a:pt x="0" y="72"/>
                        <a:pt x="27" y="72"/>
                      </a:cubicBezTo>
                      <a:cubicBezTo>
                        <a:pt x="54" y="72"/>
                        <a:pt x="128" y="84"/>
                        <a:pt x="181" y="72"/>
                      </a:cubicBezTo>
                      <a:cubicBezTo>
                        <a:pt x="234" y="60"/>
                        <a:pt x="309" y="15"/>
                        <a:pt x="343" y="0"/>
                      </a:cubicBezTo>
                    </a:path>
                  </a:pathLst>
                </a:custGeom>
                <a:noFill/>
                <a:ln w="19050" cap="flat" cmpd="sng">
                  <a:solidFill>
                    <a:schemeClr val="bg2"/>
                  </a:solidFill>
                  <a:prstDash val="dash"/>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grpSp>
          <p:nvGrpSpPr>
            <p:cNvPr id="27790" name="Group 43"/>
            <p:cNvGrpSpPr/>
            <p:nvPr/>
          </p:nvGrpSpPr>
          <p:grpSpPr bwMode="auto">
            <a:xfrm flipH="1">
              <a:off x="2119" y="396"/>
              <a:ext cx="329" cy="234"/>
              <a:chOff x="0" y="0"/>
              <a:chExt cx="343" cy="228"/>
            </a:xfrm>
          </p:grpSpPr>
          <p:sp>
            <p:nvSpPr>
              <p:cNvPr id="27855" name="Oval 44"/>
              <p:cNvSpPr>
                <a:spLocks noChangeArrowheads="1"/>
              </p:cNvSpPr>
              <p:nvPr/>
            </p:nvSpPr>
            <p:spPr bwMode="auto">
              <a:xfrm rot="-5400000">
                <a:off x="186" y="86"/>
                <a:ext cx="55" cy="51"/>
              </a:xfrm>
              <a:prstGeom prst="ellipse">
                <a:avLst/>
              </a:prstGeom>
              <a:solidFill>
                <a:srgbClr val="0033CC"/>
              </a:solidFill>
              <a:ln w="19050">
                <a:solidFill>
                  <a:srgbClr val="0033CC"/>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nvGrpSpPr>
              <p:cNvPr id="27856" name="Group 45"/>
              <p:cNvGrpSpPr/>
              <p:nvPr/>
            </p:nvGrpSpPr>
            <p:grpSpPr bwMode="auto">
              <a:xfrm>
                <a:off x="0" y="0"/>
                <a:ext cx="343" cy="228"/>
                <a:chOff x="0" y="0"/>
                <a:chExt cx="343" cy="228"/>
              </a:xfrm>
            </p:grpSpPr>
            <p:sp>
              <p:nvSpPr>
                <p:cNvPr id="27857" name="未知"/>
                <p:cNvSpPr/>
                <p:nvPr/>
              </p:nvSpPr>
              <p:spPr bwMode="auto">
                <a:xfrm>
                  <a:off x="0" y="144"/>
                  <a:ext cx="343" cy="84"/>
                </a:xfrm>
                <a:custGeom>
                  <a:avLst/>
                  <a:gdLst>
                    <a:gd name="T0" fmla="*/ 21 w 343"/>
                    <a:gd name="T1" fmla="*/ 72 h 84"/>
                    <a:gd name="T2" fmla="*/ 27 w 343"/>
                    <a:gd name="T3" fmla="*/ 72 h 84"/>
                    <a:gd name="T4" fmla="*/ 181 w 343"/>
                    <a:gd name="T5" fmla="*/ 72 h 84"/>
                    <a:gd name="T6" fmla="*/ 343 w 343"/>
                    <a:gd name="T7" fmla="*/ 0 h 84"/>
                    <a:gd name="T8" fmla="*/ 0 60000 65536"/>
                    <a:gd name="T9" fmla="*/ 0 60000 65536"/>
                    <a:gd name="T10" fmla="*/ 0 60000 65536"/>
                    <a:gd name="T11" fmla="*/ 0 60000 65536"/>
                    <a:gd name="T12" fmla="*/ 0 w 343"/>
                    <a:gd name="T13" fmla="*/ 0 h 84"/>
                    <a:gd name="T14" fmla="*/ 343 w 343"/>
                    <a:gd name="T15" fmla="*/ 84 h 84"/>
                  </a:gdLst>
                  <a:ahLst/>
                  <a:cxnLst>
                    <a:cxn ang="T8">
                      <a:pos x="T0" y="T1"/>
                    </a:cxn>
                    <a:cxn ang="T9">
                      <a:pos x="T2" y="T3"/>
                    </a:cxn>
                    <a:cxn ang="T10">
                      <a:pos x="T4" y="T5"/>
                    </a:cxn>
                    <a:cxn ang="T11">
                      <a:pos x="T6" y="T7"/>
                    </a:cxn>
                  </a:cxnLst>
                  <a:rect l="T12" t="T13" r="T14" b="T15"/>
                  <a:pathLst>
                    <a:path w="343" h="84">
                      <a:moveTo>
                        <a:pt x="21" y="72"/>
                      </a:moveTo>
                      <a:cubicBezTo>
                        <a:pt x="23" y="72"/>
                        <a:pt x="0" y="72"/>
                        <a:pt x="27" y="72"/>
                      </a:cubicBezTo>
                      <a:cubicBezTo>
                        <a:pt x="54" y="72"/>
                        <a:pt x="128" y="84"/>
                        <a:pt x="181" y="72"/>
                      </a:cubicBezTo>
                      <a:cubicBezTo>
                        <a:pt x="234" y="60"/>
                        <a:pt x="309" y="15"/>
                        <a:pt x="343" y="0"/>
                      </a:cubicBezTo>
                    </a:path>
                  </a:pathLst>
                </a:custGeom>
                <a:noFill/>
                <a:ln w="19050" cap="flat" cmpd="sng">
                  <a:solidFill>
                    <a:schemeClr val="bg2"/>
                  </a:solidFill>
                  <a:prstDash val="dash"/>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7858" name="未知"/>
                <p:cNvSpPr/>
                <p:nvPr/>
              </p:nvSpPr>
              <p:spPr bwMode="auto">
                <a:xfrm flipV="1">
                  <a:off x="0" y="0"/>
                  <a:ext cx="343" cy="84"/>
                </a:xfrm>
                <a:custGeom>
                  <a:avLst/>
                  <a:gdLst>
                    <a:gd name="T0" fmla="*/ 21 w 343"/>
                    <a:gd name="T1" fmla="*/ 72 h 84"/>
                    <a:gd name="T2" fmla="*/ 27 w 343"/>
                    <a:gd name="T3" fmla="*/ 72 h 84"/>
                    <a:gd name="T4" fmla="*/ 181 w 343"/>
                    <a:gd name="T5" fmla="*/ 72 h 84"/>
                    <a:gd name="T6" fmla="*/ 343 w 343"/>
                    <a:gd name="T7" fmla="*/ 0 h 84"/>
                    <a:gd name="T8" fmla="*/ 0 60000 65536"/>
                    <a:gd name="T9" fmla="*/ 0 60000 65536"/>
                    <a:gd name="T10" fmla="*/ 0 60000 65536"/>
                    <a:gd name="T11" fmla="*/ 0 60000 65536"/>
                    <a:gd name="T12" fmla="*/ 0 w 343"/>
                    <a:gd name="T13" fmla="*/ 0 h 84"/>
                    <a:gd name="T14" fmla="*/ 343 w 343"/>
                    <a:gd name="T15" fmla="*/ 84 h 84"/>
                  </a:gdLst>
                  <a:ahLst/>
                  <a:cxnLst>
                    <a:cxn ang="T8">
                      <a:pos x="T0" y="T1"/>
                    </a:cxn>
                    <a:cxn ang="T9">
                      <a:pos x="T2" y="T3"/>
                    </a:cxn>
                    <a:cxn ang="T10">
                      <a:pos x="T4" y="T5"/>
                    </a:cxn>
                    <a:cxn ang="T11">
                      <a:pos x="T6" y="T7"/>
                    </a:cxn>
                  </a:cxnLst>
                  <a:rect l="T12" t="T13" r="T14" b="T15"/>
                  <a:pathLst>
                    <a:path w="343" h="84">
                      <a:moveTo>
                        <a:pt x="21" y="72"/>
                      </a:moveTo>
                      <a:cubicBezTo>
                        <a:pt x="23" y="72"/>
                        <a:pt x="0" y="72"/>
                        <a:pt x="27" y="72"/>
                      </a:cubicBezTo>
                      <a:cubicBezTo>
                        <a:pt x="54" y="72"/>
                        <a:pt x="128" y="84"/>
                        <a:pt x="181" y="72"/>
                      </a:cubicBezTo>
                      <a:cubicBezTo>
                        <a:pt x="234" y="60"/>
                        <a:pt x="309" y="15"/>
                        <a:pt x="343" y="0"/>
                      </a:cubicBezTo>
                    </a:path>
                  </a:pathLst>
                </a:custGeom>
                <a:noFill/>
                <a:ln w="19050" cap="flat" cmpd="sng">
                  <a:solidFill>
                    <a:schemeClr val="bg2"/>
                  </a:solidFill>
                  <a:prstDash val="dash"/>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grpSp>
          <p:nvGrpSpPr>
            <p:cNvPr id="27791" name="Group 48"/>
            <p:cNvGrpSpPr/>
            <p:nvPr/>
          </p:nvGrpSpPr>
          <p:grpSpPr bwMode="auto">
            <a:xfrm>
              <a:off x="1151" y="642"/>
              <a:ext cx="231" cy="526"/>
              <a:chOff x="0" y="0"/>
              <a:chExt cx="240" cy="510"/>
            </a:xfrm>
          </p:grpSpPr>
          <p:sp>
            <p:nvSpPr>
              <p:cNvPr id="27851" name="Oval 49"/>
              <p:cNvSpPr>
                <a:spLocks noChangeArrowheads="1"/>
              </p:cNvSpPr>
              <p:nvPr/>
            </p:nvSpPr>
            <p:spPr bwMode="auto">
              <a:xfrm>
                <a:off x="96" y="336"/>
                <a:ext cx="55" cy="51"/>
              </a:xfrm>
              <a:prstGeom prst="ellipse">
                <a:avLst/>
              </a:prstGeom>
              <a:solidFill>
                <a:srgbClr val="0033CC"/>
              </a:solidFill>
              <a:ln w="19050">
                <a:solidFill>
                  <a:srgbClr val="0033CC"/>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7852" name="Oval 50"/>
              <p:cNvSpPr>
                <a:spLocks noChangeArrowheads="1"/>
              </p:cNvSpPr>
              <p:nvPr/>
            </p:nvSpPr>
            <p:spPr bwMode="auto">
              <a:xfrm>
                <a:off x="96" y="144"/>
                <a:ext cx="55" cy="51"/>
              </a:xfrm>
              <a:prstGeom prst="ellipse">
                <a:avLst/>
              </a:prstGeom>
              <a:solidFill>
                <a:srgbClr val="0033CC"/>
              </a:solidFill>
              <a:ln w="19050">
                <a:solidFill>
                  <a:srgbClr val="0033CC"/>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7853" name="未知"/>
              <p:cNvSpPr/>
              <p:nvPr/>
            </p:nvSpPr>
            <p:spPr bwMode="auto">
              <a:xfrm>
                <a:off x="0" y="0"/>
                <a:ext cx="100" cy="510"/>
              </a:xfrm>
              <a:custGeom>
                <a:avLst/>
                <a:gdLst>
                  <a:gd name="T0" fmla="*/ 100 w 100"/>
                  <a:gd name="T1" fmla="*/ 0 h 510"/>
                  <a:gd name="T2" fmla="*/ 22 w 100"/>
                  <a:gd name="T3" fmla="*/ 150 h 510"/>
                  <a:gd name="T4" fmla="*/ 10 w 100"/>
                  <a:gd name="T5" fmla="*/ 348 h 510"/>
                  <a:gd name="T6" fmla="*/ 82 w 100"/>
                  <a:gd name="T7" fmla="*/ 510 h 510"/>
                  <a:gd name="T8" fmla="*/ 0 60000 65536"/>
                  <a:gd name="T9" fmla="*/ 0 60000 65536"/>
                  <a:gd name="T10" fmla="*/ 0 60000 65536"/>
                  <a:gd name="T11" fmla="*/ 0 60000 65536"/>
                  <a:gd name="T12" fmla="*/ 0 w 100"/>
                  <a:gd name="T13" fmla="*/ 0 h 510"/>
                  <a:gd name="T14" fmla="*/ 100 w 100"/>
                  <a:gd name="T15" fmla="*/ 510 h 510"/>
                </a:gdLst>
                <a:ahLst/>
                <a:cxnLst>
                  <a:cxn ang="T8">
                    <a:pos x="T0" y="T1"/>
                  </a:cxn>
                  <a:cxn ang="T9">
                    <a:pos x="T2" y="T3"/>
                  </a:cxn>
                  <a:cxn ang="T10">
                    <a:pos x="T4" y="T5"/>
                  </a:cxn>
                  <a:cxn ang="T11">
                    <a:pos x="T6" y="T7"/>
                  </a:cxn>
                </a:cxnLst>
                <a:rect l="T12" t="T13" r="T14" b="T15"/>
                <a:pathLst>
                  <a:path w="100" h="510">
                    <a:moveTo>
                      <a:pt x="100" y="0"/>
                    </a:moveTo>
                    <a:cubicBezTo>
                      <a:pt x="87" y="25"/>
                      <a:pt x="37" y="92"/>
                      <a:pt x="22" y="150"/>
                    </a:cubicBezTo>
                    <a:cubicBezTo>
                      <a:pt x="7" y="208"/>
                      <a:pt x="0" y="288"/>
                      <a:pt x="10" y="348"/>
                    </a:cubicBezTo>
                    <a:cubicBezTo>
                      <a:pt x="20" y="408"/>
                      <a:pt x="67" y="476"/>
                      <a:pt x="82" y="510"/>
                    </a:cubicBezTo>
                  </a:path>
                </a:pathLst>
              </a:custGeom>
              <a:noFill/>
              <a:ln w="19050" cap="flat" cmpd="sng">
                <a:solidFill>
                  <a:schemeClr val="bg2"/>
                </a:solidFill>
                <a:prstDash val="dash"/>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7854" name="未知"/>
              <p:cNvSpPr/>
              <p:nvPr/>
            </p:nvSpPr>
            <p:spPr bwMode="auto">
              <a:xfrm flipH="1">
                <a:off x="144" y="0"/>
                <a:ext cx="96" cy="510"/>
              </a:xfrm>
              <a:custGeom>
                <a:avLst/>
                <a:gdLst>
                  <a:gd name="T0" fmla="*/ 100 w 100"/>
                  <a:gd name="T1" fmla="*/ 0 h 510"/>
                  <a:gd name="T2" fmla="*/ 22 w 100"/>
                  <a:gd name="T3" fmla="*/ 150 h 510"/>
                  <a:gd name="T4" fmla="*/ 10 w 100"/>
                  <a:gd name="T5" fmla="*/ 348 h 510"/>
                  <a:gd name="T6" fmla="*/ 82 w 100"/>
                  <a:gd name="T7" fmla="*/ 510 h 510"/>
                  <a:gd name="T8" fmla="*/ 0 60000 65536"/>
                  <a:gd name="T9" fmla="*/ 0 60000 65536"/>
                  <a:gd name="T10" fmla="*/ 0 60000 65536"/>
                  <a:gd name="T11" fmla="*/ 0 60000 65536"/>
                  <a:gd name="T12" fmla="*/ 0 w 100"/>
                  <a:gd name="T13" fmla="*/ 0 h 510"/>
                  <a:gd name="T14" fmla="*/ 100 w 100"/>
                  <a:gd name="T15" fmla="*/ 510 h 510"/>
                </a:gdLst>
                <a:ahLst/>
                <a:cxnLst>
                  <a:cxn ang="T8">
                    <a:pos x="T0" y="T1"/>
                  </a:cxn>
                  <a:cxn ang="T9">
                    <a:pos x="T2" y="T3"/>
                  </a:cxn>
                  <a:cxn ang="T10">
                    <a:pos x="T4" y="T5"/>
                  </a:cxn>
                  <a:cxn ang="T11">
                    <a:pos x="T6" y="T7"/>
                  </a:cxn>
                </a:cxnLst>
                <a:rect l="T12" t="T13" r="T14" b="T15"/>
                <a:pathLst>
                  <a:path w="100" h="510">
                    <a:moveTo>
                      <a:pt x="100" y="0"/>
                    </a:moveTo>
                    <a:cubicBezTo>
                      <a:pt x="87" y="25"/>
                      <a:pt x="37" y="92"/>
                      <a:pt x="22" y="150"/>
                    </a:cubicBezTo>
                    <a:cubicBezTo>
                      <a:pt x="7" y="208"/>
                      <a:pt x="0" y="288"/>
                      <a:pt x="10" y="348"/>
                    </a:cubicBezTo>
                    <a:cubicBezTo>
                      <a:pt x="20" y="408"/>
                      <a:pt x="67" y="476"/>
                      <a:pt x="82" y="510"/>
                    </a:cubicBezTo>
                  </a:path>
                </a:pathLst>
              </a:custGeom>
              <a:noFill/>
              <a:ln w="19050" cap="flat" cmpd="sng">
                <a:solidFill>
                  <a:schemeClr val="bg2"/>
                </a:solidFill>
                <a:prstDash val="dash"/>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27792" name="Group 53"/>
            <p:cNvGrpSpPr/>
            <p:nvPr/>
          </p:nvGrpSpPr>
          <p:grpSpPr bwMode="auto">
            <a:xfrm rot="-5400000">
              <a:off x="809" y="1062"/>
              <a:ext cx="248" cy="489"/>
              <a:chOff x="0" y="0"/>
              <a:chExt cx="240" cy="510"/>
            </a:xfrm>
          </p:grpSpPr>
          <p:sp>
            <p:nvSpPr>
              <p:cNvPr id="27847" name="Oval 54"/>
              <p:cNvSpPr>
                <a:spLocks noChangeArrowheads="1"/>
              </p:cNvSpPr>
              <p:nvPr/>
            </p:nvSpPr>
            <p:spPr bwMode="auto">
              <a:xfrm>
                <a:off x="96" y="336"/>
                <a:ext cx="55" cy="51"/>
              </a:xfrm>
              <a:prstGeom prst="ellipse">
                <a:avLst/>
              </a:prstGeom>
              <a:solidFill>
                <a:srgbClr val="0033CC"/>
              </a:solidFill>
              <a:ln w="19050">
                <a:solidFill>
                  <a:srgbClr val="0033CC"/>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7848" name="Oval 55"/>
              <p:cNvSpPr>
                <a:spLocks noChangeArrowheads="1"/>
              </p:cNvSpPr>
              <p:nvPr/>
            </p:nvSpPr>
            <p:spPr bwMode="auto">
              <a:xfrm>
                <a:off x="96" y="144"/>
                <a:ext cx="55" cy="51"/>
              </a:xfrm>
              <a:prstGeom prst="ellipse">
                <a:avLst/>
              </a:prstGeom>
              <a:solidFill>
                <a:srgbClr val="0033CC"/>
              </a:solidFill>
              <a:ln w="19050">
                <a:solidFill>
                  <a:srgbClr val="0033CC"/>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7849" name="未知"/>
              <p:cNvSpPr/>
              <p:nvPr/>
            </p:nvSpPr>
            <p:spPr bwMode="auto">
              <a:xfrm>
                <a:off x="0" y="0"/>
                <a:ext cx="100" cy="510"/>
              </a:xfrm>
              <a:custGeom>
                <a:avLst/>
                <a:gdLst>
                  <a:gd name="T0" fmla="*/ 100 w 100"/>
                  <a:gd name="T1" fmla="*/ 0 h 510"/>
                  <a:gd name="T2" fmla="*/ 22 w 100"/>
                  <a:gd name="T3" fmla="*/ 150 h 510"/>
                  <a:gd name="T4" fmla="*/ 10 w 100"/>
                  <a:gd name="T5" fmla="*/ 348 h 510"/>
                  <a:gd name="T6" fmla="*/ 82 w 100"/>
                  <a:gd name="T7" fmla="*/ 510 h 510"/>
                  <a:gd name="T8" fmla="*/ 0 60000 65536"/>
                  <a:gd name="T9" fmla="*/ 0 60000 65536"/>
                  <a:gd name="T10" fmla="*/ 0 60000 65536"/>
                  <a:gd name="T11" fmla="*/ 0 60000 65536"/>
                  <a:gd name="T12" fmla="*/ 0 w 100"/>
                  <a:gd name="T13" fmla="*/ 0 h 510"/>
                  <a:gd name="T14" fmla="*/ 100 w 100"/>
                  <a:gd name="T15" fmla="*/ 510 h 510"/>
                </a:gdLst>
                <a:ahLst/>
                <a:cxnLst>
                  <a:cxn ang="T8">
                    <a:pos x="T0" y="T1"/>
                  </a:cxn>
                  <a:cxn ang="T9">
                    <a:pos x="T2" y="T3"/>
                  </a:cxn>
                  <a:cxn ang="T10">
                    <a:pos x="T4" y="T5"/>
                  </a:cxn>
                  <a:cxn ang="T11">
                    <a:pos x="T6" y="T7"/>
                  </a:cxn>
                </a:cxnLst>
                <a:rect l="T12" t="T13" r="T14" b="T15"/>
                <a:pathLst>
                  <a:path w="100" h="510">
                    <a:moveTo>
                      <a:pt x="100" y="0"/>
                    </a:moveTo>
                    <a:cubicBezTo>
                      <a:pt x="87" y="25"/>
                      <a:pt x="37" y="92"/>
                      <a:pt x="22" y="150"/>
                    </a:cubicBezTo>
                    <a:cubicBezTo>
                      <a:pt x="7" y="208"/>
                      <a:pt x="0" y="288"/>
                      <a:pt x="10" y="348"/>
                    </a:cubicBezTo>
                    <a:cubicBezTo>
                      <a:pt x="20" y="408"/>
                      <a:pt x="67" y="476"/>
                      <a:pt x="82" y="510"/>
                    </a:cubicBezTo>
                  </a:path>
                </a:pathLst>
              </a:custGeom>
              <a:noFill/>
              <a:ln w="19050" cap="flat" cmpd="sng">
                <a:solidFill>
                  <a:schemeClr val="bg2"/>
                </a:solidFill>
                <a:prstDash val="dash"/>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7850" name="未知"/>
              <p:cNvSpPr/>
              <p:nvPr/>
            </p:nvSpPr>
            <p:spPr bwMode="auto">
              <a:xfrm flipH="1">
                <a:off x="144" y="0"/>
                <a:ext cx="96" cy="510"/>
              </a:xfrm>
              <a:custGeom>
                <a:avLst/>
                <a:gdLst>
                  <a:gd name="T0" fmla="*/ 100 w 100"/>
                  <a:gd name="T1" fmla="*/ 0 h 510"/>
                  <a:gd name="T2" fmla="*/ 22 w 100"/>
                  <a:gd name="T3" fmla="*/ 150 h 510"/>
                  <a:gd name="T4" fmla="*/ 10 w 100"/>
                  <a:gd name="T5" fmla="*/ 348 h 510"/>
                  <a:gd name="T6" fmla="*/ 82 w 100"/>
                  <a:gd name="T7" fmla="*/ 510 h 510"/>
                  <a:gd name="T8" fmla="*/ 0 60000 65536"/>
                  <a:gd name="T9" fmla="*/ 0 60000 65536"/>
                  <a:gd name="T10" fmla="*/ 0 60000 65536"/>
                  <a:gd name="T11" fmla="*/ 0 60000 65536"/>
                  <a:gd name="T12" fmla="*/ 0 w 100"/>
                  <a:gd name="T13" fmla="*/ 0 h 510"/>
                  <a:gd name="T14" fmla="*/ 100 w 100"/>
                  <a:gd name="T15" fmla="*/ 510 h 510"/>
                </a:gdLst>
                <a:ahLst/>
                <a:cxnLst>
                  <a:cxn ang="T8">
                    <a:pos x="T0" y="T1"/>
                  </a:cxn>
                  <a:cxn ang="T9">
                    <a:pos x="T2" y="T3"/>
                  </a:cxn>
                  <a:cxn ang="T10">
                    <a:pos x="T4" y="T5"/>
                  </a:cxn>
                  <a:cxn ang="T11">
                    <a:pos x="T6" y="T7"/>
                  </a:cxn>
                </a:cxnLst>
                <a:rect l="T12" t="T13" r="T14" b="T15"/>
                <a:pathLst>
                  <a:path w="100" h="510">
                    <a:moveTo>
                      <a:pt x="100" y="0"/>
                    </a:moveTo>
                    <a:cubicBezTo>
                      <a:pt x="87" y="25"/>
                      <a:pt x="37" y="92"/>
                      <a:pt x="22" y="150"/>
                    </a:cubicBezTo>
                    <a:cubicBezTo>
                      <a:pt x="7" y="208"/>
                      <a:pt x="0" y="288"/>
                      <a:pt x="10" y="348"/>
                    </a:cubicBezTo>
                    <a:cubicBezTo>
                      <a:pt x="20" y="408"/>
                      <a:pt x="67" y="476"/>
                      <a:pt x="82" y="510"/>
                    </a:cubicBezTo>
                  </a:path>
                </a:pathLst>
              </a:custGeom>
              <a:noFill/>
              <a:ln w="19050" cap="flat" cmpd="sng">
                <a:solidFill>
                  <a:schemeClr val="bg2"/>
                </a:solidFill>
                <a:prstDash val="dash"/>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27793" name="Group 58"/>
            <p:cNvGrpSpPr/>
            <p:nvPr/>
          </p:nvGrpSpPr>
          <p:grpSpPr bwMode="auto">
            <a:xfrm rot="16200000" flipV="1">
              <a:off x="1500" y="1062"/>
              <a:ext cx="248" cy="489"/>
              <a:chOff x="0" y="0"/>
              <a:chExt cx="240" cy="510"/>
            </a:xfrm>
          </p:grpSpPr>
          <p:sp>
            <p:nvSpPr>
              <p:cNvPr id="27843" name="Oval 59"/>
              <p:cNvSpPr>
                <a:spLocks noChangeArrowheads="1"/>
              </p:cNvSpPr>
              <p:nvPr/>
            </p:nvSpPr>
            <p:spPr bwMode="auto">
              <a:xfrm>
                <a:off x="96" y="336"/>
                <a:ext cx="55" cy="51"/>
              </a:xfrm>
              <a:prstGeom prst="ellipse">
                <a:avLst/>
              </a:prstGeom>
              <a:solidFill>
                <a:srgbClr val="0033CC"/>
              </a:solidFill>
              <a:ln w="19050">
                <a:solidFill>
                  <a:srgbClr val="0033CC"/>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7844" name="Oval 60"/>
              <p:cNvSpPr>
                <a:spLocks noChangeArrowheads="1"/>
              </p:cNvSpPr>
              <p:nvPr/>
            </p:nvSpPr>
            <p:spPr bwMode="auto">
              <a:xfrm>
                <a:off x="96" y="144"/>
                <a:ext cx="55" cy="51"/>
              </a:xfrm>
              <a:prstGeom prst="ellipse">
                <a:avLst/>
              </a:prstGeom>
              <a:solidFill>
                <a:srgbClr val="0033CC"/>
              </a:solidFill>
              <a:ln w="19050">
                <a:solidFill>
                  <a:srgbClr val="0033CC"/>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7845" name="未知"/>
              <p:cNvSpPr/>
              <p:nvPr/>
            </p:nvSpPr>
            <p:spPr bwMode="auto">
              <a:xfrm>
                <a:off x="0" y="0"/>
                <a:ext cx="100" cy="510"/>
              </a:xfrm>
              <a:custGeom>
                <a:avLst/>
                <a:gdLst>
                  <a:gd name="T0" fmla="*/ 100 w 100"/>
                  <a:gd name="T1" fmla="*/ 0 h 510"/>
                  <a:gd name="T2" fmla="*/ 22 w 100"/>
                  <a:gd name="T3" fmla="*/ 150 h 510"/>
                  <a:gd name="T4" fmla="*/ 10 w 100"/>
                  <a:gd name="T5" fmla="*/ 348 h 510"/>
                  <a:gd name="T6" fmla="*/ 82 w 100"/>
                  <a:gd name="T7" fmla="*/ 510 h 510"/>
                  <a:gd name="T8" fmla="*/ 0 60000 65536"/>
                  <a:gd name="T9" fmla="*/ 0 60000 65536"/>
                  <a:gd name="T10" fmla="*/ 0 60000 65536"/>
                  <a:gd name="T11" fmla="*/ 0 60000 65536"/>
                  <a:gd name="T12" fmla="*/ 0 w 100"/>
                  <a:gd name="T13" fmla="*/ 0 h 510"/>
                  <a:gd name="T14" fmla="*/ 100 w 100"/>
                  <a:gd name="T15" fmla="*/ 510 h 510"/>
                </a:gdLst>
                <a:ahLst/>
                <a:cxnLst>
                  <a:cxn ang="T8">
                    <a:pos x="T0" y="T1"/>
                  </a:cxn>
                  <a:cxn ang="T9">
                    <a:pos x="T2" y="T3"/>
                  </a:cxn>
                  <a:cxn ang="T10">
                    <a:pos x="T4" y="T5"/>
                  </a:cxn>
                  <a:cxn ang="T11">
                    <a:pos x="T6" y="T7"/>
                  </a:cxn>
                </a:cxnLst>
                <a:rect l="T12" t="T13" r="T14" b="T15"/>
                <a:pathLst>
                  <a:path w="100" h="510">
                    <a:moveTo>
                      <a:pt x="100" y="0"/>
                    </a:moveTo>
                    <a:cubicBezTo>
                      <a:pt x="87" y="25"/>
                      <a:pt x="37" y="92"/>
                      <a:pt x="22" y="150"/>
                    </a:cubicBezTo>
                    <a:cubicBezTo>
                      <a:pt x="7" y="208"/>
                      <a:pt x="0" y="288"/>
                      <a:pt x="10" y="348"/>
                    </a:cubicBezTo>
                    <a:cubicBezTo>
                      <a:pt x="20" y="408"/>
                      <a:pt x="67" y="476"/>
                      <a:pt x="82" y="510"/>
                    </a:cubicBezTo>
                  </a:path>
                </a:pathLst>
              </a:custGeom>
              <a:noFill/>
              <a:ln w="19050" cap="flat" cmpd="sng">
                <a:solidFill>
                  <a:schemeClr val="bg2"/>
                </a:solidFill>
                <a:prstDash val="dash"/>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7846" name="未知"/>
              <p:cNvSpPr/>
              <p:nvPr/>
            </p:nvSpPr>
            <p:spPr bwMode="auto">
              <a:xfrm flipH="1">
                <a:off x="144" y="0"/>
                <a:ext cx="96" cy="510"/>
              </a:xfrm>
              <a:custGeom>
                <a:avLst/>
                <a:gdLst>
                  <a:gd name="T0" fmla="*/ 100 w 100"/>
                  <a:gd name="T1" fmla="*/ 0 h 510"/>
                  <a:gd name="T2" fmla="*/ 22 w 100"/>
                  <a:gd name="T3" fmla="*/ 150 h 510"/>
                  <a:gd name="T4" fmla="*/ 10 w 100"/>
                  <a:gd name="T5" fmla="*/ 348 h 510"/>
                  <a:gd name="T6" fmla="*/ 82 w 100"/>
                  <a:gd name="T7" fmla="*/ 510 h 510"/>
                  <a:gd name="T8" fmla="*/ 0 60000 65536"/>
                  <a:gd name="T9" fmla="*/ 0 60000 65536"/>
                  <a:gd name="T10" fmla="*/ 0 60000 65536"/>
                  <a:gd name="T11" fmla="*/ 0 60000 65536"/>
                  <a:gd name="T12" fmla="*/ 0 w 100"/>
                  <a:gd name="T13" fmla="*/ 0 h 510"/>
                  <a:gd name="T14" fmla="*/ 100 w 100"/>
                  <a:gd name="T15" fmla="*/ 510 h 510"/>
                </a:gdLst>
                <a:ahLst/>
                <a:cxnLst>
                  <a:cxn ang="T8">
                    <a:pos x="T0" y="T1"/>
                  </a:cxn>
                  <a:cxn ang="T9">
                    <a:pos x="T2" y="T3"/>
                  </a:cxn>
                  <a:cxn ang="T10">
                    <a:pos x="T4" y="T5"/>
                  </a:cxn>
                  <a:cxn ang="T11">
                    <a:pos x="T6" y="T7"/>
                  </a:cxn>
                </a:cxnLst>
                <a:rect l="T12" t="T13" r="T14" b="T15"/>
                <a:pathLst>
                  <a:path w="100" h="510">
                    <a:moveTo>
                      <a:pt x="100" y="0"/>
                    </a:moveTo>
                    <a:cubicBezTo>
                      <a:pt x="87" y="25"/>
                      <a:pt x="37" y="92"/>
                      <a:pt x="22" y="150"/>
                    </a:cubicBezTo>
                    <a:cubicBezTo>
                      <a:pt x="7" y="208"/>
                      <a:pt x="0" y="288"/>
                      <a:pt x="10" y="348"/>
                    </a:cubicBezTo>
                    <a:cubicBezTo>
                      <a:pt x="20" y="408"/>
                      <a:pt x="67" y="476"/>
                      <a:pt x="82" y="510"/>
                    </a:cubicBezTo>
                  </a:path>
                </a:pathLst>
              </a:custGeom>
              <a:noFill/>
              <a:ln w="19050" cap="flat" cmpd="sng">
                <a:solidFill>
                  <a:schemeClr val="bg2"/>
                </a:solidFill>
                <a:prstDash val="dash"/>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27794" name="Group 63"/>
            <p:cNvGrpSpPr/>
            <p:nvPr/>
          </p:nvGrpSpPr>
          <p:grpSpPr bwMode="auto">
            <a:xfrm>
              <a:off x="1105" y="1137"/>
              <a:ext cx="486" cy="340"/>
              <a:chOff x="0" y="0"/>
              <a:chExt cx="506" cy="330"/>
            </a:xfrm>
          </p:grpSpPr>
          <p:sp>
            <p:nvSpPr>
              <p:cNvPr id="27841" name="Oval 64"/>
              <p:cNvSpPr>
                <a:spLocks noChangeArrowheads="1"/>
              </p:cNvSpPr>
              <p:nvPr/>
            </p:nvSpPr>
            <p:spPr bwMode="auto">
              <a:xfrm>
                <a:off x="0" y="0"/>
                <a:ext cx="352" cy="330"/>
              </a:xfrm>
              <a:prstGeom prst="ellipse">
                <a:avLst/>
              </a:prstGeom>
              <a:solidFill>
                <a:schemeClr val="hlink"/>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20000"/>
                  </a:spcBef>
                </a:pPr>
                <a:endParaRPr lang="zh-CN" altLang="zh-CN" sz="3200" b="1">
                  <a:latin typeface="Times New Roman" panose="02020603050405020304" pitchFamily="18" charset="0"/>
                  <a:ea typeface="隶书" panose="02010509060101010101" pitchFamily="49" charset="-122"/>
                </a:endParaRPr>
              </a:p>
            </p:txBody>
          </p:sp>
          <p:sp>
            <p:nvSpPr>
              <p:cNvPr id="27842" name="Text Box 65"/>
              <p:cNvSpPr txBox="1">
                <a:spLocks noChangeArrowheads="1"/>
              </p:cNvSpPr>
              <p:nvPr/>
            </p:nvSpPr>
            <p:spPr bwMode="auto">
              <a:xfrm>
                <a:off x="26" y="21"/>
                <a:ext cx="480"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zh-CN" sz="2400" b="1">
                    <a:latin typeface="Times New Roman" panose="02020603050405020304" pitchFamily="18" charset="0"/>
                  </a:rPr>
                  <a:t>+5</a:t>
                </a:r>
                <a:endParaRPr lang="zh-CN" altLang="zh-CN" sz="2400" b="1">
                  <a:latin typeface="Times New Roman" panose="02020603050405020304" pitchFamily="18" charset="0"/>
                </a:endParaRPr>
              </a:p>
            </p:txBody>
          </p:sp>
        </p:grpSp>
        <p:grpSp>
          <p:nvGrpSpPr>
            <p:cNvPr id="27795" name="Group 66"/>
            <p:cNvGrpSpPr/>
            <p:nvPr/>
          </p:nvGrpSpPr>
          <p:grpSpPr bwMode="auto">
            <a:xfrm flipV="1">
              <a:off x="368" y="642"/>
              <a:ext cx="231" cy="527"/>
              <a:chOff x="0" y="0"/>
              <a:chExt cx="240" cy="510"/>
            </a:xfrm>
          </p:grpSpPr>
          <p:sp>
            <p:nvSpPr>
              <p:cNvPr id="27837" name="Oval 67"/>
              <p:cNvSpPr>
                <a:spLocks noChangeArrowheads="1"/>
              </p:cNvSpPr>
              <p:nvPr/>
            </p:nvSpPr>
            <p:spPr bwMode="auto">
              <a:xfrm>
                <a:off x="96" y="336"/>
                <a:ext cx="55" cy="51"/>
              </a:xfrm>
              <a:prstGeom prst="ellipse">
                <a:avLst/>
              </a:prstGeom>
              <a:solidFill>
                <a:srgbClr val="0033CC"/>
              </a:solidFill>
              <a:ln w="19050">
                <a:solidFill>
                  <a:srgbClr val="0033CC"/>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7838" name="Oval 68"/>
              <p:cNvSpPr>
                <a:spLocks noChangeArrowheads="1"/>
              </p:cNvSpPr>
              <p:nvPr/>
            </p:nvSpPr>
            <p:spPr bwMode="auto">
              <a:xfrm>
                <a:off x="96" y="144"/>
                <a:ext cx="55" cy="51"/>
              </a:xfrm>
              <a:prstGeom prst="ellipse">
                <a:avLst/>
              </a:prstGeom>
              <a:solidFill>
                <a:srgbClr val="0033CC"/>
              </a:solidFill>
              <a:ln w="19050">
                <a:solidFill>
                  <a:srgbClr val="0033CC"/>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7839" name="未知"/>
              <p:cNvSpPr/>
              <p:nvPr/>
            </p:nvSpPr>
            <p:spPr bwMode="auto">
              <a:xfrm>
                <a:off x="0" y="0"/>
                <a:ext cx="100" cy="510"/>
              </a:xfrm>
              <a:custGeom>
                <a:avLst/>
                <a:gdLst>
                  <a:gd name="T0" fmla="*/ 100 w 100"/>
                  <a:gd name="T1" fmla="*/ 0 h 510"/>
                  <a:gd name="T2" fmla="*/ 22 w 100"/>
                  <a:gd name="T3" fmla="*/ 150 h 510"/>
                  <a:gd name="T4" fmla="*/ 10 w 100"/>
                  <a:gd name="T5" fmla="*/ 348 h 510"/>
                  <a:gd name="T6" fmla="*/ 82 w 100"/>
                  <a:gd name="T7" fmla="*/ 510 h 510"/>
                  <a:gd name="T8" fmla="*/ 0 60000 65536"/>
                  <a:gd name="T9" fmla="*/ 0 60000 65536"/>
                  <a:gd name="T10" fmla="*/ 0 60000 65536"/>
                  <a:gd name="T11" fmla="*/ 0 60000 65536"/>
                  <a:gd name="T12" fmla="*/ 0 w 100"/>
                  <a:gd name="T13" fmla="*/ 0 h 510"/>
                  <a:gd name="T14" fmla="*/ 100 w 100"/>
                  <a:gd name="T15" fmla="*/ 510 h 510"/>
                </a:gdLst>
                <a:ahLst/>
                <a:cxnLst>
                  <a:cxn ang="T8">
                    <a:pos x="T0" y="T1"/>
                  </a:cxn>
                  <a:cxn ang="T9">
                    <a:pos x="T2" y="T3"/>
                  </a:cxn>
                  <a:cxn ang="T10">
                    <a:pos x="T4" y="T5"/>
                  </a:cxn>
                  <a:cxn ang="T11">
                    <a:pos x="T6" y="T7"/>
                  </a:cxn>
                </a:cxnLst>
                <a:rect l="T12" t="T13" r="T14" b="T15"/>
                <a:pathLst>
                  <a:path w="100" h="510">
                    <a:moveTo>
                      <a:pt x="100" y="0"/>
                    </a:moveTo>
                    <a:cubicBezTo>
                      <a:pt x="87" y="25"/>
                      <a:pt x="37" y="92"/>
                      <a:pt x="22" y="150"/>
                    </a:cubicBezTo>
                    <a:cubicBezTo>
                      <a:pt x="7" y="208"/>
                      <a:pt x="0" y="288"/>
                      <a:pt x="10" y="348"/>
                    </a:cubicBezTo>
                    <a:cubicBezTo>
                      <a:pt x="20" y="408"/>
                      <a:pt x="67" y="476"/>
                      <a:pt x="82" y="510"/>
                    </a:cubicBezTo>
                  </a:path>
                </a:pathLst>
              </a:custGeom>
              <a:noFill/>
              <a:ln w="19050" cap="flat" cmpd="sng">
                <a:solidFill>
                  <a:schemeClr val="bg2"/>
                </a:solidFill>
                <a:prstDash val="dash"/>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7840" name="未知"/>
              <p:cNvSpPr/>
              <p:nvPr/>
            </p:nvSpPr>
            <p:spPr bwMode="auto">
              <a:xfrm flipH="1">
                <a:off x="144" y="0"/>
                <a:ext cx="96" cy="510"/>
              </a:xfrm>
              <a:custGeom>
                <a:avLst/>
                <a:gdLst>
                  <a:gd name="T0" fmla="*/ 100 w 100"/>
                  <a:gd name="T1" fmla="*/ 0 h 510"/>
                  <a:gd name="T2" fmla="*/ 22 w 100"/>
                  <a:gd name="T3" fmla="*/ 150 h 510"/>
                  <a:gd name="T4" fmla="*/ 10 w 100"/>
                  <a:gd name="T5" fmla="*/ 348 h 510"/>
                  <a:gd name="T6" fmla="*/ 82 w 100"/>
                  <a:gd name="T7" fmla="*/ 510 h 510"/>
                  <a:gd name="T8" fmla="*/ 0 60000 65536"/>
                  <a:gd name="T9" fmla="*/ 0 60000 65536"/>
                  <a:gd name="T10" fmla="*/ 0 60000 65536"/>
                  <a:gd name="T11" fmla="*/ 0 60000 65536"/>
                  <a:gd name="T12" fmla="*/ 0 w 100"/>
                  <a:gd name="T13" fmla="*/ 0 h 510"/>
                  <a:gd name="T14" fmla="*/ 100 w 100"/>
                  <a:gd name="T15" fmla="*/ 510 h 510"/>
                </a:gdLst>
                <a:ahLst/>
                <a:cxnLst>
                  <a:cxn ang="T8">
                    <a:pos x="T0" y="T1"/>
                  </a:cxn>
                  <a:cxn ang="T9">
                    <a:pos x="T2" y="T3"/>
                  </a:cxn>
                  <a:cxn ang="T10">
                    <a:pos x="T4" y="T5"/>
                  </a:cxn>
                  <a:cxn ang="T11">
                    <a:pos x="T6" y="T7"/>
                  </a:cxn>
                </a:cxnLst>
                <a:rect l="T12" t="T13" r="T14" b="T15"/>
                <a:pathLst>
                  <a:path w="100" h="510">
                    <a:moveTo>
                      <a:pt x="100" y="0"/>
                    </a:moveTo>
                    <a:cubicBezTo>
                      <a:pt x="87" y="25"/>
                      <a:pt x="37" y="92"/>
                      <a:pt x="22" y="150"/>
                    </a:cubicBezTo>
                    <a:cubicBezTo>
                      <a:pt x="7" y="208"/>
                      <a:pt x="0" y="288"/>
                      <a:pt x="10" y="348"/>
                    </a:cubicBezTo>
                    <a:cubicBezTo>
                      <a:pt x="20" y="408"/>
                      <a:pt x="67" y="476"/>
                      <a:pt x="82" y="510"/>
                    </a:cubicBezTo>
                  </a:path>
                </a:pathLst>
              </a:custGeom>
              <a:noFill/>
              <a:ln w="19050" cap="flat" cmpd="sng">
                <a:solidFill>
                  <a:schemeClr val="bg2"/>
                </a:solidFill>
                <a:prstDash val="dash"/>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27796" name="Group 71"/>
            <p:cNvGrpSpPr/>
            <p:nvPr/>
          </p:nvGrpSpPr>
          <p:grpSpPr bwMode="auto">
            <a:xfrm rot="16200000" flipV="1">
              <a:off x="718" y="271"/>
              <a:ext cx="246" cy="489"/>
              <a:chOff x="0" y="0"/>
              <a:chExt cx="240" cy="510"/>
            </a:xfrm>
          </p:grpSpPr>
          <p:sp>
            <p:nvSpPr>
              <p:cNvPr id="27833" name="Oval 72"/>
              <p:cNvSpPr>
                <a:spLocks noChangeArrowheads="1"/>
              </p:cNvSpPr>
              <p:nvPr/>
            </p:nvSpPr>
            <p:spPr bwMode="auto">
              <a:xfrm>
                <a:off x="96" y="336"/>
                <a:ext cx="55" cy="51"/>
              </a:xfrm>
              <a:prstGeom prst="ellipse">
                <a:avLst/>
              </a:prstGeom>
              <a:solidFill>
                <a:srgbClr val="0033CC"/>
              </a:solidFill>
              <a:ln w="19050">
                <a:solidFill>
                  <a:srgbClr val="0033CC"/>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7834" name="Oval 73"/>
              <p:cNvSpPr>
                <a:spLocks noChangeArrowheads="1"/>
              </p:cNvSpPr>
              <p:nvPr/>
            </p:nvSpPr>
            <p:spPr bwMode="auto">
              <a:xfrm>
                <a:off x="96" y="144"/>
                <a:ext cx="55" cy="51"/>
              </a:xfrm>
              <a:prstGeom prst="ellipse">
                <a:avLst/>
              </a:prstGeom>
              <a:solidFill>
                <a:srgbClr val="0033CC"/>
              </a:solidFill>
              <a:ln w="19050">
                <a:solidFill>
                  <a:srgbClr val="0033CC"/>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7835" name="未知"/>
              <p:cNvSpPr/>
              <p:nvPr/>
            </p:nvSpPr>
            <p:spPr bwMode="auto">
              <a:xfrm>
                <a:off x="0" y="0"/>
                <a:ext cx="100" cy="510"/>
              </a:xfrm>
              <a:custGeom>
                <a:avLst/>
                <a:gdLst>
                  <a:gd name="T0" fmla="*/ 100 w 100"/>
                  <a:gd name="T1" fmla="*/ 0 h 510"/>
                  <a:gd name="T2" fmla="*/ 22 w 100"/>
                  <a:gd name="T3" fmla="*/ 150 h 510"/>
                  <a:gd name="T4" fmla="*/ 10 w 100"/>
                  <a:gd name="T5" fmla="*/ 348 h 510"/>
                  <a:gd name="T6" fmla="*/ 82 w 100"/>
                  <a:gd name="T7" fmla="*/ 510 h 510"/>
                  <a:gd name="T8" fmla="*/ 0 60000 65536"/>
                  <a:gd name="T9" fmla="*/ 0 60000 65536"/>
                  <a:gd name="T10" fmla="*/ 0 60000 65536"/>
                  <a:gd name="T11" fmla="*/ 0 60000 65536"/>
                  <a:gd name="T12" fmla="*/ 0 w 100"/>
                  <a:gd name="T13" fmla="*/ 0 h 510"/>
                  <a:gd name="T14" fmla="*/ 100 w 100"/>
                  <a:gd name="T15" fmla="*/ 510 h 510"/>
                </a:gdLst>
                <a:ahLst/>
                <a:cxnLst>
                  <a:cxn ang="T8">
                    <a:pos x="T0" y="T1"/>
                  </a:cxn>
                  <a:cxn ang="T9">
                    <a:pos x="T2" y="T3"/>
                  </a:cxn>
                  <a:cxn ang="T10">
                    <a:pos x="T4" y="T5"/>
                  </a:cxn>
                  <a:cxn ang="T11">
                    <a:pos x="T6" y="T7"/>
                  </a:cxn>
                </a:cxnLst>
                <a:rect l="T12" t="T13" r="T14" b="T15"/>
                <a:pathLst>
                  <a:path w="100" h="510">
                    <a:moveTo>
                      <a:pt x="100" y="0"/>
                    </a:moveTo>
                    <a:cubicBezTo>
                      <a:pt x="87" y="25"/>
                      <a:pt x="37" y="92"/>
                      <a:pt x="22" y="150"/>
                    </a:cubicBezTo>
                    <a:cubicBezTo>
                      <a:pt x="7" y="208"/>
                      <a:pt x="0" y="288"/>
                      <a:pt x="10" y="348"/>
                    </a:cubicBezTo>
                    <a:cubicBezTo>
                      <a:pt x="20" y="408"/>
                      <a:pt x="67" y="476"/>
                      <a:pt x="82" y="510"/>
                    </a:cubicBezTo>
                  </a:path>
                </a:pathLst>
              </a:custGeom>
              <a:noFill/>
              <a:ln w="19050" cap="flat" cmpd="sng">
                <a:solidFill>
                  <a:schemeClr val="bg2"/>
                </a:solidFill>
                <a:prstDash val="dash"/>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7836" name="未知"/>
              <p:cNvSpPr/>
              <p:nvPr/>
            </p:nvSpPr>
            <p:spPr bwMode="auto">
              <a:xfrm flipH="1">
                <a:off x="144" y="0"/>
                <a:ext cx="96" cy="510"/>
              </a:xfrm>
              <a:custGeom>
                <a:avLst/>
                <a:gdLst>
                  <a:gd name="T0" fmla="*/ 100 w 100"/>
                  <a:gd name="T1" fmla="*/ 0 h 510"/>
                  <a:gd name="T2" fmla="*/ 22 w 100"/>
                  <a:gd name="T3" fmla="*/ 150 h 510"/>
                  <a:gd name="T4" fmla="*/ 10 w 100"/>
                  <a:gd name="T5" fmla="*/ 348 h 510"/>
                  <a:gd name="T6" fmla="*/ 82 w 100"/>
                  <a:gd name="T7" fmla="*/ 510 h 510"/>
                  <a:gd name="T8" fmla="*/ 0 60000 65536"/>
                  <a:gd name="T9" fmla="*/ 0 60000 65536"/>
                  <a:gd name="T10" fmla="*/ 0 60000 65536"/>
                  <a:gd name="T11" fmla="*/ 0 60000 65536"/>
                  <a:gd name="T12" fmla="*/ 0 w 100"/>
                  <a:gd name="T13" fmla="*/ 0 h 510"/>
                  <a:gd name="T14" fmla="*/ 100 w 100"/>
                  <a:gd name="T15" fmla="*/ 510 h 510"/>
                </a:gdLst>
                <a:ahLst/>
                <a:cxnLst>
                  <a:cxn ang="T8">
                    <a:pos x="T0" y="T1"/>
                  </a:cxn>
                  <a:cxn ang="T9">
                    <a:pos x="T2" y="T3"/>
                  </a:cxn>
                  <a:cxn ang="T10">
                    <a:pos x="T4" y="T5"/>
                  </a:cxn>
                  <a:cxn ang="T11">
                    <a:pos x="T6" y="T7"/>
                  </a:cxn>
                </a:cxnLst>
                <a:rect l="T12" t="T13" r="T14" b="T15"/>
                <a:pathLst>
                  <a:path w="100" h="510">
                    <a:moveTo>
                      <a:pt x="100" y="0"/>
                    </a:moveTo>
                    <a:cubicBezTo>
                      <a:pt x="87" y="25"/>
                      <a:pt x="37" y="92"/>
                      <a:pt x="22" y="150"/>
                    </a:cubicBezTo>
                    <a:cubicBezTo>
                      <a:pt x="7" y="208"/>
                      <a:pt x="0" y="288"/>
                      <a:pt x="10" y="348"/>
                    </a:cubicBezTo>
                    <a:cubicBezTo>
                      <a:pt x="20" y="408"/>
                      <a:pt x="67" y="476"/>
                      <a:pt x="82" y="510"/>
                    </a:cubicBezTo>
                  </a:path>
                </a:pathLst>
              </a:custGeom>
              <a:noFill/>
              <a:ln w="19050" cap="flat" cmpd="sng">
                <a:solidFill>
                  <a:schemeClr val="bg2"/>
                </a:solidFill>
                <a:prstDash val="dash"/>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27797" name="Group 76"/>
            <p:cNvGrpSpPr/>
            <p:nvPr/>
          </p:nvGrpSpPr>
          <p:grpSpPr bwMode="auto">
            <a:xfrm>
              <a:off x="322" y="346"/>
              <a:ext cx="486" cy="340"/>
              <a:chOff x="0" y="0"/>
              <a:chExt cx="506" cy="330"/>
            </a:xfrm>
          </p:grpSpPr>
          <p:sp>
            <p:nvSpPr>
              <p:cNvPr id="27831" name="Oval 77"/>
              <p:cNvSpPr>
                <a:spLocks noChangeArrowheads="1"/>
              </p:cNvSpPr>
              <p:nvPr/>
            </p:nvSpPr>
            <p:spPr bwMode="auto">
              <a:xfrm>
                <a:off x="0" y="0"/>
                <a:ext cx="352" cy="330"/>
              </a:xfrm>
              <a:prstGeom prst="ellipse">
                <a:avLst/>
              </a:prstGeom>
              <a:solidFill>
                <a:schemeClr val="hlink"/>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20000"/>
                  </a:spcBef>
                </a:pPr>
                <a:endParaRPr lang="zh-CN" altLang="zh-CN" sz="3200" b="1">
                  <a:latin typeface="Times New Roman" panose="02020603050405020304" pitchFamily="18" charset="0"/>
                  <a:ea typeface="隶书" panose="02010509060101010101" pitchFamily="49" charset="-122"/>
                </a:endParaRPr>
              </a:p>
            </p:txBody>
          </p:sp>
          <p:sp>
            <p:nvSpPr>
              <p:cNvPr id="27832" name="Text Box 78"/>
              <p:cNvSpPr txBox="1">
                <a:spLocks noChangeArrowheads="1"/>
              </p:cNvSpPr>
              <p:nvPr/>
            </p:nvSpPr>
            <p:spPr bwMode="auto">
              <a:xfrm>
                <a:off x="26" y="22"/>
                <a:ext cx="480"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zh-CN" sz="2400" b="1">
                    <a:latin typeface="Times New Roman" panose="02020603050405020304" pitchFamily="18" charset="0"/>
                  </a:rPr>
                  <a:t>+4</a:t>
                </a:r>
                <a:endParaRPr lang="zh-CN" altLang="zh-CN" sz="2400" b="1">
                  <a:latin typeface="Times New Roman" panose="02020603050405020304" pitchFamily="18" charset="0"/>
                </a:endParaRPr>
              </a:p>
            </p:txBody>
          </p:sp>
        </p:grpSp>
        <p:grpSp>
          <p:nvGrpSpPr>
            <p:cNvPr id="27798" name="Group 79"/>
            <p:cNvGrpSpPr/>
            <p:nvPr/>
          </p:nvGrpSpPr>
          <p:grpSpPr bwMode="auto">
            <a:xfrm flipV="1">
              <a:off x="1889" y="642"/>
              <a:ext cx="230" cy="527"/>
              <a:chOff x="0" y="0"/>
              <a:chExt cx="240" cy="510"/>
            </a:xfrm>
          </p:grpSpPr>
          <p:sp>
            <p:nvSpPr>
              <p:cNvPr id="27827" name="Oval 80"/>
              <p:cNvSpPr>
                <a:spLocks noChangeArrowheads="1"/>
              </p:cNvSpPr>
              <p:nvPr/>
            </p:nvSpPr>
            <p:spPr bwMode="auto">
              <a:xfrm>
                <a:off x="96" y="336"/>
                <a:ext cx="55" cy="51"/>
              </a:xfrm>
              <a:prstGeom prst="ellipse">
                <a:avLst/>
              </a:prstGeom>
              <a:solidFill>
                <a:srgbClr val="0033CC"/>
              </a:solidFill>
              <a:ln w="19050">
                <a:solidFill>
                  <a:srgbClr val="0033CC"/>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7828" name="Oval 81"/>
              <p:cNvSpPr>
                <a:spLocks noChangeArrowheads="1"/>
              </p:cNvSpPr>
              <p:nvPr/>
            </p:nvSpPr>
            <p:spPr bwMode="auto">
              <a:xfrm>
                <a:off x="96" y="144"/>
                <a:ext cx="55" cy="51"/>
              </a:xfrm>
              <a:prstGeom prst="ellipse">
                <a:avLst/>
              </a:prstGeom>
              <a:solidFill>
                <a:srgbClr val="0033CC"/>
              </a:solidFill>
              <a:ln w="19050">
                <a:solidFill>
                  <a:srgbClr val="0033CC"/>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7829" name="未知"/>
              <p:cNvSpPr/>
              <p:nvPr/>
            </p:nvSpPr>
            <p:spPr bwMode="auto">
              <a:xfrm>
                <a:off x="0" y="0"/>
                <a:ext cx="100" cy="510"/>
              </a:xfrm>
              <a:custGeom>
                <a:avLst/>
                <a:gdLst>
                  <a:gd name="T0" fmla="*/ 100 w 100"/>
                  <a:gd name="T1" fmla="*/ 0 h 510"/>
                  <a:gd name="T2" fmla="*/ 22 w 100"/>
                  <a:gd name="T3" fmla="*/ 150 h 510"/>
                  <a:gd name="T4" fmla="*/ 10 w 100"/>
                  <a:gd name="T5" fmla="*/ 348 h 510"/>
                  <a:gd name="T6" fmla="*/ 82 w 100"/>
                  <a:gd name="T7" fmla="*/ 510 h 510"/>
                  <a:gd name="T8" fmla="*/ 0 60000 65536"/>
                  <a:gd name="T9" fmla="*/ 0 60000 65536"/>
                  <a:gd name="T10" fmla="*/ 0 60000 65536"/>
                  <a:gd name="T11" fmla="*/ 0 60000 65536"/>
                  <a:gd name="T12" fmla="*/ 0 w 100"/>
                  <a:gd name="T13" fmla="*/ 0 h 510"/>
                  <a:gd name="T14" fmla="*/ 100 w 100"/>
                  <a:gd name="T15" fmla="*/ 510 h 510"/>
                </a:gdLst>
                <a:ahLst/>
                <a:cxnLst>
                  <a:cxn ang="T8">
                    <a:pos x="T0" y="T1"/>
                  </a:cxn>
                  <a:cxn ang="T9">
                    <a:pos x="T2" y="T3"/>
                  </a:cxn>
                  <a:cxn ang="T10">
                    <a:pos x="T4" y="T5"/>
                  </a:cxn>
                  <a:cxn ang="T11">
                    <a:pos x="T6" y="T7"/>
                  </a:cxn>
                </a:cxnLst>
                <a:rect l="T12" t="T13" r="T14" b="T15"/>
                <a:pathLst>
                  <a:path w="100" h="510">
                    <a:moveTo>
                      <a:pt x="100" y="0"/>
                    </a:moveTo>
                    <a:cubicBezTo>
                      <a:pt x="87" y="25"/>
                      <a:pt x="37" y="92"/>
                      <a:pt x="22" y="150"/>
                    </a:cubicBezTo>
                    <a:cubicBezTo>
                      <a:pt x="7" y="208"/>
                      <a:pt x="0" y="288"/>
                      <a:pt x="10" y="348"/>
                    </a:cubicBezTo>
                    <a:cubicBezTo>
                      <a:pt x="20" y="408"/>
                      <a:pt x="67" y="476"/>
                      <a:pt x="82" y="510"/>
                    </a:cubicBezTo>
                  </a:path>
                </a:pathLst>
              </a:custGeom>
              <a:noFill/>
              <a:ln w="19050" cap="flat" cmpd="sng">
                <a:solidFill>
                  <a:schemeClr val="bg2"/>
                </a:solidFill>
                <a:prstDash val="dash"/>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7830" name="未知"/>
              <p:cNvSpPr/>
              <p:nvPr/>
            </p:nvSpPr>
            <p:spPr bwMode="auto">
              <a:xfrm flipH="1">
                <a:off x="144" y="0"/>
                <a:ext cx="96" cy="510"/>
              </a:xfrm>
              <a:custGeom>
                <a:avLst/>
                <a:gdLst>
                  <a:gd name="T0" fmla="*/ 100 w 100"/>
                  <a:gd name="T1" fmla="*/ 0 h 510"/>
                  <a:gd name="T2" fmla="*/ 22 w 100"/>
                  <a:gd name="T3" fmla="*/ 150 h 510"/>
                  <a:gd name="T4" fmla="*/ 10 w 100"/>
                  <a:gd name="T5" fmla="*/ 348 h 510"/>
                  <a:gd name="T6" fmla="*/ 82 w 100"/>
                  <a:gd name="T7" fmla="*/ 510 h 510"/>
                  <a:gd name="T8" fmla="*/ 0 60000 65536"/>
                  <a:gd name="T9" fmla="*/ 0 60000 65536"/>
                  <a:gd name="T10" fmla="*/ 0 60000 65536"/>
                  <a:gd name="T11" fmla="*/ 0 60000 65536"/>
                  <a:gd name="T12" fmla="*/ 0 w 100"/>
                  <a:gd name="T13" fmla="*/ 0 h 510"/>
                  <a:gd name="T14" fmla="*/ 100 w 100"/>
                  <a:gd name="T15" fmla="*/ 510 h 510"/>
                </a:gdLst>
                <a:ahLst/>
                <a:cxnLst>
                  <a:cxn ang="T8">
                    <a:pos x="T0" y="T1"/>
                  </a:cxn>
                  <a:cxn ang="T9">
                    <a:pos x="T2" y="T3"/>
                  </a:cxn>
                  <a:cxn ang="T10">
                    <a:pos x="T4" y="T5"/>
                  </a:cxn>
                  <a:cxn ang="T11">
                    <a:pos x="T6" y="T7"/>
                  </a:cxn>
                </a:cxnLst>
                <a:rect l="T12" t="T13" r="T14" b="T15"/>
                <a:pathLst>
                  <a:path w="100" h="510">
                    <a:moveTo>
                      <a:pt x="100" y="0"/>
                    </a:moveTo>
                    <a:cubicBezTo>
                      <a:pt x="87" y="25"/>
                      <a:pt x="37" y="92"/>
                      <a:pt x="22" y="150"/>
                    </a:cubicBezTo>
                    <a:cubicBezTo>
                      <a:pt x="7" y="208"/>
                      <a:pt x="0" y="288"/>
                      <a:pt x="10" y="348"/>
                    </a:cubicBezTo>
                    <a:cubicBezTo>
                      <a:pt x="20" y="408"/>
                      <a:pt x="67" y="476"/>
                      <a:pt x="82" y="510"/>
                    </a:cubicBezTo>
                  </a:path>
                </a:pathLst>
              </a:custGeom>
              <a:noFill/>
              <a:ln w="19050" cap="flat" cmpd="sng">
                <a:solidFill>
                  <a:schemeClr val="bg2"/>
                </a:solidFill>
                <a:prstDash val="dash"/>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27799" name="Group 84"/>
            <p:cNvGrpSpPr/>
            <p:nvPr/>
          </p:nvGrpSpPr>
          <p:grpSpPr bwMode="auto">
            <a:xfrm rot="-5400000">
              <a:off x="1547" y="271"/>
              <a:ext cx="246" cy="489"/>
              <a:chOff x="0" y="0"/>
              <a:chExt cx="240" cy="510"/>
            </a:xfrm>
          </p:grpSpPr>
          <p:sp>
            <p:nvSpPr>
              <p:cNvPr id="27823" name="Oval 85"/>
              <p:cNvSpPr>
                <a:spLocks noChangeArrowheads="1"/>
              </p:cNvSpPr>
              <p:nvPr/>
            </p:nvSpPr>
            <p:spPr bwMode="auto">
              <a:xfrm>
                <a:off x="96" y="336"/>
                <a:ext cx="55" cy="51"/>
              </a:xfrm>
              <a:prstGeom prst="ellipse">
                <a:avLst/>
              </a:prstGeom>
              <a:solidFill>
                <a:srgbClr val="0033CC"/>
              </a:solidFill>
              <a:ln w="19050">
                <a:solidFill>
                  <a:srgbClr val="0033CC"/>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7824" name="Oval 86"/>
              <p:cNvSpPr>
                <a:spLocks noChangeArrowheads="1"/>
              </p:cNvSpPr>
              <p:nvPr/>
            </p:nvSpPr>
            <p:spPr bwMode="auto">
              <a:xfrm>
                <a:off x="96" y="144"/>
                <a:ext cx="55" cy="51"/>
              </a:xfrm>
              <a:prstGeom prst="ellipse">
                <a:avLst/>
              </a:prstGeom>
              <a:solidFill>
                <a:srgbClr val="0033CC"/>
              </a:solidFill>
              <a:ln w="19050">
                <a:solidFill>
                  <a:srgbClr val="0033CC"/>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7825" name="未知"/>
              <p:cNvSpPr/>
              <p:nvPr/>
            </p:nvSpPr>
            <p:spPr bwMode="auto">
              <a:xfrm>
                <a:off x="0" y="0"/>
                <a:ext cx="100" cy="510"/>
              </a:xfrm>
              <a:custGeom>
                <a:avLst/>
                <a:gdLst>
                  <a:gd name="T0" fmla="*/ 100 w 100"/>
                  <a:gd name="T1" fmla="*/ 0 h 510"/>
                  <a:gd name="T2" fmla="*/ 22 w 100"/>
                  <a:gd name="T3" fmla="*/ 150 h 510"/>
                  <a:gd name="T4" fmla="*/ 10 w 100"/>
                  <a:gd name="T5" fmla="*/ 348 h 510"/>
                  <a:gd name="T6" fmla="*/ 82 w 100"/>
                  <a:gd name="T7" fmla="*/ 510 h 510"/>
                  <a:gd name="T8" fmla="*/ 0 60000 65536"/>
                  <a:gd name="T9" fmla="*/ 0 60000 65536"/>
                  <a:gd name="T10" fmla="*/ 0 60000 65536"/>
                  <a:gd name="T11" fmla="*/ 0 60000 65536"/>
                  <a:gd name="T12" fmla="*/ 0 w 100"/>
                  <a:gd name="T13" fmla="*/ 0 h 510"/>
                  <a:gd name="T14" fmla="*/ 100 w 100"/>
                  <a:gd name="T15" fmla="*/ 510 h 510"/>
                </a:gdLst>
                <a:ahLst/>
                <a:cxnLst>
                  <a:cxn ang="T8">
                    <a:pos x="T0" y="T1"/>
                  </a:cxn>
                  <a:cxn ang="T9">
                    <a:pos x="T2" y="T3"/>
                  </a:cxn>
                  <a:cxn ang="T10">
                    <a:pos x="T4" y="T5"/>
                  </a:cxn>
                  <a:cxn ang="T11">
                    <a:pos x="T6" y="T7"/>
                  </a:cxn>
                </a:cxnLst>
                <a:rect l="T12" t="T13" r="T14" b="T15"/>
                <a:pathLst>
                  <a:path w="100" h="510">
                    <a:moveTo>
                      <a:pt x="100" y="0"/>
                    </a:moveTo>
                    <a:cubicBezTo>
                      <a:pt x="87" y="25"/>
                      <a:pt x="37" y="92"/>
                      <a:pt x="22" y="150"/>
                    </a:cubicBezTo>
                    <a:cubicBezTo>
                      <a:pt x="7" y="208"/>
                      <a:pt x="0" y="288"/>
                      <a:pt x="10" y="348"/>
                    </a:cubicBezTo>
                    <a:cubicBezTo>
                      <a:pt x="20" y="408"/>
                      <a:pt x="67" y="476"/>
                      <a:pt x="82" y="510"/>
                    </a:cubicBezTo>
                  </a:path>
                </a:pathLst>
              </a:custGeom>
              <a:noFill/>
              <a:ln w="19050" cap="flat" cmpd="sng">
                <a:solidFill>
                  <a:schemeClr val="bg2"/>
                </a:solidFill>
                <a:prstDash val="dash"/>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7826" name="未知"/>
              <p:cNvSpPr/>
              <p:nvPr/>
            </p:nvSpPr>
            <p:spPr bwMode="auto">
              <a:xfrm flipH="1">
                <a:off x="144" y="0"/>
                <a:ext cx="96" cy="510"/>
              </a:xfrm>
              <a:custGeom>
                <a:avLst/>
                <a:gdLst>
                  <a:gd name="T0" fmla="*/ 100 w 100"/>
                  <a:gd name="T1" fmla="*/ 0 h 510"/>
                  <a:gd name="T2" fmla="*/ 22 w 100"/>
                  <a:gd name="T3" fmla="*/ 150 h 510"/>
                  <a:gd name="T4" fmla="*/ 10 w 100"/>
                  <a:gd name="T5" fmla="*/ 348 h 510"/>
                  <a:gd name="T6" fmla="*/ 82 w 100"/>
                  <a:gd name="T7" fmla="*/ 510 h 510"/>
                  <a:gd name="T8" fmla="*/ 0 60000 65536"/>
                  <a:gd name="T9" fmla="*/ 0 60000 65536"/>
                  <a:gd name="T10" fmla="*/ 0 60000 65536"/>
                  <a:gd name="T11" fmla="*/ 0 60000 65536"/>
                  <a:gd name="T12" fmla="*/ 0 w 100"/>
                  <a:gd name="T13" fmla="*/ 0 h 510"/>
                  <a:gd name="T14" fmla="*/ 100 w 100"/>
                  <a:gd name="T15" fmla="*/ 510 h 510"/>
                </a:gdLst>
                <a:ahLst/>
                <a:cxnLst>
                  <a:cxn ang="T8">
                    <a:pos x="T0" y="T1"/>
                  </a:cxn>
                  <a:cxn ang="T9">
                    <a:pos x="T2" y="T3"/>
                  </a:cxn>
                  <a:cxn ang="T10">
                    <a:pos x="T4" y="T5"/>
                  </a:cxn>
                  <a:cxn ang="T11">
                    <a:pos x="T6" y="T7"/>
                  </a:cxn>
                </a:cxnLst>
                <a:rect l="T12" t="T13" r="T14" b="T15"/>
                <a:pathLst>
                  <a:path w="100" h="510">
                    <a:moveTo>
                      <a:pt x="100" y="0"/>
                    </a:moveTo>
                    <a:cubicBezTo>
                      <a:pt x="87" y="25"/>
                      <a:pt x="37" y="92"/>
                      <a:pt x="22" y="150"/>
                    </a:cubicBezTo>
                    <a:cubicBezTo>
                      <a:pt x="7" y="208"/>
                      <a:pt x="0" y="288"/>
                      <a:pt x="10" y="348"/>
                    </a:cubicBezTo>
                    <a:cubicBezTo>
                      <a:pt x="20" y="408"/>
                      <a:pt x="67" y="476"/>
                      <a:pt x="82" y="510"/>
                    </a:cubicBezTo>
                  </a:path>
                </a:pathLst>
              </a:custGeom>
              <a:noFill/>
              <a:ln w="19050" cap="flat" cmpd="sng">
                <a:solidFill>
                  <a:schemeClr val="bg2"/>
                </a:solidFill>
                <a:prstDash val="dash"/>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27800" name="Group 89"/>
            <p:cNvGrpSpPr/>
            <p:nvPr/>
          </p:nvGrpSpPr>
          <p:grpSpPr bwMode="auto">
            <a:xfrm>
              <a:off x="1842" y="346"/>
              <a:ext cx="486" cy="340"/>
              <a:chOff x="0" y="0"/>
              <a:chExt cx="506" cy="330"/>
            </a:xfrm>
          </p:grpSpPr>
          <p:sp>
            <p:nvSpPr>
              <p:cNvPr id="27821" name="Oval 90"/>
              <p:cNvSpPr>
                <a:spLocks noChangeArrowheads="1"/>
              </p:cNvSpPr>
              <p:nvPr/>
            </p:nvSpPr>
            <p:spPr bwMode="auto">
              <a:xfrm>
                <a:off x="0" y="0"/>
                <a:ext cx="352" cy="330"/>
              </a:xfrm>
              <a:prstGeom prst="ellipse">
                <a:avLst/>
              </a:prstGeom>
              <a:solidFill>
                <a:schemeClr val="hlink"/>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20000"/>
                  </a:spcBef>
                </a:pPr>
                <a:endParaRPr lang="zh-CN" altLang="zh-CN" sz="3200" b="1">
                  <a:latin typeface="Times New Roman" panose="02020603050405020304" pitchFamily="18" charset="0"/>
                  <a:ea typeface="隶书" panose="02010509060101010101" pitchFamily="49" charset="-122"/>
                </a:endParaRPr>
              </a:p>
            </p:txBody>
          </p:sp>
          <p:sp>
            <p:nvSpPr>
              <p:cNvPr id="27822" name="Text Box 91"/>
              <p:cNvSpPr txBox="1">
                <a:spLocks noChangeArrowheads="1"/>
              </p:cNvSpPr>
              <p:nvPr/>
            </p:nvSpPr>
            <p:spPr bwMode="auto">
              <a:xfrm>
                <a:off x="26" y="22"/>
                <a:ext cx="480"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zh-CN" sz="2400" b="1">
                    <a:latin typeface="Times New Roman" panose="02020603050405020304" pitchFamily="18" charset="0"/>
                  </a:rPr>
                  <a:t>+4</a:t>
                </a:r>
                <a:endParaRPr lang="zh-CN" altLang="zh-CN" sz="2400" b="1">
                  <a:latin typeface="Times New Roman" panose="02020603050405020304" pitchFamily="18" charset="0"/>
                </a:endParaRPr>
              </a:p>
            </p:txBody>
          </p:sp>
        </p:grpSp>
        <p:grpSp>
          <p:nvGrpSpPr>
            <p:cNvPr id="27801" name="Group 92"/>
            <p:cNvGrpSpPr/>
            <p:nvPr/>
          </p:nvGrpSpPr>
          <p:grpSpPr bwMode="auto">
            <a:xfrm>
              <a:off x="1105" y="346"/>
              <a:ext cx="486" cy="340"/>
              <a:chOff x="0" y="0"/>
              <a:chExt cx="486" cy="340"/>
            </a:xfrm>
          </p:grpSpPr>
          <p:sp>
            <p:nvSpPr>
              <p:cNvPr id="27819" name="Oval 93"/>
              <p:cNvSpPr>
                <a:spLocks noChangeArrowheads="1"/>
              </p:cNvSpPr>
              <p:nvPr/>
            </p:nvSpPr>
            <p:spPr bwMode="auto">
              <a:xfrm>
                <a:off x="0" y="0"/>
                <a:ext cx="338" cy="340"/>
              </a:xfrm>
              <a:prstGeom prst="ellipse">
                <a:avLst/>
              </a:prstGeom>
              <a:solidFill>
                <a:schemeClr val="hlink"/>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20000"/>
                  </a:spcBef>
                </a:pPr>
                <a:endParaRPr lang="zh-CN" altLang="zh-CN" sz="3200" b="1">
                  <a:latin typeface="Times New Roman" panose="02020603050405020304" pitchFamily="18" charset="0"/>
                  <a:ea typeface="隶书" panose="02010509060101010101" pitchFamily="49" charset="-122"/>
                </a:endParaRPr>
              </a:p>
            </p:txBody>
          </p:sp>
          <p:sp>
            <p:nvSpPr>
              <p:cNvPr id="27820" name="Text Box 94"/>
              <p:cNvSpPr txBox="1">
                <a:spLocks noChangeArrowheads="1"/>
              </p:cNvSpPr>
              <p:nvPr/>
            </p:nvSpPr>
            <p:spPr bwMode="auto">
              <a:xfrm>
                <a:off x="25" y="23"/>
                <a:ext cx="461"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zh-CN" sz="2400" b="1">
                    <a:latin typeface="Times New Roman" panose="02020603050405020304" pitchFamily="18" charset="0"/>
                  </a:rPr>
                  <a:t>+4</a:t>
                </a:r>
                <a:endParaRPr lang="zh-CN" altLang="zh-CN" sz="2400" b="1">
                  <a:latin typeface="Times New Roman" panose="02020603050405020304" pitchFamily="18" charset="0"/>
                </a:endParaRPr>
              </a:p>
            </p:txBody>
          </p:sp>
        </p:grpSp>
        <p:grpSp>
          <p:nvGrpSpPr>
            <p:cNvPr id="27802" name="Group 95"/>
            <p:cNvGrpSpPr/>
            <p:nvPr/>
          </p:nvGrpSpPr>
          <p:grpSpPr bwMode="auto">
            <a:xfrm>
              <a:off x="1842" y="1137"/>
              <a:ext cx="486" cy="340"/>
              <a:chOff x="0" y="0"/>
              <a:chExt cx="506" cy="330"/>
            </a:xfrm>
          </p:grpSpPr>
          <p:sp>
            <p:nvSpPr>
              <p:cNvPr id="27817" name="Oval 96"/>
              <p:cNvSpPr>
                <a:spLocks noChangeArrowheads="1"/>
              </p:cNvSpPr>
              <p:nvPr/>
            </p:nvSpPr>
            <p:spPr bwMode="auto">
              <a:xfrm>
                <a:off x="0" y="0"/>
                <a:ext cx="352" cy="330"/>
              </a:xfrm>
              <a:prstGeom prst="ellipse">
                <a:avLst/>
              </a:prstGeom>
              <a:solidFill>
                <a:schemeClr val="hlink"/>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20000"/>
                  </a:spcBef>
                </a:pPr>
                <a:endParaRPr lang="zh-CN" altLang="zh-CN" sz="3200" b="1">
                  <a:latin typeface="Times New Roman" panose="02020603050405020304" pitchFamily="18" charset="0"/>
                  <a:ea typeface="隶书" panose="02010509060101010101" pitchFamily="49" charset="-122"/>
                </a:endParaRPr>
              </a:p>
            </p:txBody>
          </p:sp>
          <p:sp>
            <p:nvSpPr>
              <p:cNvPr id="27818" name="Text Box 97"/>
              <p:cNvSpPr txBox="1">
                <a:spLocks noChangeArrowheads="1"/>
              </p:cNvSpPr>
              <p:nvPr/>
            </p:nvSpPr>
            <p:spPr bwMode="auto">
              <a:xfrm>
                <a:off x="26" y="21"/>
                <a:ext cx="480"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zh-CN" sz="2400" b="1">
                    <a:latin typeface="Times New Roman" panose="02020603050405020304" pitchFamily="18" charset="0"/>
                  </a:rPr>
                  <a:t>+4</a:t>
                </a:r>
                <a:endParaRPr lang="zh-CN" altLang="zh-CN" sz="2400" b="1">
                  <a:latin typeface="Times New Roman" panose="02020603050405020304" pitchFamily="18" charset="0"/>
                </a:endParaRPr>
              </a:p>
            </p:txBody>
          </p:sp>
        </p:grpSp>
        <p:grpSp>
          <p:nvGrpSpPr>
            <p:cNvPr id="27803" name="Group 98"/>
            <p:cNvGrpSpPr/>
            <p:nvPr/>
          </p:nvGrpSpPr>
          <p:grpSpPr bwMode="auto">
            <a:xfrm>
              <a:off x="322" y="1137"/>
              <a:ext cx="486" cy="340"/>
              <a:chOff x="0" y="0"/>
              <a:chExt cx="506" cy="330"/>
            </a:xfrm>
          </p:grpSpPr>
          <p:sp>
            <p:nvSpPr>
              <p:cNvPr id="27815" name="Oval 99"/>
              <p:cNvSpPr>
                <a:spLocks noChangeArrowheads="1"/>
              </p:cNvSpPr>
              <p:nvPr/>
            </p:nvSpPr>
            <p:spPr bwMode="auto">
              <a:xfrm>
                <a:off x="0" y="0"/>
                <a:ext cx="352" cy="330"/>
              </a:xfrm>
              <a:prstGeom prst="ellipse">
                <a:avLst/>
              </a:prstGeom>
              <a:solidFill>
                <a:schemeClr val="hlink"/>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20000"/>
                  </a:spcBef>
                </a:pPr>
                <a:endParaRPr lang="zh-CN" altLang="zh-CN" sz="3200" b="1">
                  <a:latin typeface="Times New Roman" panose="02020603050405020304" pitchFamily="18" charset="0"/>
                  <a:ea typeface="隶书" panose="02010509060101010101" pitchFamily="49" charset="-122"/>
                </a:endParaRPr>
              </a:p>
            </p:txBody>
          </p:sp>
          <p:sp>
            <p:nvSpPr>
              <p:cNvPr id="27816" name="Text Box 100"/>
              <p:cNvSpPr txBox="1">
                <a:spLocks noChangeArrowheads="1"/>
              </p:cNvSpPr>
              <p:nvPr/>
            </p:nvSpPr>
            <p:spPr bwMode="auto">
              <a:xfrm>
                <a:off x="26" y="21"/>
                <a:ext cx="480"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zh-CN" sz="2400" b="1">
                    <a:latin typeface="Times New Roman" panose="02020603050405020304" pitchFamily="18" charset="0"/>
                  </a:rPr>
                  <a:t>+4</a:t>
                </a:r>
                <a:endParaRPr lang="zh-CN" altLang="zh-CN" sz="2400" b="1">
                  <a:latin typeface="Times New Roman" panose="02020603050405020304" pitchFamily="18" charset="0"/>
                </a:endParaRPr>
              </a:p>
            </p:txBody>
          </p:sp>
        </p:grpSp>
        <p:grpSp>
          <p:nvGrpSpPr>
            <p:cNvPr id="27804" name="Group 101"/>
            <p:cNvGrpSpPr/>
            <p:nvPr/>
          </p:nvGrpSpPr>
          <p:grpSpPr bwMode="auto">
            <a:xfrm>
              <a:off x="0" y="1187"/>
              <a:ext cx="329" cy="235"/>
              <a:chOff x="0" y="0"/>
              <a:chExt cx="343" cy="228"/>
            </a:xfrm>
          </p:grpSpPr>
          <p:sp>
            <p:nvSpPr>
              <p:cNvPr id="27811" name="Oval 102"/>
              <p:cNvSpPr>
                <a:spLocks noChangeArrowheads="1"/>
              </p:cNvSpPr>
              <p:nvPr/>
            </p:nvSpPr>
            <p:spPr bwMode="auto">
              <a:xfrm rot="-5400000">
                <a:off x="186" y="86"/>
                <a:ext cx="55" cy="51"/>
              </a:xfrm>
              <a:prstGeom prst="ellipse">
                <a:avLst/>
              </a:prstGeom>
              <a:solidFill>
                <a:srgbClr val="0033CC"/>
              </a:solidFill>
              <a:ln w="19050">
                <a:solidFill>
                  <a:srgbClr val="0033CC"/>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nvGrpSpPr>
              <p:cNvPr id="27812" name="Group 103"/>
              <p:cNvGrpSpPr/>
              <p:nvPr/>
            </p:nvGrpSpPr>
            <p:grpSpPr bwMode="auto">
              <a:xfrm>
                <a:off x="0" y="0"/>
                <a:ext cx="343" cy="228"/>
                <a:chOff x="0" y="0"/>
                <a:chExt cx="343" cy="228"/>
              </a:xfrm>
            </p:grpSpPr>
            <p:sp>
              <p:nvSpPr>
                <p:cNvPr id="27813" name="未知"/>
                <p:cNvSpPr/>
                <p:nvPr/>
              </p:nvSpPr>
              <p:spPr bwMode="auto">
                <a:xfrm>
                  <a:off x="0" y="144"/>
                  <a:ext cx="343" cy="84"/>
                </a:xfrm>
                <a:custGeom>
                  <a:avLst/>
                  <a:gdLst>
                    <a:gd name="T0" fmla="*/ 21 w 343"/>
                    <a:gd name="T1" fmla="*/ 72 h 84"/>
                    <a:gd name="T2" fmla="*/ 27 w 343"/>
                    <a:gd name="T3" fmla="*/ 72 h 84"/>
                    <a:gd name="T4" fmla="*/ 181 w 343"/>
                    <a:gd name="T5" fmla="*/ 72 h 84"/>
                    <a:gd name="T6" fmla="*/ 343 w 343"/>
                    <a:gd name="T7" fmla="*/ 0 h 84"/>
                    <a:gd name="T8" fmla="*/ 0 60000 65536"/>
                    <a:gd name="T9" fmla="*/ 0 60000 65536"/>
                    <a:gd name="T10" fmla="*/ 0 60000 65536"/>
                    <a:gd name="T11" fmla="*/ 0 60000 65536"/>
                    <a:gd name="T12" fmla="*/ 0 w 343"/>
                    <a:gd name="T13" fmla="*/ 0 h 84"/>
                    <a:gd name="T14" fmla="*/ 343 w 343"/>
                    <a:gd name="T15" fmla="*/ 84 h 84"/>
                  </a:gdLst>
                  <a:ahLst/>
                  <a:cxnLst>
                    <a:cxn ang="T8">
                      <a:pos x="T0" y="T1"/>
                    </a:cxn>
                    <a:cxn ang="T9">
                      <a:pos x="T2" y="T3"/>
                    </a:cxn>
                    <a:cxn ang="T10">
                      <a:pos x="T4" y="T5"/>
                    </a:cxn>
                    <a:cxn ang="T11">
                      <a:pos x="T6" y="T7"/>
                    </a:cxn>
                  </a:cxnLst>
                  <a:rect l="T12" t="T13" r="T14" b="T15"/>
                  <a:pathLst>
                    <a:path w="343" h="84">
                      <a:moveTo>
                        <a:pt x="21" y="72"/>
                      </a:moveTo>
                      <a:cubicBezTo>
                        <a:pt x="23" y="72"/>
                        <a:pt x="0" y="72"/>
                        <a:pt x="27" y="72"/>
                      </a:cubicBezTo>
                      <a:cubicBezTo>
                        <a:pt x="54" y="72"/>
                        <a:pt x="128" y="84"/>
                        <a:pt x="181" y="72"/>
                      </a:cubicBezTo>
                      <a:cubicBezTo>
                        <a:pt x="234" y="60"/>
                        <a:pt x="309" y="15"/>
                        <a:pt x="343" y="0"/>
                      </a:cubicBezTo>
                    </a:path>
                  </a:pathLst>
                </a:custGeom>
                <a:noFill/>
                <a:ln w="19050" cap="flat" cmpd="sng">
                  <a:solidFill>
                    <a:schemeClr val="bg2"/>
                  </a:solidFill>
                  <a:prstDash val="dash"/>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7814" name="未知"/>
                <p:cNvSpPr/>
                <p:nvPr/>
              </p:nvSpPr>
              <p:spPr bwMode="auto">
                <a:xfrm flipV="1">
                  <a:off x="0" y="0"/>
                  <a:ext cx="343" cy="84"/>
                </a:xfrm>
                <a:custGeom>
                  <a:avLst/>
                  <a:gdLst>
                    <a:gd name="T0" fmla="*/ 21 w 343"/>
                    <a:gd name="T1" fmla="*/ 72 h 84"/>
                    <a:gd name="T2" fmla="*/ 27 w 343"/>
                    <a:gd name="T3" fmla="*/ 72 h 84"/>
                    <a:gd name="T4" fmla="*/ 181 w 343"/>
                    <a:gd name="T5" fmla="*/ 72 h 84"/>
                    <a:gd name="T6" fmla="*/ 343 w 343"/>
                    <a:gd name="T7" fmla="*/ 0 h 84"/>
                    <a:gd name="T8" fmla="*/ 0 60000 65536"/>
                    <a:gd name="T9" fmla="*/ 0 60000 65536"/>
                    <a:gd name="T10" fmla="*/ 0 60000 65536"/>
                    <a:gd name="T11" fmla="*/ 0 60000 65536"/>
                    <a:gd name="T12" fmla="*/ 0 w 343"/>
                    <a:gd name="T13" fmla="*/ 0 h 84"/>
                    <a:gd name="T14" fmla="*/ 343 w 343"/>
                    <a:gd name="T15" fmla="*/ 84 h 84"/>
                  </a:gdLst>
                  <a:ahLst/>
                  <a:cxnLst>
                    <a:cxn ang="T8">
                      <a:pos x="T0" y="T1"/>
                    </a:cxn>
                    <a:cxn ang="T9">
                      <a:pos x="T2" y="T3"/>
                    </a:cxn>
                    <a:cxn ang="T10">
                      <a:pos x="T4" y="T5"/>
                    </a:cxn>
                    <a:cxn ang="T11">
                      <a:pos x="T6" y="T7"/>
                    </a:cxn>
                  </a:cxnLst>
                  <a:rect l="T12" t="T13" r="T14" b="T15"/>
                  <a:pathLst>
                    <a:path w="343" h="84">
                      <a:moveTo>
                        <a:pt x="21" y="72"/>
                      </a:moveTo>
                      <a:cubicBezTo>
                        <a:pt x="23" y="72"/>
                        <a:pt x="0" y="72"/>
                        <a:pt x="27" y="72"/>
                      </a:cubicBezTo>
                      <a:cubicBezTo>
                        <a:pt x="54" y="72"/>
                        <a:pt x="128" y="84"/>
                        <a:pt x="181" y="72"/>
                      </a:cubicBezTo>
                      <a:cubicBezTo>
                        <a:pt x="234" y="60"/>
                        <a:pt x="309" y="15"/>
                        <a:pt x="343" y="0"/>
                      </a:cubicBezTo>
                    </a:path>
                  </a:pathLst>
                </a:custGeom>
                <a:noFill/>
                <a:ln w="19050" cap="flat" cmpd="sng">
                  <a:solidFill>
                    <a:schemeClr val="bg2"/>
                  </a:solidFill>
                  <a:prstDash val="dash"/>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grpSp>
          <p:nvGrpSpPr>
            <p:cNvPr id="27805" name="Group 106"/>
            <p:cNvGrpSpPr/>
            <p:nvPr/>
          </p:nvGrpSpPr>
          <p:grpSpPr bwMode="auto">
            <a:xfrm>
              <a:off x="46" y="396"/>
              <a:ext cx="329" cy="234"/>
              <a:chOff x="0" y="0"/>
              <a:chExt cx="343" cy="228"/>
            </a:xfrm>
          </p:grpSpPr>
          <p:grpSp>
            <p:nvGrpSpPr>
              <p:cNvPr id="27807" name="Group 107"/>
              <p:cNvGrpSpPr/>
              <p:nvPr/>
            </p:nvGrpSpPr>
            <p:grpSpPr bwMode="auto">
              <a:xfrm>
                <a:off x="0" y="0"/>
                <a:ext cx="343" cy="228"/>
                <a:chOff x="0" y="0"/>
                <a:chExt cx="343" cy="228"/>
              </a:xfrm>
            </p:grpSpPr>
            <p:sp>
              <p:nvSpPr>
                <p:cNvPr id="27809" name="未知"/>
                <p:cNvSpPr/>
                <p:nvPr/>
              </p:nvSpPr>
              <p:spPr bwMode="auto">
                <a:xfrm>
                  <a:off x="0" y="144"/>
                  <a:ext cx="343" cy="84"/>
                </a:xfrm>
                <a:custGeom>
                  <a:avLst/>
                  <a:gdLst>
                    <a:gd name="T0" fmla="*/ 21 w 343"/>
                    <a:gd name="T1" fmla="*/ 72 h 84"/>
                    <a:gd name="T2" fmla="*/ 27 w 343"/>
                    <a:gd name="T3" fmla="*/ 72 h 84"/>
                    <a:gd name="T4" fmla="*/ 181 w 343"/>
                    <a:gd name="T5" fmla="*/ 72 h 84"/>
                    <a:gd name="T6" fmla="*/ 343 w 343"/>
                    <a:gd name="T7" fmla="*/ 0 h 84"/>
                    <a:gd name="T8" fmla="*/ 0 60000 65536"/>
                    <a:gd name="T9" fmla="*/ 0 60000 65536"/>
                    <a:gd name="T10" fmla="*/ 0 60000 65536"/>
                    <a:gd name="T11" fmla="*/ 0 60000 65536"/>
                    <a:gd name="T12" fmla="*/ 0 w 343"/>
                    <a:gd name="T13" fmla="*/ 0 h 84"/>
                    <a:gd name="T14" fmla="*/ 343 w 343"/>
                    <a:gd name="T15" fmla="*/ 84 h 84"/>
                  </a:gdLst>
                  <a:ahLst/>
                  <a:cxnLst>
                    <a:cxn ang="T8">
                      <a:pos x="T0" y="T1"/>
                    </a:cxn>
                    <a:cxn ang="T9">
                      <a:pos x="T2" y="T3"/>
                    </a:cxn>
                    <a:cxn ang="T10">
                      <a:pos x="T4" y="T5"/>
                    </a:cxn>
                    <a:cxn ang="T11">
                      <a:pos x="T6" y="T7"/>
                    </a:cxn>
                  </a:cxnLst>
                  <a:rect l="T12" t="T13" r="T14" b="T15"/>
                  <a:pathLst>
                    <a:path w="343" h="84">
                      <a:moveTo>
                        <a:pt x="21" y="72"/>
                      </a:moveTo>
                      <a:cubicBezTo>
                        <a:pt x="23" y="72"/>
                        <a:pt x="0" y="72"/>
                        <a:pt x="27" y="72"/>
                      </a:cubicBezTo>
                      <a:cubicBezTo>
                        <a:pt x="54" y="72"/>
                        <a:pt x="128" y="84"/>
                        <a:pt x="181" y="72"/>
                      </a:cubicBezTo>
                      <a:cubicBezTo>
                        <a:pt x="234" y="60"/>
                        <a:pt x="309" y="15"/>
                        <a:pt x="343" y="0"/>
                      </a:cubicBezTo>
                    </a:path>
                  </a:pathLst>
                </a:custGeom>
                <a:noFill/>
                <a:ln w="19050" cap="flat" cmpd="sng">
                  <a:solidFill>
                    <a:schemeClr val="bg2"/>
                  </a:solidFill>
                  <a:prstDash val="dash"/>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7810" name="未知"/>
                <p:cNvSpPr/>
                <p:nvPr/>
              </p:nvSpPr>
              <p:spPr bwMode="auto">
                <a:xfrm flipV="1">
                  <a:off x="0" y="0"/>
                  <a:ext cx="343" cy="84"/>
                </a:xfrm>
                <a:custGeom>
                  <a:avLst/>
                  <a:gdLst>
                    <a:gd name="T0" fmla="*/ 21 w 343"/>
                    <a:gd name="T1" fmla="*/ 72 h 84"/>
                    <a:gd name="T2" fmla="*/ 27 w 343"/>
                    <a:gd name="T3" fmla="*/ 72 h 84"/>
                    <a:gd name="T4" fmla="*/ 181 w 343"/>
                    <a:gd name="T5" fmla="*/ 72 h 84"/>
                    <a:gd name="T6" fmla="*/ 343 w 343"/>
                    <a:gd name="T7" fmla="*/ 0 h 84"/>
                    <a:gd name="T8" fmla="*/ 0 60000 65536"/>
                    <a:gd name="T9" fmla="*/ 0 60000 65536"/>
                    <a:gd name="T10" fmla="*/ 0 60000 65536"/>
                    <a:gd name="T11" fmla="*/ 0 60000 65536"/>
                    <a:gd name="T12" fmla="*/ 0 w 343"/>
                    <a:gd name="T13" fmla="*/ 0 h 84"/>
                    <a:gd name="T14" fmla="*/ 343 w 343"/>
                    <a:gd name="T15" fmla="*/ 84 h 84"/>
                  </a:gdLst>
                  <a:ahLst/>
                  <a:cxnLst>
                    <a:cxn ang="T8">
                      <a:pos x="T0" y="T1"/>
                    </a:cxn>
                    <a:cxn ang="T9">
                      <a:pos x="T2" y="T3"/>
                    </a:cxn>
                    <a:cxn ang="T10">
                      <a:pos x="T4" y="T5"/>
                    </a:cxn>
                    <a:cxn ang="T11">
                      <a:pos x="T6" y="T7"/>
                    </a:cxn>
                  </a:cxnLst>
                  <a:rect l="T12" t="T13" r="T14" b="T15"/>
                  <a:pathLst>
                    <a:path w="343" h="84">
                      <a:moveTo>
                        <a:pt x="21" y="72"/>
                      </a:moveTo>
                      <a:cubicBezTo>
                        <a:pt x="23" y="72"/>
                        <a:pt x="0" y="72"/>
                        <a:pt x="27" y="72"/>
                      </a:cubicBezTo>
                      <a:cubicBezTo>
                        <a:pt x="54" y="72"/>
                        <a:pt x="128" y="84"/>
                        <a:pt x="181" y="72"/>
                      </a:cubicBezTo>
                      <a:cubicBezTo>
                        <a:pt x="234" y="60"/>
                        <a:pt x="309" y="15"/>
                        <a:pt x="343" y="0"/>
                      </a:cubicBezTo>
                    </a:path>
                  </a:pathLst>
                </a:custGeom>
                <a:noFill/>
                <a:ln w="19050" cap="flat" cmpd="sng">
                  <a:solidFill>
                    <a:schemeClr val="bg2"/>
                  </a:solidFill>
                  <a:prstDash val="dash"/>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27808" name="Oval 110"/>
              <p:cNvSpPr>
                <a:spLocks noChangeArrowheads="1"/>
              </p:cNvSpPr>
              <p:nvPr/>
            </p:nvSpPr>
            <p:spPr bwMode="auto">
              <a:xfrm rot="-5400000">
                <a:off x="187" y="95"/>
                <a:ext cx="55" cy="51"/>
              </a:xfrm>
              <a:prstGeom prst="ellipse">
                <a:avLst/>
              </a:prstGeom>
              <a:solidFill>
                <a:srgbClr val="0033CC"/>
              </a:solidFill>
              <a:ln w="19050">
                <a:solidFill>
                  <a:srgbClr val="0033CC"/>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sp>
          <p:nvSpPr>
            <p:cNvPr id="27806" name="Oval 111"/>
            <p:cNvSpPr>
              <a:spLocks noChangeArrowheads="1"/>
            </p:cNvSpPr>
            <p:nvPr/>
          </p:nvSpPr>
          <p:spPr bwMode="auto">
            <a:xfrm>
              <a:off x="1488" y="1526"/>
              <a:ext cx="55" cy="56"/>
            </a:xfrm>
            <a:prstGeom prst="ellipse">
              <a:avLst/>
            </a:prstGeom>
            <a:solidFill>
              <a:srgbClr val="0033CC"/>
            </a:solidFill>
            <a:ln w="19050">
              <a:solidFill>
                <a:srgbClr val="0033CC"/>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sp>
        <p:nvSpPr>
          <p:cNvPr id="23664" name="AutoShape 112"/>
          <p:cNvSpPr>
            <a:spLocks noChangeArrowheads="1"/>
          </p:cNvSpPr>
          <p:nvPr/>
        </p:nvSpPr>
        <p:spPr bwMode="auto">
          <a:xfrm>
            <a:off x="1104900" y="4343400"/>
            <a:ext cx="1238250" cy="457200"/>
          </a:xfrm>
          <a:prstGeom prst="wedgeRoundRectCallout">
            <a:avLst>
              <a:gd name="adj1" fmla="val 60000"/>
              <a:gd name="adj2" fmla="val -163194"/>
              <a:gd name="adj3" fmla="val 16667"/>
            </a:avLst>
          </a:prstGeom>
          <a:noFill/>
          <a:ln w="9525">
            <a:solidFill>
              <a:srgbClr val="0033CC"/>
            </a:solidFill>
            <a:miter lim="800000"/>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20000"/>
              </a:spcBef>
            </a:pPr>
            <a:r>
              <a:rPr lang="zh-CN" altLang="zh-CN" sz="2400" b="1">
                <a:solidFill>
                  <a:srgbClr val="FF0066"/>
                </a:solidFill>
                <a:latin typeface="Times New Roman" panose="02020603050405020304" pitchFamily="18" charset="0"/>
              </a:rPr>
              <a:t>磷原子</a:t>
            </a:r>
            <a:endParaRPr lang="zh-CN" altLang="zh-CN" sz="2400" b="1">
              <a:solidFill>
                <a:srgbClr val="FF0066"/>
              </a:solidFill>
              <a:latin typeface="Times New Roman" panose="02020603050405020304" pitchFamily="18" charset="0"/>
            </a:endParaRPr>
          </a:p>
        </p:txBody>
      </p:sp>
      <p:sp>
        <p:nvSpPr>
          <p:cNvPr id="23665" name="AutoShape 113"/>
          <p:cNvSpPr>
            <a:spLocks noChangeArrowheads="1"/>
          </p:cNvSpPr>
          <p:nvPr/>
        </p:nvSpPr>
        <p:spPr bwMode="auto">
          <a:xfrm>
            <a:off x="3124200" y="4438650"/>
            <a:ext cx="1524000" cy="476250"/>
          </a:xfrm>
          <a:prstGeom prst="wedgeRoundRectCallout">
            <a:avLst>
              <a:gd name="adj1" fmla="val -56565"/>
              <a:gd name="adj2" fmla="val -119667"/>
              <a:gd name="adj3" fmla="val 16667"/>
            </a:avLst>
          </a:prstGeom>
          <a:noFill/>
          <a:ln w="9525">
            <a:solidFill>
              <a:srgbClr val="0033CC"/>
            </a:solidFill>
            <a:miter lim="800000"/>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zh-CN" sz="2400" b="1">
                <a:solidFill>
                  <a:srgbClr val="0033CC"/>
                </a:solidFill>
                <a:latin typeface="Times New Roman" panose="02020603050405020304" pitchFamily="18" charset="0"/>
              </a:rPr>
              <a:t>自由电子</a:t>
            </a:r>
            <a:endParaRPr lang="zh-CN" altLang="zh-CN" sz="2400">
              <a:solidFill>
                <a:srgbClr val="0033CC"/>
              </a:solidFill>
              <a:latin typeface="Times New Roman" panose="02020603050405020304" pitchFamily="18" charset="0"/>
            </a:endParaRPr>
          </a:p>
          <a:p>
            <a:pPr algn="ctr">
              <a:spcBef>
                <a:spcPct val="20000"/>
              </a:spcBef>
            </a:pPr>
            <a:endParaRPr lang="zh-CN" altLang="zh-CN" sz="3200" b="1">
              <a:latin typeface="Times New Roman" panose="02020603050405020304" pitchFamily="18" charset="0"/>
              <a:ea typeface="隶书" panose="02010509060101010101" pitchFamily="49" charset="-122"/>
            </a:endParaRPr>
          </a:p>
        </p:txBody>
      </p:sp>
      <p:grpSp>
        <p:nvGrpSpPr>
          <p:cNvPr id="23562" name="Group 114"/>
          <p:cNvGrpSpPr/>
          <p:nvPr/>
        </p:nvGrpSpPr>
        <p:grpSpPr bwMode="auto">
          <a:xfrm>
            <a:off x="8058150" y="5029200"/>
            <a:ext cx="457200" cy="457200"/>
            <a:chOff x="0" y="0"/>
            <a:chExt cx="288" cy="288"/>
          </a:xfrm>
        </p:grpSpPr>
        <p:sp>
          <p:nvSpPr>
            <p:cNvPr id="27781" name="Oval 115"/>
            <p:cNvSpPr>
              <a:spLocks noChangeArrowheads="1"/>
            </p:cNvSpPr>
            <p:nvPr/>
          </p:nvSpPr>
          <p:spPr bwMode="auto">
            <a:xfrm>
              <a:off x="0" y="0"/>
              <a:ext cx="288" cy="288"/>
            </a:xfrm>
            <a:prstGeom prst="ellipse">
              <a:avLst/>
            </a:prstGeom>
            <a:noFill/>
            <a:ln w="38100">
              <a:solidFill>
                <a:srgbClr val="0033CC"/>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7782" name="Line 116"/>
            <p:cNvSpPr>
              <a:spLocks noChangeShapeType="1"/>
            </p:cNvSpPr>
            <p:nvPr/>
          </p:nvSpPr>
          <p:spPr bwMode="auto">
            <a:xfrm>
              <a:off x="48" y="144"/>
              <a:ext cx="192" cy="0"/>
            </a:xfrm>
            <a:prstGeom prst="line">
              <a:avLst/>
            </a:prstGeom>
            <a:noFill/>
            <a:ln w="57150">
              <a:solidFill>
                <a:srgbClr val="0033CC"/>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23669" name="Text Box 117"/>
          <p:cNvSpPr txBox="1">
            <a:spLocks noChangeArrowheads="1"/>
          </p:cNvSpPr>
          <p:nvPr/>
        </p:nvSpPr>
        <p:spPr bwMode="auto">
          <a:xfrm>
            <a:off x="438150" y="5010150"/>
            <a:ext cx="34480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pPr>
            <a:r>
              <a:rPr lang="zh-CN" altLang="zh-CN" sz="2800" b="1">
                <a:solidFill>
                  <a:schemeClr val="bg2"/>
                </a:solidFill>
                <a:latin typeface="宋体" panose="02010600030101010101" pitchFamily="2" charset="-122"/>
              </a:rPr>
              <a:t>电子为</a:t>
            </a:r>
            <a:r>
              <a:rPr lang="zh-CN" altLang="zh-CN" sz="2800" b="1">
                <a:solidFill>
                  <a:srgbClr val="FF0066"/>
                </a:solidFill>
                <a:latin typeface="宋体" panose="02010600030101010101" pitchFamily="2" charset="-122"/>
              </a:rPr>
              <a:t>多</a:t>
            </a:r>
            <a:r>
              <a:rPr lang="zh-CN" altLang="zh-CN" sz="2800" b="1">
                <a:solidFill>
                  <a:schemeClr val="bg2"/>
                </a:solidFill>
                <a:latin typeface="宋体" panose="02010600030101010101" pitchFamily="2" charset="-122"/>
              </a:rPr>
              <a:t>数载流</a:t>
            </a:r>
            <a:r>
              <a:rPr lang="zh-CN" altLang="zh-CN" sz="2800" b="1">
                <a:solidFill>
                  <a:srgbClr val="FF0066"/>
                </a:solidFill>
                <a:latin typeface="宋体" panose="02010600030101010101" pitchFamily="2" charset="-122"/>
              </a:rPr>
              <a:t>子</a:t>
            </a:r>
            <a:endParaRPr lang="zh-CN" altLang="zh-CN" sz="2800">
              <a:solidFill>
                <a:srgbClr val="FF0066"/>
              </a:solidFill>
              <a:latin typeface="宋体" panose="02010600030101010101" pitchFamily="2" charset="-122"/>
            </a:endParaRPr>
          </a:p>
        </p:txBody>
      </p:sp>
      <p:sp>
        <p:nvSpPr>
          <p:cNvPr id="23670" name="Text Box 118"/>
          <p:cNvSpPr txBox="1">
            <a:spLocks noChangeArrowheads="1"/>
          </p:cNvSpPr>
          <p:nvPr/>
        </p:nvSpPr>
        <p:spPr bwMode="auto">
          <a:xfrm>
            <a:off x="438150" y="5486400"/>
            <a:ext cx="34480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pPr>
            <a:r>
              <a:rPr lang="zh-CN" altLang="zh-CN" sz="2800" b="1">
                <a:solidFill>
                  <a:schemeClr val="bg2"/>
                </a:solidFill>
                <a:latin typeface="宋体" panose="02010600030101010101" pitchFamily="2" charset="-122"/>
              </a:rPr>
              <a:t>空穴为</a:t>
            </a:r>
            <a:r>
              <a:rPr lang="zh-CN" altLang="zh-CN" sz="2800" b="1">
                <a:solidFill>
                  <a:srgbClr val="FF0066"/>
                </a:solidFill>
                <a:latin typeface="宋体" panose="02010600030101010101" pitchFamily="2" charset="-122"/>
              </a:rPr>
              <a:t>少</a:t>
            </a:r>
            <a:r>
              <a:rPr lang="zh-CN" altLang="zh-CN" sz="2800" b="1">
                <a:solidFill>
                  <a:schemeClr val="bg2"/>
                </a:solidFill>
                <a:latin typeface="宋体" panose="02010600030101010101" pitchFamily="2" charset="-122"/>
              </a:rPr>
              <a:t>数载流</a:t>
            </a:r>
            <a:r>
              <a:rPr lang="zh-CN" altLang="zh-CN" sz="2800" b="1">
                <a:solidFill>
                  <a:srgbClr val="FF0066"/>
                </a:solidFill>
                <a:latin typeface="宋体" panose="02010600030101010101" pitchFamily="2" charset="-122"/>
              </a:rPr>
              <a:t>子</a:t>
            </a:r>
            <a:endParaRPr lang="zh-CN" altLang="zh-CN" sz="2800">
              <a:solidFill>
                <a:srgbClr val="FF0066"/>
              </a:solidFill>
              <a:latin typeface="宋体" panose="02010600030101010101" pitchFamily="2" charset="-122"/>
            </a:endParaRPr>
          </a:p>
        </p:txBody>
      </p:sp>
      <p:sp>
        <p:nvSpPr>
          <p:cNvPr id="23671" name="Rectangle 119"/>
          <p:cNvSpPr>
            <a:spLocks noChangeArrowheads="1"/>
          </p:cNvSpPr>
          <p:nvPr/>
        </p:nvSpPr>
        <p:spPr bwMode="auto">
          <a:xfrm>
            <a:off x="438150" y="5997575"/>
            <a:ext cx="34861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zh-CN" sz="2800" b="1">
                <a:solidFill>
                  <a:srgbClr val="0033CC"/>
                </a:solidFill>
                <a:latin typeface="宋体" panose="02010600030101010101" pitchFamily="2" charset="-122"/>
              </a:rPr>
              <a:t>载流子数</a:t>
            </a:r>
            <a:r>
              <a:rPr lang="zh-CN" altLang="zh-CN" sz="2000" b="1">
                <a:solidFill>
                  <a:srgbClr val="0033CC"/>
                </a:solidFill>
                <a:latin typeface="宋体" panose="02010600030101010101" pitchFamily="2" charset="-122"/>
              </a:rPr>
              <a:t> </a:t>
            </a:r>
            <a:r>
              <a:rPr lang="zh-CN" altLang="zh-CN" sz="2800" b="1">
                <a:solidFill>
                  <a:srgbClr val="0033CC"/>
                </a:solidFill>
                <a:latin typeface="宋体" panose="02010600030101010101" pitchFamily="2" charset="-122"/>
                <a:sym typeface="Symbol" panose="05050102010706020507" pitchFamily="18" charset="2"/>
              </a:rPr>
              <a:t></a:t>
            </a:r>
            <a:r>
              <a:rPr lang="zh-CN" altLang="zh-CN" sz="2000" b="1">
                <a:solidFill>
                  <a:srgbClr val="0033CC"/>
                </a:solidFill>
                <a:latin typeface="宋体" panose="02010600030101010101" pitchFamily="2" charset="-122"/>
                <a:sym typeface="Symbol" panose="05050102010706020507" pitchFamily="18" charset="2"/>
              </a:rPr>
              <a:t> </a:t>
            </a:r>
            <a:r>
              <a:rPr lang="zh-CN" altLang="zh-CN" sz="2800" b="1">
                <a:solidFill>
                  <a:srgbClr val="0033CC"/>
                </a:solidFill>
                <a:latin typeface="宋体" panose="02010600030101010101" pitchFamily="2" charset="-122"/>
              </a:rPr>
              <a:t>电子数</a:t>
            </a:r>
            <a:endParaRPr lang="zh-CN" altLang="zh-CN" sz="2800">
              <a:solidFill>
                <a:srgbClr val="0033CC"/>
              </a:solidFill>
              <a:latin typeface="宋体" panose="02010600030101010101" pitchFamily="2" charset="-122"/>
            </a:endParaRPr>
          </a:p>
        </p:txBody>
      </p:sp>
      <p:sp>
        <p:nvSpPr>
          <p:cNvPr id="23672" name="Text Box 120"/>
          <p:cNvSpPr txBox="1">
            <a:spLocks noChangeArrowheads="1"/>
          </p:cNvSpPr>
          <p:nvPr/>
        </p:nvSpPr>
        <p:spPr bwMode="auto">
          <a:xfrm>
            <a:off x="5829300" y="1562100"/>
            <a:ext cx="762000" cy="457200"/>
          </a:xfrm>
          <a:prstGeom prst="rect">
            <a:avLst/>
          </a:prstGeom>
          <a:solidFill>
            <a:srgbClr val="0033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pPr>
            <a:r>
              <a:rPr lang="zh-CN" altLang="zh-CN" sz="2400" b="1">
                <a:solidFill>
                  <a:srgbClr val="FF0066"/>
                </a:solidFill>
                <a:latin typeface="Times New Roman" panose="02020603050405020304" pitchFamily="18" charset="0"/>
              </a:rPr>
              <a:t>P </a:t>
            </a:r>
            <a:r>
              <a:rPr lang="zh-CN" altLang="zh-CN" sz="2400" b="1">
                <a:solidFill>
                  <a:srgbClr val="FF0066"/>
                </a:solidFill>
                <a:latin typeface="宋体" panose="02010600030101010101" pitchFamily="2" charset="-122"/>
              </a:rPr>
              <a:t>型</a:t>
            </a:r>
            <a:endParaRPr lang="zh-CN" altLang="zh-CN" sz="2400" b="1">
              <a:solidFill>
                <a:srgbClr val="FF0066"/>
              </a:solidFill>
              <a:latin typeface="宋体" panose="02010600030101010101" pitchFamily="2" charset="-122"/>
            </a:endParaRPr>
          </a:p>
        </p:txBody>
      </p:sp>
      <p:grpSp>
        <p:nvGrpSpPr>
          <p:cNvPr id="23565" name="Group 121"/>
          <p:cNvGrpSpPr/>
          <p:nvPr/>
        </p:nvGrpSpPr>
        <p:grpSpPr bwMode="auto">
          <a:xfrm>
            <a:off x="4800600" y="1638300"/>
            <a:ext cx="3886200" cy="2836863"/>
            <a:chOff x="0" y="0"/>
            <a:chExt cx="2448" cy="1619"/>
          </a:xfrm>
        </p:grpSpPr>
        <p:grpSp>
          <p:nvGrpSpPr>
            <p:cNvPr id="27679" name="Group 122"/>
            <p:cNvGrpSpPr/>
            <p:nvPr/>
          </p:nvGrpSpPr>
          <p:grpSpPr bwMode="auto">
            <a:xfrm rot="5400000" flipH="1" flipV="1">
              <a:off x="330" y="1344"/>
              <a:ext cx="322" cy="219"/>
              <a:chOff x="0" y="0"/>
              <a:chExt cx="343" cy="228"/>
            </a:xfrm>
          </p:grpSpPr>
          <p:sp>
            <p:nvSpPr>
              <p:cNvPr id="27777" name="Oval 123"/>
              <p:cNvSpPr>
                <a:spLocks noChangeArrowheads="1"/>
              </p:cNvSpPr>
              <p:nvPr/>
            </p:nvSpPr>
            <p:spPr bwMode="auto">
              <a:xfrm rot="-5400000">
                <a:off x="186" y="86"/>
                <a:ext cx="55" cy="51"/>
              </a:xfrm>
              <a:prstGeom prst="ellipse">
                <a:avLst/>
              </a:prstGeom>
              <a:solidFill>
                <a:srgbClr val="0033CC"/>
              </a:solidFill>
              <a:ln w="19050">
                <a:solidFill>
                  <a:srgbClr val="0033CC"/>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nvGrpSpPr>
              <p:cNvPr id="27778" name="Group 124"/>
              <p:cNvGrpSpPr/>
              <p:nvPr/>
            </p:nvGrpSpPr>
            <p:grpSpPr bwMode="auto">
              <a:xfrm>
                <a:off x="0" y="0"/>
                <a:ext cx="343" cy="228"/>
                <a:chOff x="0" y="0"/>
                <a:chExt cx="343" cy="228"/>
              </a:xfrm>
            </p:grpSpPr>
            <p:sp>
              <p:nvSpPr>
                <p:cNvPr id="27779" name="未知"/>
                <p:cNvSpPr/>
                <p:nvPr/>
              </p:nvSpPr>
              <p:spPr bwMode="auto">
                <a:xfrm>
                  <a:off x="0" y="144"/>
                  <a:ext cx="343" cy="84"/>
                </a:xfrm>
                <a:custGeom>
                  <a:avLst/>
                  <a:gdLst>
                    <a:gd name="T0" fmla="*/ 21 w 343"/>
                    <a:gd name="T1" fmla="*/ 72 h 84"/>
                    <a:gd name="T2" fmla="*/ 27 w 343"/>
                    <a:gd name="T3" fmla="*/ 72 h 84"/>
                    <a:gd name="T4" fmla="*/ 181 w 343"/>
                    <a:gd name="T5" fmla="*/ 72 h 84"/>
                    <a:gd name="T6" fmla="*/ 343 w 343"/>
                    <a:gd name="T7" fmla="*/ 0 h 84"/>
                    <a:gd name="T8" fmla="*/ 0 60000 65536"/>
                    <a:gd name="T9" fmla="*/ 0 60000 65536"/>
                    <a:gd name="T10" fmla="*/ 0 60000 65536"/>
                    <a:gd name="T11" fmla="*/ 0 60000 65536"/>
                    <a:gd name="T12" fmla="*/ 0 w 343"/>
                    <a:gd name="T13" fmla="*/ 0 h 84"/>
                    <a:gd name="T14" fmla="*/ 343 w 343"/>
                    <a:gd name="T15" fmla="*/ 84 h 84"/>
                  </a:gdLst>
                  <a:ahLst/>
                  <a:cxnLst>
                    <a:cxn ang="T8">
                      <a:pos x="T0" y="T1"/>
                    </a:cxn>
                    <a:cxn ang="T9">
                      <a:pos x="T2" y="T3"/>
                    </a:cxn>
                    <a:cxn ang="T10">
                      <a:pos x="T4" y="T5"/>
                    </a:cxn>
                    <a:cxn ang="T11">
                      <a:pos x="T6" y="T7"/>
                    </a:cxn>
                  </a:cxnLst>
                  <a:rect l="T12" t="T13" r="T14" b="T15"/>
                  <a:pathLst>
                    <a:path w="343" h="84">
                      <a:moveTo>
                        <a:pt x="21" y="72"/>
                      </a:moveTo>
                      <a:cubicBezTo>
                        <a:pt x="23" y="72"/>
                        <a:pt x="0" y="72"/>
                        <a:pt x="27" y="72"/>
                      </a:cubicBezTo>
                      <a:cubicBezTo>
                        <a:pt x="54" y="72"/>
                        <a:pt x="128" y="84"/>
                        <a:pt x="181" y="72"/>
                      </a:cubicBezTo>
                      <a:cubicBezTo>
                        <a:pt x="234" y="60"/>
                        <a:pt x="309" y="15"/>
                        <a:pt x="343" y="0"/>
                      </a:cubicBezTo>
                    </a:path>
                  </a:pathLst>
                </a:custGeom>
                <a:noFill/>
                <a:ln w="19050" cap="flat" cmpd="sng">
                  <a:solidFill>
                    <a:schemeClr val="bg2"/>
                  </a:solidFill>
                  <a:prstDash val="dash"/>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7780" name="未知"/>
                <p:cNvSpPr/>
                <p:nvPr/>
              </p:nvSpPr>
              <p:spPr bwMode="auto">
                <a:xfrm flipV="1">
                  <a:off x="0" y="0"/>
                  <a:ext cx="343" cy="84"/>
                </a:xfrm>
                <a:custGeom>
                  <a:avLst/>
                  <a:gdLst>
                    <a:gd name="T0" fmla="*/ 21 w 343"/>
                    <a:gd name="T1" fmla="*/ 72 h 84"/>
                    <a:gd name="T2" fmla="*/ 27 w 343"/>
                    <a:gd name="T3" fmla="*/ 72 h 84"/>
                    <a:gd name="T4" fmla="*/ 181 w 343"/>
                    <a:gd name="T5" fmla="*/ 72 h 84"/>
                    <a:gd name="T6" fmla="*/ 343 w 343"/>
                    <a:gd name="T7" fmla="*/ 0 h 84"/>
                    <a:gd name="T8" fmla="*/ 0 60000 65536"/>
                    <a:gd name="T9" fmla="*/ 0 60000 65536"/>
                    <a:gd name="T10" fmla="*/ 0 60000 65536"/>
                    <a:gd name="T11" fmla="*/ 0 60000 65536"/>
                    <a:gd name="T12" fmla="*/ 0 w 343"/>
                    <a:gd name="T13" fmla="*/ 0 h 84"/>
                    <a:gd name="T14" fmla="*/ 343 w 343"/>
                    <a:gd name="T15" fmla="*/ 84 h 84"/>
                  </a:gdLst>
                  <a:ahLst/>
                  <a:cxnLst>
                    <a:cxn ang="T8">
                      <a:pos x="T0" y="T1"/>
                    </a:cxn>
                    <a:cxn ang="T9">
                      <a:pos x="T2" y="T3"/>
                    </a:cxn>
                    <a:cxn ang="T10">
                      <a:pos x="T4" y="T5"/>
                    </a:cxn>
                    <a:cxn ang="T11">
                      <a:pos x="T6" y="T7"/>
                    </a:cxn>
                  </a:cxnLst>
                  <a:rect l="T12" t="T13" r="T14" b="T15"/>
                  <a:pathLst>
                    <a:path w="343" h="84">
                      <a:moveTo>
                        <a:pt x="21" y="72"/>
                      </a:moveTo>
                      <a:cubicBezTo>
                        <a:pt x="23" y="72"/>
                        <a:pt x="0" y="72"/>
                        <a:pt x="27" y="72"/>
                      </a:cubicBezTo>
                      <a:cubicBezTo>
                        <a:pt x="54" y="72"/>
                        <a:pt x="128" y="84"/>
                        <a:pt x="181" y="72"/>
                      </a:cubicBezTo>
                      <a:cubicBezTo>
                        <a:pt x="234" y="60"/>
                        <a:pt x="309" y="15"/>
                        <a:pt x="343" y="0"/>
                      </a:cubicBezTo>
                    </a:path>
                  </a:pathLst>
                </a:custGeom>
                <a:noFill/>
                <a:ln w="19050" cap="flat" cmpd="sng">
                  <a:solidFill>
                    <a:schemeClr val="bg2"/>
                  </a:solidFill>
                  <a:prstDash val="dash"/>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grpSp>
          <p:nvGrpSpPr>
            <p:cNvPr id="27680" name="Group 127"/>
            <p:cNvGrpSpPr/>
            <p:nvPr/>
          </p:nvGrpSpPr>
          <p:grpSpPr bwMode="auto">
            <a:xfrm rot="5400000" flipH="1" flipV="1">
              <a:off x="1096" y="1346"/>
              <a:ext cx="323" cy="218"/>
              <a:chOff x="0" y="0"/>
              <a:chExt cx="343" cy="228"/>
            </a:xfrm>
          </p:grpSpPr>
          <p:sp>
            <p:nvSpPr>
              <p:cNvPr id="27773" name="Oval 128"/>
              <p:cNvSpPr>
                <a:spLocks noChangeArrowheads="1"/>
              </p:cNvSpPr>
              <p:nvPr/>
            </p:nvSpPr>
            <p:spPr bwMode="auto">
              <a:xfrm rot="-5400000">
                <a:off x="186" y="86"/>
                <a:ext cx="55" cy="51"/>
              </a:xfrm>
              <a:prstGeom prst="ellipse">
                <a:avLst/>
              </a:prstGeom>
              <a:solidFill>
                <a:srgbClr val="0033CC"/>
              </a:solidFill>
              <a:ln w="19050">
                <a:solidFill>
                  <a:srgbClr val="0033CC"/>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nvGrpSpPr>
              <p:cNvPr id="27774" name="Group 129"/>
              <p:cNvGrpSpPr/>
              <p:nvPr/>
            </p:nvGrpSpPr>
            <p:grpSpPr bwMode="auto">
              <a:xfrm>
                <a:off x="0" y="0"/>
                <a:ext cx="343" cy="228"/>
                <a:chOff x="0" y="0"/>
                <a:chExt cx="343" cy="228"/>
              </a:xfrm>
            </p:grpSpPr>
            <p:sp>
              <p:nvSpPr>
                <p:cNvPr id="27775" name="未知"/>
                <p:cNvSpPr/>
                <p:nvPr/>
              </p:nvSpPr>
              <p:spPr bwMode="auto">
                <a:xfrm>
                  <a:off x="0" y="144"/>
                  <a:ext cx="343" cy="84"/>
                </a:xfrm>
                <a:custGeom>
                  <a:avLst/>
                  <a:gdLst>
                    <a:gd name="T0" fmla="*/ 21 w 343"/>
                    <a:gd name="T1" fmla="*/ 72 h 84"/>
                    <a:gd name="T2" fmla="*/ 27 w 343"/>
                    <a:gd name="T3" fmla="*/ 72 h 84"/>
                    <a:gd name="T4" fmla="*/ 181 w 343"/>
                    <a:gd name="T5" fmla="*/ 72 h 84"/>
                    <a:gd name="T6" fmla="*/ 343 w 343"/>
                    <a:gd name="T7" fmla="*/ 0 h 84"/>
                    <a:gd name="T8" fmla="*/ 0 60000 65536"/>
                    <a:gd name="T9" fmla="*/ 0 60000 65536"/>
                    <a:gd name="T10" fmla="*/ 0 60000 65536"/>
                    <a:gd name="T11" fmla="*/ 0 60000 65536"/>
                    <a:gd name="T12" fmla="*/ 0 w 343"/>
                    <a:gd name="T13" fmla="*/ 0 h 84"/>
                    <a:gd name="T14" fmla="*/ 343 w 343"/>
                    <a:gd name="T15" fmla="*/ 84 h 84"/>
                  </a:gdLst>
                  <a:ahLst/>
                  <a:cxnLst>
                    <a:cxn ang="T8">
                      <a:pos x="T0" y="T1"/>
                    </a:cxn>
                    <a:cxn ang="T9">
                      <a:pos x="T2" y="T3"/>
                    </a:cxn>
                    <a:cxn ang="T10">
                      <a:pos x="T4" y="T5"/>
                    </a:cxn>
                    <a:cxn ang="T11">
                      <a:pos x="T6" y="T7"/>
                    </a:cxn>
                  </a:cxnLst>
                  <a:rect l="T12" t="T13" r="T14" b="T15"/>
                  <a:pathLst>
                    <a:path w="343" h="84">
                      <a:moveTo>
                        <a:pt x="21" y="72"/>
                      </a:moveTo>
                      <a:cubicBezTo>
                        <a:pt x="23" y="72"/>
                        <a:pt x="0" y="72"/>
                        <a:pt x="27" y="72"/>
                      </a:cubicBezTo>
                      <a:cubicBezTo>
                        <a:pt x="54" y="72"/>
                        <a:pt x="128" y="84"/>
                        <a:pt x="181" y="72"/>
                      </a:cubicBezTo>
                      <a:cubicBezTo>
                        <a:pt x="234" y="60"/>
                        <a:pt x="309" y="15"/>
                        <a:pt x="343" y="0"/>
                      </a:cubicBezTo>
                    </a:path>
                  </a:pathLst>
                </a:custGeom>
                <a:noFill/>
                <a:ln w="19050" cap="flat" cmpd="sng">
                  <a:solidFill>
                    <a:schemeClr val="bg2"/>
                  </a:solidFill>
                  <a:prstDash val="dash"/>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7776" name="未知"/>
                <p:cNvSpPr/>
                <p:nvPr/>
              </p:nvSpPr>
              <p:spPr bwMode="auto">
                <a:xfrm flipV="1">
                  <a:off x="0" y="0"/>
                  <a:ext cx="343" cy="84"/>
                </a:xfrm>
                <a:custGeom>
                  <a:avLst/>
                  <a:gdLst>
                    <a:gd name="T0" fmla="*/ 21 w 343"/>
                    <a:gd name="T1" fmla="*/ 72 h 84"/>
                    <a:gd name="T2" fmla="*/ 27 w 343"/>
                    <a:gd name="T3" fmla="*/ 72 h 84"/>
                    <a:gd name="T4" fmla="*/ 181 w 343"/>
                    <a:gd name="T5" fmla="*/ 72 h 84"/>
                    <a:gd name="T6" fmla="*/ 343 w 343"/>
                    <a:gd name="T7" fmla="*/ 0 h 84"/>
                    <a:gd name="T8" fmla="*/ 0 60000 65536"/>
                    <a:gd name="T9" fmla="*/ 0 60000 65536"/>
                    <a:gd name="T10" fmla="*/ 0 60000 65536"/>
                    <a:gd name="T11" fmla="*/ 0 60000 65536"/>
                    <a:gd name="T12" fmla="*/ 0 w 343"/>
                    <a:gd name="T13" fmla="*/ 0 h 84"/>
                    <a:gd name="T14" fmla="*/ 343 w 343"/>
                    <a:gd name="T15" fmla="*/ 84 h 84"/>
                  </a:gdLst>
                  <a:ahLst/>
                  <a:cxnLst>
                    <a:cxn ang="T8">
                      <a:pos x="T0" y="T1"/>
                    </a:cxn>
                    <a:cxn ang="T9">
                      <a:pos x="T2" y="T3"/>
                    </a:cxn>
                    <a:cxn ang="T10">
                      <a:pos x="T4" y="T5"/>
                    </a:cxn>
                    <a:cxn ang="T11">
                      <a:pos x="T6" y="T7"/>
                    </a:cxn>
                  </a:cxnLst>
                  <a:rect l="T12" t="T13" r="T14" b="T15"/>
                  <a:pathLst>
                    <a:path w="343" h="84">
                      <a:moveTo>
                        <a:pt x="21" y="72"/>
                      </a:moveTo>
                      <a:cubicBezTo>
                        <a:pt x="23" y="72"/>
                        <a:pt x="0" y="72"/>
                        <a:pt x="27" y="72"/>
                      </a:cubicBezTo>
                      <a:cubicBezTo>
                        <a:pt x="54" y="72"/>
                        <a:pt x="128" y="84"/>
                        <a:pt x="181" y="72"/>
                      </a:cubicBezTo>
                      <a:cubicBezTo>
                        <a:pt x="234" y="60"/>
                        <a:pt x="309" y="15"/>
                        <a:pt x="343" y="0"/>
                      </a:cubicBezTo>
                    </a:path>
                  </a:pathLst>
                </a:custGeom>
                <a:noFill/>
                <a:ln w="19050" cap="flat" cmpd="sng">
                  <a:solidFill>
                    <a:schemeClr val="bg2"/>
                  </a:solidFill>
                  <a:prstDash val="dash"/>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grpSp>
          <p:nvGrpSpPr>
            <p:cNvPr id="27681" name="Group 132"/>
            <p:cNvGrpSpPr/>
            <p:nvPr/>
          </p:nvGrpSpPr>
          <p:grpSpPr bwMode="auto">
            <a:xfrm rot="5400000" flipH="1" flipV="1">
              <a:off x="1868" y="1348"/>
              <a:ext cx="322" cy="218"/>
              <a:chOff x="0" y="0"/>
              <a:chExt cx="343" cy="228"/>
            </a:xfrm>
          </p:grpSpPr>
          <p:sp>
            <p:nvSpPr>
              <p:cNvPr id="27769" name="Oval 133"/>
              <p:cNvSpPr>
                <a:spLocks noChangeArrowheads="1"/>
              </p:cNvSpPr>
              <p:nvPr/>
            </p:nvSpPr>
            <p:spPr bwMode="auto">
              <a:xfrm rot="-5400000">
                <a:off x="186" y="86"/>
                <a:ext cx="55" cy="51"/>
              </a:xfrm>
              <a:prstGeom prst="ellipse">
                <a:avLst/>
              </a:prstGeom>
              <a:solidFill>
                <a:srgbClr val="0033CC"/>
              </a:solidFill>
              <a:ln w="19050">
                <a:solidFill>
                  <a:srgbClr val="0033CC"/>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nvGrpSpPr>
              <p:cNvPr id="27770" name="Group 134"/>
              <p:cNvGrpSpPr/>
              <p:nvPr/>
            </p:nvGrpSpPr>
            <p:grpSpPr bwMode="auto">
              <a:xfrm>
                <a:off x="0" y="0"/>
                <a:ext cx="343" cy="228"/>
                <a:chOff x="0" y="0"/>
                <a:chExt cx="343" cy="228"/>
              </a:xfrm>
            </p:grpSpPr>
            <p:sp>
              <p:nvSpPr>
                <p:cNvPr id="27771" name="未知"/>
                <p:cNvSpPr/>
                <p:nvPr/>
              </p:nvSpPr>
              <p:spPr bwMode="auto">
                <a:xfrm>
                  <a:off x="0" y="144"/>
                  <a:ext cx="343" cy="84"/>
                </a:xfrm>
                <a:custGeom>
                  <a:avLst/>
                  <a:gdLst>
                    <a:gd name="T0" fmla="*/ 21 w 343"/>
                    <a:gd name="T1" fmla="*/ 72 h 84"/>
                    <a:gd name="T2" fmla="*/ 27 w 343"/>
                    <a:gd name="T3" fmla="*/ 72 h 84"/>
                    <a:gd name="T4" fmla="*/ 181 w 343"/>
                    <a:gd name="T5" fmla="*/ 72 h 84"/>
                    <a:gd name="T6" fmla="*/ 343 w 343"/>
                    <a:gd name="T7" fmla="*/ 0 h 84"/>
                    <a:gd name="T8" fmla="*/ 0 60000 65536"/>
                    <a:gd name="T9" fmla="*/ 0 60000 65536"/>
                    <a:gd name="T10" fmla="*/ 0 60000 65536"/>
                    <a:gd name="T11" fmla="*/ 0 60000 65536"/>
                    <a:gd name="T12" fmla="*/ 0 w 343"/>
                    <a:gd name="T13" fmla="*/ 0 h 84"/>
                    <a:gd name="T14" fmla="*/ 343 w 343"/>
                    <a:gd name="T15" fmla="*/ 84 h 84"/>
                  </a:gdLst>
                  <a:ahLst/>
                  <a:cxnLst>
                    <a:cxn ang="T8">
                      <a:pos x="T0" y="T1"/>
                    </a:cxn>
                    <a:cxn ang="T9">
                      <a:pos x="T2" y="T3"/>
                    </a:cxn>
                    <a:cxn ang="T10">
                      <a:pos x="T4" y="T5"/>
                    </a:cxn>
                    <a:cxn ang="T11">
                      <a:pos x="T6" y="T7"/>
                    </a:cxn>
                  </a:cxnLst>
                  <a:rect l="T12" t="T13" r="T14" b="T15"/>
                  <a:pathLst>
                    <a:path w="343" h="84">
                      <a:moveTo>
                        <a:pt x="21" y="72"/>
                      </a:moveTo>
                      <a:cubicBezTo>
                        <a:pt x="23" y="72"/>
                        <a:pt x="0" y="72"/>
                        <a:pt x="27" y="72"/>
                      </a:cubicBezTo>
                      <a:cubicBezTo>
                        <a:pt x="54" y="72"/>
                        <a:pt x="128" y="84"/>
                        <a:pt x="181" y="72"/>
                      </a:cubicBezTo>
                      <a:cubicBezTo>
                        <a:pt x="234" y="60"/>
                        <a:pt x="309" y="15"/>
                        <a:pt x="343" y="0"/>
                      </a:cubicBezTo>
                    </a:path>
                  </a:pathLst>
                </a:custGeom>
                <a:noFill/>
                <a:ln w="19050" cap="flat" cmpd="sng">
                  <a:solidFill>
                    <a:schemeClr val="bg2"/>
                  </a:solidFill>
                  <a:prstDash val="dash"/>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7772" name="未知"/>
                <p:cNvSpPr/>
                <p:nvPr/>
              </p:nvSpPr>
              <p:spPr bwMode="auto">
                <a:xfrm flipV="1">
                  <a:off x="0" y="0"/>
                  <a:ext cx="343" cy="84"/>
                </a:xfrm>
                <a:custGeom>
                  <a:avLst/>
                  <a:gdLst>
                    <a:gd name="T0" fmla="*/ 21 w 343"/>
                    <a:gd name="T1" fmla="*/ 72 h 84"/>
                    <a:gd name="T2" fmla="*/ 27 w 343"/>
                    <a:gd name="T3" fmla="*/ 72 h 84"/>
                    <a:gd name="T4" fmla="*/ 181 w 343"/>
                    <a:gd name="T5" fmla="*/ 72 h 84"/>
                    <a:gd name="T6" fmla="*/ 343 w 343"/>
                    <a:gd name="T7" fmla="*/ 0 h 84"/>
                    <a:gd name="T8" fmla="*/ 0 60000 65536"/>
                    <a:gd name="T9" fmla="*/ 0 60000 65536"/>
                    <a:gd name="T10" fmla="*/ 0 60000 65536"/>
                    <a:gd name="T11" fmla="*/ 0 60000 65536"/>
                    <a:gd name="T12" fmla="*/ 0 w 343"/>
                    <a:gd name="T13" fmla="*/ 0 h 84"/>
                    <a:gd name="T14" fmla="*/ 343 w 343"/>
                    <a:gd name="T15" fmla="*/ 84 h 84"/>
                  </a:gdLst>
                  <a:ahLst/>
                  <a:cxnLst>
                    <a:cxn ang="T8">
                      <a:pos x="T0" y="T1"/>
                    </a:cxn>
                    <a:cxn ang="T9">
                      <a:pos x="T2" y="T3"/>
                    </a:cxn>
                    <a:cxn ang="T10">
                      <a:pos x="T4" y="T5"/>
                    </a:cxn>
                    <a:cxn ang="T11">
                      <a:pos x="T6" y="T7"/>
                    </a:cxn>
                  </a:cxnLst>
                  <a:rect l="T12" t="T13" r="T14" b="T15"/>
                  <a:pathLst>
                    <a:path w="343" h="84">
                      <a:moveTo>
                        <a:pt x="21" y="72"/>
                      </a:moveTo>
                      <a:cubicBezTo>
                        <a:pt x="23" y="72"/>
                        <a:pt x="0" y="72"/>
                        <a:pt x="27" y="72"/>
                      </a:cubicBezTo>
                      <a:cubicBezTo>
                        <a:pt x="54" y="72"/>
                        <a:pt x="128" y="84"/>
                        <a:pt x="181" y="72"/>
                      </a:cubicBezTo>
                      <a:cubicBezTo>
                        <a:pt x="234" y="60"/>
                        <a:pt x="309" y="15"/>
                        <a:pt x="343" y="0"/>
                      </a:cubicBezTo>
                    </a:path>
                  </a:pathLst>
                </a:custGeom>
                <a:noFill/>
                <a:ln w="19050" cap="flat" cmpd="sng">
                  <a:solidFill>
                    <a:schemeClr val="bg2"/>
                  </a:solidFill>
                  <a:prstDash val="dash"/>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grpSp>
          <p:nvGrpSpPr>
            <p:cNvPr id="27682" name="Group 137"/>
            <p:cNvGrpSpPr/>
            <p:nvPr/>
          </p:nvGrpSpPr>
          <p:grpSpPr bwMode="auto">
            <a:xfrm rot="16200000" flipH="1">
              <a:off x="314" y="48"/>
              <a:ext cx="322" cy="219"/>
              <a:chOff x="0" y="0"/>
              <a:chExt cx="343" cy="228"/>
            </a:xfrm>
          </p:grpSpPr>
          <p:sp>
            <p:nvSpPr>
              <p:cNvPr id="27765" name="Oval 138"/>
              <p:cNvSpPr>
                <a:spLocks noChangeArrowheads="1"/>
              </p:cNvSpPr>
              <p:nvPr/>
            </p:nvSpPr>
            <p:spPr bwMode="auto">
              <a:xfrm rot="-5400000">
                <a:off x="186" y="86"/>
                <a:ext cx="55" cy="51"/>
              </a:xfrm>
              <a:prstGeom prst="ellipse">
                <a:avLst/>
              </a:prstGeom>
              <a:solidFill>
                <a:srgbClr val="0033CC"/>
              </a:solidFill>
              <a:ln w="19050">
                <a:solidFill>
                  <a:srgbClr val="0033CC"/>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nvGrpSpPr>
              <p:cNvPr id="27766" name="Group 139"/>
              <p:cNvGrpSpPr/>
              <p:nvPr/>
            </p:nvGrpSpPr>
            <p:grpSpPr bwMode="auto">
              <a:xfrm>
                <a:off x="0" y="0"/>
                <a:ext cx="343" cy="228"/>
                <a:chOff x="0" y="0"/>
                <a:chExt cx="343" cy="228"/>
              </a:xfrm>
            </p:grpSpPr>
            <p:sp>
              <p:nvSpPr>
                <p:cNvPr id="27767" name="未知"/>
                <p:cNvSpPr/>
                <p:nvPr/>
              </p:nvSpPr>
              <p:spPr bwMode="auto">
                <a:xfrm>
                  <a:off x="0" y="144"/>
                  <a:ext cx="343" cy="84"/>
                </a:xfrm>
                <a:custGeom>
                  <a:avLst/>
                  <a:gdLst>
                    <a:gd name="T0" fmla="*/ 21 w 343"/>
                    <a:gd name="T1" fmla="*/ 72 h 84"/>
                    <a:gd name="T2" fmla="*/ 27 w 343"/>
                    <a:gd name="T3" fmla="*/ 72 h 84"/>
                    <a:gd name="T4" fmla="*/ 181 w 343"/>
                    <a:gd name="T5" fmla="*/ 72 h 84"/>
                    <a:gd name="T6" fmla="*/ 343 w 343"/>
                    <a:gd name="T7" fmla="*/ 0 h 84"/>
                    <a:gd name="T8" fmla="*/ 0 60000 65536"/>
                    <a:gd name="T9" fmla="*/ 0 60000 65536"/>
                    <a:gd name="T10" fmla="*/ 0 60000 65536"/>
                    <a:gd name="T11" fmla="*/ 0 60000 65536"/>
                    <a:gd name="T12" fmla="*/ 0 w 343"/>
                    <a:gd name="T13" fmla="*/ 0 h 84"/>
                    <a:gd name="T14" fmla="*/ 343 w 343"/>
                    <a:gd name="T15" fmla="*/ 84 h 84"/>
                  </a:gdLst>
                  <a:ahLst/>
                  <a:cxnLst>
                    <a:cxn ang="T8">
                      <a:pos x="T0" y="T1"/>
                    </a:cxn>
                    <a:cxn ang="T9">
                      <a:pos x="T2" y="T3"/>
                    </a:cxn>
                    <a:cxn ang="T10">
                      <a:pos x="T4" y="T5"/>
                    </a:cxn>
                    <a:cxn ang="T11">
                      <a:pos x="T6" y="T7"/>
                    </a:cxn>
                  </a:cxnLst>
                  <a:rect l="T12" t="T13" r="T14" b="T15"/>
                  <a:pathLst>
                    <a:path w="343" h="84">
                      <a:moveTo>
                        <a:pt x="21" y="72"/>
                      </a:moveTo>
                      <a:cubicBezTo>
                        <a:pt x="23" y="72"/>
                        <a:pt x="0" y="72"/>
                        <a:pt x="27" y="72"/>
                      </a:cubicBezTo>
                      <a:cubicBezTo>
                        <a:pt x="54" y="72"/>
                        <a:pt x="128" y="84"/>
                        <a:pt x="181" y="72"/>
                      </a:cubicBezTo>
                      <a:cubicBezTo>
                        <a:pt x="234" y="60"/>
                        <a:pt x="309" y="15"/>
                        <a:pt x="343" y="0"/>
                      </a:cubicBezTo>
                    </a:path>
                  </a:pathLst>
                </a:custGeom>
                <a:noFill/>
                <a:ln w="19050" cap="flat" cmpd="sng">
                  <a:solidFill>
                    <a:schemeClr val="bg2"/>
                  </a:solidFill>
                  <a:prstDash val="dash"/>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7768" name="未知"/>
                <p:cNvSpPr/>
                <p:nvPr/>
              </p:nvSpPr>
              <p:spPr bwMode="auto">
                <a:xfrm flipV="1">
                  <a:off x="0" y="0"/>
                  <a:ext cx="343" cy="84"/>
                </a:xfrm>
                <a:custGeom>
                  <a:avLst/>
                  <a:gdLst>
                    <a:gd name="T0" fmla="*/ 21 w 343"/>
                    <a:gd name="T1" fmla="*/ 72 h 84"/>
                    <a:gd name="T2" fmla="*/ 27 w 343"/>
                    <a:gd name="T3" fmla="*/ 72 h 84"/>
                    <a:gd name="T4" fmla="*/ 181 w 343"/>
                    <a:gd name="T5" fmla="*/ 72 h 84"/>
                    <a:gd name="T6" fmla="*/ 343 w 343"/>
                    <a:gd name="T7" fmla="*/ 0 h 84"/>
                    <a:gd name="T8" fmla="*/ 0 60000 65536"/>
                    <a:gd name="T9" fmla="*/ 0 60000 65536"/>
                    <a:gd name="T10" fmla="*/ 0 60000 65536"/>
                    <a:gd name="T11" fmla="*/ 0 60000 65536"/>
                    <a:gd name="T12" fmla="*/ 0 w 343"/>
                    <a:gd name="T13" fmla="*/ 0 h 84"/>
                    <a:gd name="T14" fmla="*/ 343 w 343"/>
                    <a:gd name="T15" fmla="*/ 84 h 84"/>
                  </a:gdLst>
                  <a:ahLst/>
                  <a:cxnLst>
                    <a:cxn ang="T8">
                      <a:pos x="T0" y="T1"/>
                    </a:cxn>
                    <a:cxn ang="T9">
                      <a:pos x="T2" y="T3"/>
                    </a:cxn>
                    <a:cxn ang="T10">
                      <a:pos x="T4" y="T5"/>
                    </a:cxn>
                    <a:cxn ang="T11">
                      <a:pos x="T6" y="T7"/>
                    </a:cxn>
                  </a:cxnLst>
                  <a:rect l="T12" t="T13" r="T14" b="T15"/>
                  <a:pathLst>
                    <a:path w="343" h="84">
                      <a:moveTo>
                        <a:pt x="21" y="72"/>
                      </a:moveTo>
                      <a:cubicBezTo>
                        <a:pt x="23" y="72"/>
                        <a:pt x="0" y="72"/>
                        <a:pt x="27" y="72"/>
                      </a:cubicBezTo>
                      <a:cubicBezTo>
                        <a:pt x="54" y="72"/>
                        <a:pt x="128" y="84"/>
                        <a:pt x="181" y="72"/>
                      </a:cubicBezTo>
                      <a:cubicBezTo>
                        <a:pt x="234" y="60"/>
                        <a:pt x="309" y="15"/>
                        <a:pt x="343" y="0"/>
                      </a:cubicBezTo>
                    </a:path>
                  </a:pathLst>
                </a:custGeom>
                <a:noFill/>
                <a:ln w="19050" cap="flat" cmpd="sng">
                  <a:solidFill>
                    <a:schemeClr val="bg2"/>
                  </a:solidFill>
                  <a:prstDash val="dash"/>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grpSp>
          <p:nvGrpSpPr>
            <p:cNvPr id="27683" name="Group 142"/>
            <p:cNvGrpSpPr/>
            <p:nvPr/>
          </p:nvGrpSpPr>
          <p:grpSpPr bwMode="auto">
            <a:xfrm rot="16200000" flipH="1">
              <a:off x="1100" y="97"/>
              <a:ext cx="322" cy="218"/>
              <a:chOff x="0" y="0"/>
              <a:chExt cx="343" cy="228"/>
            </a:xfrm>
          </p:grpSpPr>
          <p:sp>
            <p:nvSpPr>
              <p:cNvPr id="27761" name="Oval 143"/>
              <p:cNvSpPr>
                <a:spLocks noChangeArrowheads="1"/>
              </p:cNvSpPr>
              <p:nvPr/>
            </p:nvSpPr>
            <p:spPr bwMode="auto">
              <a:xfrm rot="-5400000">
                <a:off x="186" y="86"/>
                <a:ext cx="55" cy="51"/>
              </a:xfrm>
              <a:prstGeom prst="ellipse">
                <a:avLst/>
              </a:prstGeom>
              <a:solidFill>
                <a:srgbClr val="0033CC"/>
              </a:solidFill>
              <a:ln w="19050">
                <a:solidFill>
                  <a:srgbClr val="0033CC"/>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nvGrpSpPr>
              <p:cNvPr id="27762" name="Group 144"/>
              <p:cNvGrpSpPr/>
              <p:nvPr/>
            </p:nvGrpSpPr>
            <p:grpSpPr bwMode="auto">
              <a:xfrm>
                <a:off x="0" y="0"/>
                <a:ext cx="343" cy="228"/>
                <a:chOff x="0" y="0"/>
                <a:chExt cx="343" cy="228"/>
              </a:xfrm>
            </p:grpSpPr>
            <p:sp>
              <p:nvSpPr>
                <p:cNvPr id="27763" name="未知"/>
                <p:cNvSpPr/>
                <p:nvPr/>
              </p:nvSpPr>
              <p:spPr bwMode="auto">
                <a:xfrm>
                  <a:off x="0" y="144"/>
                  <a:ext cx="343" cy="84"/>
                </a:xfrm>
                <a:custGeom>
                  <a:avLst/>
                  <a:gdLst>
                    <a:gd name="T0" fmla="*/ 21 w 343"/>
                    <a:gd name="T1" fmla="*/ 72 h 84"/>
                    <a:gd name="T2" fmla="*/ 27 w 343"/>
                    <a:gd name="T3" fmla="*/ 72 h 84"/>
                    <a:gd name="T4" fmla="*/ 181 w 343"/>
                    <a:gd name="T5" fmla="*/ 72 h 84"/>
                    <a:gd name="T6" fmla="*/ 343 w 343"/>
                    <a:gd name="T7" fmla="*/ 0 h 84"/>
                    <a:gd name="T8" fmla="*/ 0 60000 65536"/>
                    <a:gd name="T9" fmla="*/ 0 60000 65536"/>
                    <a:gd name="T10" fmla="*/ 0 60000 65536"/>
                    <a:gd name="T11" fmla="*/ 0 60000 65536"/>
                    <a:gd name="T12" fmla="*/ 0 w 343"/>
                    <a:gd name="T13" fmla="*/ 0 h 84"/>
                    <a:gd name="T14" fmla="*/ 343 w 343"/>
                    <a:gd name="T15" fmla="*/ 84 h 84"/>
                  </a:gdLst>
                  <a:ahLst/>
                  <a:cxnLst>
                    <a:cxn ang="T8">
                      <a:pos x="T0" y="T1"/>
                    </a:cxn>
                    <a:cxn ang="T9">
                      <a:pos x="T2" y="T3"/>
                    </a:cxn>
                    <a:cxn ang="T10">
                      <a:pos x="T4" y="T5"/>
                    </a:cxn>
                    <a:cxn ang="T11">
                      <a:pos x="T6" y="T7"/>
                    </a:cxn>
                  </a:cxnLst>
                  <a:rect l="T12" t="T13" r="T14" b="T15"/>
                  <a:pathLst>
                    <a:path w="343" h="84">
                      <a:moveTo>
                        <a:pt x="21" y="72"/>
                      </a:moveTo>
                      <a:cubicBezTo>
                        <a:pt x="23" y="72"/>
                        <a:pt x="0" y="72"/>
                        <a:pt x="27" y="72"/>
                      </a:cubicBezTo>
                      <a:cubicBezTo>
                        <a:pt x="54" y="72"/>
                        <a:pt x="128" y="84"/>
                        <a:pt x="181" y="72"/>
                      </a:cubicBezTo>
                      <a:cubicBezTo>
                        <a:pt x="234" y="60"/>
                        <a:pt x="309" y="15"/>
                        <a:pt x="343" y="0"/>
                      </a:cubicBezTo>
                    </a:path>
                  </a:pathLst>
                </a:custGeom>
                <a:noFill/>
                <a:ln w="19050" cap="flat" cmpd="sng">
                  <a:solidFill>
                    <a:schemeClr val="bg2"/>
                  </a:solidFill>
                  <a:prstDash val="dash"/>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7764" name="未知"/>
                <p:cNvSpPr/>
                <p:nvPr/>
              </p:nvSpPr>
              <p:spPr bwMode="auto">
                <a:xfrm flipV="1">
                  <a:off x="0" y="0"/>
                  <a:ext cx="343" cy="84"/>
                </a:xfrm>
                <a:custGeom>
                  <a:avLst/>
                  <a:gdLst>
                    <a:gd name="T0" fmla="*/ 21 w 343"/>
                    <a:gd name="T1" fmla="*/ 72 h 84"/>
                    <a:gd name="T2" fmla="*/ 27 w 343"/>
                    <a:gd name="T3" fmla="*/ 72 h 84"/>
                    <a:gd name="T4" fmla="*/ 181 w 343"/>
                    <a:gd name="T5" fmla="*/ 72 h 84"/>
                    <a:gd name="T6" fmla="*/ 343 w 343"/>
                    <a:gd name="T7" fmla="*/ 0 h 84"/>
                    <a:gd name="T8" fmla="*/ 0 60000 65536"/>
                    <a:gd name="T9" fmla="*/ 0 60000 65536"/>
                    <a:gd name="T10" fmla="*/ 0 60000 65536"/>
                    <a:gd name="T11" fmla="*/ 0 60000 65536"/>
                    <a:gd name="T12" fmla="*/ 0 w 343"/>
                    <a:gd name="T13" fmla="*/ 0 h 84"/>
                    <a:gd name="T14" fmla="*/ 343 w 343"/>
                    <a:gd name="T15" fmla="*/ 84 h 84"/>
                  </a:gdLst>
                  <a:ahLst/>
                  <a:cxnLst>
                    <a:cxn ang="T8">
                      <a:pos x="T0" y="T1"/>
                    </a:cxn>
                    <a:cxn ang="T9">
                      <a:pos x="T2" y="T3"/>
                    </a:cxn>
                    <a:cxn ang="T10">
                      <a:pos x="T4" y="T5"/>
                    </a:cxn>
                    <a:cxn ang="T11">
                      <a:pos x="T6" y="T7"/>
                    </a:cxn>
                  </a:cxnLst>
                  <a:rect l="T12" t="T13" r="T14" b="T15"/>
                  <a:pathLst>
                    <a:path w="343" h="84">
                      <a:moveTo>
                        <a:pt x="21" y="72"/>
                      </a:moveTo>
                      <a:cubicBezTo>
                        <a:pt x="23" y="72"/>
                        <a:pt x="0" y="72"/>
                        <a:pt x="27" y="72"/>
                      </a:cubicBezTo>
                      <a:cubicBezTo>
                        <a:pt x="54" y="72"/>
                        <a:pt x="128" y="84"/>
                        <a:pt x="181" y="72"/>
                      </a:cubicBezTo>
                      <a:cubicBezTo>
                        <a:pt x="234" y="60"/>
                        <a:pt x="309" y="15"/>
                        <a:pt x="343" y="0"/>
                      </a:cubicBezTo>
                    </a:path>
                  </a:pathLst>
                </a:custGeom>
                <a:noFill/>
                <a:ln w="19050" cap="flat" cmpd="sng">
                  <a:solidFill>
                    <a:schemeClr val="bg2"/>
                  </a:solidFill>
                  <a:prstDash val="dash"/>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grpSp>
          <p:nvGrpSpPr>
            <p:cNvPr id="27684" name="Group 147"/>
            <p:cNvGrpSpPr/>
            <p:nvPr/>
          </p:nvGrpSpPr>
          <p:grpSpPr bwMode="auto">
            <a:xfrm rot="16200000" flipH="1">
              <a:off x="1837" y="97"/>
              <a:ext cx="322" cy="218"/>
              <a:chOff x="0" y="0"/>
              <a:chExt cx="343" cy="228"/>
            </a:xfrm>
          </p:grpSpPr>
          <p:sp>
            <p:nvSpPr>
              <p:cNvPr id="27757" name="Oval 148"/>
              <p:cNvSpPr>
                <a:spLocks noChangeArrowheads="1"/>
              </p:cNvSpPr>
              <p:nvPr/>
            </p:nvSpPr>
            <p:spPr bwMode="auto">
              <a:xfrm rot="-5400000">
                <a:off x="186" y="86"/>
                <a:ext cx="55" cy="51"/>
              </a:xfrm>
              <a:prstGeom prst="ellipse">
                <a:avLst/>
              </a:prstGeom>
              <a:solidFill>
                <a:srgbClr val="0033CC"/>
              </a:solidFill>
              <a:ln w="19050">
                <a:solidFill>
                  <a:srgbClr val="0033CC"/>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nvGrpSpPr>
              <p:cNvPr id="27758" name="Group 149"/>
              <p:cNvGrpSpPr/>
              <p:nvPr/>
            </p:nvGrpSpPr>
            <p:grpSpPr bwMode="auto">
              <a:xfrm>
                <a:off x="0" y="0"/>
                <a:ext cx="343" cy="228"/>
                <a:chOff x="0" y="0"/>
                <a:chExt cx="343" cy="228"/>
              </a:xfrm>
            </p:grpSpPr>
            <p:sp>
              <p:nvSpPr>
                <p:cNvPr id="27759" name="未知"/>
                <p:cNvSpPr/>
                <p:nvPr/>
              </p:nvSpPr>
              <p:spPr bwMode="auto">
                <a:xfrm>
                  <a:off x="0" y="144"/>
                  <a:ext cx="343" cy="84"/>
                </a:xfrm>
                <a:custGeom>
                  <a:avLst/>
                  <a:gdLst>
                    <a:gd name="T0" fmla="*/ 21 w 343"/>
                    <a:gd name="T1" fmla="*/ 72 h 84"/>
                    <a:gd name="T2" fmla="*/ 27 w 343"/>
                    <a:gd name="T3" fmla="*/ 72 h 84"/>
                    <a:gd name="T4" fmla="*/ 181 w 343"/>
                    <a:gd name="T5" fmla="*/ 72 h 84"/>
                    <a:gd name="T6" fmla="*/ 343 w 343"/>
                    <a:gd name="T7" fmla="*/ 0 h 84"/>
                    <a:gd name="T8" fmla="*/ 0 60000 65536"/>
                    <a:gd name="T9" fmla="*/ 0 60000 65536"/>
                    <a:gd name="T10" fmla="*/ 0 60000 65536"/>
                    <a:gd name="T11" fmla="*/ 0 60000 65536"/>
                    <a:gd name="T12" fmla="*/ 0 w 343"/>
                    <a:gd name="T13" fmla="*/ 0 h 84"/>
                    <a:gd name="T14" fmla="*/ 343 w 343"/>
                    <a:gd name="T15" fmla="*/ 84 h 84"/>
                  </a:gdLst>
                  <a:ahLst/>
                  <a:cxnLst>
                    <a:cxn ang="T8">
                      <a:pos x="T0" y="T1"/>
                    </a:cxn>
                    <a:cxn ang="T9">
                      <a:pos x="T2" y="T3"/>
                    </a:cxn>
                    <a:cxn ang="T10">
                      <a:pos x="T4" y="T5"/>
                    </a:cxn>
                    <a:cxn ang="T11">
                      <a:pos x="T6" y="T7"/>
                    </a:cxn>
                  </a:cxnLst>
                  <a:rect l="T12" t="T13" r="T14" b="T15"/>
                  <a:pathLst>
                    <a:path w="343" h="84">
                      <a:moveTo>
                        <a:pt x="21" y="72"/>
                      </a:moveTo>
                      <a:cubicBezTo>
                        <a:pt x="23" y="72"/>
                        <a:pt x="0" y="72"/>
                        <a:pt x="27" y="72"/>
                      </a:cubicBezTo>
                      <a:cubicBezTo>
                        <a:pt x="54" y="72"/>
                        <a:pt x="128" y="84"/>
                        <a:pt x="181" y="72"/>
                      </a:cubicBezTo>
                      <a:cubicBezTo>
                        <a:pt x="234" y="60"/>
                        <a:pt x="309" y="15"/>
                        <a:pt x="343" y="0"/>
                      </a:cubicBezTo>
                    </a:path>
                  </a:pathLst>
                </a:custGeom>
                <a:noFill/>
                <a:ln w="19050" cap="flat" cmpd="sng">
                  <a:solidFill>
                    <a:schemeClr val="bg2"/>
                  </a:solidFill>
                  <a:prstDash val="dash"/>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7760" name="未知"/>
                <p:cNvSpPr/>
                <p:nvPr/>
              </p:nvSpPr>
              <p:spPr bwMode="auto">
                <a:xfrm flipV="1">
                  <a:off x="0" y="0"/>
                  <a:ext cx="343" cy="84"/>
                </a:xfrm>
                <a:custGeom>
                  <a:avLst/>
                  <a:gdLst>
                    <a:gd name="T0" fmla="*/ 21 w 343"/>
                    <a:gd name="T1" fmla="*/ 72 h 84"/>
                    <a:gd name="T2" fmla="*/ 27 w 343"/>
                    <a:gd name="T3" fmla="*/ 72 h 84"/>
                    <a:gd name="T4" fmla="*/ 181 w 343"/>
                    <a:gd name="T5" fmla="*/ 72 h 84"/>
                    <a:gd name="T6" fmla="*/ 343 w 343"/>
                    <a:gd name="T7" fmla="*/ 0 h 84"/>
                    <a:gd name="T8" fmla="*/ 0 60000 65536"/>
                    <a:gd name="T9" fmla="*/ 0 60000 65536"/>
                    <a:gd name="T10" fmla="*/ 0 60000 65536"/>
                    <a:gd name="T11" fmla="*/ 0 60000 65536"/>
                    <a:gd name="T12" fmla="*/ 0 w 343"/>
                    <a:gd name="T13" fmla="*/ 0 h 84"/>
                    <a:gd name="T14" fmla="*/ 343 w 343"/>
                    <a:gd name="T15" fmla="*/ 84 h 84"/>
                  </a:gdLst>
                  <a:ahLst/>
                  <a:cxnLst>
                    <a:cxn ang="T8">
                      <a:pos x="T0" y="T1"/>
                    </a:cxn>
                    <a:cxn ang="T9">
                      <a:pos x="T2" y="T3"/>
                    </a:cxn>
                    <a:cxn ang="T10">
                      <a:pos x="T4" y="T5"/>
                    </a:cxn>
                    <a:cxn ang="T11">
                      <a:pos x="T6" y="T7"/>
                    </a:cxn>
                  </a:cxnLst>
                  <a:rect l="T12" t="T13" r="T14" b="T15"/>
                  <a:pathLst>
                    <a:path w="343" h="84">
                      <a:moveTo>
                        <a:pt x="21" y="72"/>
                      </a:moveTo>
                      <a:cubicBezTo>
                        <a:pt x="23" y="72"/>
                        <a:pt x="0" y="72"/>
                        <a:pt x="27" y="72"/>
                      </a:cubicBezTo>
                      <a:cubicBezTo>
                        <a:pt x="54" y="72"/>
                        <a:pt x="128" y="84"/>
                        <a:pt x="181" y="72"/>
                      </a:cubicBezTo>
                      <a:cubicBezTo>
                        <a:pt x="234" y="60"/>
                        <a:pt x="309" y="15"/>
                        <a:pt x="343" y="0"/>
                      </a:cubicBezTo>
                    </a:path>
                  </a:pathLst>
                </a:custGeom>
                <a:noFill/>
                <a:ln w="19050" cap="flat" cmpd="sng">
                  <a:solidFill>
                    <a:schemeClr val="bg2"/>
                  </a:solidFill>
                  <a:prstDash val="dash"/>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grpSp>
          <p:nvGrpSpPr>
            <p:cNvPr id="27685" name="Group 152"/>
            <p:cNvGrpSpPr/>
            <p:nvPr/>
          </p:nvGrpSpPr>
          <p:grpSpPr bwMode="auto">
            <a:xfrm flipH="1">
              <a:off x="2119" y="1083"/>
              <a:ext cx="329" cy="214"/>
              <a:chOff x="0" y="0"/>
              <a:chExt cx="343" cy="228"/>
            </a:xfrm>
          </p:grpSpPr>
          <p:sp>
            <p:nvSpPr>
              <p:cNvPr id="27753" name="Oval 153"/>
              <p:cNvSpPr>
                <a:spLocks noChangeArrowheads="1"/>
              </p:cNvSpPr>
              <p:nvPr/>
            </p:nvSpPr>
            <p:spPr bwMode="auto">
              <a:xfrm rot="-5400000">
                <a:off x="186" y="86"/>
                <a:ext cx="55" cy="51"/>
              </a:xfrm>
              <a:prstGeom prst="ellipse">
                <a:avLst/>
              </a:prstGeom>
              <a:solidFill>
                <a:srgbClr val="0033CC"/>
              </a:solidFill>
              <a:ln w="19050">
                <a:solidFill>
                  <a:srgbClr val="0033CC"/>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nvGrpSpPr>
              <p:cNvPr id="27754" name="Group 154"/>
              <p:cNvGrpSpPr/>
              <p:nvPr/>
            </p:nvGrpSpPr>
            <p:grpSpPr bwMode="auto">
              <a:xfrm>
                <a:off x="0" y="0"/>
                <a:ext cx="343" cy="228"/>
                <a:chOff x="0" y="0"/>
                <a:chExt cx="343" cy="228"/>
              </a:xfrm>
            </p:grpSpPr>
            <p:sp>
              <p:nvSpPr>
                <p:cNvPr id="27755" name="未知"/>
                <p:cNvSpPr/>
                <p:nvPr/>
              </p:nvSpPr>
              <p:spPr bwMode="auto">
                <a:xfrm>
                  <a:off x="0" y="144"/>
                  <a:ext cx="343" cy="84"/>
                </a:xfrm>
                <a:custGeom>
                  <a:avLst/>
                  <a:gdLst>
                    <a:gd name="T0" fmla="*/ 21 w 343"/>
                    <a:gd name="T1" fmla="*/ 72 h 84"/>
                    <a:gd name="T2" fmla="*/ 27 w 343"/>
                    <a:gd name="T3" fmla="*/ 72 h 84"/>
                    <a:gd name="T4" fmla="*/ 181 w 343"/>
                    <a:gd name="T5" fmla="*/ 72 h 84"/>
                    <a:gd name="T6" fmla="*/ 343 w 343"/>
                    <a:gd name="T7" fmla="*/ 0 h 84"/>
                    <a:gd name="T8" fmla="*/ 0 60000 65536"/>
                    <a:gd name="T9" fmla="*/ 0 60000 65536"/>
                    <a:gd name="T10" fmla="*/ 0 60000 65536"/>
                    <a:gd name="T11" fmla="*/ 0 60000 65536"/>
                    <a:gd name="T12" fmla="*/ 0 w 343"/>
                    <a:gd name="T13" fmla="*/ 0 h 84"/>
                    <a:gd name="T14" fmla="*/ 343 w 343"/>
                    <a:gd name="T15" fmla="*/ 84 h 84"/>
                  </a:gdLst>
                  <a:ahLst/>
                  <a:cxnLst>
                    <a:cxn ang="T8">
                      <a:pos x="T0" y="T1"/>
                    </a:cxn>
                    <a:cxn ang="T9">
                      <a:pos x="T2" y="T3"/>
                    </a:cxn>
                    <a:cxn ang="T10">
                      <a:pos x="T4" y="T5"/>
                    </a:cxn>
                    <a:cxn ang="T11">
                      <a:pos x="T6" y="T7"/>
                    </a:cxn>
                  </a:cxnLst>
                  <a:rect l="T12" t="T13" r="T14" b="T15"/>
                  <a:pathLst>
                    <a:path w="343" h="84">
                      <a:moveTo>
                        <a:pt x="21" y="72"/>
                      </a:moveTo>
                      <a:cubicBezTo>
                        <a:pt x="23" y="72"/>
                        <a:pt x="0" y="72"/>
                        <a:pt x="27" y="72"/>
                      </a:cubicBezTo>
                      <a:cubicBezTo>
                        <a:pt x="54" y="72"/>
                        <a:pt x="128" y="84"/>
                        <a:pt x="181" y="72"/>
                      </a:cubicBezTo>
                      <a:cubicBezTo>
                        <a:pt x="234" y="60"/>
                        <a:pt x="309" y="15"/>
                        <a:pt x="343" y="0"/>
                      </a:cubicBezTo>
                    </a:path>
                  </a:pathLst>
                </a:custGeom>
                <a:noFill/>
                <a:ln w="19050" cap="flat" cmpd="sng">
                  <a:solidFill>
                    <a:schemeClr val="bg2"/>
                  </a:solidFill>
                  <a:prstDash val="dash"/>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7756" name="未知"/>
                <p:cNvSpPr/>
                <p:nvPr/>
              </p:nvSpPr>
              <p:spPr bwMode="auto">
                <a:xfrm flipV="1">
                  <a:off x="0" y="0"/>
                  <a:ext cx="343" cy="84"/>
                </a:xfrm>
                <a:custGeom>
                  <a:avLst/>
                  <a:gdLst>
                    <a:gd name="T0" fmla="*/ 21 w 343"/>
                    <a:gd name="T1" fmla="*/ 72 h 84"/>
                    <a:gd name="T2" fmla="*/ 27 w 343"/>
                    <a:gd name="T3" fmla="*/ 72 h 84"/>
                    <a:gd name="T4" fmla="*/ 181 w 343"/>
                    <a:gd name="T5" fmla="*/ 72 h 84"/>
                    <a:gd name="T6" fmla="*/ 343 w 343"/>
                    <a:gd name="T7" fmla="*/ 0 h 84"/>
                    <a:gd name="T8" fmla="*/ 0 60000 65536"/>
                    <a:gd name="T9" fmla="*/ 0 60000 65536"/>
                    <a:gd name="T10" fmla="*/ 0 60000 65536"/>
                    <a:gd name="T11" fmla="*/ 0 60000 65536"/>
                    <a:gd name="T12" fmla="*/ 0 w 343"/>
                    <a:gd name="T13" fmla="*/ 0 h 84"/>
                    <a:gd name="T14" fmla="*/ 343 w 343"/>
                    <a:gd name="T15" fmla="*/ 84 h 84"/>
                  </a:gdLst>
                  <a:ahLst/>
                  <a:cxnLst>
                    <a:cxn ang="T8">
                      <a:pos x="T0" y="T1"/>
                    </a:cxn>
                    <a:cxn ang="T9">
                      <a:pos x="T2" y="T3"/>
                    </a:cxn>
                    <a:cxn ang="T10">
                      <a:pos x="T4" y="T5"/>
                    </a:cxn>
                    <a:cxn ang="T11">
                      <a:pos x="T6" y="T7"/>
                    </a:cxn>
                  </a:cxnLst>
                  <a:rect l="T12" t="T13" r="T14" b="T15"/>
                  <a:pathLst>
                    <a:path w="343" h="84">
                      <a:moveTo>
                        <a:pt x="21" y="72"/>
                      </a:moveTo>
                      <a:cubicBezTo>
                        <a:pt x="23" y="72"/>
                        <a:pt x="0" y="72"/>
                        <a:pt x="27" y="72"/>
                      </a:cubicBezTo>
                      <a:cubicBezTo>
                        <a:pt x="54" y="72"/>
                        <a:pt x="128" y="84"/>
                        <a:pt x="181" y="72"/>
                      </a:cubicBezTo>
                      <a:cubicBezTo>
                        <a:pt x="234" y="60"/>
                        <a:pt x="309" y="15"/>
                        <a:pt x="343" y="0"/>
                      </a:cubicBezTo>
                    </a:path>
                  </a:pathLst>
                </a:custGeom>
                <a:noFill/>
                <a:ln w="19050" cap="flat" cmpd="sng">
                  <a:solidFill>
                    <a:schemeClr val="bg2"/>
                  </a:solidFill>
                  <a:prstDash val="dash"/>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grpSp>
          <p:nvGrpSpPr>
            <p:cNvPr id="27686" name="Group 157"/>
            <p:cNvGrpSpPr/>
            <p:nvPr/>
          </p:nvGrpSpPr>
          <p:grpSpPr bwMode="auto">
            <a:xfrm flipH="1">
              <a:off x="2119" y="361"/>
              <a:ext cx="329" cy="214"/>
              <a:chOff x="0" y="0"/>
              <a:chExt cx="343" cy="228"/>
            </a:xfrm>
          </p:grpSpPr>
          <p:sp>
            <p:nvSpPr>
              <p:cNvPr id="27749" name="Oval 158"/>
              <p:cNvSpPr>
                <a:spLocks noChangeArrowheads="1"/>
              </p:cNvSpPr>
              <p:nvPr/>
            </p:nvSpPr>
            <p:spPr bwMode="auto">
              <a:xfrm rot="-5400000">
                <a:off x="186" y="86"/>
                <a:ext cx="55" cy="51"/>
              </a:xfrm>
              <a:prstGeom prst="ellipse">
                <a:avLst/>
              </a:prstGeom>
              <a:solidFill>
                <a:srgbClr val="0033CC"/>
              </a:solidFill>
              <a:ln w="19050">
                <a:solidFill>
                  <a:srgbClr val="0033CC"/>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nvGrpSpPr>
              <p:cNvPr id="27750" name="Group 159"/>
              <p:cNvGrpSpPr/>
              <p:nvPr/>
            </p:nvGrpSpPr>
            <p:grpSpPr bwMode="auto">
              <a:xfrm>
                <a:off x="0" y="0"/>
                <a:ext cx="343" cy="228"/>
                <a:chOff x="0" y="0"/>
                <a:chExt cx="343" cy="228"/>
              </a:xfrm>
            </p:grpSpPr>
            <p:sp>
              <p:nvSpPr>
                <p:cNvPr id="27751" name="未知"/>
                <p:cNvSpPr/>
                <p:nvPr/>
              </p:nvSpPr>
              <p:spPr bwMode="auto">
                <a:xfrm>
                  <a:off x="0" y="144"/>
                  <a:ext cx="343" cy="84"/>
                </a:xfrm>
                <a:custGeom>
                  <a:avLst/>
                  <a:gdLst>
                    <a:gd name="T0" fmla="*/ 21 w 343"/>
                    <a:gd name="T1" fmla="*/ 72 h 84"/>
                    <a:gd name="T2" fmla="*/ 27 w 343"/>
                    <a:gd name="T3" fmla="*/ 72 h 84"/>
                    <a:gd name="T4" fmla="*/ 181 w 343"/>
                    <a:gd name="T5" fmla="*/ 72 h 84"/>
                    <a:gd name="T6" fmla="*/ 343 w 343"/>
                    <a:gd name="T7" fmla="*/ 0 h 84"/>
                    <a:gd name="T8" fmla="*/ 0 60000 65536"/>
                    <a:gd name="T9" fmla="*/ 0 60000 65536"/>
                    <a:gd name="T10" fmla="*/ 0 60000 65536"/>
                    <a:gd name="T11" fmla="*/ 0 60000 65536"/>
                    <a:gd name="T12" fmla="*/ 0 w 343"/>
                    <a:gd name="T13" fmla="*/ 0 h 84"/>
                    <a:gd name="T14" fmla="*/ 343 w 343"/>
                    <a:gd name="T15" fmla="*/ 84 h 84"/>
                  </a:gdLst>
                  <a:ahLst/>
                  <a:cxnLst>
                    <a:cxn ang="T8">
                      <a:pos x="T0" y="T1"/>
                    </a:cxn>
                    <a:cxn ang="T9">
                      <a:pos x="T2" y="T3"/>
                    </a:cxn>
                    <a:cxn ang="T10">
                      <a:pos x="T4" y="T5"/>
                    </a:cxn>
                    <a:cxn ang="T11">
                      <a:pos x="T6" y="T7"/>
                    </a:cxn>
                  </a:cxnLst>
                  <a:rect l="T12" t="T13" r="T14" b="T15"/>
                  <a:pathLst>
                    <a:path w="343" h="84">
                      <a:moveTo>
                        <a:pt x="21" y="72"/>
                      </a:moveTo>
                      <a:cubicBezTo>
                        <a:pt x="23" y="72"/>
                        <a:pt x="0" y="72"/>
                        <a:pt x="27" y="72"/>
                      </a:cubicBezTo>
                      <a:cubicBezTo>
                        <a:pt x="54" y="72"/>
                        <a:pt x="128" y="84"/>
                        <a:pt x="181" y="72"/>
                      </a:cubicBezTo>
                      <a:cubicBezTo>
                        <a:pt x="234" y="60"/>
                        <a:pt x="309" y="15"/>
                        <a:pt x="343" y="0"/>
                      </a:cubicBezTo>
                    </a:path>
                  </a:pathLst>
                </a:custGeom>
                <a:noFill/>
                <a:ln w="19050" cap="flat" cmpd="sng">
                  <a:solidFill>
                    <a:schemeClr val="bg2"/>
                  </a:solidFill>
                  <a:prstDash val="dash"/>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7752" name="未知"/>
                <p:cNvSpPr/>
                <p:nvPr/>
              </p:nvSpPr>
              <p:spPr bwMode="auto">
                <a:xfrm flipV="1">
                  <a:off x="0" y="0"/>
                  <a:ext cx="343" cy="84"/>
                </a:xfrm>
                <a:custGeom>
                  <a:avLst/>
                  <a:gdLst>
                    <a:gd name="T0" fmla="*/ 21 w 343"/>
                    <a:gd name="T1" fmla="*/ 72 h 84"/>
                    <a:gd name="T2" fmla="*/ 27 w 343"/>
                    <a:gd name="T3" fmla="*/ 72 h 84"/>
                    <a:gd name="T4" fmla="*/ 181 w 343"/>
                    <a:gd name="T5" fmla="*/ 72 h 84"/>
                    <a:gd name="T6" fmla="*/ 343 w 343"/>
                    <a:gd name="T7" fmla="*/ 0 h 84"/>
                    <a:gd name="T8" fmla="*/ 0 60000 65536"/>
                    <a:gd name="T9" fmla="*/ 0 60000 65536"/>
                    <a:gd name="T10" fmla="*/ 0 60000 65536"/>
                    <a:gd name="T11" fmla="*/ 0 60000 65536"/>
                    <a:gd name="T12" fmla="*/ 0 w 343"/>
                    <a:gd name="T13" fmla="*/ 0 h 84"/>
                    <a:gd name="T14" fmla="*/ 343 w 343"/>
                    <a:gd name="T15" fmla="*/ 84 h 84"/>
                  </a:gdLst>
                  <a:ahLst/>
                  <a:cxnLst>
                    <a:cxn ang="T8">
                      <a:pos x="T0" y="T1"/>
                    </a:cxn>
                    <a:cxn ang="T9">
                      <a:pos x="T2" y="T3"/>
                    </a:cxn>
                    <a:cxn ang="T10">
                      <a:pos x="T4" y="T5"/>
                    </a:cxn>
                    <a:cxn ang="T11">
                      <a:pos x="T6" y="T7"/>
                    </a:cxn>
                  </a:cxnLst>
                  <a:rect l="T12" t="T13" r="T14" b="T15"/>
                  <a:pathLst>
                    <a:path w="343" h="84">
                      <a:moveTo>
                        <a:pt x="21" y="72"/>
                      </a:moveTo>
                      <a:cubicBezTo>
                        <a:pt x="23" y="72"/>
                        <a:pt x="0" y="72"/>
                        <a:pt x="27" y="72"/>
                      </a:cubicBezTo>
                      <a:cubicBezTo>
                        <a:pt x="54" y="72"/>
                        <a:pt x="128" y="84"/>
                        <a:pt x="181" y="72"/>
                      </a:cubicBezTo>
                      <a:cubicBezTo>
                        <a:pt x="234" y="60"/>
                        <a:pt x="309" y="15"/>
                        <a:pt x="343" y="0"/>
                      </a:cubicBezTo>
                    </a:path>
                  </a:pathLst>
                </a:custGeom>
                <a:noFill/>
                <a:ln w="19050" cap="flat" cmpd="sng">
                  <a:solidFill>
                    <a:schemeClr val="bg2"/>
                  </a:solidFill>
                  <a:prstDash val="dash"/>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grpSp>
          <p:nvGrpSpPr>
            <p:cNvPr id="27687" name="Group 162"/>
            <p:cNvGrpSpPr/>
            <p:nvPr/>
          </p:nvGrpSpPr>
          <p:grpSpPr bwMode="auto">
            <a:xfrm>
              <a:off x="1151" y="586"/>
              <a:ext cx="231" cy="479"/>
              <a:chOff x="0" y="0"/>
              <a:chExt cx="240" cy="510"/>
            </a:xfrm>
          </p:grpSpPr>
          <p:sp>
            <p:nvSpPr>
              <p:cNvPr id="27745" name="Oval 163"/>
              <p:cNvSpPr>
                <a:spLocks noChangeArrowheads="1"/>
              </p:cNvSpPr>
              <p:nvPr/>
            </p:nvSpPr>
            <p:spPr bwMode="auto">
              <a:xfrm>
                <a:off x="96" y="336"/>
                <a:ext cx="55" cy="51"/>
              </a:xfrm>
              <a:prstGeom prst="ellipse">
                <a:avLst/>
              </a:prstGeom>
              <a:solidFill>
                <a:srgbClr val="0033CC"/>
              </a:solidFill>
              <a:ln w="19050">
                <a:solidFill>
                  <a:srgbClr val="0033CC"/>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7746" name="Oval 164"/>
              <p:cNvSpPr>
                <a:spLocks noChangeArrowheads="1"/>
              </p:cNvSpPr>
              <p:nvPr/>
            </p:nvSpPr>
            <p:spPr bwMode="auto">
              <a:xfrm>
                <a:off x="96" y="144"/>
                <a:ext cx="55" cy="51"/>
              </a:xfrm>
              <a:prstGeom prst="ellipse">
                <a:avLst/>
              </a:prstGeom>
              <a:solidFill>
                <a:srgbClr val="0033CC"/>
              </a:solidFill>
              <a:ln w="19050">
                <a:solidFill>
                  <a:srgbClr val="0033CC"/>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7747" name="未知"/>
              <p:cNvSpPr/>
              <p:nvPr/>
            </p:nvSpPr>
            <p:spPr bwMode="auto">
              <a:xfrm>
                <a:off x="0" y="0"/>
                <a:ext cx="100" cy="510"/>
              </a:xfrm>
              <a:custGeom>
                <a:avLst/>
                <a:gdLst>
                  <a:gd name="T0" fmla="*/ 100 w 100"/>
                  <a:gd name="T1" fmla="*/ 0 h 510"/>
                  <a:gd name="T2" fmla="*/ 22 w 100"/>
                  <a:gd name="T3" fmla="*/ 150 h 510"/>
                  <a:gd name="T4" fmla="*/ 10 w 100"/>
                  <a:gd name="T5" fmla="*/ 348 h 510"/>
                  <a:gd name="T6" fmla="*/ 82 w 100"/>
                  <a:gd name="T7" fmla="*/ 510 h 510"/>
                  <a:gd name="T8" fmla="*/ 0 60000 65536"/>
                  <a:gd name="T9" fmla="*/ 0 60000 65536"/>
                  <a:gd name="T10" fmla="*/ 0 60000 65536"/>
                  <a:gd name="T11" fmla="*/ 0 60000 65536"/>
                  <a:gd name="T12" fmla="*/ 0 w 100"/>
                  <a:gd name="T13" fmla="*/ 0 h 510"/>
                  <a:gd name="T14" fmla="*/ 100 w 100"/>
                  <a:gd name="T15" fmla="*/ 510 h 510"/>
                </a:gdLst>
                <a:ahLst/>
                <a:cxnLst>
                  <a:cxn ang="T8">
                    <a:pos x="T0" y="T1"/>
                  </a:cxn>
                  <a:cxn ang="T9">
                    <a:pos x="T2" y="T3"/>
                  </a:cxn>
                  <a:cxn ang="T10">
                    <a:pos x="T4" y="T5"/>
                  </a:cxn>
                  <a:cxn ang="T11">
                    <a:pos x="T6" y="T7"/>
                  </a:cxn>
                </a:cxnLst>
                <a:rect l="T12" t="T13" r="T14" b="T15"/>
                <a:pathLst>
                  <a:path w="100" h="510">
                    <a:moveTo>
                      <a:pt x="100" y="0"/>
                    </a:moveTo>
                    <a:cubicBezTo>
                      <a:pt x="87" y="25"/>
                      <a:pt x="37" y="92"/>
                      <a:pt x="22" y="150"/>
                    </a:cubicBezTo>
                    <a:cubicBezTo>
                      <a:pt x="7" y="208"/>
                      <a:pt x="0" y="288"/>
                      <a:pt x="10" y="348"/>
                    </a:cubicBezTo>
                    <a:cubicBezTo>
                      <a:pt x="20" y="408"/>
                      <a:pt x="67" y="476"/>
                      <a:pt x="82" y="510"/>
                    </a:cubicBezTo>
                  </a:path>
                </a:pathLst>
              </a:custGeom>
              <a:noFill/>
              <a:ln w="19050" cap="flat" cmpd="sng">
                <a:solidFill>
                  <a:schemeClr val="bg2"/>
                </a:solidFill>
                <a:prstDash val="dash"/>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7748" name="未知"/>
              <p:cNvSpPr/>
              <p:nvPr/>
            </p:nvSpPr>
            <p:spPr bwMode="auto">
              <a:xfrm flipH="1">
                <a:off x="144" y="0"/>
                <a:ext cx="96" cy="510"/>
              </a:xfrm>
              <a:custGeom>
                <a:avLst/>
                <a:gdLst>
                  <a:gd name="T0" fmla="*/ 100 w 100"/>
                  <a:gd name="T1" fmla="*/ 0 h 510"/>
                  <a:gd name="T2" fmla="*/ 22 w 100"/>
                  <a:gd name="T3" fmla="*/ 150 h 510"/>
                  <a:gd name="T4" fmla="*/ 10 w 100"/>
                  <a:gd name="T5" fmla="*/ 348 h 510"/>
                  <a:gd name="T6" fmla="*/ 82 w 100"/>
                  <a:gd name="T7" fmla="*/ 510 h 510"/>
                  <a:gd name="T8" fmla="*/ 0 60000 65536"/>
                  <a:gd name="T9" fmla="*/ 0 60000 65536"/>
                  <a:gd name="T10" fmla="*/ 0 60000 65536"/>
                  <a:gd name="T11" fmla="*/ 0 60000 65536"/>
                  <a:gd name="T12" fmla="*/ 0 w 100"/>
                  <a:gd name="T13" fmla="*/ 0 h 510"/>
                  <a:gd name="T14" fmla="*/ 100 w 100"/>
                  <a:gd name="T15" fmla="*/ 510 h 510"/>
                </a:gdLst>
                <a:ahLst/>
                <a:cxnLst>
                  <a:cxn ang="T8">
                    <a:pos x="T0" y="T1"/>
                  </a:cxn>
                  <a:cxn ang="T9">
                    <a:pos x="T2" y="T3"/>
                  </a:cxn>
                  <a:cxn ang="T10">
                    <a:pos x="T4" y="T5"/>
                  </a:cxn>
                  <a:cxn ang="T11">
                    <a:pos x="T6" y="T7"/>
                  </a:cxn>
                </a:cxnLst>
                <a:rect l="T12" t="T13" r="T14" b="T15"/>
                <a:pathLst>
                  <a:path w="100" h="510">
                    <a:moveTo>
                      <a:pt x="100" y="0"/>
                    </a:moveTo>
                    <a:cubicBezTo>
                      <a:pt x="87" y="25"/>
                      <a:pt x="37" y="92"/>
                      <a:pt x="22" y="150"/>
                    </a:cubicBezTo>
                    <a:cubicBezTo>
                      <a:pt x="7" y="208"/>
                      <a:pt x="0" y="288"/>
                      <a:pt x="10" y="348"/>
                    </a:cubicBezTo>
                    <a:cubicBezTo>
                      <a:pt x="20" y="408"/>
                      <a:pt x="67" y="476"/>
                      <a:pt x="82" y="510"/>
                    </a:cubicBezTo>
                  </a:path>
                </a:pathLst>
              </a:custGeom>
              <a:noFill/>
              <a:ln w="19050" cap="flat" cmpd="sng">
                <a:solidFill>
                  <a:schemeClr val="bg2"/>
                </a:solidFill>
                <a:prstDash val="dash"/>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27688" name="Group 167"/>
            <p:cNvGrpSpPr/>
            <p:nvPr/>
          </p:nvGrpSpPr>
          <p:grpSpPr bwMode="auto">
            <a:xfrm rot="-5400000">
              <a:off x="820" y="947"/>
              <a:ext cx="226" cy="489"/>
              <a:chOff x="0" y="0"/>
              <a:chExt cx="240" cy="510"/>
            </a:xfrm>
          </p:grpSpPr>
          <p:sp>
            <p:nvSpPr>
              <p:cNvPr id="27741" name="Oval 168"/>
              <p:cNvSpPr>
                <a:spLocks noChangeArrowheads="1"/>
              </p:cNvSpPr>
              <p:nvPr/>
            </p:nvSpPr>
            <p:spPr bwMode="auto">
              <a:xfrm>
                <a:off x="96" y="336"/>
                <a:ext cx="55" cy="51"/>
              </a:xfrm>
              <a:prstGeom prst="ellipse">
                <a:avLst/>
              </a:prstGeom>
              <a:solidFill>
                <a:srgbClr val="0033CC"/>
              </a:solidFill>
              <a:ln w="19050">
                <a:solidFill>
                  <a:srgbClr val="0033CC"/>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7742" name="Oval 169"/>
              <p:cNvSpPr>
                <a:spLocks noChangeArrowheads="1"/>
              </p:cNvSpPr>
              <p:nvPr/>
            </p:nvSpPr>
            <p:spPr bwMode="auto">
              <a:xfrm>
                <a:off x="96" y="144"/>
                <a:ext cx="55" cy="51"/>
              </a:xfrm>
              <a:prstGeom prst="ellipse">
                <a:avLst/>
              </a:prstGeom>
              <a:solidFill>
                <a:srgbClr val="0033CC"/>
              </a:solidFill>
              <a:ln w="19050">
                <a:solidFill>
                  <a:srgbClr val="0033CC"/>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7743" name="未知"/>
              <p:cNvSpPr/>
              <p:nvPr/>
            </p:nvSpPr>
            <p:spPr bwMode="auto">
              <a:xfrm>
                <a:off x="0" y="0"/>
                <a:ext cx="100" cy="510"/>
              </a:xfrm>
              <a:custGeom>
                <a:avLst/>
                <a:gdLst>
                  <a:gd name="T0" fmla="*/ 100 w 100"/>
                  <a:gd name="T1" fmla="*/ 0 h 510"/>
                  <a:gd name="T2" fmla="*/ 22 w 100"/>
                  <a:gd name="T3" fmla="*/ 150 h 510"/>
                  <a:gd name="T4" fmla="*/ 10 w 100"/>
                  <a:gd name="T5" fmla="*/ 348 h 510"/>
                  <a:gd name="T6" fmla="*/ 82 w 100"/>
                  <a:gd name="T7" fmla="*/ 510 h 510"/>
                  <a:gd name="T8" fmla="*/ 0 60000 65536"/>
                  <a:gd name="T9" fmla="*/ 0 60000 65536"/>
                  <a:gd name="T10" fmla="*/ 0 60000 65536"/>
                  <a:gd name="T11" fmla="*/ 0 60000 65536"/>
                  <a:gd name="T12" fmla="*/ 0 w 100"/>
                  <a:gd name="T13" fmla="*/ 0 h 510"/>
                  <a:gd name="T14" fmla="*/ 100 w 100"/>
                  <a:gd name="T15" fmla="*/ 510 h 510"/>
                </a:gdLst>
                <a:ahLst/>
                <a:cxnLst>
                  <a:cxn ang="T8">
                    <a:pos x="T0" y="T1"/>
                  </a:cxn>
                  <a:cxn ang="T9">
                    <a:pos x="T2" y="T3"/>
                  </a:cxn>
                  <a:cxn ang="T10">
                    <a:pos x="T4" y="T5"/>
                  </a:cxn>
                  <a:cxn ang="T11">
                    <a:pos x="T6" y="T7"/>
                  </a:cxn>
                </a:cxnLst>
                <a:rect l="T12" t="T13" r="T14" b="T15"/>
                <a:pathLst>
                  <a:path w="100" h="510">
                    <a:moveTo>
                      <a:pt x="100" y="0"/>
                    </a:moveTo>
                    <a:cubicBezTo>
                      <a:pt x="87" y="25"/>
                      <a:pt x="37" y="92"/>
                      <a:pt x="22" y="150"/>
                    </a:cubicBezTo>
                    <a:cubicBezTo>
                      <a:pt x="7" y="208"/>
                      <a:pt x="0" y="288"/>
                      <a:pt x="10" y="348"/>
                    </a:cubicBezTo>
                    <a:cubicBezTo>
                      <a:pt x="20" y="408"/>
                      <a:pt x="67" y="476"/>
                      <a:pt x="82" y="510"/>
                    </a:cubicBezTo>
                  </a:path>
                </a:pathLst>
              </a:custGeom>
              <a:noFill/>
              <a:ln w="19050" cap="flat" cmpd="sng">
                <a:solidFill>
                  <a:schemeClr val="bg2"/>
                </a:solidFill>
                <a:prstDash val="dash"/>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7744" name="未知"/>
              <p:cNvSpPr/>
              <p:nvPr/>
            </p:nvSpPr>
            <p:spPr bwMode="auto">
              <a:xfrm flipH="1">
                <a:off x="144" y="0"/>
                <a:ext cx="96" cy="510"/>
              </a:xfrm>
              <a:custGeom>
                <a:avLst/>
                <a:gdLst>
                  <a:gd name="T0" fmla="*/ 100 w 100"/>
                  <a:gd name="T1" fmla="*/ 0 h 510"/>
                  <a:gd name="T2" fmla="*/ 22 w 100"/>
                  <a:gd name="T3" fmla="*/ 150 h 510"/>
                  <a:gd name="T4" fmla="*/ 10 w 100"/>
                  <a:gd name="T5" fmla="*/ 348 h 510"/>
                  <a:gd name="T6" fmla="*/ 82 w 100"/>
                  <a:gd name="T7" fmla="*/ 510 h 510"/>
                  <a:gd name="T8" fmla="*/ 0 60000 65536"/>
                  <a:gd name="T9" fmla="*/ 0 60000 65536"/>
                  <a:gd name="T10" fmla="*/ 0 60000 65536"/>
                  <a:gd name="T11" fmla="*/ 0 60000 65536"/>
                  <a:gd name="T12" fmla="*/ 0 w 100"/>
                  <a:gd name="T13" fmla="*/ 0 h 510"/>
                  <a:gd name="T14" fmla="*/ 100 w 100"/>
                  <a:gd name="T15" fmla="*/ 510 h 510"/>
                </a:gdLst>
                <a:ahLst/>
                <a:cxnLst>
                  <a:cxn ang="T8">
                    <a:pos x="T0" y="T1"/>
                  </a:cxn>
                  <a:cxn ang="T9">
                    <a:pos x="T2" y="T3"/>
                  </a:cxn>
                  <a:cxn ang="T10">
                    <a:pos x="T4" y="T5"/>
                  </a:cxn>
                  <a:cxn ang="T11">
                    <a:pos x="T6" y="T7"/>
                  </a:cxn>
                </a:cxnLst>
                <a:rect l="T12" t="T13" r="T14" b="T15"/>
                <a:pathLst>
                  <a:path w="100" h="510">
                    <a:moveTo>
                      <a:pt x="100" y="0"/>
                    </a:moveTo>
                    <a:cubicBezTo>
                      <a:pt x="87" y="25"/>
                      <a:pt x="37" y="92"/>
                      <a:pt x="22" y="150"/>
                    </a:cubicBezTo>
                    <a:cubicBezTo>
                      <a:pt x="7" y="208"/>
                      <a:pt x="0" y="288"/>
                      <a:pt x="10" y="348"/>
                    </a:cubicBezTo>
                    <a:cubicBezTo>
                      <a:pt x="20" y="408"/>
                      <a:pt x="67" y="476"/>
                      <a:pt x="82" y="510"/>
                    </a:cubicBezTo>
                  </a:path>
                </a:pathLst>
              </a:custGeom>
              <a:noFill/>
              <a:ln w="19050" cap="flat" cmpd="sng">
                <a:solidFill>
                  <a:schemeClr val="bg2"/>
                </a:solidFill>
                <a:prstDash val="dash"/>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27689" name="Oval 172"/>
            <p:cNvSpPr>
              <a:spLocks noChangeArrowheads="1"/>
            </p:cNvSpPr>
            <p:nvPr/>
          </p:nvSpPr>
          <p:spPr bwMode="auto">
            <a:xfrm rot="16200000" flipV="1">
              <a:off x="1495" y="1163"/>
              <a:ext cx="52" cy="49"/>
            </a:xfrm>
            <a:prstGeom prst="ellipse">
              <a:avLst/>
            </a:prstGeom>
            <a:noFill/>
            <a:ln w="38100">
              <a:solidFill>
                <a:srgbClr val="FF0066"/>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7690" name="Oval 173"/>
            <p:cNvSpPr>
              <a:spLocks noChangeArrowheads="1"/>
            </p:cNvSpPr>
            <p:nvPr/>
          </p:nvSpPr>
          <p:spPr bwMode="auto">
            <a:xfrm rot="16200000" flipV="1">
              <a:off x="1679" y="1163"/>
              <a:ext cx="52" cy="49"/>
            </a:xfrm>
            <a:prstGeom prst="ellipse">
              <a:avLst/>
            </a:prstGeom>
            <a:solidFill>
              <a:srgbClr val="0033CC"/>
            </a:solidFill>
            <a:ln w="19050">
              <a:solidFill>
                <a:srgbClr val="0033CC"/>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7691" name="未知"/>
            <p:cNvSpPr/>
            <p:nvPr/>
          </p:nvSpPr>
          <p:spPr bwMode="auto">
            <a:xfrm rot="16200000" flipV="1">
              <a:off x="1576" y="1012"/>
              <a:ext cx="94" cy="489"/>
            </a:xfrm>
            <a:custGeom>
              <a:avLst/>
              <a:gdLst>
                <a:gd name="T0" fmla="*/ 100 w 100"/>
                <a:gd name="T1" fmla="*/ 0 h 510"/>
                <a:gd name="T2" fmla="*/ 22 w 100"/>
                <a:gd name="T3" fmla="*/ 150 h 510"/>
                <a:gd name="T4" fmla="*/ 10 w 100"/>
                <a:gd name="T5" fmla="*/ 348 h 510"/>
                <a:gd name="T6" fmla="*/ 82 w 100"/>
                <a:gd name="T7" fmla="*/ 510 h 510"/>
                <a:gd name="T8" fmla="*/ 0 60000 65536"/>
                <a:gd name="T9" fmla="*/ 0 60000 65536"/>
                <a:gd name="T10" fmla="*/ 0 60000 65536"/>
                <a:gd name="T11" fmla="*/ 0 60000 65536"/>
                <a:gd name="T12" fmla="*/ 0 w 100"/>
                <a:gd name="T13" fmla="*/ 0 h 510"/>
                <a:gd name="T14" fmla="*/ 100 w 100"/>
                <a:gd name="T15" fmla="*/ 510 h 510"/>
              </a:gdLst>
              <a:ahLst/>
              <a:cxnLst>
                <a:cxn ang="T8">
                  <a:pos x="T0" y="T1"/>
                </a:cxn>
                <a:cxn ang="T9">
                  <a:pos x="T2" y="T3"/>
                </a:cxn>
                <a:cxn ang="T10">
                  <a:pos x="T4" y="T5"/>
                </a:cxn>
                <a:cxn ang="T11">
                  <a:pos x="T6" y="T7"/>
                </a:cxn>
              </a:cxnLst>
              <a:rect l="T12" t="T13" r="T14" b="T15"/>
              <a:pathLst>
                <a:path w="100" h="510">
                  <a:moveTo>
                    <a:pt x="100" y="0"/>
                  </a:moveTo>
                  <a:cubicBezTo>
                    <a:pt x="87" y="25"/>
                    <a:pt x="37" y="92"/>
                    <a:pt x="22" y="150"/>
                  </a:cubicBezTo>
                  <a:cubicBezTo>
                    <a:pt x="7" y="208"/>
                    <a:pt x="0" y="288"/>
                    <a:pt x="10" y="348"/>
                  </a:cubicBezTo>
                  <a:cubicBezTo>
                    <a:pt x="20" y="408"/>
                    <a:pt x="67" y="476"/>
                    <a:pt x="82" y="510"/>
                  </a:cubicBezTo>
                </a:path>
              </a:pathLst>
            </a:custGeom>
            <a:noFill/>
            <a:ln w="19050" cap="flat" cmpd="sng">
              <a:solidFill>
                <a:schemeClr val="bg2"/>
              </a:solidFill>
              <a:prstDash val="dash"/>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7692" name="未知"/>
            <p:cNvSpPr/>
            <p:nvPr/>
          </p:nvSpPr>
          <p:spPr bwMode="auto">
            <a:xfrm rot="-5400000" flipH="1" flipV="1">
              <a:off x="1578" y="878"/>
              <a:ext cx="90" cy="489"/>
            </a:xfrm>
            <a:custGeom>
              <a:avLst/>
              <a:gdLst>
                <a:gd name="T0" fmla="*/ 100 w 100"/>
                <a:gd name="T1" fmla="*/ 0 h 510"/>
                <a:gd name="T2" fmla="*/ 22 w 100"/>
                <a:gd name="T3" fmla="*/ 150 h 510"/>
                <a:gd name="T4" fmla="*/ 10 w 100"/>
                <a:gd name="T5" fmla="*/ 348 h 510"/>
                <a:gd name="T6" fmla="*/ 82 w 100"/>
                <a:gd name="T7" fmla="*/ 510 h 510"/>
                <a:gd name="T8" fmla="*/ 0 60000 65536"/>
                <a:gd name="T9" fmla="*/ 0 60000 65536"/>
                <a:gd name="T10" fmla="*/ 0 60000 65536"/>
                <a:gd name="T11" fmla="*/ 0 60000 65536"/>
                <a:gd name="T12" fmla="*/ 0 w 100"/>
                <a:gd name="T13" fmla="*/ 0 h 510"/>
                <a:gd name="T14" fmla="*/ 100 w 100"/>
                <a:gd name="T15" fmla="*/ 510 h 510"/>
              </a:gdLst>
              <a:ahLst/>
              <a:cxnLst>
                <a:cxn ang="T8">
                  <a:pos x="T0" y="T1"/>
                </a:cxn>
                <a:cxn ang="T9">
                  <a:pos x="T2" y="T3"/>
                </a:cxn>
                <a:cxn ang="T10">
                  <a:pos x="T4" y="T5"/>
                </a:cxn>
                <a:cxn ang="T11">
                  <a:pos x="T6" y="T7"/>
                </a:cxn>
              </a:cxnLst>
              <a:rect l="T12" t="T13" r="T14" b="T15"/>
              <a:pathLst>
                <a:path w="100" h="510">
                  <a:moveTo>
                    <a:pt x="100" y="0"/>
                  </a:moveTo>
                  <a:cubicBezTo>
                    <a:pt x="87" y="25"/>
                    <a:pt x="37" y="92"/>
                    <a:pt x="22" y="150"/>
                  </a:cubicBezTo>
                  <a:cubicBezTo>
                    <a:pt x="7" y="208"/>
                    <a:pt x="0" y="288"/>
                    <a:pt x="10" y="348"/>
                  </a:cubicBezTo>
                  <a:cubicBezTo>
                    <a:pt x="20" y="408"/>
                    <a:pt x="67" y="476"/>
                    <a:pt x="82" y="510"/>
                  </a:cubicBezTo>
                </a:path>
              </a:pathLst>
            </a:custGeom>
            <a:noFill/>
            <a:ln w="19050" cap="flat" cmpd="sng">
              <a:solidFill>
                <a:schemeClr val="bg2"/>
              </a:solidFill>
              <a:prstDash val="dash"/>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27693" name="Group 176"/>
            <p:cNvGrpSpPr/>
            <p:nvPr/>
          </p:nvGrpSpPr>
          <p:grpSpPr bwMode="auto">
            <a:xfrm>
              <a:off x="1105" y="1037"/>
              <a:ext cx="486" cy="310"/>
              <a:chOff x="0" y="0"/>
              <a:chExt cx="506" cy="330"/>
            </a:xfrm>
          </p:grpSpPr>
          <p:sp>
            <p:nvSpPr>
              <p:cNvPr id="27739" name="Oval 177"/>
              <p:cNvSpPr>
                <a:spLocks noChangeArrowheads="1"/>
              </p:cNvSpPr>
              <p:nvPr/>
            </p:nvSpPr>
            <p:spPr bwMode="auto">
              <a:xfrm>
                <a:off x="0" y="0"/>
                <a:ext cx="352" cy="330"/>
              </a:xfrm>
              <a:prstGeom prst="ellipse">
                <a:avLst/>
              </a:prstGeom>
              <a:solidFill>
                <a:schemeClr val="hlink"/>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20000"/>
                  </a:spcBef>
                </a:pPr>
                <a:endParaRPr lang="zh-CN" altLang="zh-CN" sz="3200" b="1">
                  <a:latin typeface="Times New Roman" panose="02020603050405020304" pitchFamily="18" charset="0"/>
                  <a:ea typeface="隶书" panose="02010509060101010101" pitchFamily="49" charset="-122"/>
                </a:endParaRPr>
              </a:p>
            </p:txBody>
          </p:sp>
          <p:sp>
            <p:nvSpPr>
              <p:cNvPr id="27740" name="Text Box 178"/>
              <p:cNvSpPr txBox="1">
                <a:spLocks noChangeArrowheads="1"/>
              </p:cNvSpPr>
              <p:nvPr/>
            </p:nvSpPr>
            <p:spPr bwMode="auto">
              <a:xfrm>
                <a:off x="26" y="21"/>
                <a:ext cx="480"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zh-CN" sz="2400" b="1">
                    <a:latin typeface="Times New Roman" panose="02020603050405020304" pitchFamily="18" charset="0"/>
                  </a:rPr>
                  <a:t>+3</a:t>
                </a:r>
                <a:endParaRPr lang="zh-CN" altLang="zh-CN" sz="2400" b="1">
                  <a:latin typeface="Times New Roman" panose="02020603050405020304" pitchFamily="18" charset="0"/>
                </a:endParaRPr>
              </a:p>
            </p:txBody>
          </p:sp>
        </p:grpSp>
        <p:grpSp>
          <p:nvGrpSpPr>
            <p:cNvPr id="27694" name="Group 179"/>
            <p:cNvGrpSpPr/>
            <p:nvPr/>
          </p:nvGrpSpPr>
          <p:grpSpPr bwMode="auto">
            <a:xfrm flipV="1">
              <a:off x="368" y="586"/>
              <a:ext cx="231" cy="480"/>
              <a:chOff x="0" y="0"/>
              <a:chExt cx="240" cy="510"/>
            </a:xfrm>
          </p:grpSpPr>
          <p:sp>
            <p:nvSpPr>
              <p:cNvPr id="27735" name="Oval 180"/>
              <p:cNvSpPr>
                <a:spLocks noChangeArrowheads="1"/>
              </p:cNvSpPr>
              <p:nvPr/>
            </p:nvSpPr>
            <p:spPr bwMode="auto">
              <a:xfrm>
                <a:off x="96" y="336"/>
                <a:ext cx="55" cy="51"/>
              </a:xfrm>
              <a:prstGeom prst="ellipse">
                <a:avLst/>
              </a:prstGeom>
              <a:solidFill>
                <a:srgbClr val="0033CC"/>
              </a:solidFill>
              <a:ln w="19050">
                <a:solidFill>
                  <a:srgbClr val="0033CC"/>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7736" name="Oval 181"/>
              <p:cNvSpPr>
                <a:spLocks noChangeArrowheads="1"/>
              </p:cNvSpPr>
              <p:nvPr/>
            </p:nvSpPr>
            <p:spPr bwMode="auto">
              <a:xfrm>
                <a:off x="96" y="144"/>
                <a:ext cx="55" cy="51"/>
              </a:xfrm>
              <a:prstGeom prst="ellipse">
                <a:avLst/>
              </a:prstGeom>
              <a:solidFill>
                <a:srgbClr val="0033CC"/>
              </a:solidFill>
              <a:ln w="19050">
                <a:solidFill>
                  <a:srgbClr val="0033CC"/>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7737" name="未知"/>
              <p:cNvSpPr/>
              <p:nvPr/>
            </p:nvSpPr>
            <p:spPr bwMode="auto">
              <a:xfrm>
                <a:off x="0" y="0"/>
                <a:ext cx="100" cy="510"/>
              </a:xfrm>
              <a:custGeom>
                <a:avLst/>
                <a:gdLst>
                  <a:gd name="T0" fmla="*/ 100 w 100"/>
                  <a:gd name="T1" fmla="*/ 0 h 510"/>
                  <a:gd name="T2" fmla="*/ 22 w 100"/>
                  <a:gd name="T3" fmla="*/ 150 h 510"/>
                  <a:gd name="T4" fmla="*/ 10 w 100"/>
                  <a:gd name="T5" fmla="*/ 348 h 510"/>
                  <a:gd name="T6" fmla="*/ 82 w 100"/>
                  <a:gd name="T7" fmla="*/ 510 h 510"/>
                  <a:gd name="T8" fmla="*/ 0 60000 65536"/>
                  <a:gd name="T9" fmla="*/ 0 60000 65536"/>
                  <a:gd name="T10" fmla="*/ 0 60000 65536"/>
                  <a:gd name="T11" fmla="*/ 0 60000 65536"/>
                  <a:gd name="T12" fmla="*/ 0 w 100"/>
                  <a:gd name="T13" fmla="*/ 0 h 510"/>
                  <a:gd name="T14" fmla="*/ 100 w 100"/>
                  <a:gd name="T15" fmla="*/ 510 h 510"/>
                </a:gdLst>
                <a:ahLst/>
                <a:cxnLst>
                  <a:cxn ang="T8">
                    <a:pos x="T0" y="T1"/>
                  </a:cxn>
                  <a:cxn ang="T9">
                    <a:pos x="T2" y="T3"/>
                  </a:cxn>
                  <a:cxn ang="T10">
                    <a:pos x="T4" y="T5"/>
                  </a:cxn>
                  <a:cxn ang="T11">
                    <a:pos x="T6" y="T7"/>
                  </a:cxn>
                </a:cxnLst>
                <a:rect l="T12" t="T13" r="T14" b="T15"/>
                <a:pathLst>
                  <a:path w="100" h="510">
                    <a:moveTo>
                      <a:pt x="100" y="0"/>
                    </a:moveTo>
                    <a:cubicBezTo>
                      <a:pt x="87" y="25"/>
                      <a:pt x="37" y="92"/>
                      <a:pt x="22" y="150"/>
                    </a:cubicBezTo>
                    <a:cubicBezTo>
                      <a:pt x="7" y="208"/>
                      <a:pt x="0" y="288"/>
                      <a:pt x="10" y="348"/>
                    </a:cubicBezTo>
                    <a:cubicBezTo>
                      <a:pt x="20" y="408"/>
                      <a:pt x="67" y="476"/>
                      <a:pt x="82" y="510"/>
                    </a:cubicBezTo>
                  </a:path>
                </a:pathLst>
              </a:custGeom>
              <a:noFill/>
              <a:ln w="19050" cap="flat" cmpd="sng">
                <a:solidFill>
                  <a:schemeClr val="bg2"/>
                </a:solidFill>
                <a:prstDash val="dash"/>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7738" name="未知"/>
              <p:cNvSpPr/>
              <p:nvPr/>
            </p:nvSpPr>
            <p:spPr bwMode="auto">
              <a:xfrm flipH="1">
                <a:off x="144" y="0"/>
                <a:ext cx="96" cy="510"/>
              </a:xfrm>
              <a:custGeom>
                <a:avLst/>
                <a:gdLst>
                  <a:gd name="T0" fmla="*/ 100 w 100"/>
                  <a:gd name="T1" fmla="*/ 0 h 510"/>
                  <a:gd name="T2" fmla="*/ 22 w 100"/>
                  <a:gd name="T3" fmla="*/ 150 h 510"/>
                  <a:gd name="T4" fmla="*/ 10 w 100"/>
                  <a:gd name="T5" fmla="*/ 348 h 510"/>
                  <a:gd name="T6" fmla="*/ 82 w 100"/>
                  <a:gd name="T7" fmla="*/ 510 h 510"/>
                  <a:gd name="T8" fmla="*/ 0 60000 65536"/>
                  <a:gd name="T9" fmla="*/ 0 60000 65536"/>
                  <a:gd name="T10" fmla="*/ 0 60000 65536"/>
                  <a:gd name="T11" fmla="*/ 0 60000 65536"/>
                  <a:gd name="T12" fmla="*/ 0 w 100"/>
                  <a:gd name="T13" fmla="*/ 0 h 510"/>
                  <a:gd name="T14" fmla="*/ 100 w 100"/>
                  <a:gd name="T15" fmla="*/ 510 h 510"/>
                </a:gdLst>
                <a:ahLst/>
                <a:cxnLst>
                  <a:cxn ang="T8">
                    <a:pos x="T0" y="T1"/>
                  </a:cxn>
                  <a:cxn ang="T9">
                    <a:pos x="T2" y="T3"/>
                  </a:cxn>
                  <a:cxn ang="T10">
                    <a:pos x="T4" y="T5"/>
                  </a:cxn>
                  <a:cxn ang="T11">
                    <a:pos x="T6" y="T7"/>
                  </a:cxn>
                </a:cxnLst>
                <a:rect l="T12" t="T13" r="T14" b="T15"/>
                <a:pathLst>
                  <a:path w="100" h="510">
                    <a:moveTo>
                      <a:pt x="100" y="0"/>
                    </a:moveTo>
                    <a:cubicBezTo>
                      <a:pt x="87" y="25"/>
                      <a:pt x="37" y="92"/>
                      <a:pt x="22" y="150"/>
                    </a:cubicBezTo>
                    <a:cubicBezTo>
                      <a:pt x="7" y="208"/>
                      <a:pt x="0" y="288"/>
                      <a:pt x="10" y="348"/>
                    </a:cubicBezTo>
                    <a:cubicBezTo>
                      <a:pt x="20" y="408"/>
                      <a:pt x="67" y="476"/>
                      <a:pt x="82" y="510"/>
                    </a:cubicBezTo>
                  </a:path>
                </a:pathLst>
              </a:custGeom>
              <a:noFill/>
              <a:ln w="19050" cap="flat" cmpd="sng">
                <a:solidFill>
                  <a:schemeClr val="bg2"/>
                </a:solidFill>
                <a:prstDash val="dash"/>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27695" name="Group 184"/>
            <p:cNvGrpSpPr/>
            <p:nvPr/>
          </p:nvGrpSpPr>
          <p:grpSpPr bwMode="auto">
            <a:xfrm rot="16200000" flipV="1">
              <a:off x="728" y="226"/>
              <a:ext cx="225" cy="489"/>
              <a:chOff x="0" y="0"/>
              <a:chExt cx="240" cy="510"/>
            </a:xfrm>
          </p:grpSpPr>
          <p:sp>
            <p:nvSpPr>
              <p:cNvPr id="27731" name="Oval 185"/>
              <p:cNvSpPr>
                <a:spLocks noChangeArrowheads="1"/>
              </p:cNvSpPr>
              <p:nvPr/>
            </p:nvSpPr>
            <p:spPr bwMode="auto">
              <a:xfrm>
                <a:off x="96" y="336"/>
                <a:ext cx="55" cy="51"/>
              </a:xfrm>
              <a:prstGeom prst="ellipse">
                <a:avLst/>
              </a:prstGeom>
              <a:solidFill>
                <a:srgbClr val="0033CC"/>
              </a:solidFill>
              <a:ln w="19050">
                <a:solidFill>
                  <a:srgbClr val="0033CC"/>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7732" name="Oval 186"/>
              <p:cNvSpPr>
                <a:spLocks noChangeArrowheads="1"/>
              </p:cNvSpPr>
              <p:nvPr/>
            </p:nvSpPr>
            <p:spPr bwMode="auto">
              <a:xfrm>
                <a:off x="96" y="144"/>
                <a:ext cx="55" cy="51"/>
              </a:xfrm>
              <a:prstGeom prst="ellipse">
                <a:avLst/>
              </a:prstGeom>
              <a:solidFill>
                <a:srgbClr val="0033CC"/>
              </a:solidFill>
              <a:ln w="19050">
                <a:solidFill>
                  <a:srgbClr val="0033CC"/>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7733" name="未知"/>
              <p:cNvSpPr/>
              <p:nvPr/>
            </p:nvSpPr>
            <p:spPr bwMode="auto">
              <a:xfrm>
                <a:off x="0" y="0"/>
                <a:ext cx="100" cy="510"/>
              </a:xfrm>
              <a:custGeom>
                <a:avLst/>
                <a:gdLst>
                  <a:gd name="T0" fmla="*/ 100 w 100"/>
                  <a:gd name="T1" fmla="*/ 0 h 510"/>
                  <a:gd name="T2" fmla="*/ 22 w 100"/>
                  <a:gd name="T3" fmla="*/ 150 h 510"/>
                  <a:gd name="T4" fmla="*/ 10 w 100"/>
                  <a:gd name="T5" fmla="*/ 348 h 510"/>
                  <a:gd name="T6" fmla="*/ 82 w 100"/>
                  <a:gd name="T7" fmla="*/ 510 h 510"/>
                  <a:gd name="T8" fmla="*/ 0 60000 65536"/>
                  <a:gd name="T9" fmla="*/ 0 60000 65536"/>
                  <a:gd name="T10" fmla="*/ 0 60000 65536"/>
                  <a:gd name="T11" fmla="*/ 0 60000 65536"/>
                  <a:gd name="T12" fmla="*/ 0 w 100"/>
                  <a:gd name="T13" fmla="*/ 0 h 510"/>
                  <a:gd name="T14" fmla="*/ 100 w 100"/>
                  <a:gd name="T15" fmla="*/ 510 h 510"/>
                </a:gdLst>
                <a:ahLst/>
                <a:cxnLst>
                  <a:cxn ang="T8">
                    <a:pos x="T0" y="T1"/>
                  </a:cxn>
                  <a:cxn ang="T9">
                    <a:pos x="T2" y="T3"/>
                  </a:cxn>
                  <a:cxn ang="T10">
                    <a:pos x="T4" y="T5"/>
                  </a:cxn>
                  <a:cxn ang="T11">
                    <a:pos x="T6" y="T7"/>
                  </a:cxn>
                </a:cxnLst>
                <a:rect l="T12" t="T13" r="T14" b="T15"/>
                <a:pathLst>
                  <a:path w="100" h="510">
                    <a:moveTo>
                      <a:pt x="100" y="0"/>
                    </a:moveTo>
                    <a:cubicBezTo>
                      <a:pt x="87" y="25"/>
                      <a:pt x="37" y="92"/>
                      <a:pt x="22" y="150"/>
                    </a:cubicBezTo>
                    <a:cubicBezTo>
                      <a:pt x="7" y="208"/>
                      <a:pt x="0" y="288"/>
                      <a:pt x="10" y="348"/>
                    </a:cubicBezTo>
                    <a:cubicBezTo>
                      <a:pt x="20" y="408"/>
                      <a:pt x="67" y="476"/>
                      <a:pt x="82" y="510"/>
                    </a:cubicBezTo>
                  </a:path>
                </a:pathLst>
              </a:custGeom>
              <a:noFill/>
              <a:ln w="19050" cap="flat" cmpd="sng">
                <a:solidFill>
                  <a:schemeClr val="bg2"/>
                </a:solidFill>
                <a:prstDash val="dash"/>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7734" name="未知"/>
              <p:cNvSpPr/>
              <p:nvPr/>
            </p:nvSpPr>
            <p:spPr bwMode="auto">
              <a:xfrm flipH="1">
                <a:off x="144" y="0"/>
                <a:ext cx="96" cy="510"/>
              </a:xfrm>
              <a:custGeom>
                <a:avLst/>
                <a:gdLst>
                  <a:gd name="T0" fmla="*/ 100 w 100"/>
                  <a:gd name="T1" fmla="*/ 0 h 510"/>
                  <a:gd name="T2" fmla="*/ 22 w 100"/>
                  <a:gd name="T3" fmla="*/ 150 h 510"/>
                  <a:gd name="T4" fmla="*/ 10 w 100"/>
                  <a:gd name="T5" fmla="*/ 348 h 510"/>
                  <a:gd name="T6" fmla="*/ 82 w 100"/>
                  <a:gd name="T7" fmla="*/ 510 h 510"/>
                  <a:gd name="T8" fmla="*/ 0 60000 65536"/>
                  <a:gd name="T9" fmla="*/ 0 60000 65536"/>
                  <a:gd name="T10" fmla="*/ 0 60000 65536"/>
                  <a:gd name="T11" fmla="*/ 0 60000 65536"/>
                  <a:gd name="T12" fmla="*/ 0 w 100"/>
                  <a:gd name="T13" fmla="*/ 0 h 510"/>
                  <a:gd name="T14" fmla="*/ 100 w 100"/>
                  <a:gd name="T15" fmla="*/ 510 h 510"/>
                </a:gdLst>
                <a:ahLst/>
                <a:cxnLst>
                  <a:cxn ang="T8">
                    <a:pos x="T0" y="T1"/>
                  </a:cxn>
                  <a:cxn ang="T9">
                    <a:pos x="T2" y="T3"/>
                  </a:cxn>
                  <a:cxn ang="T10">
                    <a:pos x="T4" y="T5"/>
                  </a:cxn>
                  <a:cxn ang="T11">
                    <a:pos x="T6" y="T7"/>
                  </a:cxn>
                </a:cxnLst>
                <a:rect l="T12" t="T13" r="T14" b="T15"/>
                <a:pathLst>
                  <a:path w="100" h="510">
                    <a:moveTo>
                      <a:pt x="100" y="0"/>
                    </a:moveTo>
                    <a:cubicBezTo>
                      <a:pt x="87" y="25"/>
                      <a:pt x="37" y="92"/>
                      <a:pt x="22" y="150"/>
                    </a:cubicBezTo>
                    <a:cubicBezTo>
                      <a:pt x="7" y="208"/>
                      <a:pt x="0" y="288"/>
                      <a:pt x="10" y="348"/>
                    </a:cubicBezTo>
                    <a:cubicBezTo>
                      <a:pt x="20" y="408"/>
                      <a:pt x="67" y="476"/>
                      <a:pt x="82" y="510"/>
                    </a:cubicBezTo>
                  </a:path>
                </a:pathLst>
              </a:custGeom>
              <a:noFill/>
              <a:ln w="19050" cap="flat" cmpd="sng">
                <a:solidFill>
                  <a:schemeClr val="bg2"/>
                </a:solidFill>
                <a:prstDash val="dash"/>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27696" name="Group 189"/>
            <p:cNvGrpSpPr/>
            <p:nvPr/>
          </p:nvGrpSpPr>
          <p:grpSpPr bwMode="auto">
            <a:xfrm>
              <a:off x="322" y="316"/>
              <a:ext cx="486" cy="310"/>
              <a:chOff x="0" y="0"/>
              <a:chExt cx="506" cy="330"/>
            </a:xfrm>
          </p:grpSpPr>
          <p:sp>
            <p:nvSpPr>
              <p:cNvPr id="27729" name="Oval 190"/>
              <p:cNvSpPr>
                <a:spLocks noChangeArrowheads="1"/>
              </p:cNvSpPr>
              <p:nvPr/>
            </p:nvSpPr>
            <p:spPr bwMode="auto">
              <a:xfrm>
                <a:off x="0" y="0"/>
                <a:ext cx="352" cy="330"/>
              </a:xfrm>
              <a:prstGeom prst="ellipse">
                <a:avLst/>
              </a:prstGeom>
              <a:solidFill>
                <a:schemeClr val="hlink"/>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20000"/>
                  </a:spcBef>
                </a:pPr>
                <a:endParaRPr lang="zh-CN" altLang="zh-CN" sz="3200" b="1">
                  <a:latin typeface="Times New Roman" panose="02020603050405020304" pitchFamily="18" charset="0"/>
                  <a:ea typeface="隶书" panose="02010509060101010101" pitchFamily="49" charset="-122"/>
                </a:endParaRPr>
              </a:p>
            </p:txBody>
          </p:sp>
          <p:sp>
            <p:nvSpPr>
              <p:cNvPr id="27730" name="Text Box 191"/>
              <p:cNvSpPr txBox="1">
                <a:spLocks noChangeArrowheads="1"/>
              </p:cNvSpPr>
              <p:nvPr/>
            </p:nvSpPr>
            <p:spPr bwMode="auto">
              <a:xfrm>
                <a:off x="26" y="21"/>
                <a:ext cx="480"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zh-CN" sz="2400" b="1">
                    <a:latin typeface="Times New Roman" panose="02020603050405020304" pitchFamily="18" charset="0"/>
                  </a:rPr>
                  <a:t>+4</a:t>
                </a:r>
                <a:endParaRPr lang="zh-CN" altLang="zh-CN" sz="2400" b="1">
                  <a:latin typeface="Times New Roman" panose="02020603050405020304" pitchFamily="18" charset="0"/>
                </a:endParaRPr>
              </a:p>
            </p:txBody>
          </p:sp>
        </p:grpSp>
        <p:grpSp>
          <p:nvGrpSpPr>
            <p:cNvPr id="27697" name="Group 192"/>
            <p:cNvGrpSpPr/>
            <p:nvPr/>
          </p:nvGrpSpPr>
          <p:grpSpPr bwMode="auto">
            <a:xfrm flipV="1">
              <a:off x="1889" y="586"/>
              <a:ext cx="230" cy="480"/>
              <a:chOff x="0" y="0"/>
              <a:chExt cx="240" cy="510"/>
            </a:xfrm>
          </p:grpSpPr>
          <p:sp>
            <p:nvSpPr>
              <p:cNvPr id="27725" name="Oval 193"/>
              <p:cNvSpPr>
                <a:spLocks noChangeArrowheads="1"/>
              </p:cNvSpPr>
              <p:nvPr/>
            </p:nvSpPr>
            <p:spPr bwMode="auto">
              <a:xfrm>
                <a:off x="96" y="336"/>
                <a:ext cx="55" cy="51"/>
              </a:xfrm>
              <a:prstGeom prst="ellipse">
                <a:avLst/>
              </a:prstGeom>
              <a:solidFill>
                <a:srgbClr val="0033CC"/>
              </a:solidFill>
              <a:ln w="19050">
                <a:solidFill>
                  <a:srgbClr val="0033CC"/>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7726" name="Oval 194"/>
              <p:cNvSpPr>
                <a:spLocks noChangeArrowheads="1"/>
              </p:cNvSpPr>
              <p:nvPr/>
            </p:nvSpPr>
            <p:spPr bwMode="auto">
              <a:xfrm>
                <a:off x="96" y="144"/>
                <a:ext cx="55" cy="51"/>
              </a:xfrm>
              <a:prstGeom prst="ellipse">
                <a:avLst/>
              </a:prstGeom>
              <a:solidFill>
                <a:srgbClr val="0033CC"/>
              </a:solidFill>
              <a:ln w="19050">
                <a:solidFill>
                  <a:srgbClr val="0033CC"/>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7727" name="未知"/>
              <p:cNvSpPr/>
              <p:nvPr/>
            </p:nvSpPr>
            <p:spPr bwMode="auto">
              <a:xfrm>
                <a:off x="0" y="0"/>
                <a:ext cx="100" cy="510"/>
              </a:xfrm>
              <a:custGeom>
                <a:avLst/>
                <a:gdLst>
                  <a:gd name="T0" fmla="*/ 100 w 100"/>
                  <a:gd name="T1" fmla="*/ 0 h 510"/>
                  <a:gd name="T2" fmla="*/ 22 w 100"/>
                  <a:gd name="T3" fmla="*/ 150 h 510"/>
                  <a:gd name="T4" fmla="*/ 10 w 100"/>
                  <a:gd name="T5" fmla="*/ 348 h 510"/>
                  <a:gd name="T6" fmla="*/ 82 w 100"/>
                  <a:gd name="T7" fmla="*/ 510 h 510"/>
                  <a:gd name="T8" fmla="*/ 0 60000 65536"/>
                  <a:gd name="T9" fmla="*/ 0 60000 65536"/>
                  <a:gd name="T10" fmla="*/ 0 60000 65536"/>
                  <a:gd name="T11" fmla="*/ 0 60000 65536"/>
                  <a:gd name="T12" fmla="*/ 0 w 100"/>
                  <a:gd name="T13" fmla="*/ 0 h 510"/>
                  <a:gd name="T14" fmla="*/ 100 w 100"/>
                  <a:gd name="T15" fmla="*/ 510 h 510"/>
                </a:gdLst>
                <a:ahLst/>
                <a:cxnLst>
                  <a:cxn ang="T8">
                    <a:pos x="T0" y="T1"/>
                  </a:cxn>
                  <a:cxn ang="T9">
                    <a:pos x="T2" y="T3"/>
                  </a:cxn>
                  <a:cxn ang="T10">
                    <a:pos x="T4" y="T5"/>
                  </a:cxn>
                  <a:cxn ang="T11">
                    <a:pos x="T6" y="T7"/>
                  </a:cxn>
                </a:cxnLst>
                <a:rect l="T12" t="T13" r="T14" b="T15"/>
                <a:pathLst>
                  <a:path w="100" h="510">
                    <a:moveTo>
                      <a:pt x="100" y="0"/>
                    </a:moveTo>
                    <a:cubicBezTo>
                      <a:pt x="87" y="25"/>
                      <a:pt x="37" y="92"/>
                      <a:pt x="22" y="150"/>
                    </a:cubicBezTo>
                    <a:cubicBezTo>
                      <a:pt x="7" y="208"/>
                      <a:pt x="0" y="288"/>
                      <a:pt x="10" y="348"/>
                    </a:cubicBezTo>
                    <a:cubicBezTo>
                      <a:pt x="20" y="408"/>
                      <a:pt x="67" y="476"/>
                      <a:pt x="82" y="510"/>
                    </a:cubicBezTo>
                  </a:path>
                </a:pathLst>
              </a:custGeom>
              <a:noFill/>
              <a:ln w="19050" cap="flat" cmpd="sng">
                <a:solidFill>
                  <a:schemeClr val="bg2"/>
                </a:solidFill>
                <a:prstDash val="dash"/>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7728" name="未知"/>
              <p:cNvSpPr/>
              <p:nvPr/>
            </p:nvSpPr>
            <p:spPr bwMode="auto">
              <a:xfrm flipH="1">
                <a:off x="144" y="0"/>
                <a:ext cx="96" cy="510"/>
              </a:xfrm>
              <a:custGeom>
                <a:avLst/>
                <a:gdLst>
                  <a:gd name="T0" fmla="*/ 100 w 100"/>
                  <a:gd name="T1" fmla="*/ 0 h 510"/>
                  <a:gd name="T2" fmla="*/ 22 w 100"/>
                  <a:gd name="T3" fmla="*/ 150 h 510"/>
                  <a:gd name="T4" fmla="*/ 10 w 100"/>
                  <a:gd name="T5" fmla="*/ 348 h 510"/>
                  <a:gd name="T6" fmla="*/ 82 w 100"/>
                  <a:gd name="T7" fmla="*/ 510 h 510"/>
                  <a:gd name="T8" fmla="*/ 0 60000 65536"/>
                  <a:gd name="T9" fmla="*/ 0 60000 65536"/>
                  <a:gd name="T10" fmla="*/ 0 60000 65536"/>
                  <a:gd name="T11" fmla="*/ 0 60000 65536"/>
                  <a:gd name="T12" fmla="*/ 0 w 100"/>
                  <a:gd name="T13" fmla="*/ 0 h 510"/>
                  <a:gd name="T14" fmla="*/ 100 w 100"/>
                  <a:gd name="T15" fmla="*/ 510 h 510"/>
                </a:gdLst>
                <a:ahLst/>
                <a:cxnLst>
                  <a:cxn ang="T8">
                    <a:pos x="T0" y="T1"/>
                  </a:cxn>
                  <a:cxn ang="T9">
                    <a:pos x="T2" y="T3"/>
                  </a:cxn>
                  <a:cxn ang="T10">
                    <a:pos x="T4" y="T5"/>
                  </a:cxn>
                  <a:cxn ang="T11">
                    <a:pos x="T6" y="T7"/>
                  </a:cxn>
                </a:cxnLst>
                <a:rect l="T12" t="T13" r="T14" b="T15"/>
                <a:pathLst>
                  <a:path w="100" h="510">
                    <a:moveTo>
                      <a:pt x="100" y="0"/>
                    </a:moveTo>
                    <a:cubicBezTo>
                      <a:pt x="87" y="25"/>
                      <a:pt x="37" y="92"/>
                      <a:pt x="22" y="150"/>
                    </a:cubicBezTo>
                    <a:cubicBezTo>
                      <a:pt x="7" y="208"/>
                      <a:pt x="0" y="288"/>
                      <a:pt x="10" y="348"/>
                    </a:cubicBezTo>
                    <a:cubicBezTo>
                      <a:pt x="20" y="408"/>
                      <a:pt x="67" y="476"/>
                      <a:pt x="82" y="510"/>
                    </a:cubicBezTo>
                  </a:path>
                </a:pathLst>
              </a:custGeom>
              <a:noFill/>
              <a:ln w="19050" cap="flat" cmpd="sng">
                <a:solidFill>
                  <a:schemeClr val="bg2"/>
                </a:solidFill>
                <a:prstDash val="dash"/>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27698" name="Group 197"/>
            <p:cNvGrpSpPr/>
            <p:nvPr/>
          </p:nvGrpSpPr>
          <p:grpSpPr bwMode="auto">
            <a:xfrm rot="-5400000">
              <a:off x="1557" y="226"/>
              <a:ext cx="225" cy="489"/>
              <a:chOff x="0" y="0"/>
              <a:chExt cx="240" cy="510"/>
            </a:xfrm>
          </p:grpSpPr>
          <p:sp>
            <p:nvSpPr>
              <p:cNvPr id="27721" name="Oval 198"/>
              <p:cNvSpPr>
                <a:spLocks noChangeArrowheads="1"/>
              </p:cNvSpPr>
              <p:nvPr/>
            </p:nvSpPr>
            <p:spPr bwMode="auto">
              <a:xfrm>
                <a:off x="96" y="336"/>
                <a:ext cx="55" cy="51"/>
              </a:xfrm>
              <a:prstGeom prst="ellipse">
                <a:avLst/>
              </a:prstGeom>
              <a:solidFill>
                <a:srgbClr val="0033CC"/>
              </a:solidFill>
              <a:ln w="19050">
                <a:solidFill>
                  <a:srgbClr val="0033CC"/>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7722" name="Oval 199"/>
              <p:cNvSpPr>
                <a:spLocks noChangeArrowheads="1"/>
              </p:cNvSpPr>
              <p:nvPr/>
            </p:nvSpPr>
            <p:spPr bwMode="auto">
              <a:xfrm>
                <a:off x="96" y="144"/>
                <a:ext cx="55" cy="51"/>
              </a:xfrm>
              <a:prstGeom prst="ellipse">
                <a:avLst/>
              </a:prstGeom>
              <a:solidFill>
                <a:srgbClr val="0033CC"/>
              </a:solidFill>
              <a:ln w="19050">
                <a:solidFill>
                  <a:srgbClr val="0033CC"/>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7723" name="未知"/>
              <p:cNvSpPr/>
              <p:nvPr/>
            </p:nvSpPr>
            <p:spPr bwMode="auto">
              <a:xfrm>
                <a:off x="0" y="0"/>
                <a:ext cx="100" cy="510"/>
              </a:xfrm>
              <a:custGeom>
                <a:avLst/>
                <a:gdLst>
                  <a:gd name="T0" fmla="*/ 100 w 100"/>
                  <a:gd name="T1" fmla="*/ 0 h 510"/>
                  <a:gd name="T2" fmla="*/ 22 w 100"/>
                  <a:gd name="T3" fmla="*/ 150 h 510"/>
                  <a:gd name="T4" fmla="*/ 10 w 100"/>
                  <a:gd name="T5" fmla="*/ 348 h 510"/>
                  <a:gd name="T6" fmla="*/ 82 w 100"/>
                  <a:gd name="T7" fmla="*/ 510 h 510"/>
                  <a:gd name="T8" fmla="*/ 0 60000 65536"/>
                  <a:gd name="T9" fmla="*/ 0 60000 65536"/>
                  <a:gd name="T10" fmla="*/ 0 60000 65536"/>
                  <a:gd name="T11" fmla="*/ 0 60000 65536"/>
                  <a:gd name="T12" fmla="*/ 0 w 100"/>
                  <a:gd name="T13" fmla="*/ 0 h 510"/>
                  <a:gd name="T14" fmla="*/ 100 w 100"/>
                  <a:gd name="T15" fmla="*/ 510 h 510"/>
                </a:gdLst>
                <a:ahLst/>
                <a:cxnLst>
                  <a:cxn ang="T8">
                    <a:pos x="T0" y="T1"/>
                  </a:cxn>
                  <a:cxn ang="T9">
                    <a:pos x="T2" y="T3"/>
                  </a:cxn>
                  <a:cxn ang="T10">
                    <a:pos x="T4" y="T5"/>
                  </a:cxn>
                  <a:cxn ang="T11">
                    <a:pos x="T6" y="T7"/>
                  </a:cxn>
                </a:cxnLst>
                <a:rect l="T12" t="T13" r="T14" b="T15"/>
                <a:pathLst>
                  <a:path w="100" h="510">
                    <a:moveTo>
                      <a:pt x="100" y="0"/>
                    </a:moveTo>
                    <a:cubicBezTo>
                      <a:pt x="87" y="25"/>
                      <a:pt x="37" y="92"/>
                      <a:pt x="22" y="150"/>
                    </a:cubicBezTo>
                    <a:cubicBezTo>
                      <a:pt x="7" y="208"/>
                      <a:pt x="0" y="288"/>
                      <a:pt x="10" y="348"/>
                    </a:cubicBezTo>
                    <a:cubicBezTo>
                      <a:pt x="20" y="408"/>
                      <a:pt x="67" y="476"/>
                      <a:pt x="82" y="510"/>
                    </a:cubicBezTo>
                  </a:path>
                </a:pathLst>
              </a:custGeom>
              <a:noFill/>
              <a:ln w="19050" cap="flat" cmpd="sng">
                <a:solidFill>
                  <a:schemeClr val="bg2"/>
                </a:solidFill>
                <a:prstDash val="dash"/>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7724" name="未知"/>
              <p:cNvSpPr/>
              <p:nvPr/>
            </p:nvSpPr>
            <p:spPr bwMode="auto">
              <a:xfrm flipH="1">
                <a:off x="144" y="0"/>
                <a:ext cx="96" cy="510"/>
              </a:xfrm>
              <a:custGeom>
                <a:avLst/>
                <a:gdLst>
                  <a:gd name="T0" fmla="*/ 100 w 100"/>
                  <a:gd name="T1" fmla="*/ 0 h 510"/>
                  <a:gd name="T2" fmla="*/ 22 w 100"/>
                  <a:gd name="T3" fmla="*/ 150 h 510"/>
                  <a:gd name="T4" fmla="*/ 10 w 100"/>
                  <a:gd name="T5" fmla="*/ 348 h 510"/>
                  <a:gd name="T6" fmla="*/ 82 w 100"/>
                  <a:gd name="T7" fmla="*/ 510 h 510"/>
                  <a:gd name="T8" fmla="*/ 0 60000 65536"/>
                  <a:gd name="T9" fmla="*/ 0 60000 65536"/>
                  <a:gd name="T10" fmla="*/ 0 60000 65536"/>
                  <a:gd name="T11" fmla="*/ 0 60000 65536"/>
                  <a:gd name="T12" fmla="*/ 0 w 100"/>
                  <a:gd name="T13" fmla="*/ 0 h 510"/>
                  <a:gd name="T14" fmla="*/ 100 w 100"/>
                  <a:gd name="T15" fmla="*/ 510 h 510"/>
                </a:gdLst>
                <a:ahLst/>
                <a:cxnLst>
                  <a:cxn ang="T8">
                    <a:pos x="T0" y="T1"/>
                  </a:cxn>
                  <a:cxn ang="T9">
                    <a:pos x="T2" y="T3"/>
                  </a:cxn>
                  <a:cxn ang="T10">
                    <a:pos x="T4" y="T5"/>
                  </a:cxn>
                  <a:cxn ang="T11">
                    <a:pos x="T6" y="T7"/>
                  </a:cxn>
                </a:cxnLst>
                <a:rect l="T12" t="T13" r="T14" b="T15"/>
                <a:pathLst>
                  <a:path w="100" h="510">
                    <a:moveTo>
                      <a:pt x="100" y="0"/>
                    </a:moveTo>
                    <a:cubicBezTo>
                      <a:pt x="87" y="25"/>
                      <a:pt x="37" y="92"/>
                      <a:pt x="22" y="150"/>
                    </a:cubicBezTo>
                    <a:cubicBezTo>
                      <a:pt x="7" y="208"/>
                      <a:pt x="0" y="288"/>
                      <a:pt x="10" y="348"/>
                    </a:cubicBezTo>
                    <a:cubicBezTo>
                      <a:pt x="20" y="408"/>
                      <a:pt x="67" y="476"/>
                      <a:pt x="82" y="510"/>
                    </a:cubicBezTo>
                  </a:path>
                </a:pathLst>
              </a:custGeom>
              <a:noFill/>
              <a:ln w="19050" cap="flat" cmpd="sng">
                <a:solidFill>
                  <a:schemeClr val="bg2"/>
                </a:solidFill>
                <a:prstDash val="dash"/>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27699" name="Group 202"/>
            <p:cNvGrpSpPr/>
            <p:nvPr/>
          </p:nvGrpSpPr>
          <p:grpSpPr bwMode="auto">
            <a:xfrm>
              <a:off x="1842" y="316"/>
              <a:ext cx="486" cy="310"/>
              <a:chOff x="0" y="0"/>
              <a:chExt cx="506" cy="330"/>
            </a:xfrm>
          </p:grpSpPr>
          <p:sp>
            <p:nvSpPr>
              <p:cNvPr id="27719" name="Oval 203"/>
              <p:cNvSpPr>
                <a:spLocks noChangeArrowheads="1"/>
              </p:cNvSpPr>
              <p:nvPr/>
            </p:nvSpPr>
            <p:spPr bwMode="auto">
              <a:xfrm>
                <a:off x="0" y="0"/>
                <a:ext cx="352" cy="330"/>
              </a:xfrm>
              <a:prstGeom prst="ellipse">
                <a:avLst/>
              </a:prstGeom>
              <a:solidFill>
                <a:schemeClr val="hlink"/>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20000"/>
                  </a:spcBef>
                </a:pPr>
                <a:endParaRPr lang="zh-CN" altLang="zh-CN" sz="3200" b="1">
                  <a:latin typeface="Times New Roman" panose="02020603050405020304" pitchFamily="18" charset="0"/>
                  <a:ea typeface="隶书" panose="02010509060101010101" pitchFamily="49" charset="-122"/>
                </a:endParaRPr>
              </a:p>
            </p:txBody>
          </p:sp>
          <p:sp>
            <p:nvSpPr>
              <p:cNvPr id="27720" name="Text Box 204"/>
              <p:cNvSpPr txBox="1">
                <a:spLocks noChangeArrowheads="1"/>
              </p:cNvSpPr>
              <p:nvPr/>
            </p:nvSpPr>
            <p:spPr bwMode="auto">
              <a:xfrm>
                <a:off x="26" y="21"/>
                <a:ext cx="480"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zh-CN" sz="2400" b="1">
                    <a:latin typeface="Times New Roman" panose="02020603050405020304" pitchFamily="18" charset="0"/>
                  </a:rPr>
                  <a:t>+4</a:t>
                </a:r>
                <a:endParaRPr lang="zh-CN" altLang="zh-CN" sz="2400" b="1">
                  <a:latin typeface="Times New Roman" panose="02020603050405020304" pitchFamily="18" charset="0"/>
                </a:endParaRPr>
              </a:p>
            </p:txBody>
          </p:sp>
        </p:grpSp>
        <p:grpSp>
          <p:nvGrpSpPr>
            <p:cNvPr id="27700" name="Group 205"/>
            <p:cNvGrpSpPr/>
            <p:nvPr/>
          </p:nvGrpSpPr>
          <p:grpSpPr bwMode="auto">
            <a:xfrm>
              <a:off x="1105" y="316"/>
              <a:ext cx="486" cy="310"/>
              <a:chOff x="0" y="0"/>
              <a:chExt cx="506" cy="330"/>
            </a:xfrm>
          </p:grpSpPr>
          <p:sp>
            <p:nvSpPr>
              <p:cNvPr id="27717" name="Oval 206"/>
              <p:cNvSpPr>
                <a:spLocks noChangeArrowheads="1"/>
              </p:cNvSpPr>
              <p:nvPr/>
            </p:nvSpPr>
            <p:spPr bwMode="auto">
              <a:xfrm>
                <a:off x="0" y="0"/>
                <a:ext cx="352" cy="330"/>
              </a:xfrm>
              <a:prstGeom prst="ellipse">
                <a:avLst/>
              </a:prstGeom>
              <a:solidFill>
                <a:schemeClr val="hlink"/>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20000"/>
                  </a:spcBef>
                </a:pPr>
                <a:endParaRPr lang="zh-CN" altLang="zh-CN" sz="3200" b="1">
                  <a:latin typeface="Times New Roman" panose="02020603050405020304" pitchFamily="18" charset="0"/>
                  <a:ea typeface="隶书" panose="02010509060101010101" pitchFamily="49" charset="-122"/>
                </a:endParaRPr>
              </a:p>
            </p:txBody>
          </p:sp>
          <p:sp>
            <p:nvSpPr>
              <p:cNvPr id="27718" name="Text Box 207"/>
              <p:cNvSpPr txBox="1">
                <a:spLocks noChangeArrowheads="1"/>
              </p:cNvSpPr>
              <p:nvPr/>
            </p:nvSpPr>
            <p:spPr bwMode="auto">
              <a:xfrm>
                <a:off x="26" y="21"/>
                <a:ext cx="480"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zh-CN" sz="2400" b="1">
                    <a:latin typeface="Times New Roman" panose="02020603050405020304" pitchFamily="18" charset="0"/>
                  </a:rPr>
                  <a:t>+4</a:t>
                </a:r>
                <a:endParaRPr lang="zh-CN" altLang="zh-CN" sz="2400" b="1">
                  <a:latin typeface="Times New Roman" panose="02020603050405020304" pitchFamily="18" charset="0"/>
                </a:endParaRPr>
              </a:p>
            </p:txBody>
          </p:sp>
        </p:grpSp>
        <p:grpSp>
          <p:nvGrpSpPr>
            <p:cNvPr id="27701" name="Group 208"/>
            <p:cNvGrpSpPr/>
            <p:nvPr/>
          </p:nvGrpSpPr>
          <p:grpSpPr bwMode="auto">
            <a:xfrm>
              <a:off x="1842" y="1037"/>
              <a:ext cx="486" cy="310"/>
              <a:chOff x="0" y="0"/>
              <a:chExt cx="506" cy="330"/>
            </a:xfrm>
          </p:grpSpPr>
          <p:sp>
            <p:nvSpPr>
              <p:cNvPr id="27715" name="Oval 209"/>
              <p:cNvSpPr>
                <a:spLocks noChangeArrowheads="1"/>
              </p:cNvSpPr>
              <p:nvPr/>
            </p:nvSpPr>
            <p:spPr bwMode="auto">
              <a:xfrm>
                <a:off x="0" y="0"/>
                <a:ext cx="352" cy="330"/>
              </a:xfrm>
              <a:prstGeom prst="ellipse">
                <a:avLst/>
              </a:prstGeom>
              <a:solidFill>
                <a:schemeClr val="hlink"/>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20000"/>
                  </a:spcBef>
                </a:pPr>
                <a:endParaRPr lang="zh-CN" altLang="zh-CN" sz="3200" b="1">
                  <a:latin typeface="Times New Roman" panose="02020603050405020304" pitchFamily="18" charset="0"/>
                  <a:ea typeface="隶书" panose="02010509060101010101" pitchFamily="49" charset="-122"/>
                </a:endParaRPr>
              </a:p>
            </p:txBody>
          </p:sp>
          <p:sp>
            <p:nvSpPr>
              <p:cNvPr id="27716" name="Text Box 210"/>
              <p:cNvSpPr txBox="1">
                <a:spLocks noChangeArrowheads="1"/>
              </p:cNvSpPr>
              <p:nvPr/>
            </p:nvSpPr>
            <p:spPr bwMode="auto">
              <a:xfrm>
                <a:off x="26" y="21"/>
                <a:ext cx="480"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zh-CN" sz="2400" b="1">
                    <a:latin typeface="Times New Roman" panose="02020603050405020304" pitchFamily="18" charset="0"/>
                  </a:rPr>
                  <a:t>+4</a:t>
                </a:r>
                <a:endParaRPr lang="zh-CN" altLang="zh-CN" sz="2400" b="1">
                  <a:latin typeface="Times New Roman" panose="02020603050405020304" pitchFamily="18" charset="0"/>
                </a:endParaRPr>
              </a:p>
            </p:txBody>
          </p:sp>
        </p:grpSp>
        <p:grpSp>
          <p:nvGrpSpPr>
            <p:cNvPr id="27702" name="Group 211"/>
            <p:cNvGrpSpPr/>
            <p:nvPr/>
          </p:nvGrpSpPr>
          <p:grpSpPr bwMode="auto">
            <a:xfrm>
              <a:off x="322" y="1037"/>
              <a:ext cx="486" cy="310"/>
              <a:chOff x="0" y="0"/>
              <a:chExt cx="506" cy="330"/>
            </a:xfrm>
          </p:grpSpPr>
          <p:sp>
            <p:nvSpPr>
              <p:cNvPr id="27713" name="Oval 212"/>
              <p:cNvSpPr>
                <a:spLocks noChangeArrowheads="1"/>
              </p:cNvSpPr>
              <p:nvPr/>
            </p:nvSpPr>
            <p:spPr bwMode="auto">
              <a:xfrm>
                <a:off x="0" y="0"/>
                <a:ext cx="352" cy="330"/>
              </a:xfrm>
              <a:prstGeom prst="ellipse">
                <a:avLst/>
              </a:prstGeom>
              <a:solidFill>
                <a:schemeClr val="hlink"/>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20000"/>
                  </a:spcBef>
                </a:pPr>
                <a:endParaRPr lang="zh-CN" altLang="zh-CN" sz="3200" b="1">
                  <a:latin typeface="Times New Roman" panose="02020603050405020304" pitchFamily="18" charset="0"/>
                  <a:ea typeface="隶书" panose="02010509060101010101" pitchFamily="49" charset="-122"/>
                </a:endParaRPr>
              </a:p>
            </p:txBody>
          </p:sp>
          <p:sp>
            <p:nvSpPr>
              <p:cNvPr id="27714" name="Text Box 213"/>
              <p:cNvSpPr txBox="1">
                <a:spLocks noChangeArrowheads="1"/>
              </p:cNvSpPr>
              <p:nvPr/>
            </p:nvSpPr>
            <p:spPr bwMode="auto">
              <a:xfrm>
                <a:off x="26" y="21"/>
                <a:ext cx="480"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zh-CN" sz="2400" b="1">
                    <a:latin typeface="Times New Roman" panose="02020603050405020304" pitchFamily="18" charset="0"/>
                  </a:rPr>
                  <a:t>+4</a:t>
                </a:r>
                <a:endParaRPr lang="zh-CN" altLang="zh-CN" sz="2400" b="1">
                  <a:latin typeface="Times New Roman" panose="02020603050405020304" pitchFamily="18" charset="0"/>
                </a:endParaRPr>
              </a:p>
            </p:txBody>
          </p:sp>
        </p:grpSp>
        <p:grpSp>
          <p:nvGrpSpPr>
            <p:cNvPr id="27703" name="Group 214"/>
            <p:cNvGrpSpPr/>
            <p:nvPr/>
          </p:nvGrpSpPr>
          <p:grpSpPr bwMode="auto">
            <a:xfrm>
              <a:off x="0" y="1083"/>
              <a:ext cx="329" cy="214"/>
              <a:chOff x="0" y="0"/>
              <a:chExt cx="343" cy="228"/>
            </a:xfrm>
          </p:grpSpPr>
          <p:sp>
            <p:nvSpPr>
              <p:cNvPr id="27709" name="Oval 215"/>
              <p:cNvSpPr>
                <a:spLocks noChangeArrowheads="1"/>
              </p:cNvSpPr>
              <p:nvPr/>
            </p:nvSpPr>
            <p:spPr bwMode="auto">
              <a:xfrm rot="-5400000">
                <a:off x="186" y="86"/>
                <a:ext cx="55" cy="51"/>
              </a:xfrm>
              <a:prstGeom prst="ellipse">
                <a:avLst/>
              </a:prstGeom>
              <a:solidFill>
                <a:srgbClr val="0033CC"/>
              </a:solidFill>
              <a:ln w="19050">
                <a:solidFill>
                  <a:srgbClr val="0033CC"/>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nvGrpSpPr>
              <p:cNvPr id="27710" name="Group 216"/>
              <p:cNvGrpSpPr/>
              <p:nvPr/>
            </p:nvGrpSpPr>
            <p:grpSpPr bwMode="auto">
              <a:xfrm>
                <a:off x="0" y="0"/>
                <a:ext cx="343" cy="228"/>
                <a:chOff x="0" y="0"/>
                <a:chExt cx="343" cy="228"/>
              </a:xfrm>
            </p:grpSpPr>
            <p:sp>
              <p:nvSpPr>
                <p:cNvPr id="27711" name="未知"/>
                <p:cNvSpPr/>
                <p:nvPr/>
              </p:nvSpPr>
              <p:spPr bwMode="auto">
                <a:xfrm>
                  <a:off x="0" y="144"/>
                  <a:ext cx="343" cy="84"/>
                </a:xfrm>
                <a:custGeom>
                  <a:avLst/>
                  <a:gdLst>
                    <a:gd name="T0" fmla="*/ 21 w 343"/>
                    <a:gd name="T1" fmla="*/ 72 h 84"/>
                    <a:gd name="T2" fmla="*/ 27 w 343"/>
                    <a:gd name="T3" fmla="*/ 72 h 84"/>
                    <a:gd name="T4" fmla="*/ 181 w 343"/>
                    <a:gd name="T5" fmla="*/ 72 h 84"/>
                    <a:gd name="T6" fmla="*/ 343 w 343"/>
                    <a:gd name="T7" fmla="*/ 0 h 84"/>
                    <a:gd name="T8" fmla="*/ 0 60000 65536"/>
                    <a:gd name="T9" fmla="*/ 0 60000 65536"/>
                    <a:gd name="T10" fmla="*/ 0 60000 65536"/>
                    <a:gd name="T11" fmla="*/ 0 60000 65536"/>
                    <a:gd name="T12" fmla="*/ 0 w 343"/>
                    <a:gd name="T13" fmla="*/ 0 h 84"/>
                    <a:gd name="T14" fmla="*/ 343 w 343"/>
                    <a:gd name="T15" fmla="*/ 84 h 84"/>
                  </a:gdLst>
                  <a:ahLst/>
                  <a:cxnLst>
                    <a:cxn ang="T8">
                      <a:pos x="T0" y="T1"/>
                    </a:cxn>
                    <a:cxn ang="T9">
                      <a:pos x="T2" y="T3"/>
                    </a:cxn>
                    <a:cxn ang="T10">
                      <a:pos x="T4" y="T5"/>
                    </a:cxn>
                    <a:cxn ang="T11">
                      <a:pos x="T6" y="T7"/>
                    </a:cxn>
                  </a:cxnLst>
                  <a:rect l="T12" t="T13" r="T14" b="T15"/>
                  <a:pathLst>
                    <a:path w="343" h="84">
                      <a:moveTo>
                        <a:pt x="21" y="72"/>
                      </a:moveTo>
                      <a:cubicBezTo>
                        <a:pt x="23" y="72"/>
                        <a:pt x="0" y="72"/>
                        <a:pt x="27" y="72"/>
                      </a:cubicBezTo>
                      <a:cubicBezTo>
                        <a:pt x="54" y="72"/>
                        <a:pt x="128" y="84"/>
                        <a:pt x="181" y="72"/>
                      </a:cubicBezTo>
                      <a:cubicBezTo>
                        <a:pt x="234" y="60"/>
                        <a:pt x="309" y="15"/>
                        <a:pt x="343" y="0"/>
                      </a:cubicBezTo>
                    </a:path>
                  </a:pathLst>
                </a:custGeom>
                <a:noFill/>
                <a:ln w="19050" cap="flat" cmpd="sng">
                  <a:solidFill>
                    <a:schemeClr val="bg2"/>
                  </a:solidFill>
                  <a:prstDash val="dash"/>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7712" name="未知"/>
                <p:cNvSpPr/>
                <p:nvPr/>
              </p:nvSpPr>
              <p:spPr bwMode="auto">
                <a:xfrm flipV="1">
                  <a:off x="0" y="0"/>
                  <a:ext cx="343" cy="84"/>
                </a:xfrm>
                <a:custGeom>
                  <a:avLst/>
                  <a:gdLst>
                    <a:gd name="T0" fmla="*/ 21 w 343"/>
                    <a:gd name="T1" fmla="*/ 72 h 84"/>
                    <a:gd name="T2" fmla="*/ 27 w 343"/>
                    <a:gd name="T3" fmla="*/ 72 h 84"/>
                    <a:gd name="T4" fmla="*/ 181 w 343"/>
                    <a:gd name="T5" fmla="*/ 72 h 84"/>
                    <a:gd name="T6" fmla="*/ 343 w 343"/>
                    <a:gd name="T7" fmla="*/ 0 h 84"/>
                    <a:gd name="T8" fmla="*/ 0 60000 65536"/>
                    <a:gd name="T9" fmla="*/ 0 60000 65536"/>
                    <a:gd name="T10" fmla="*/ 0 60000 65536"/>
                    <a:gd name="T11" fmla="*/ 0 60000 65536"/>
                    <a:gd name="T12" fmla="*/ 0 w 343"/>
                    <a:gd name="T13" fmla="*/ 0 h 84"/>
                    <a:gd name="T14" fmla="*/ 343 w 343"/>
                    <a:gd name="T15" fmla="*/ 84 h 84"/>
                  </a:gdLst>
                  <a:ahLst/>
                  <a:cxnLst>
                    <a:cxn ang="T8">
                      <a:pos x="T0" y="T1"/>
                    </a:cxn>
                    <a:cxn ang="T9">
                      <a:pos x="T2" y="T3"/>
                    </a:cxn>
                    <a:cxn ang="T10">
                      <a:pos x="T4" y="T5"/>
                    </a:cxn>
                    <a:cxn ang="T11">
                      <a:pos x="T6" y="T7"/>
                    </a:cxn>
                  </a:cxnLst>
                  <a:rect l="T12" t="T13" r="T14" b="T15"/>
                  <a:pathLst>
                    <a:path w="343" h="84">
                      <a:moveTo>
                        <a:pt x="21" y="72"/>
                      </a:moveTo>
                      <a:cubicBezTo>
                        <a:pt x="23" y="72"/>
                        <a:pt x="0" y="72"/>
                        <a:pt x="27" y="72"/>
                      </a:cubicBezTo>
                      <a:cubicBezTo>
                        <a:pt x="54" y="72"/>
                        <a:pt x="128" y="84"/>
                        <a:pt x="181" y="72"/>
                      </a:cubicBezTo>
                      <a:cubicBezTo>
                        <a:pt x="234" y="60"/>
                        <a:pt x="309" y="15"/>
                        <a:pt x="343" y="0"/>
                      </a:cubicBezTo>
                    </a:path>
                  </a:pathLst>
                </a:custGeom>
                <a:noFill/>
                <a:ln w="19050" cap="flat" cmpd="sng">
                  <a:solidFill>
                    <a:schemeClr val="bg2"/>
                  </a:solidFill>
                  <a:prstDash val="dash"/>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grpSp>
          <p:nvGrpSpPr>
            <p:cNvPr id="27704" name="Group 219"/>
            <p:cNvGrpSpPr/>
            <p:nvPr/>
          </p:nvGrpSpPr>
          <p:grpSpPr bwMode="auto">
            <a:xfrm>
              <a:off x="46" y="361"/>
              <a:ext cx="329" cy="214"/>
              <a:chOff x="0" y="0"/>
              <a:chExt cx="343" cy="228"/>
            </a:xfrm>
          </p:grpSpPr>
          <p:grpSp>
            <p:nvGrpSpPr>
              <p:cNvPr id="27705" name="Group 220"/>
              <p:cNvGrpSpPr/>
              <p:nvPr/>
            </p:nvGrpSpPr>
            <p:grpSpPr bwMode="auto">
              <a:xfrm>
                <a:off x="0" y="0"/>
                <a:ext cx="343" cy="228"/>
                <a:chOff x="0" y="0"/>
                <a:chExt cx="343" cy="228"/>
              </a:xfrm>
            </p:grpSpPr>
            <p:sp>
              <p:nvSpPr>
                <p:cNvPr id="27707" name="未知"/>
                <p:cNvSpPr/>
                <p:nvPr/>
              </p:nvSpPr>
              <p:spPr bwMode="auto">
                <a:xfrm>
                  <a:off x="0" y="144"/>
                  <a:ext cx="343" cy="84"/>
                </a:xfrm>
                <a:custGeom>
                  <a:avLst/>
                  <a:gdLst>
                    <a:gd name="T0" fmla="*/ 21 w 343"/>
                    <a:gd name="T1" fmla="*/ 72 h 84"/>
                    <a:gd name="T2" fmla="*/ 27 w 343"/>
                    <a:gd name="T3" fmla="*/ 72 h 84"/>
                    <a:gd name="T4" fmla="*/ 181 w 343"/>
                    <a:gd name="T5" fmla="*/ 72 h 84"/>
                    <a:gd name="T6" fmla="*/ 343 w 343"/>
                    <a:gd name="T7" fmla="*/ 0 h 84"/>
                    <a:gd name="T8" fmla="*/ 0 60000 65536"/>
                    <a:gd name="T9" fmla="*/ 0 60000 65536"/>
                    <a:gd name="T10" fmla="*/ 0 60000 65536"/>
                    <a:gd name="T11" fmla="*/ 0 60000 65536"/>
                    <a:gd name="T12" fmla="*/ 0 w 343"/>
                    <a:gd name="T13" fmla="*/ 0 h 84"/>
                    <a:gd name="T14" fmla="*/ 343 w 343"/>
                    <a:gd name="T15" fmla="*/ 84 h 84"/>
                  </a:gdLst>
                  <a:ahLst/>
                  <a:cxnLst>
                    <a:cxn ang="T8">
                      <a:pos x="T0" y="T1"/>
                    </a:cxn>
                    <a:cxn ang="T9">
                      <a:pos x="T2" y="T3"/>
                    </a:cxn>
                    <a:cxn ang="T10">
                      <a:pos x="T4" y="T5"/>
                    </a:cxn>
                    <a:cxn ang="T11">
                      <a:pos x="T6" y="T7"/>
                    </a:cxn>
                  </a:cxnLst>
                  <a:rect l="T12" t="T13" r="T14" b="T15"/>
                  <a:pathLst>
                    <a:path w="343" h="84">
                      <a:moveTo>
                        <a:pt x="21" y="72"/>
                      </a:moveTo>
                      <a:cubicBezTo>
                        <a:pt x="23" y="72"/>
                        <a:pt x="0" y="72"/>
                        <a:pt x="27" y="72"/>
                      </a:cubicBezTo>
                      <a:cubicBezTo>
                        <a:pt x="54" y="72"/>
                        <a:pt x="128" y="84"/>
                        <a:pt x="181" y="72"/>
                      </a:cubicBezTo>
                      <a:cubicBezTo>
                        <a:pt x="234" y="60"/>
                        <a:pt x="309" y="15"/>
                        <a:pt x="343" y="0"/>
                      </a:cubicBezTo>
                    </a:path>
                  </a:pathLst>
                </a:custGeom>
                <a:noFill/>
                <a:ln w="19050" cap="flat" cmpd="sng">
                  <a:solidFill>
                    <a:schemeClr val="bg2"/>
                  </a:solidFill>
                  <a:prstDash val="dash"/>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7708" name="未知"/>
                <p:cNvSpPr/>
                <p:nvPr/>
              </p:nvSpPr>
              <p:spPr bwMode="auto">
                <a:xfrm flipV="1">
                  <a:off x="0" y="0"/>
                  <a:ext cx="343" cy="84"/>
                </a:xfrm>
                <a:custGeom>
                  <a:avLst/>
                  <a:gdLst>
                    <a:gd name="T0" fmla="*/ 21 w 343"/>
                    <a:gd name="T1" fmla="*/ 72 h 84"/>
                    <a:gd name="T2" fmla="*/ 27 w 343"/>
                    <a:gd name="T3" fmla="*/ 72 h 84"/>
                    <a:gd name="T4" fmla="*/ 181 w 343"/>
                    <a:gd name="T5" fmla="*/ 72 h 84"/>
                    <a:gd name="T6" fmla="*/ 343 w 343"/>
                    <a:gd name="T7" fmla="*/ 0 h 84"/>
                    <a:gd name="T8" fmla="*/ 0 60000 65536"/>
                    <a:gd name="T9" fmla="*/ 0 60000 65536"/>
                    <a:gd name="T10" fmla="*/ 0 60000 65536"/>
                    <a:gd name="T11" fmla="*/ 0 60000 65536"/>
                    <a:gd name="T12" fmla="*/ 0 w 343"/>
                    <a:gd name="T13" fmla="*/ 0 h 84"/>
                    <a:gd name="T14" fmla="*/ 343 w 343"/>
                    <a:gd name="T15" fmla="*/ 84 h 84"/>
                  </a:gdLst>
                  <a:ahLst/>
                  <a:cxnLst>
                    <a:cxn ang="T8">
                      <a:pos x="T0" y="T1"/>
                    </a:cxn>
                    <a:cxn ang="T9">
                      <a:pos x="T2" y="T3"/>
                    </a:cxn>
                    <a:cxn ang="T10">
                      <a:pos x="T4" y="T5"/>
                    </a:cxn>
                    <a:cxn ang="T11">
                      <a:pos x="T6" y="T7"/>
                    </a:cxn>
                  </a:cxnLst>
                  <a:rect l="T12" t="T13" r="T14" b="T15"/>
                  <a:pathLst>
                    <a:path w="343" h="84">
                      <a:moveTo>
                        <a:pt x="21" y="72"/>
                      </a:moveTo>
                      <a:cubicBezTo>
                        <a:pt x="23" y="72"/>
                        <a:pt x="0" y="72"/>
                        <a:pt x="27" y="72"/>
                      </a:cubicBezTo>
                      <a:cubicBezTo>
                        <a:pt x="54" y="72"/>
                        <a:pt x="128" y="84"/>
                        <a:pt x="181" y="72"/>
                      </a:cubicBezTo>
                      <a:cubicBezTo>
                        <a:pt x="234" y="60"/>
                        <a:pt x="309" y="15"/>
                        <a:pt x="343" y="0"/>
                      </a:cubicBezTo>
                    </a:path>
                  </a:pathLst>
                </a:custGeom>
                <a:noFill/>
                <a:ln w="19050" cap="flat" cmpd="sng">
                  <a:solidFill>
                    <a:schemeClr val="bg2"/>
                  </a:solidFill>
                  <a:prstDash val="dash"/>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27706" name="Oval 223"/>
              <p:cNvSpPr>
                <a:spLocks noChangeArrowheads="1"/>
              </p:cNvSpPr>
              <p:nvPr/>
            </p:nvSpPr>
            <p:spPr bwMode="auto">
              <a:xfrm rot="-5400000">
                <a:off x="187" y="95"/>
                <a:ext cx="55" cy="51"/>
              </a:xfrm>
              <a:prstGeom prst="ellipse">
                <a:avLst/>
              </a:prstGeom>
              <a:solidFill>
                <a:srgbClr val="0033CC"/>
              </a:solidFill>
              <a:ln w="19050">
                <a:solidFill>
                  <a:srgbClr val="0033CC"/>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sp>
        <p:nvSpPr>
          <p:cNvPr id="23776" name="AutoShape 224"/>
          <p:cNvSpPr>
            <a:spLocks noChangeArrowheads="1"/>
          </p:cNvSpPr>
          <p:nvPr/>
        </p:nvSpPr>
        <p:spPr bwMode="auto">
          <a:xfrm>
            <a:off x="5410200" y="4000500"/>
            <a:ext cx="1143000" cy="457200"/>
          </a:xfrm>
          <a:prstGeom prst="wedgeRectCallout">
            <a:avLst>
              <a:gd name="adj1" fmla="val 70833"/>
              <a:gd name="adj2" fmla="val -113194"/>
            </a:avLst>
          </a:prstGeom>
          <a:noFill/>
          <a:ln w="9525">
            <a:solidFill>
              <a:srgbClr val="0033CC"/>
            </a:solidFill>
            <a:miter lim="800000"/>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20000"/>
              </a:spcBef>
            </a:pPr>
            <a:r>
              <a:rPr lang="zh-CN" altLang="zh-CN" sz="2400" b="1">
                <a:solidFill>
                  <a:srgbClr val="FF0066"/>
                </a:solidFill>
                <a:latin typeface="Times New Roman" panose="02020603050405020304" pitchFamily="18" charset="0"/>
              </a:rPr>
              <a:t>硼原子</a:t>
            </a:r>
            <a:endParaRPr lang="zh-CN" altLang="zh-CN" sz="2400" b="1">
              <a:solidFill>
                <a:srgbClr val="FF0066"/>
              </a:solidFill>
              <a:latin typeface="Times New Roman" panose="02020603050405020304" pitchFamily="18" charset="0"/>
            </a:endParaRPr>
          </a:p>
        </p:txBody>
      </p:sp>
      <p:sp>
        <p:nvSpPr>
          <p:cNvPr id="23777" name="AutoShape 225"/>
          <p:cNvSpPr>
            <a:spLocks noChangeArrowheads="1"/>
          </p:cNvSpPr>
          <p:nvPr/>
        </p:nvSpPr>
        <p:spPr bwMode="auto">
          <a:xfrm>
            <a:off x="7448550" y="4038600"/>
            <a:ext cx="838200" cy="457200"/>
          </a:xfrm>
          <a:prstGeom prst="wedgeRectCallout">
            <a:avLst>
              <a:gd name="adj1" fmla="val -82384"/>
              <a:gd name="adj2" fmla="val -126736"/>
            </a:avLst>
          </a:prstGeom>
          <a:noFill/>
          <a:ln w="9525">
            <a:solidFill>
              <a:srgbClr val="0033CC"/>
            </a:solidFill>
            <a:miter lim="800000"/>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zh-CN" sz="2400" b="1">
                <a:solidFill>
                  <a:srgbClr val="010000"/>
                </a:solidFill>
                <a:latin typeface="Times New Roman" panose="02020603050405020304" pitchFamily="18" charset="0"/>
              </a:rPr>
              <a:t>空穴</a:t>
            </a:r>
            <a:endParaRPr lang="zh-CN" altLang="zh-CN" sz="2400" b="1">
              <a:solidFill>
                <a:srgbClr val="010000"/>
              </a:solidFill>
              <a:latin typeface="Times New Roman" panose="02020603050405020304" pitchFamily="18" charset="0"/>
            </a:endParaRPr>
          </a:p>
          <a:p>
            <a:pPr algn="ctr">
              <a:spcBef>
                <a:spcPct val="20000"/>
              </a:spcBef>
            </a:pPr>
            <a:endParaRPr lang="zh-CN" altLang="zh-CN" sz="3200">
              <a:solidFill>
                <a:srgbClr val="010000"/>
              </a:solidFill>
              <a:latin typeface="Times New Roman" panose="02020603050405020304" pitchFamily="18" charset="0"/>
              <a:ea typeface="隶书" panose="02010509060101010101" pitchFamily="49" charset="-122"/>
            </a:endParaRPr>
          </a:p>
        </p:txBody>
      </p:sp>
      <p:sp>
        <p:nvSpPr>
          <p:cNvPr id="23778" name="Text Box 226"/>
          <p:cNvSpPr txBox="1">
            <a:spLocks noChangeArrowheads="1"/>
          </p:cNvSpPr>
          <p:nvPr/>
        </p:nvSpPr>
        <p:spPr bwMode="auto">
          <a:xfrm>
            <a:off x="4743450" y="4948238"/>
            <a:ext cx="25717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pPr>
            <a:r>
              <a:rPr lang="zh-CN" altLang="zh-CN" sz="2800" b="1">
                <a:solidFill>
                  <a:schemeClr val="bg2"/>
                </a:solidFill>
                <a:latin typeface="宋体" panose="02010600030101010101" pitchFamily="2" charset="-122"/>
              </a:rPr>
              <a:t>空穴 </a:t>
            </a:r>
            <a:r>
              <a:rPr lang="zh-CN" altLang="zh-CN" sz="2800" b="1">
                <a:solidFill>
                  <a:schemeClr val="bg2"/>
                </a:solidFill>
                <a:latin typeface="Times New Roman" panose="02020603050405020304" pitchFamily="18" charset="0"/>
              </a:rPr>
              <a:t>—</a:t>
            </a:r>
            <a:r>
              <a:rPr lang="zh-CN" altLang="zh-CN" sz="2800" b="1">
                <a:solidFill>
                  <a:schemeClr val="bg2"/>
                </a:solidFill>
                <a:latin typeface="宋体" panose="02010600030101010101" pitchFamily="2" charset="-122"/>
              </a:rPr>
              <a:t> </a:t>
            </a:r>
            <a:r>
              <a:rPr lang="zh-CN" altLang="zh-CN" sz="2800" b="1">
                <a:solidFill>
                  <a:srgbClr val="FF0066"/>
                </a:solidFill>
                <a:latin typeface="宋体" panose="02010600030101010101" pitchFamily="2" charset="-122"/>
              </a:rPr>
              <a:t>多子</a:t>
            </a:r>
            <a:endParaRPr lang="zh-CN" altLang="zh-CN" sz="2800">
              <a:solidFill>
                <a:srgbClr val="FF0066"/>
              </a:solidFill>
              <a:latin typeface="宋体" panose="02010600030101010101" pitchFamily="2" charset="-122"/>
            </a:endParaRPr>
          </a:p>
        </p:txBody>
      </p:sp>
      <p:sp>
        <p:nvSpPr>
          <p:cNvPr id="23779" name="Text Box 227"/>
          <p:cNvSpPr txBox="1">
            <a:spLocks noChangeArrowheads="1"/>
          </p:cNvSpPr>
          <p:nvPr/>
        </p:nvSpPr>
        <p:spPr bwMode="auto">
          <a:xfrm>
            <a:off x="4743450" y="5448300"/>
            <a:ext cx="25527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pPr>
            <a:r>
              <a:rPr lang="zh-CN" altLang="zh-CN" sz="2800" b="1">
                <a:solidFill>
                  <a:schemeClr val="bg2"/>
                </a:solidFill>
                <a:latin typeface="宋体" panose="02010600030101010101" pitchFamily="2" charset="-122"/>
              </a:rPr>
              <a:t>电子 </a:t>
            </a:r>
            <a:r>
              <a:rPr lang="zh-CN" altLang="zh-CN" sz="2800" b="1">
                <a:solidFill>
                  <a:schemeClr val="bg2"/>
                </a:solidFill>
                <a:latin typeface="Times New Roman" panose="02020603050405020304" pitchFamily="18" charset="0"/>
              </a:rPr>
              <a:t>—</a:t>
            </a:r>
            <a:r>
              <a:rPr lang="zh-CN" altLang="zh-CN" sz="2800" b="1">
                <a:solidFill>
                  <a:schemeClr val="bg2"/>
                </a:solidFill>
                <a:latin typeface="宋体" panose="02010600030101010101" pitchFamily="2" charset="-122"/>
              </a:rPr>
              <a:t> </a:t>
            </a:r>
            <a:r>
              <a:rPr lang="zh-CN" altLang="zh-CN" sz="2800" b="1">
                <a:solidFill>
                  <a:srgbClr val="FF0066"/>
                </a:solidFill>
                <a:latin typeface="宋体" panose="02010600030101010101" pitchFamily="2" charset="-122"/>
              </a:rPr>
              <a:t>少子</a:t>
            </a:r>
            <a:endParaRPr lang="zh-CN" altLang="zh-CN" sz="2800">
              <a:solidFill>
                <a:srgbClr val="FF0066"/>
              </a:solidFill>
              <a:latin typeface="宋体" panose="02010600030101010101" pitchFamily="2" charset="-122"/>
            </a:endParaRPr>
          </a:p>
        </p:txBody>
      </p:sp>
      <p:sp>
        <p:nvSpPr>
          <p:cNvPr id="23780" name="Rectangle 228"/>
          <p:cNvSpPr>
            <a:spLocks noChangeArrowheads="1"/>
          </p:cNvSpPr>
          <p:nvPr/>
        </p:nvSpPr>
        <p:spPr bwMode="auto">
          <a:xfrm>
            <a:off x="4743450" y="5943600"/>
            <a:ext cx="3505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pPr>
            <a:r>
              <a:rPr lang="zh-CN" altLang="zh-CN" sz="2800" b="1">
                <a:solidFill>
                  <a:srgbClr val="0033CC"/>
                </a:solidFill>
                <a:latin typeface="宋体" panose="02010600030101010101" pitchFamily="2" charset="-122"/>
              </a:rPr>
              <a:t>载流子数</a:t>
            </a:r>
            <a:r>
              <a:rPr lang="zh-CN" altLang="zh-CN" sz="2000" b="1">
                <a:solidFill>
                  <a:srgbClr val="0033CC"/>
                </a:solidFill>
                <a:latin typeface="宋体" panose="02010600030101010101" pitchFamily="2" charset="-122"/>
              </a:rPr>
              <a:t> </a:t>
            </a:r>
            <a:r>
              <a:rPr lang="zh-CN" altLang="zh-CN" sz="2800" b="1">
                <a:solidFill>
                  <a:srgbClr val="0033CC"/>
                </a:solidFill>
                <a:latin typeface="宋体" panose="02010600030101010101" pitchFamily="2" charset="-122"/>
                <a:sym typeface="Symbol" panose="05050102010706020507" pitchFamily="18" charset="2"/>
              </a:rPr>
              <a:t></a:t>
            </a:r>
            <a:r>
              <a:rPr lang="zh-CN" altLang="zh-CN" sz="2000" b="1">
                <a:solidFill>
                  <a:srgbClr val="0033CC"/>
                </a:solidFill>
                <a:latin typeface="宋体" panose="02010600030101010101" pitchFamily="2" charset="-122"/>
                <a:sym typeface="Symbol" panose="05050102010706020507" pitchFamily="18" charset="2"/>
              </a:rPr>
              <a:t> </a:t>
            </a:r>
            <a:r>
              <a:rPr lang="zh-CN" altLang="zh-CN" sz="2800" b="1">
                <a:solidFill>
                  <a:srgbClr val="0033CC"/>
                </a:solidFill>
                <a:latin typeface="宋体" panose="02010600030101010101" pitchFamily="2" charset="-122"/>
              </a:rPr>
              <a:t>空穴数</a:t>
            </a:r>
            <a:endParaRPr lang="zh-CN" altLang="zh-CN" sz="2800" b="1">
              <a:solidFill>
                <a:srgbClr val="0033CC"/>
              </a:solidFill>
              <a:latin typeface="宋体" panose="02010600030101010101" pitchFamily="2" charset="-122"/>
            </a:endParaRPr>
          </a:p>
        </p:txBody>
      </p:sp>
      <p:grpSp>
        <p:nvGrpSpPr>
          <p:cNvPr id="23674" name="Group 229"/>
          <p:cNvGrpSpPr/>
          <p:nvPr/>
        </p:nvGrpSpPr>
        <p:grpSpPr bwMode="auto">
          <a:xfrm>
            <a:off x="3924300" y="5086350"/>
            <a:ext cx="457200" cy="457200"/>
            <a:chOff x="0" y="0"/>
            <a:chExt cx="288" cy="288"/>
          </a:xfrm>
        </p:grpSpPr>
        <p:sp>
          <p:nvSpPr>
            <p:cNvPr id="27676" name="Oval 230"/>
            <p:cNvSpPr>
              <a:spLocks noChangeArrowheads="1"/>
            </p:cNvSpPr>
            <p:nvPr/>
          </p:nvSpPr>
          <p:spPr bwMode="auto">
            <a:xfrm>
              <a:off x="0" y="0"/>
              <a:ext cx="288" cy="288"/>
            </a:xfrm>
            <a:prstGeom prst="ellipse">
              <a:avLst/>
            </a:prstGeom>
            <a:noFill/>
            <a:ln w="38100">
              <a:solidFill>
                <a:srgbClr val="FF0066"/>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7677" name="Line 231"/>
            <p:cNvSpPr>
              <a:spLocks noChangeShapeType="1"/>
            </p:cNvSpPr>
            <p:nvPr/>
          </p:nvSpPr>
          <p:spPr bwMode="auto">
            <a:xfrm>
              <a:off x="48" y="144"/>
              <a:ext cx="192" cy="0"/>
            </a:xfrm>
            <a:prstGeom prst="line">
              <a:avLst/>
            </a:prstGeom>
            <a:noFill/>
            <a:ln w="57150">
              <a:solidFill>
                <a:srgbClr val="FF0066"/>
              </a:solidFill>
              <a:round/>
            </a:ln>
            <a:extLst>
              <a:ext uri="{909E8E84-426E-40DD-AFC4-6F175D3DCCD1}">
                <a14:hiddenFill xmlns:a14="http://schemas.microsoft.com/office/drawing/2010/main">
                  <a:noFill/>
                </a14:hiddenFill>
              </a:ext>
            </a:extLst>
          </p:spPr>
          <p:txBody>
            <a:bodyPr/>
            <a:lstStyle/>
            <a:p>
              <a:endParaRPr lang="zh-CN" altLang="en-US"/>
            </a:p>
          </p:txBody>
        </p:sp>
        <p:sp>
          <p:nvSpPr>
            <p:cNvPr id="27678" name="Line 232"/>
            <p:cNvSpPr>
              <a:spLocks noChangeShapeType="1"/>
            </p:cNvSpPr>
            <p:nvPr/>
          </p:nvSpPr>
          <p:spPr bwMode="auto">
            <a:xfrm rot="-5400000">
              <a:off x="48" y="144"/>
              <a:ext cx="192" cy="0"/>
            </a:xfrm>
            <a:prstGeom prst="line">
              <a:avLst/>
            </a:prstGeom>
            <a:noFill/>
            <a:ln w="57150">
              <a:solidFill>
                <a:srgbClr val="FF0066"/>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23786" name="Oval 234"/>
          <p:cNvSpPr>
            <a:spLocks noChangeArrowheads="1"/>
          </p:cNvSpPr>
          <p:nvPr/>
        </p:nvSpPr>
        <p:spPr bwMode="auto">
          <a:xfrm>
            <a:off x="7162800" y="3695700"/>
            <a:ext cx="87313" cy="80963"/>
          </a:xfrm>
          <a:prstGeom prst="ellipse">
            <a:avLst/>
          </a:prstGeom>
          <a:solidFill>
            <a:srgbClr val="0033CC"/>
          </a:solidFill>
          <a:ln w="19050">
            <a:solidFill>
              <a:srgbClr val="0033CC"/>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3787" name="Oval 235"/>
          <p:cNvSpPr>
            <a:spLocks noChangeArrowheads="1"/>
          </p:cNvSpPr>
          <p:nvPr/>
        </p:nvSpPr>
        <p:spPr bwMode="auto">
          <a:xfrm>
            <a:off x="7162800" y="3695700"/>
            <a:ext cx="87313" cy="80963"/>
          </a:xfrm>
          <a:prstGeom prst="ellipse">
            <a:avLst/>
          </a:prstGeom>
          <a:solidFill>
            <a:schemeClr val="tx1"/>
          </a:solidFill>
          <a:ln w="38100">
            <a:solidFill>
              <a:srgbClr val="FF0066"/>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nodePh="1">
                                  <p:stCondLst>
                                    <p:cond delay="0"/>
                                  </p:stCondLst>
                                  <p:endCondLst>
                                    <p:cond evt="begin" delay="0">
                                      <p:tn val="5"/>
                                    </p:cond>
                                  </p:endCondLst>
                                  <p:childTnLst>
                                    <p:set>
                                      <p:cBhvr>
                                        <p:cTn id="6" dur="1" fill="hold">
                                          <p:stCondLst>
                                            <p:cond delay="0"/>
                                          </p:stCondLst>
                                        </p:cTn>
                                        <p:tgtEl>
                                          <p:spTgt spid="23556"/>
                                        </p:tgtEl>
                                        <p:attrNameLst>
                                          <p:attrName>style.visibility</p:attrName>
                                        </p:attrNameLst>
                                      </p:cBhvr>
                                      <p:to>
                                        <p:strVal val="visible"/>
                                      </p:to>
                                    </p:set>
                                    <p:animEffect transition="in" filter="wipe(left)">
                                      <p:cBhvr>
                                        <p:cTn id="7" dur="500"/>
                                        <p:tgtEl>
                                          <p:spTgt spid="2355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3557">
                                            <p:txEl>
                                              <p:pRg st="0" end="0"/>
                                            </p:txEl>
                                          </p:spTgt>
                                        </p:tgtEl>
                                        <p:attrNameLst>
                                          <p:attrName>style.visibility</p:attrName>
                                        </p:attrNameLst>
                                      </p:cBhvr>
                                      <p:to>
                                        <p:strVal val="visible"/>
                                      </p:to>
                                    </p:set>
                                    <p:animEffect transition="in" filter="wipe(left)">
                                      <p:cBhvr>
                                        <p:cTn id="12" dur="500"/>
                                        <p:tgtEl>
                                          <p:spTgt spid="2355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23558"/>
                                        </p:tgtEl>
                                        <p:attrNameLst>
                                          <p:attrName>style.visibility</p:attrName>
                                        </p:attrNameLst>
                                      </p:cBhvr>
                                      <p:to>
                                        <p:strVal val="visible"/>
                                      </p:to>
                                    </p:set>
                                    <p:animEffect transition="in" filter="slide(fromBottom)">
                                      <p:cBhvr>
                                        <p:cTn id="17" dur="500"/>
                                        <p:tgtEl>
                                          <p:spTgt spid="23558"/>
                                        </p:tgtEl>
                                      </p:cBhvr>
                                    </p:animEffect>
                                  </p:childTnLst>
                                </p:cTn>
                              </p:par>
                            </p:childTnLst>
                          </p:cTn>
                        </p:par>
                        <p:par>
                          <p:cTn id="18" fill="hold">
                            <p:stCondLst>
                              <p:cond delay="500"/>
                            </p:stCondLst>
                            <p:childTnLst>
                              <p:par>
                                <p:cTn id="19" presetID="23" presetClass="entr" presetSubtype="16" fill="hold" nodeType="afterEffect">
                                  <p:stCondLst>
                                    <p:cond delay="0"/>
                                  </p:stCondLst>
                                  <p:childTnLst>
                                    <p:set>
                                      <p:cBhvr>
                                        <p:cTn id="20" dur="1" fill="hold">
                                          <p:stCondLst>
                                            <p:cond delay="0"/>
                                          </p:stCondLst>
                                        </p:cTn>
                                        <p:tgtEl>
                                          <p:spTgt spid="2"/>
                                        </p:tgtEl>
                                        <p:attrNameLst>
                                          <p:attrName>style.visibility</p:attrName>
                                        </p:attrNameLst>
                                      </p:cBhvr>
                                      <p:to>
                                        <p:strVal val="visible"/>
                                      </p:to>
                                    </p:set>
                                    <p:anim calcmode="lin" valueType="num">
                                      <p:cBhvr>
                                        <p:cTn id="21" dur="500" fill="hold"/>
                                        <p:tgtEl>
                                          <p:spTgt spid="2"/>
                                        </p:tgtEl>
                                        <p:attrNameLst>
                                          <p:attrName>ppt_w</p:attrName>
                                        </p:attrNameLst>
                                      </p:cBhvr>
                                      <p:tavLst>
                                        <p:tav tm="0">
                                          <p:val>
                                            <p:fltVal val="0"/>
                                          </p:val>
                                        </p:tav>
                                        <p:tav tm="100000">
                                          <p:val>
                                            <p:strVal val="#ppt_w"/>
                                          </p:val>
                                        </p:tav>
                                      </p:tavLst>
                                    </p:anim>
                                    <p:anim calcmode="lin" valueType="num">
                                      <p:cBhvr>
                                        <p:cTn id="22" dur="500" fill="hold"/>
                                        <p:tgtEl>
                                          <p:spTgt spid="2"/>
                                        </p:tgtEl>
                                        <p:attrNameLst>
                                          <p:attrName>ppt_h</p:attrName>
                                        </p:attrNameLst>
                                      </p:cBhvr>
                                      <p:tavLst>
                                        <p:tav tm="0">
                                          <p:val>
                                            <p:fltVal val="0"/>
                                          </p:val>
                                        </p:tav>
                                        <p:tav tm="100000">
                                          <p:val>
                                            <p:strVal val="#ppt_h"/>
                                          </p:val>
                                        </p:tav>
                                      </p:tavLst>
                                    </p:anim>
                                  </p:childTnLst>
                                </p:cTn>
                              </p:par>
                            </p:childTnLst>
                          </p:cTn>
                        </p:par>
                        <p:par>
                          <p:cTn id="23" fill="hold">
                            <p:stCondLst>
                              <p:cond delay="1000"/>
                            </p:stCondLst>
                            <p:childTnLst>
                              <p:par>
                                <p:cTn id="24" presetID="17" presetClass="entr" presetSubtype="10" fill="hold" grpId="0" nodeType="afterEffect">
                                  <p:stCondLst>
                                    <p:cond delay="0"/>
                                  </p:stCondLst>
                                  <p:childTnLst>
                                    <p:set>
                                      <p:cBhvr>
                                        <p:cTn id="25" dur="1" fill="hold">
                                          <p:stCondLst>
                                            <p:cond delay="0"/>
                                          </p:stCondLst>
                                        </p:cTn>
                                        <p:tgtEl>
                                          <p:spTgt spid="23664"/>
                                        </p:tgtEl>
                                        <p:attrNameLst>
                                          <p:attrName>style.visibility</p:attrName>
                                        </p:attrNameLst>
                                      </p:cBhvr>
                                      <p:to>
                                        <p:strVal val="visible"/>
                                      </p:to>
                                    </p:set>
                                    <p:anim calcmode="lin" valueType="num">
                                      <p:cBhvr>
                                        <p:cTn id="26" dur="500" fill="hold"/>
                                        <p:tgtEl>
                                          <p:spTgt spid="23664"/>
                                        </p:tgtEl>
                                        <p:attrNameLst>
                                          <p:attrName>ppt_w</p:attrName>
                                        </p:attrNameLst>
                                      </p:cBhvr>
                                      <p:tavLst>
                                        <p:tav tm="0">
                                          <p:val>
                                            <p:fltVal val="0"/>
                                          </p:val>
                                        </p:tav>
                                        <p:tav tm="100000">
                                          <p:val>
                                            <p:strVal val="#ppt_w"/>
                                          </p:val>
                                        </p:tav>
                                      </p:tavLst>
                                    </p:anim>
                                    <p:anim calcmode="lin" valueType="num">
                                      <p:cBhvr>
                                        <p:cTn id="27" dur="500" fill="hold"/>
                                        <p:tgtEl>
                                          <p:spTgt spid="23664"/>
                                        </p:tgtEl>
                                        <p:attrNameLst>
                                          <p:attrName>ppt_h</p:attrName>
                                        </p:attrNameLst>
                                      </p:cBhvr>
                                      <p:tavLst>
                                        <p:tav tm="0">
                                          <p:val>
                                            <p:strVal val="#ppt_h"/>
                                          </p:val>
                                        </p:tav>
                                        <p:tav tm="100000">
                                          <p:val>
                                            <p:strVal val="#ppt_h"/>
                                          </p:val>
                                        </p:tav>
                                      </p:tavLst>
                                    </p:anim>
                                  </p:childTnLst>
                                </p:cTn>
                              </p:par>
                            </p:childTnLst>
                          </p:cTn>
                        </p:par>
                        <p:par>
                          <p:cTn id="28" fill="hold">
                            <p:stCondLst>
                              <p:cond delay="1500"/>
                            </p:stCondLst>
                            <p:childTnLst>
                              <p:par>
                                <p:cTn id="29" presetID="22" presetClass="entr" presetSubtype="8" fill="hold" grpId="0" nodeType="afterEffect">
                                  <p:stCondLst>
                                    <p:cond delay="0"/>
                                  </p:stCondLst>
                                  <p:childTnLst>
                                    <p:set>
                                      <p:cBhvr>
                                        <p:cTn id="30" dur="1" fill="hold">
                                          <p:stCondLst>
                                            <p:cond delay="0"/>
                                          </p:stCondLst>
                                        </p:cTn>
                                        <p:tgtEl>
                                          <p:spTgt spid="23665"/>
                                        </p:tgtEl>
                                        <p:attrNameLst>
                                          <p:attrName>style.visibility</p:attrName>
                                        </p:attrNameLst>
                                      </p:cBhvr>
                                      <p:to>
                                        <p:strVal val="visible"/>
                                      </p:to>
                                    </p:set>
                                    <p:animEffect transition="in" filter="wipe(left)">
                                      <p:cBhvr>
                                        <p:cTn id="31" dur="500"/>
                                        <p:tgtEl>
                                          <p:spTgt spid="23665"/>
                                        </p:tgtEl>
                                      </p:cBhvr>
                                    </p:animEffect>
                                  </p:childTnLst>
                                </p:cTn>
                              </p:par>
                            </p:childTnLst>
                          </p:cTn>
                        </p:par>
                        <p:par>
                          <p:cTn id="32" fill="hold">
                            <p:stCondLst>
                              <p:cond delay="2000"/>
                            </p:stCondLst>
                            <p:childTnLst>
                              <p:par>
                                <p:cTn id="33" presetID="22" presetClass="entr" presetSubtype="8" fill="hold" grpId="0" nodeType="afterEffect">
                                  <p:stCondLst>
                                    <p:cond delay="0"/>
                                  </p:stCondLst>
                                  <p:childTnLst>
                                    <p:set>
                                      <p:cBhvr>
                                        <p:cTn id="34" dur="1" fill="hold">
                                          <p:stCondLst>
                                            <p:cond delay="0"/>
                                          </p:stCondLst>
                                        </p:cTn>
                                        <p:tgtEl>
                                          <p:spTgt spid="23669">
                                            <p:txEl>
                                              <p:pRg st="0" end="0"/>
                                            </p:txEl>
                                          </p:spTgt>
                                        </p:tgtEl>
                                        <p:attrNameLst>
                                          <p:attrName>style.visibility</p:attrName>
                                        </p:attrNameLst>
                                      </p:cBhvr>
                                      <p:to>
                                        <p:strVal val="visible"/>
                                      </p:to>
                                    </p:set>
                                    <p:animEffect transition="in" filter="wipe(left)">
                                      <p:cBhvr>
                                        <p:cTn id="35" dur="500"/>
                                        <p:tgtEl>
                                          <p:spTgt spid="23669">
                                            <p:txEl>
                                              <p:pRg st="0" end="0"/>
                                            </p:txEl>
                                          </p:spTgt>
                                        </p:tgtEl>
                                      </p:cBhvr>
                                    </p:animEffect>
                                  </p:childTnLst>
                                </p:cTn>
                              </p:par>
                            </p:childTnLst>
                          </p:cTn>
                        </p:par>
                        <p:par>
                          <p:cTn id="36" fill="hold">
                            <p:stCondLst>
                              <p:cond delay="2500"/>
                            </p:stCondLst>
                            <p:childTnLst>
                              <p:par>
                                <p:cTn id="37" presetID="22" presetClass="entr" presetSubtype="8" fill="hold" grpId="0" nodeType="afterEffect">
                                  <p:stCondLst>
                                    <p:cond delay="0"/>
                                  </p:stCondLst>
                                  <p:childTnLst>
                                    <p:set>
                                      <p:cBhvr>
                                        <p:cTn id="38" dur="1" fill="hold">
                                          <p:stCondLst>
                                            <p:cond delay="0"/>
                                          </p:stCondLst>
                                        </p:cTn>
                                        <p:tgtEl>
                                          <p:spTgt spid="23670">
                                            <p:txEl>
                                              <p:pRg st="0" end="0"/>
                                            </p:txEl>
                                          </p:spTgt>
                                        </p:tgtEl>
                                        <p:attrNameLst>
                                          <p:attrName>style.visibility</p:attrName>
                                        </p:attrNameLst>
                                      </p:cBhvr>
                                      <p:to>
                                        <p:strVal val="visible"/>
                                      </p:to>
                                    </p:set>
                                    <p:animEffect transition="in" filter="wipe(left)">
                                      <p:cBhvr>
                                        <p:cTn id="39" dur="500"/>
                                        <p:tgtEl>
                                          <p:spTgt spid="23670">
                                            <p:txEl>
                                              <p:pRg st="0" end="0"/>
                                            </p:txEl>
                                          </p:spTgt>
                                        </p:tgtEl>
                                      </p:cBhvr>
                                    </p:animEffect>
                                  </p:childTnLst>
                                </p:cTn>
                              </p:par>
                            </p:childTnLst>
                          </p:cTn>
                        </p:par>
                        <p:par>
                          <p:cTn id="40" fill="hold">
                            <p:stCondLst>
                              <p:cond delay="3000"/>
                            </p:stCondLst>
                            <p:childTnLst>
                              <p:par>
                                <p:cTn id="41" presetID="22" presetClass="entr" presetSubtype="8" fill="hold" grpId="0" nodeType="afterEffect">
                                  <p:stCondLst>
                                    <p:cond delay="0"/>
                                  </p:stCondLst>
                                  <p:childTnLst>
                                    <p:set>
                                      <p:cBhvr>
                                        <p:cTn id="42" dur="1" fill="hold">
                                          <p:stCondLst>
                                            <p:cond delay="0"/>
                                          </p:stCondLst>
                                        </p:cTn>
                                        <p:tgtEl>
                                          <p:spTgt spid="23671"/>
                                        </p:tgtEl>
                                        <p:attrNameLst>
                                          <p:attrName>style.visibility</p:attrName>
                                        </p:attrNameLst>
                                      </p:cBhvr>
                                      <p:to>
                                        <p:strVal val="visible"/>
                                      </p:to>
                                    </p:set>
                                    <p:animEffect transition="in" filter="wipe(left)">
                                      <p:cBhvr>
                                        <p:cTn id="43" dur="500"/>
                                        <p:tgtEl>
                                          <p:spTgt spid="23671"/>
                                        </p:tgtEl>
                                      </p:cBhvr>
                                    </p:animEffect>
                                  </p:childTnLst>
                                </p:cTn>
                              </p:par>
                            </p:childTnLst>
                          </p:cTn>
                        </p:par>
                      </p:childTnLst>
                    </p:cTn>
                  </p:par>
                  <p:par>
                    <p:cTn id="44" fill="hold">
                      <p:stCondLst>
                        <p:cond delay="indefinite"/>
                      </p:stCondLst>
                      <p:childTnLst>
                        <p:par>
                          <p:cTn id="45" fill="hold">
                            <p:stCondLst>
                              <p:cond delay="0"/>
                            </p:stCondLst>
                            <p:childTnLst>
                              <p:par>
                                <p:cTn id="46" presetID="12" presetClass="entr" presetSubtype="4" fill="hold" grpId="0" nodeType="clickEffect">
                                  <p:stCondLst>
                                    <p:cond delay="0"/>
                                  </p:stCondLst>
                                  <p:childTnLst>
                                    <p:set>
                                      <p:cBhvr>
                                        <p:cTn id="47" dur="1" fill="hold">
                                          <p:stCondLst>
                                            <p:cond delay="0"/>
                                          </p:stCondLst>
                                        </p:cTn>
                                        <p:tgtEl>
                                          <p:spTgt spid="23672"/>
                                        </p:tgtEl>
                                        <p:attrNameLst>
                                          <p:attrName>style.visibility</p:attrName>
                                        </p:attrNameLst>
                                      </p:cBhvr>
                                      <p:to>
                                        <p:strVal val="visible"/>
                                      </p:to>
                                    </p:set>
                                    <p:animEffect transition="in" filter="slide(fromBottom)">
                                      <p:cBhvr>
                                        <p:cTn id="48" dur="500"/>
                                        <p:tgtEl>
                                          <p:spTgt spid="23672"/>
                                        </p:tgtEl>
                                      </p:cBhvr>
                                    </p:animEffect>
                                  </p:childTnLst>
                                </p:cTn>
                              </p:par>
                            </p:childTnLst>
                          </p:cTn>
                        </p:par>
                        <p:par>
                          <p:cTn id="49" fill="hold">
                            <p:stCondLst>
                              <p:cond delay="500"/>
                            </p:stCondLst>
                            <p:childTnLst>
                              <p:par>
                                <p:cTn id="50" presetID="23" presetClass="entr" presetSubtype="16" fill="hold" nodeType="afterEffect">
                                  <p:stCondLst>
                                    <p:cond delay="0"/>
                                  </p:stCondLst>
                                  <p:childTnLst>
                                    <p:set>
                                      <p:cBhvr>
                                        <p:cTn id="51" dur="1" fill="hold">
                                          <p:stCondLst>
                                            <p:cond delay="0"/>
                                          </p:stCondLst>
                                        </p:cTn>
                                        <p:tgtEl>
                                          <p:spTgt spid="23565"/>
                                        </p:tgtEl>
                                        <p:attrNameLst>
                                          <p:attrName>style.visibility</p:attrName>
                                        </p:attrNameLst>
                                      </p:cBhvr>
                                      <p:to>
                                        <p:strVal val="visible"/>
                                      </p:to>
                                    </p:set>
                                    <p:anim calcmode="lin" valueType="num">
                                      <p:cBhvr>
                                        <p:cTn id="52" dur="500" fill="hold"/>
                                        <p:tgtEl>
                                          <p:spTgt spid="23565"/>
                                        </p:tgtEl>
                                        <p:attrNameLst>
                                          <p:attrName>ppt_w</p:attrName>
                                        </p:attrNameLst>
                                      </p:cBhvr>
                                      <p:tavLst>
                                        <p:tav tm="0">
                                          <p:val>
                                            <p:fltVal val="0"/>
                                          </p:val>
                                        </p:tav>
                                        <p:tav tm="100000">
                                          <p:val>
                                            <p:strVal val="#ppt_w"/>
                                          </p:val>
                                        </p:tav>
                                      </p:tavLst>
                                    </p:anim>
                                    <p:anim calcmode="lin" valueType="num">
                                      <p:cBhvr>
                                        <p:cTn id="53" dur="500" fill="hold"/>
                                        <p:tgtEl>
                                          <p:spTgt spid="23565"/>
                                        </p:tgtEl>
                                        <p:attrNameLst>
                                          <p:attrName>ppt_h</p:attrName>
                                        </p:attrNameLst>
                                      </p:cBhvr>
                                      <p:tavLst>
                                        <p:tav tm="0">
                                          <p:val>
                                            <p:fltVal val="0"/>
                                          </p:val>
                                        </p:tav>
                                        <p:tav tm="100000">
                                          <p:val>
                                            <p:strVal val="#ppt_h"/>
                                          </p:val>
                                        </p:tav>
                                      </p:tavLst>
                                    </p:anim>
                                  </p:childTnLst>
                                </p:cTn>
                              </p:par>
                            </p:childTnLst>
                          </p:cTn>
                        </p:par>
                        <p:par>
                          <p:cTn id="54" fill="hold">
                            <p:stCondLst>
                              <p:cond delay="1000"/>
                            </p:stCondLst>
                            <p:childTnLst>
                              <p:par>
                                <p:cTn id="55" presetID="17" presetClass="entr" presetSubtype="10" fill="hold" grpId="0" nodeType="afterEffect">
                                  <p:stCondLst>
                                    <p:cond delay="0"/>
                                  </p:stCondLst>
                                  <p:childTnLst>
                                    <p:set>
                                      <p:cBhvr>
                                        <p:cTn id="56" dur="1" fill="hold">
                                          <p:stCondLst>
                                            <p:cond delay="0"/>
                                          </p:stCondLst>
                                        </p:cTn>
                                        <p:tgtEl>
                                          <p:spTgt spid="23776"/>
                                        </p:tgtEl>
                                        <p:attrNameLst>
                                          <p:attrName>style.visibility</p:attrName>
                                        </p:attrNameLst>
                                      </p:cBhvr>
                                      <p:to>
                                        <p:strVal val="visible"/>
                                      </p:to>
                                    </p:set>
                                    <p:anim calcmode="lin" valueType="num">
                                      <p:cBhvr>
                                        <p:cTn id="57" dur="500" fill="hold"/>
                                        <p:tgtEl>
                                          <p:spTgt spid="23776"/>
                                        </p:tgtEl>
                                        <p:attrNameLst>
                                          <p:attrName>ppt_w</p:attrName>
                                        </p:attrNameLst>
                                      </p:cBhvr>
                                      <p:tavLst>
                                        <p:tav tm="0">
                                          <p:val>
                                            <p:fltVal val="0"/>
                                          </p:val>
                                        </p:tav>
                                        <p:tav tm="100000">
                                          <p:val>
                                            <p:strVal val="#ppt_w"/>
                                          </p:val>
                                        </p:tav>
                                      </p:tavLst>
                                    </p:anim>
                                    <p:anim calcmode="lin" valueType="num">
                                      <p:cBhvr>
                                        <p:cTn id="58" dur="500" fill="hold"/>
                                        <p:tgtEl>
                                          <p:spTgt spid="23776"/>
                                        </p:tgtEl>
                                        <p:attrNameLst>
                                          <p:attrName>ppt_h</p:attrName>
                                        </p:attrNameLst>
                                      </p:cBhvr>
                                      <p:tavLst>
                                        <p:tav tm="0">
                                          <p:val>
                                            <p:strVal val="#ppt_h"/>
                                          </p:val>
                                        </p:tav>
                                        <p:tav tm="100000">
                                          <p:val>
                                            <p:strVal val="#ppt_h"/>
                                          </p:val>
                                        </p:tav>
                                      </p:tavLst>
                                    </p:anim>
                                  </p:childTnLst>
                                </p:cTn>
                              </p:par>
                            </p:childTnLst>
                          </p:cTn>
                        </p:par>
                        <p:par>
                          <p:cTn id="59" fill="hold">
                            <p:stCondLst>
                              <p:cond delay="1500"/>
                            </p:stCondLst>
                            <p:childTnLst>
                              <p:par>
                                <p:cTn id="60" presetID="22" presetClass="entr" presetSubtype="8" fill="hold" grpId="0" nodeType="afterEffect">
                                  <p:stCondLst>
                                    <p:cond delay="0"/>
                                  </p:stCondLst>
                                  <p:childTnLst>
                                    <p:set>
                                      <p:cBhvr>
                                        <p:cTn id="61" dur="1" fill="hold">
                                          <p:stCondLst>
                                            <p:cond delay="0"/>
                                          </p:stCondLst>
                                        </p:cTn>
                                        <p:tgtEl>
                                          <p:spTgt spid="23777"/>
                                        </p:tgtEl>
                                        <p:attrNameLst>
                                          <p:attrName>style.visibility</p:attrName>
                                        </p:attrNameLst>
                                      </p:cBhvr>
                                      <p:to>
                                        <p:strVal val="visible"/>
                                      </p:to>
                                    </p:set>
                                    <p:animEffect transition="in" filter="wipe(left)">
                                      <p:cBhvr>
                                        <p:cTn id="62" dur="500"/>
                                        <p:tgtEl>
                                          <p:spTgt spid="23777"/>
                                        </p:tgtEl>
                                      </p:cBhvr>
                                    </p:animEffect>
                                  </p:childTnLst>
                                </p:cTn>
                              </p:par>
                            </p:childTnLst>
                          </p:cTn>
                        </p:par>
                        <p:par>
                          <p:cTn id="63" fill="hold">
                            <p:stCondLst>
                              <p:cond delay="2000"/>
                            </p:stCondLst>
                            <p:childTnLst>
                              <p:par>
                                <p:cTn id="64" presetID="22" presetClass="entr" presetSubtype="8" fill="hold" grpId="0" nodeType="afterEffect">
                                  <p:stCondLst>
                                    <p:cond delay="0"/>
                                  </p:stCondLst>
                                  <p:childTnLst>
                                    <p:set>
                                      <p:cBhvr>
                                        <p:cTn id="65" dur="1" fill="hold">
                                          <p:stCondLst>
                                            <p:cond delay="0"/>
                                          </p:stCondLst>
                                        </p:cTn>
                                        <p:tgtEl>
                                          <p:spTgt spid="23778">
                                            <p:txEl>
                                              <p:pRg st="0" end="0"/>
                                            </p:txEl>
                                          </p:spTgt>
                                        </p:tgtEl>
                                        <p:attrNameLst>
                                          <p:attrName>style.visibility</p:attrName>
                                        </p:attrNameLst>
                                      </p:cBhvr>
                                      <p:to>
                                        <p:strVal val="visible"/>
                                      </p:to>
                                    </p:set>
                                    <p:animEffect transition="in" filter="wipe(left)">
                                      <p:cBhvr>
                                        <p:cTn id="66" dur="500"/>
                                        <p:tgtEl>
                                          <p:spTgt spid="23778">
                                            <p:txEl>
                                              <p:pRg st="0" end="0"/>
                                            </p:txEl>
                                          </p:spTgt>
                                        </p:tgtEl>
                                      </p:cBhvr>
                                    </p:animEffect>
                                  </p:childTnLst>
                                </p:cTn>
                              </p:par>
                            </p:childTnLst>
                          </p:cTn>
                        </p:par>
                        <p:par>
                          <p:cTn id="67" fill="hold">
                            <p:stCondLst>
                              <p:cond delay="2500"/>
                            </p:stCondLst>
                            <p:childTnLst>
                              <p:par>
                                <p:cTn id="68" presetID="22" presetClass="entr" presetSubtype="8" fill="hold" grpId="0" nodeType="afterEffect">
                                  <p:stCondLst>
                                    <p:cond delay="0"/>
                                  </p:stCondLst>
                                  <p:childTnLst>
                                    <p:set>
                                      <p:cBhvr>
                                        <p:cTn id="69" dur="1" fill="hold">
                                          <p:stCondLst>
                                            <p:cond delay="0"/>
                                          </p:stCondLst>
                                        </p:cTn>
                                        <p:tgtEl>
                                          <p:spTgt spid="23779">
                                            <p:txEl>
                                              <p:pRg st="0" end="0"/>
                                            </p:txEl>
                                          </p:spTgt>
                                        </p:tgtEl>
                                        <p:attrNameLst>
                                          <p:attrName>style.visibility</p:attrName>
                                        </p:attrNameLst>
                                      </p:cBhvr>
                                      <p:to>
                                        <p:strVal val="visible"/>
                                      </p:to>
                                    </p:set>
                                    <p:animEffect transition="in" filter="wipe(left)">
                                      <p:cBhvr>
                                        <p:cTn id="70" dur="500"/>
                                        <p:tgtEl>
                                          <p:spTgt spid="23779">
                                            <p:txEl>
                                              <p:pRg st="0" end="0"/>
                                            </p:txEl>
                                          </p:spTgt>
                                        </p:tgtEl>
                                      </p:cBhvr>
                                    </p:animEffect>
                                  </p:childTnLst>
                                </p:cTn>
                              </p:par>
                            </p:childTnLst>
                          </p:cTn>
                        </p:par>
                        <p:par>
                          <p:cTn id="71" fill="hold">
                            <p:stCondLst>
                              <p:cond delay="3000"/>
                            </p:stCondLst>
                            <p:childTnLst>
                              <p:par>
                                <p:cTn id="72" presetID="22" presetClass="entr" presetSubtype="8" fill="hold" grpId="0" nodeType="afterEffect">
                                  <p:stCondLst>
                                    <p:cond delay="0"/>
                                  </p:stCondLst>
                                  <p:childTnLst>
                                    <p:set>
                                      <p:cBhvr>
                                        <p:cTn id="73" dur="1" fill="hold">
                                          <p:stCondLst>
                                            <p:cond delay="0"/>
                                          </p:stCondLst>
                                        </p:cTn>
                                        <p:tgtEl>
                                          <p:spTgt spid="23780"/>
                                        </p:tgtEl>
                                        <p:attrNameLst>
                                          <p:attrName>style.visibility</p:attrName>
                                        </p:attrNameLst>
                                      </p:cBhvr>
                                      <p:to>
                                        <p:strVal val="visible"/>
                                      </p:to>
                                    </p:set>
                                    <p:animEffect transition="in" filter="wipe(left)">
                                      <p:cBhvr>
                                        <p:cTn id="74" dur="500"/>
                                        <p:tgtEl>
                                          <p:spTgt spid="23780"/>
                                        </p:tgtEl>
                                      </p:cBhvr>
                                    </p:animEffect>
                                  </p:childTnLst>
                                </p:cTn>
                              </p:par>
                            </p:childTnLst>
                          </p:cTn>
                        </p:par>
                      </p:childTnLst>
                    </p:cTn>
                  </p:par>
                  <p:par>
                    <p:cTn id="75" fill="hold">
                      <p:stCondLst>
                        <p:cond delay="indefinite"/>
                      </p:stCondLst>
                      <p:childTnLst>
                        <p:par>
                          <p:cTn id="76" fill="hold">
                            <p:stCondLst>
                              <p:cond delay="0"/>
                            </p:stCondLst>
                            <p:childTnLst>
                              <p:par>
                                <p:cTn id="77" presetID="17" presetClass="entr" presetSubtype="10" fill="hold" grpId="0" nodeType="clickEffect">
                                  <p:stCondLst>
                                    <p:cond delay="0"/>
                                  </p:stCondLst>
                                  <p:childTnLst>
                                    <p:set>
                                      <p:cBhvr>
                                        <p:cTn id="78" dur="1" fill="hold">
                                          <p:stCondLst>
                                            <p:cond delay="0"/>
                                          </p:stCondLst>
                                        </p:cTn>
                                        <p:tgtEl>
                                          <p:spTgt spid="23555"/>
                                        </p:tgtEl>
                                        <p:attrNameLst>
                                          <p:attrName>style.visibility</p:attrName>
                                        </p:attrNameLst>
                                      </p:cBhvr>
                                      <p:to>
                                        <p:strVal val="visible"/>
                                      </p:to>
                                    </p:set>
                                    <p:anim calcmode="lin" valueType="num">
                                      <p:cBhvr>
                                        <p:cTn id="79" dur="500" fill="hold"/>
                                        <p:tgtEl>
                                          <p:spTgt spid="23555"/>
                                        </p:tgtEl>
                                        <p:attrNameLst>
                                          <p:attrName>ppt_w</p:attrName>
                                        </p:attrNameLst>
                                      </p:cBhvr>
                                      <p:tavLst>
                                        <p:tav tm="0">
                                          <p:val>
                                            <p:fltVal val="0"/>
                                          </p:val>
                                        </p:tav>
                                        <p:tav tm="100000">
                                          <p:val>
                                            <p:strVal val="#ppt_w"/>
                                          </p:val>
                                        </p:tav>
                                      </p:tavLst>
                                    </p:anim>
                                    <p:anim calcmode="lin" valueType="num">
                                      <p:cBhvr>
                                        <p:cTn id="80" dur="500" fill="hold"/>
                                        <p:tgtEl>
                                          <p:spTgt spid="23555"/>
                                        </p:tgtEl>
                                        <p:attrNameLst>
                                          <p:attrName>ppt_h</p:attrName>
                                        </p:attrNameLst>
                                      </p:cBhvr>
                                      <p:tavLst>
                                        <p:tav tm="0">
                                          <p:val>
                                            <p:strVal val="#ppt_h"/>
                                          </p:val>
                                        </p:tav>
                                        <p:tav tm="100000">
                                          <p:val>
                                            <p:strVal val="#ppt_h"/>
                                          </p:val>
                                        </p:tav>
                                      </p:tavLst>
                                    </p:anim>
                                  </p:childTnLst>
                                </p:cTn>
                              </p:par>
                            </p:childTnLst>
                          </p:cTn>
                        </p:par>
                        <p:par>
                          <p:cTn id="81" fill="hold">
                            <p:stCondLst>
                              <p:cond delay="500"/>
                            </p:stCondLst>
                            <p:childTnLst>
                              <p:par>
                                <p:cTn id="82" presetID="2" presetClass="entr" presetSubtype="4" fill="hold" nodeType="afterEffect">
                                  <p:stCondLst>
                                    <p:cond delay="0"/>
                                  </p:stCondLst>
                                  <p:childTnLst>
                                    <p:set>
                                      <p:cBhvr>
                                        <p:cTn id="83" dur="1" fill="hold">
                                          <p:stCondLst>
                                            <p:cond delay="0"/>
                                          </p:stCondLst>
                                        </p:cTn>
                                        <p:tgtEl>
                                          <p:spTgt spid="23674"/>
                                        </p:tgtEl>
                                        <p:attrNameLst>
                                          <p:attrName>style.visibility</p:attrName>
                                        </p:attrNameLst>
                                      </p:cBhvr>
                                      <p:to>
                                        <p:strVal val="visible"/>
                                      </p:to>
                                    </p:set>
                                    <p:anim calcmode="lin" valueType="num">
                                      <p:cBhvr additive="base">
                                        <p:cTn id="84" dur="500" fill="hold"/>
                                        <p:tgtEl>
                                          <p:spTgt spid="23674"/>
                                        </p:tgtEl>
                                        <p:attrNameLst>
                                          <p:attrName>ppt_x</p:attrName>
                                        </p:attrNameLst>
                                      </p:cBhvr>
                                      <p:tavLst>
                                        <p:tav tm="0">
                                          <p:val>
                                            <p:strVal val="#ppt_x"/>
                                          </p:val>
                                        </p:tav>
                                        <p:tav tm="100000">
                                          <p:val>
                                            <p:strVal val="#ppt_x"/>
                                          </p:val>
                                        </p:tav>
                                      </p:tavLst>
                                    </p:anim>
                                    <p:anim calcmode="lin" valueType="num">
                                      <p:cBhvr additive="base">
                                        <p:cTn id="85" dur="500" fill="hold"/>
                                        <p:tgtEl>
                                          <p:spTgt spid="23674"/>
                                        </p:tgtEl>
                                        <p:attrNameLst>
                                          <p:attrName>ppt_y</p:attrName>
                                        </p:attrNameLst>
                                      </p:cBhvr>
                                      <p:tavLst>
                                        <p:tav tm="0">
                                          <p:val>
                                            <p:strVal val="1+#ppt_h/2"/>
                                          </p:val>
                                        </p:tav>
                                        <p:tav tm="100000">
                                          <p:val>
                                            <p:strVal val="#ppt_y"/>
                                          </p:val>
                                        </p:tav>
                                      </p:tavLst>
                                    </p:anim>
                                  </p:childTnLst>
                                </p:cTn>
                              </p:par>
                            </p:childTnLst>
                          </p:cTn>
                        </p:par>
                      </p:childTnLst>
                    </p:cTn>
                  </p:par>
                  <p:par>
                    <p:cTn id="86" fill="hold">
                      <p:stCondLst>
                        <p:cond delay="indefinite"/>
                      </p:stCondLst>
                      <p:childTnLst>
                        <p:par>
                          <p:cTn id="87" fill="hold">
                            <p:stCondLst>
                              <p:cond delay="0"/>
                            </p:stCondLst>
                            <p:childTnLst>
                              <p:par>
                                <p:cTn id="88" presetID="1" presetClass="entr" presetSubtype="0" fill="hold" grpId="0" nodeType="clickEffect">
                                  <p:stCondLst>
                                    <p:cond delay="0"/>
                                  </p:stCondLst>
                                  <p:childTnLst>
                                    <p:set>
                                      <p:cBhvr>
                                        <p:cTn id="89" dur="1" fill="hold">
                                          <p:stCondLst>
                                            <p:cond delay="499"/>
                                          </p:stCondLst>
                                        </p:cTn>
                                        <p:tgtEl>
                                          <p:spTgt spid="23786"/>
                                        </p:tgtEl>
                                        <p:attrNameLst>
                                          <p:attrName>style.visibility</p:attrName>
                                        </p:attrNameLst>
                                      </p:cBhvr>
                                      <p:to>
                                        <p:strVal val="visible"/>
                                      </p:to>
                                    </p:set>
                                  </p:childTnLst>
                                </p:cTn>
                              </p:par>
                            </p:childTnLst>
                          </p:cTn>
                        </p:par>
                      </p:childTnLst>
                    </p:cTn>
                  </p:par>
                  <p:par>
                    <p:cTn id="90" fill="hold">
                      <p:stCondLst>
                        <p:cond delay="indefinite"/>
                      </p:stCondLst>
                      <p:childTnLst>
                        <p:par>
                          <p:cTn id="91" fill="hold">
                            <p:stCondLst>
                              <p:cond delay="0"/>
                            </p:stCondLst>
                            <p:childTnLst>
                              <p:par>
                                <p:cTn id="92" presetID="17" presetClass="entr" presetSubtype="10" fill="hold" grpId="0" nodeType="clickEffect">
                                  <p:stCondLst>
                                    <p:cond delay="0"/>
                                  </p:stCondLst>
                                  <p:childTnLst>
                                    <p:set>
                                      <p:cBhvr>
                                        <p:cTn id="93" dur="1" fill="hold">
                                          <p:stCondLst>
                                            <p:cond delay="0"/>
                                          </p:stCondLst>
                                        </p:cTn>
                                        <p:tgtEl>
                                          <p:spTgt spid="23554"/>
                                        </p:tgtEl>
                                        <p:attrNameLst>
                                          <p:attrName>style.visibility</p:attrName>
                                        </p:attrNameLst>
                                      </p:cBhvr>
                                      <p:to>
                                        <p:strVal val="visible"/>
                                      </p:to>
                                    </p:set>
                                    <p:anim calcmode="lin" valueType="num">
                                      <p:cBhvr>
                                        <p:cTn id="94" dur="500" fill="hold"/>
                                        <p:tgtEl>
                                          <p:spTgt spid="23554"/>
                                        </p:tgtEl>
                                        <p:attrNameLst>
                                          <p:attrName>ppt_w</p:attrName>
                                        </p:attrNameLst>
                                      </p:cBhvr>
                                      <p:tavLst>
                                        <p:tav tm="0">
                                          <p:val>
                                            <p:fltVal val="0"/>
                                          </p:val>
                                        </p:tav>
                                        <p:tav tm="100000">
                                          <p:val>
                                            <p:strVal val="#ppt_w"/>
                                          </p:val>
                                        </p:tav>
                                      </p:tavLst>
                                    </p:anim>
                                    <p:anim calcmode="lin" valueType="num">
                                      <p:cBhvr>
                                        <p:cTn id="95" dur="500" fill="hold"/>
                                        <p:tgtEl>
                                          <p:spTgt spid="23554"/>
                                        </p:tgtEl>
                                        <p:attrNameLst>
                                          <p:attrName>ppt_h</p:attrName>
                                        </p:attrNameLst>
                                      </p:cBhvr>
                                      <p:tavLst>
                                        <p:tav tm="0">
                                          <p:val>
                                            <p:strVal val="#ppt_h"/>
                                          </p:val>
                                        </p:tav>
                                        <p:tav tm="100000">
                                          <p:val>
                                            <p:strVal val="#ppt_h"/>
                                          </p:val>
                                        </p:tav>
                                      </p:tavLst>
                                    </p:anim>
                                  </p:childTnLst>
                                </p:cTn>
                              </p:par>
                            </p:childTnLst>
                          </p:cTn>
                        </p:par>
                        <p:par>
                          <p:cTn id="96" fill="hold">
                            <p:stCondLst>
                              <p:cond delay="500"/>
                            </p:stCondLst>
                            <p:childTnLst>
                              <p:par>
                                <p:cTn id="97" presetID="22" presetClass="entr" presetSubtype="8" fill="hold" nodeType="afterEffect">
                                  <p:stCondLst>
                                    <p:cond delay="0"/>
                                  </p:stCondLst>
                                  <p:childTnLst>
                                    <p:set>
                                      <p:cBhvr>
                                        <p:cTn id="98" dur="1" fill="hold">
                                          <p:stCondLst>
                                            <p:cond delay="0"/>
                                          </p:stCondLst>
                                        </p:cTn>
                                        <p:tgtEl>
                                          <p:spTgt spid="23562"/>
                                        </p:tgtEl>
                                        <p:attrNameLst>
                                          <p:attrName>style.visibility</p:attrName>
                                        </p:attrNameLst>
                                      </p:cBhvr>
                                      <p:to>
                                        <p:strVal val="visible"/>
                                      </p:to>
                                    </p:set>
                                    <p:animEffect transition="in" filter="wipe(left)">
                                      <p:cBhvr>
                                        <p:cTn id="99" dur="500"/>
                                        <p:tgtEl>
                                          <p:spTgt spid="23562"/>
                                        </p:tgtEl>
                                      </p:cBhvr>
                                    </p:animEffect>
                                  </p:childTnLst>
                                </p:cTn>
                              </p:par>
                            </p:childTnLst>
                          </p:cTn>
                        </p:par>
                      </p:childTnLst>
                    </p:cTn>
                  </p:par>
                  <p:par>
                    <p:cTn id="100" fill="hold">
                      <p:stCondLst>
                        <p:cond delay="indefinite"/>
                      </p:stCondLst>
                      <p:childTnLst>
                        <p:par>
                          <p:cTn id="101" fill="hold">
                            <p:stCondLst>
                              <p:cond delay="0"/>
                            </p:stCondLst>
                            <p:childTnLst>
                              <p:par>
                                <p:cTn id="102" presetID="1" presetClass="entr" presetSubtype="0" fill="hold" grpId="0" nodeType="clickEffect">
                                  <p:stCondLst>
                                    <p:cond delay="0"/>
                                  </p:stCondLst>
                                  <p:childTnLst>
                                    <p:set>
                                      <p:cBhvr>
                                        <p:cTn id="103" dur="1" fill="hold">
                                          <p:stCondLst>
                                            <p:cond delay="499"/>
                                          </p:stCondLst>
                                        </p:cTn>
                                        <p:tgtEl>
                                          <p:spTgt spid="2378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4" grpId="0" animBg="1"/>
      <p:bldP spid="23555" grpId="0" animBg="1"/>
      <p:bldP spid="23556" grpId="0" autoUpdateAnimBg="0"/>
      <p:bldP spid="23557" grpId="0" autoUpdateAnimBg="0" build="p"/>
      <p:bldP spid="23558" grpId="0" animBg="1" autoUpdateAnimBg="0"/>
      <p:bldP spid="23664" grpId="0" animBg="1" autoUpdateAnimBg="0"/>
      <p:bldP spid="23665" grpId="0" animBg="1" autoUpdateAnimBg="0"/>
      <p:bldP spid="23669" grpId="0" advAuto="0" autoUpdateAnimBg="0" build="p"/>
      <p:bldP spid="23670" grpId="0" advAuto="0" autoUpdateAnimBg="0" build="p"/>
      <p:bldP spid="23671" grpId="0" autoUpdateAnimBg="0"/>
      <p:bldP spid="23672" grpId="0" animBg="1" autoUpdateAnimBg="0"/>
      <p:bldP spid="23776" grpId="0" animBg="1" autoUpdateAnimBg="0"/>
      <p:bldP spid="23777" grpId="0" animBg="1" autoUpdateAnimBg="0"/>
      <p:bldP spid="23778" grpId="0" advAuto="0" autoUpdateAnimBg="0" build="p"/>
      <p:bldP spid="23779" grpId="0" advAuto="0" autoUpdateAnimBg="0" build="p"/>
      <p:bldP spid="23780" grpId="0" autoUpdateAnimBg="0"/>
      <p:bldP spid="23786" grpId="0" animBg="1"/>
      <p:bldP spid="23787"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2"/>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84743B81-2ACB-4E70-B827-8875525563F5}" type="slidenum">
              <a:rPr lang="zh-CN" altLang="zh-CN">
                <a:latin typeface="Arial Black" panose="020B0A04020102020204" pitchFamily="34" charset="0"/>
              </a:rPr>
            </a:fld>
            <a:endParaRPr lang="zh-CN" altLang="zh-CN">
              <a:latin typeface="Arial Black" panose="020B0A04020102020204" pitchFamily="34" charset="0"/>
            </a:endParaRPr>
          </a:p>
        </p:txBody>
      </p:sp>
      <p:sp>
        <p:nvSpPr>
          <p:cNvPr id="28675" name="Date Placeholder 3"/>
          <p:cNvSpPr>
            <a:spLocks noGrp="1"/>
          </p:cNvSpPr>
          <p:nvPr>
            <p:ph type="dt"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9F0FE94B-E99D-4528-AB98-A0209B1DC8EB}" type="datetime1">
              <a:rPr lang="zh-CN" altLang="en-US"/>
            </a:fld>
            <a:endParaRPr lang="zh-CN" altLang="zh-CN"/>
          </a:p>
        </p:txBody>
      </p:sp>
      <p:sp>
        <p:nvSpPr>
          <p:cNvPr id="28676" name="Text Box 2"/>
          <p:cNvSpPr txBox="1">
            <a:spLocks noChangeArrowheads="1"/>
          </p:cNvSpPr>
          <p:nvPr/>
        </p:nvSpPr>
        <p:spPr bwMode="auto">
          <a:xfrm>
            <a:off x="684213" y="549275"/>
            <a:ext cx="54800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pPr>
            <a:r>
              <a:rPr lang="zh-CN" altLang="zh-CN" sz="2800" b="1">
                <a:solidFill>
                  <a:srgbClr val="0000FF"/>
                </a:solidFill>
                <a:latin typeface="Times New Roman" panose="02020603050405020304" pitchFamily="18" charset="0"/>
              </a:rPr>
              <a:t>二、P 型、N 型半导体的简化图示</a:t>
            </a:r>
            <a:endParaRPr lang="zh-CN" altLang="zh-CN" sz="2800" b="1">
              <a:solidFill>
                <a:srgbClr val="0000FF"/>
              </a:solidFill>
              <a:latin typeface="Times New Roman" panose="02020603050405020304" pitchFamily="18" charset="0"/>
            </a:endParaRPr>
          </a:p>
        </p:txBody>
      </p:sp>
      <p:grpSp>
        <p:nvGrpSpPr>
          <p:cNvPr id="28677" name="Group 3"/>
          <p:cNvGrpSpPr/>
          <p:nvPr/>
        </p:nvGrpSpPr>
        <p:grpSpPr bwMode="auto">
          <a:xfrm>
            <a:off x="928688" y="1647825"/>
            <a:ext cx="2743200" cy="1219200"/>
            <a:chOff x="0" y="0"/>
            <a:chExt cx="1728" cy="768"/>
          </a:xfrm>
        </p:grpSpPr>
        <p:sp>
          <p:nvSpPr>
            <p:cNvPr id="28753" name="Rectangle 4"/>
            <p:cNvSpPr>
              <a:spLocks noChangeArrowheads="1"/>
            </p:cNvSpPr>
            <p:nvPr/>
          </p:nvSpPr>
          <p:spPr bwMode="auto">
            <a:xfrm>
              <a:off x="0" y="0"/>
              <a:ext cx="1728" cy="768"/>
            </a:xfrm>
            <a:prstGeom prst="rect">
              <a:avLst/>
            </a:prstGeom>
            <a:solidFill>
              <a:srgbClr val="CCFFFF"/>
            </a:solidFill>
            <a:ln w="19050">
              <a:solidFill>
                <a:srgbClr val="0033CC"/>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20000"/>
                </a:spcBef>
              </a:pPr>
              <a:endParaRPr lang="zh-CN" altLang="zh-CN" sz="3200" b="1">
                <a:solidFill>
                  <a:srgbClr val="0033CC"/>
                </a:solidFill>
                <a:latin typeface="Times New Roman" panose="02020603050405020304" pitchFamily="18" charset="0"/>
                <a:ea typeface="隶书" panose="02010509060101010101" pitchFamily="49" charset="-122"/>
              </a:endParaRPr>
            </a:p>
          </p:txBody>
        </p:sp>
        <p:grpSp>
          <p:nvGrpSpPr>
            <p:cNvPr id="28754" name="Group 5"/>
            <p:cNvGrpSpPr/>
            <p:nvPr/>
          </p:nvGrpSpPr>
          <p:grpSpPr bwMode="auto">
            <a:xfrm flipV="1">
              <a:off x="144" y="96"/>
              <a:ext cx="288" cy="240"/>
              <a:chOff x="0" y="0"/>
              <a:chExt cx="343" cy="288"/>
            </a:xfrm>
          </p:grpSpPr>
          <p:grpSp>
            <p:nvGrpSpPr>
              <p:cNvPr id="28792" name="Group 6"/>
              <p:cNvGrpSpPr/>
              <p:nvPr/>
            </p:nvGrpSpPr>
            <p:grpSpPr bwMode="auto">
              <a:xfrm>
                <a:off x="0" y="0"/>
                <a:ext cx="288" cy="288"/>
                <a:chOff x="0" y="0"/>
                <a:chExt cx="288" cy="288"/>
              </a:xfrm>
            </p:grpSpPr>
            <p:sp>
              <p:nvSpPr>
                <p:cNvPr id="28794" name="Oval 7"/>
                <p:cNvSpPr>
                  <a:spLocks noChangeArrowheads="1"/>
                </p:cNvSpPr>
                <p:nvPr/>
              </p:nvSpPr>
              <p:spPr bwMode="auto">
                <a:xfrm>
                  <a:off x="0" y="0"/>
                  <a:ext cx="288" cy="288"/>
                </a:xfrm>
                <a:prstGeom prst="ellipse">
                  <a:avLst/>
                </a:prstGeom>
                <a:noFill/>
                <a:ln w="19050">
                  <a:solidFill>
                    <a:srgbClr val="0033CC"/>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8795" name="Line 8"/>
                <p:cNvSpPr>
                  <a:spLocks noChangeShapeType="1"/>
                </p:cNvSpPr>
                <p:nvPr/>
              </p:nvSpPr>
              <p:spPr bwMode="auto">
                <a:xfrm>
                  <a:off x="48" y="144"/>
                  <a:ext cx="192" cy="0"/>
                </a:xfrm>
                <a:prstGeom prst="line">
                  <a:avLst/>
                </a:prstGeom>
                <a:noFill/>
                <a:ln w="19050">
                  <a:solidFill>
                    <a:srgbClr val="0033CC"/>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28793" name="Oval 9"/>
              <p:cNvSpPr>
                <a:spLocks noChangeArrowheads="1"/>
              </p:cNvSpPr>
              <p:nvPr/>
            </p:nvSpPr>
            <p:spPr bwMode="auto">
              <a:xfrm>
                <a:off x="288" y="0"/>
                <a:ext cx="55" cy="51"/>
              </a:xfrm>
              <a:prstGeom prst="ellipse">
                <a:avLst/>
              </a:prstGeom>
              <a:solidFill>
                <a:schemeClr val="tx1"/>
              </a:solidFill>
              <a:ln w="19050">
                <a:solidFill>
                  <a:srgbClr val="FF0066"/>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28755" name="Group 10"/>
            <p:cNvGrpSpPr/>
            <p:nvPr/>
          </p:nvGrpSpPr>
          <p:grpSpPr bwMode="auto">
            <a:xfrm flipV="1">
              <a:off x="544" y="96"/>
              <a:ext cx="288" cy="240"/>
              <a:chOff x="0" y="0"/>
              <a:chExt cx="343" cy="288"/>
            </a:xfrm>
          </p:grpSpPr>
          <p:grpSp>
            <p:nvGrpSpPr>
              <p:cNvPr id="28788" name="Group 11"/>
              <p:cNvGrpSpPr/>
              <p:nvPr/>
            </p:nvGrpSpPr>
            <p:grpSpPr bwMode="auto">
              <a:xfrm>
                <a:off x="0" y="0"/>
                <a:ext cx="288" cy="288"/>
                <a:chOff x="0" y="0"/>
                <a:chExt cx="288" cy="288"/>
              </a:xfrm>
            </p:grpSpPr>
            <p:sp>
              <p:nvSpPr>
                <p:cNvPr id="28790" name="Oval 12"/>
                <p:cNvSpPr>
                  <a:spLocks noChangeArrowheads="1"/>
                </p:cNvSpPr>
                <p:nvPr/>
              </p:nvSpPr>
              <p:spPr bwMode="auto">
                <a:xfrm>
                  <a:off x="0" y="0"/>
                  <a:ext cx="288" cy="288"/>
                </a:xfrm>
                <a:prstGeom prst="ellipse">
                  <a:avLst/>
                </a:prstGeom>
                <a:noFill/>
                <a:ln w="19050">
                  <a:solidFill>
                    <a:srgbClr val="0033CC"/>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8791" name="Line 13"/>
                <p:cNvSpPr>
                  <a:spLocks noChangeShapeType="1"/>
                </p:cNvSpPr>
                <p:nvPr/>
              </p:nvSpPr>
              <p:spPr bwMode="auto">
                <a:xfrm>
                  <a:off x="48" y="144"/>
                  <a:ext cx="192" cy="0"/>
                </a:xfrm>
                <a:prstGeom prst="line">
                  <a:avLst/>
                </a:prstGeom>
                <a:noFill/>
                <a:ln w="19050">
                  <a:solidFill>
                    <a:srgbClr val="0033CC"/>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28789" name="Oval 14"/>
              <p:cNvSpPr>
                <a:spLocks noChangeArrowheads="1"/>
              </p:cNvSpPr>
              <p:nvPr/>
            </p:nvSpPr>
            <p:spPr bwMode="auto">
              <a:xfrm>
                <a:off x="288" y="0"/>
                <a:ext cx="55" cy="51"/>
              </a:xfrm>
              <a:prstGeom prst="ellipse">
                <a:avLst/>
              </a:prstGeom>
              <a:solidFill>
                <a:schemeClr val="tx1"/>
              </a:solidFill>
              <a:ln w="19050">
                <a:solidFill>
                  <a:srgbClr val="FF0066"/>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28756" name="Group 15"/>
            <p:cNvGrpSpPr/>
            <p:nvPr/>
          </p:nvGrpSpPr>
          <p:grpSpPr bwMode="auto">
            <a:xfrm flipV="1">
              <a:off x="944" y="96"/>
              <a:ext cx="288" cy="240"/>
              <a:chOff x="0" y="0"/>
              <a:chExt cx="343" cy="288"/>
            </a:xfrm>
          </p:grpSpPr>
          <p:grpSp>
            <p:nvGrpSpPr>
              <p:cNvPr id="28784" name="Group 16"/>
              <p:cNvGrpSpPr/>
              <p:nvPr/>
            </p:nvGrpSpPr>
            <p:grpSpPr bwMode="auto">
              <a:xfrm>
                <a:off x="0" y="0"/>
                <a:ext cx="288" cy="288"/>
                <a:chOff x="0" y="0"/>
                <a:chExt cx="288" cy="288"/>
              </a:xfrm>
            </p:grpSpPr>
            <p:sp>
              <p:nvSpPr>
                <p:cNvPr id="28786" name="Oval 17"/>
                <p:cNvSpPr>
                  <a:spLocks noChangeArrowheads="1"/>
                </p:cNvSpPr>
                <p:nvPr/>
              </p:nvSpPr>
              <p:spPr bwMode="auto">
                <a:xfrm>
                  <a:off x="0" y="0"/>
                  <a:ext cx="288" cy="288"/>
                </a:xfrm>
                <a:prstGeom prst="ellipse">
                  <a:avLst/>
                </a:prstGeom>
                <a:noFill/>
                <a:ln w="19050">
                  <a:solidFill>
                    <a:srgbClr val="0033CC"/>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8787" name="Line 18"/>
                <p:cNvSpPr>
                  <a:spLocks noChangeShapeType="1"/>
                </p:cNvSpPr>
                <p:nvPr/>
              </p:nvSpPr>
              <p:spPr bwMode="auto">
                <a:xfrm>
                  <a:off x="48" y="144"/>
                  <a:ext cx="192" cy="0"/>
                </a:xfrm>
                <a:prstGeom prst="line">
                  <a:avLst/>
                </a:prstGeom>
                <a:noFill/>
                <a:ln w="19050">
                  <a:solidFill>
                    <a:srgbClr val="0033CC"/>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28785" name="Oval 19"/>
              <p:cNvSpPr>
                <a:spLocks noChangeArrowheads="1"/>
              </p:cNvSpPr>
              <p:nvPr/>
            </p:nvSpPr>
            <p:spPr bwMode="auto">
              <a:xfrm>
                <a:off x="288" y="0"/>
                <a:ext cx="55" cy="51"/>
              </a:xfrm>
              <a:prstGeom prst="ellipse">
                <a:avLst/>
              </a:prstGeom>
              <a:solidFill>
                <a:schemeClr val="tx1"/>
              </a:solidFill>
              <a:ln w="19050">
                <a:solidFill>
                  <a:srgbClr val="FF0066"/>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28757" name="Group 20"/>
            <p:cNvGrpSpPr/>
            <p:nvPr/>
          </p:nvGrpSpPr>
          <p:grpSpPr bwMode="auto">
            <a:xfrm flipV="1">
              <a:off x="1344" y="96"/>
              <a:ext cx="288" cy="240"/>
              <a:chOff x="0" y="0"/>
              <a:chExt cx="343" cy="288"/>
            </a:xfrm>
          </p:grpSpPr>
          <p:grpSp>
            <p:nvGrpSpPr>
              <p:cNvPr id="28780" name="Group 21"/>
              <p:cNvGrpSpPr/>
              <p:nvPr/>
            </p:nvGrpSpPr>
            <p:grpSpPr bwMode="auto">
              <a:xfrm>
                <a:off x="0" y="0"/>
                <a:ext cx="288" cy="288"/>
                <a:chOff x="0" y="0"/>
                <a:chExt cx="288" cy="288"/>
              </a:xfrm>
            </p:grpSpPr>
            <p:sp>
              <p:nvSpPr>
                <p:cNvPr id="28782" name="Oval 22"/>
                <p:cNvSpPr>
                  <a:spLocks noChangeArrowheads="1"/>
                </p:cNvSpPr>
                <p:nvPr/>
              </p:nvSpPr>
              <p:spPr bwMode="auto">
                <a:xfrm>
                  <a:off x="0" y="0"/>
                  <a:ext cx="288" cy="288"/>
                </a:xfrm>
                <a:prstGeom prst="ellipse">
                  <a:avLst/>
                </a:prstGeom>
                <a:noFill/>
                <a:ln w="19050">
                  <a:solidFill>
                    <a:srgbClr val="0033CC"/>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8783" name="Line 23"/>
                <p:cNvSpPr>
                  <a:spLocks noChangeShapeType="1"/>
                </p:cNvSpPr>
                <p:nvPr/>
              </p:nvSpPr>
              <p:spPr bwMode="auto">
                <a:xfrm>
                  <a:off x="48" y="144"/>
                  <a:ext cx="192" cy="0"/>
                </a:xfrm>
                <a:prstGeom prst="line">
                  <a:avLst/>
                </a:prstGeom>
                <a:noFill/>
                <a:ln w="19050">
                  <a:solidFill>
                    <a:srgbClr val="0033CC"/>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28781" name="Oval 24"/>
              <p:cNvSpPr>
                <a:spLocks noChangeArrowheads="1"/>
              </p:cNvSpPr>
              <p:nvPr/>
            </p:nvSpPr>
            <p:spPr bwMode="auto">
              <a:xfrm>
                <a:off x="288" y="0"/>
                <a:ext cx="55" cy="51"/>
              </a:xfrm>
              <a:prstGeom prst="ellipse">
                <a:avLst/>
              </a:prstGeom>
              <a:solidFill>
                <a:schemeClr val="tx1"/>
              </a:solidFill>
              <a:ln w="19050">
                <a:solidFill>
                  <a:srgbClr val="FF0066"/>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28758" name="Group 25"/>
            <p:cNvGrpSpPr/>
            <p:nvPr/>
          </p:nvGrpSpPr>
          <p:grpSpPr bwMode="auto">
            <a:xfrm flipV="1">
              <a:off x="144" y="432"/>
              <a:ext cx="288" cy="240"/>
              <a:chOff x="0" y="0"/>
              <a:chExt cx="343" cy="288"/>
            </a:xfrm>
          </p:grpSpPr>
          <p:grpSp>
            <p:nvGrpSpPr>
              <p:cNvPr id="28776" name="Group 26"/>
              <p:cNvGrpSpPr/>
              <p:nvPr/>
            </p:nvGrpSpPr>
            <p:grpSpPr bwMode="auto">
              <a:xfrm>
                <a:off x="0" y="0"/>
                <a:ext cx="288" cy="288"/>
                <a:chOff x="0" y="0"/>
                <a:chExt cx="288" cy="288"/>
              </a:xfrm>
            </p:grpSpPr>
            <p:sp>
              <p:nvSpPr>
                <p:cNvPr id="28778" name="Oval 27"/>
                <p:cNvSpPr>
                  <a:spLocks noChangeArrowheads="1"/>
                </p:cNvSpPr>
                <p:nvPr/>
              </p:nvSpPr>
              <p:spPr bwMode="auto">
                <a:xfrm>
                  <a:off x="0" y="0"/>
                  <a:ext cx="288" cy="288"/>
                </a:xfrm>
                <a:prstGeom prst="ellipse">
                  <a:avLst/>
                </a:prstGeom>
                <a:noFill/>
                <a:ln w="19050">
                  <a:solidFill>
                    <a:srgbClr val="0033CC"/>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8779" name="Line 28"/>
                <p:cNvSpPr>
                  <a:spLocks noChangeShapeType="1"/>
                </p:cNvSpPr>
                <p:nvPr/>
              </p:nvSpPr>
              <p:spPr bwMode="auto">
                <a:xfrm>
                  <a:off x="48" y="144"/>
                  <a:ext cx="192" cy="0"/>
                </a:xfrm>
                <a:prstGeom prst="line">
                  <a:avLst/>
                </a:prstGeom>
                <a:noFill/>
                <a:ln w="19050">
                  <a:solidFill>
                    <a:srgbClr val="0033CC"/>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28777" name="Oval 29"/>
              <p:cNvSpPr>
                <a:spLocks noChangeArrowheads="1"/>
              </p:cNvSpPr>
              <p:nvPr/>
            </p:nvSpPr>
            <p:spPr bwMode="auto">
              <a:xfrm>
                <a:off x="288" y="0"/>
                <a:ext cx="55" cy="51"/>
              </a:xfrm>
              <a:prstGeom prst="ellipse">
                <a:avLst/>
              </a:prstGeom>
              <a:solidFill>
                <a:schemeClr val="tx1"/>
              </a:solidFill>
              <a:ln w="19050">
                <a:solidFill>
                  <a:srgbClr val="FF0066"/>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28759" name="Group 30"/>
            <p:cNvGrpSpPr/>
            <p:nvPr/>
          </p:nvGrpSpPr>
          <p:grpSpPr bwMode="auto">
            <a:xfrm flipV="1">
              <a:off x="544" y="432"/>
              <a:ext cx="288" cy="240"/>
              <a:chOff x="0" y="0"/>
              <a:chExt cx="343" cy="288"/>
            </a:xfrm>
          </p:grpSpPr>
          <p:grpSp>
            <p:nvGrpSpPr>
              <p:cNvPr id="28772" name="Group 31"/>
              <p:cNvGrpSpPr/>
              <p:nvPr/>
            </p:nvGrpSpPr>
            <p:grpSpPr bwMode="auto">
              <a:xfrm>
                <a:off x="0" y="0"/>
                <a:ext cx="288" cy="288"/>
                <a:chOff x="0" y="0"/>
                <a:chExt cx="288" cy="288"/>
              </a:xfrm>
            </p:grpSpPr>
            <p:sp>
              <p:nvSpPr>
                <p:cNvPr id="28774" name="Oval 32"/>
                <p:cNvSpPr>
                  <a:spLocks noChangeArrowheads="1"/>
                </p:cNvSpPr>
                <p:nvPr/>
              </p:nvSpPr>
              <p:spPr bwMode="auto">
                <a:xfrm>
                  <a:off x="0" y="0"/>
                  <a:ext cx="288" cy="288"/>
                </a:xfrm>
                <a:prstGeom prst="ellipse">
                  <a:avLst/>
                </a:prstGeom>
                <a:noFill/>
                <a:ln w="19050">
                  <a:solidFill>
                    <a:srgbClr val="0033CC"/>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8775" name="Line 33"/>
                <p:cNvSpPr>
                  <a:spLocks noChangeShapeType="1"/>
                </p:cNvSpPr>
                <p:nvPr/>
              </p:nvSpPr>
              <p:spPr bwMode="auto">
                <a:xfrm>
                  <a:off x="48" y="144"/>
                  <a:ext cx="192" cy="0"/>
                </a:xfrm>
                <a:prstGeom prst="line">
                  <a:avLst/>
                </a:prstGeom>
                <a:noFill/>
                <a:ln w="19050">
                  <a:solidFill>
                    <a:srgbClr val="0033CC"/>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28773" name="Oval 34"/>
              <p:cNvSpPr>
                <a:spLocks noChangeArrowheads="1"/>
              </p:cNvSpPr>
              <p:nvPr/>
            </p:nvSpPr>
            <p:spPr bwMode="auto">
              <a:xfrm>
                <a:off x="288" y="0"/>
                <a:ext cx="55" cy="51"/>
              </a:xfrm>
              <a:prstGeom prst="ellipse">
                <a:avLst/>
              </a:prstGeom>
              <a:solidFill>
                <a:schemeClr val="tx1"/>
              </a:solidFill>
              <a:ln w="19050">
                <a:solidFill>
                  <a:srgbClr val="FF0066"/>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28760" name="Group 35"/>
            <p:cNvGrpSpPr/>
            <p:nvPr/>
          </p:nvGrpSpPr>
          <p:grpSpPr bwMode="auto">
            <a:xfrm flipV="1">
              <a:off x="944" y="432"/>
              <a:ext cx="288" cy="240"/>
              <a:chOff x="0" y="0"/>
              <a:chExt cx="343" cy="288"/>
            </a:xfrm>
          </p:grpSpPr>
          <p:grpSp>
            <p:nvGrpSpPr>
              <p:cNvPr id="28768" name="Group 36"/>
              <p:cNvGrpSpPr/>
              <p:nvPr/>
            </p:nvGrpSpPr>
            <p:grpSpPr bwMode="auto">
              <a:xfrm>
                <a:off x="0" y="0"/>
                <a:ext cx="288" cy="288"/>
                <a:chOff x="0" y="0"/>
                <a:chExt cx="288" cy="288"/>
              </a:xfrm>
            </p:grpSpPr>
            <p:sp>
              <p:nvSpPr>
                <p:cNvPr id="28770" name="Oval 37"/>
                <p:cNvSpPr>
                  <a:spLocks noChangeArrowheads="1"/>
                </p:cNvSpPr>
                <p:nvPr/>
              </p:nvSpPr>
              <p:spPr bwMode="auto">
                <a:xfrm>
                  <a:off x="0" y="0"/>
                  <a:ext cx="288" cy="288"/>
                </a:xfrm>
                <a:prstGeom prst="ellipse">
                  <a:avLst/>
                </a:prstGeom>
                <a:noFill/>
                <a:ln w="19050">
                  <a:solidFill>
                    <a:srgbClr val="0033CC"/>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8771" name="Line 38"/>
                <p:cNvSpPr>
                  <a:spLocks noChangeShapeType="1"/>
                </p:cNvSpPr>
                <p:nvPr/>
              </p:nvSpPr>
              <p:spPr bwMode="auto">
                <a:xfrm>
                  <a:off x="48" y="144"/>
                  <a:ext cx="192" cy="0"/>
                </a:xfrm>
                <a:prstGeom prst="line">
                  <a:avLst/>
                </a:prstGeom>
                <a:noFill/>
                <a:ln w="19050">
                  <a:solidFill>
                    <a:srgbClr val="0033CC"/>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28769" name="Oval 39"/>
              <p:cNvSpPr>
                <a:spLocks noChangeArrowheads="1"/>
              </p:cNvSpPr>
              <p:nvPr/>
            </p:nvSpPr>
            <p:spPr bwMode="auto">
              <a:xfrm>
                <a:off x="288" y="0"/>
                <a:ext cx="55" cy="51"/>
              </a:xfrm>
              <a:prstGeom prst="ellipse">
                <a:avLst/>
              </a:prstGeom>
              <a:solidFill>
                <a:schemeClr val="tx1"/>
              </a:solidFill>
              <a:ln w="19050">
                <a:solidFill>
                  <a:srgbClr val="FF0066"/>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28761" name="Group 40"/>
            <p:cNvGrpSpPr/>
            <p:nvPr/>
          </p:nvGrpSpPr>
          <p:grpSpPr bwMode="auto">
            <a:xfrm flipV="1">
              <a:off x="1344" y="432"/>
              <a:ext cx="288" cy="240"/>
              <a:chOff x="0" y="0"/>
              <a:chExt cx="343" cy="288"/>
            </a:xfrm>
          </p:grpSpPr>
          <p:grpSp>
            <p:nvGrpSpPr>
              <p:cNvPr id="28764" name="Group 41"/>
              <p:cNvGrpSpPr/>
              <p:nvPr/>
            </p:nvGrpSpPr>
            <p:grpSpPr bwMode="auto">
              <a:xfrm>
                <a:off x="0" y="0"/>
                <a:ext cx="288" cy="288"/>
                <a:chOff x="0" y="0"/>
                <a:chExt cx="288" cy="288"/>
              </a:xfrm>
            </p:grpSpPr>
            <p:sp>
              <p:nvSpPr>
                <p:cNvPr id="28766" name="Oval 42"/>
                <p:cNvSpPr>
                  <a:spLocks noChangeArrowheads="1"/>
                </p:cNvSpPr>
                <p:nvPr/>
              </p:nvSpPr>
              <p:spPr bwMode="auto">
                <a:xfrm>
                  <a:off x="0" y="0"/>
                  <a:ext cx="288" cy="288"/>
                </a:xfrm>
                <a:prstGeom prst="ellipse">
                  <a:avLst/>
                </a:prstGeom>
                <a:noFill/>
                <a:ln w="19050">
                  <a:solidFill>
                    <a:srgbClr val="0033CC"/>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8767" name="Line 43"/>
                <p:cNvSpPr>
                  <a:spLocks noChangeShapeType="1"/>
                </p:cNvSpPr>
                <p:nvPr/>
              </p:nvSpPr>
              <p:spPr bwMode="auto">
                <a:xfrm>
                  <a:off x="48" y="144"/>
                  <a:ext cx="192" cy="0"/>
                </a:xfrm>
                <a:prstGeom prst="line">
                  <a:avLst/>
                </a:prstGeom>
                <a:noFill/>
                <a:ln w="19050">
                  <a:solidFill>
                    <a:srgbClr val="0033CC"/>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28765" name="Oval 44"/>
              <p:cNvSpPr>
                <a:spLocks noChangeArrowheads="1"/>
              </p:cNvSpPr>
              <p:nvPr/>
            </p:nvSpPr>
            <p:spPr bwMode="auto">
              <a:xfrm>
                <a:off x="288" y="0"/>
                <a:ext cx="55" cy="51"/>
              </a:xfrm>
              <a:prstGeom prst="ellipse">
                <a:avLst/>
              </a:prstGeom>
              <a:solidFill>
                <a:schemeClr val="tx1"/>
              </a:solidFill>
              <a:ln w="19050">
                <a:solidFill>
                  <a:srgbClr val="FF0066"/>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sp>
          <p:nvSpPr>
            <p:cNvPr id="28762" name="Oval 45"/>
            <p:cNvSpPr>
              <a:spLocks noChangeArrowheads="1"/>
            </p:cNvSpPr>
            <p:nvPr/>
          </p:nvSpPr>
          <p:spPr bwMode="auto">
            <a:xfrm>
              <a:off x="816" y="480"/>
              <a:ext cx="46" cy="43"/>
            </a:xfrm>
            <a:prstGeom prst="ellipse">
              <a:avLst/>
            </a:prstGeom>
            <a:solidFill>
              <a:schemeClr val="tx1"/>
            </a:solidFill>
            <a:ln w="19050">
              <a:solidFill>
                <a:srgbClr val="FF0066"/>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8763" name="Oval 46"/>
            <p:cNvSpPr>
              <a:spLocks noChangeArrowheads="1"/>
            </p:cNvSpPr>
            <p:nvPr/>
          </p:nvSpPr>
          <p:spPr bwMode="auto">
            <a:xfrm>
              <a:off x="1296" y="672"/>
              <a:ext cx="46" cy="43"/>
            </a:xfrm>
            <a:prstGeom prst="ellipse">
              <a:avLst/>
            </a:prstGeom>
            <a:solidFill>
              <a:srgbClr val="0033CC"/>
            </a:solidFill>
            <a:ln w="19050">
              <a:solidFill>
                <a:srgbClr val="0033CC"/>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28678" name="Group 47"/>
          <p:cNvGrpSpPr/>
          <p:nvPr/>
        </p:nvGrpSpPr>
        <p:grpSpPr bwMode="auto">
          <a:xfrm>
            <a:off x="3290888" y="1266825"/>
            <a:ext cx="1825625" cy="685800"/>
            <a:chOff x="0" y="0"/>
            <a:chExt cx="1150" cy="432"/>
          </a:xfrm>
        </p:grpSpPr>
        <p:sp>
          <p:nvSpPr>
            <p:cNvPr id="28751" name="Line 48"/>
            <p:cNvSpPr>
              <a:spLocks noChangeShapeType="1"/>
            </p:cNvSpPr>
            <p:nvPr/>
          </p:nvSpPr>
          <p:spPr bwMode="auto">
            <a:xfrm flipV="1">
              <a:off x="0" y="144"/>
              <a:ext cx="288" cy="288"/>
            </a:xfrm>
            <a:prstGeom prst="line">
              <a:avLst/>
            </a:prstGeom>
            <a:noFill/>
            <a:ln w="19050">
              <a:solidFill>
                <a:schemeClr val="bg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752" name="Text Box 49"/>
            <p:cNvSpPr txBox="1">
              <a:spLocks noChangeArrowheads="1"/>
            </p:cNvSpPr>
            <p:nvPr/>
          </p:nvSpPr>
          <p:spPr bwMode="auto">
            <a:xfrm>
              <a:off x="240" y="0"/>
              <a:ext cx="91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20000"/>
                </a:spcBef>
              </a:pPr>
              <a:r>
                <a:rPr lang="zh-CN" altLang="zh-CN" sz="2800" b="1">
                  <a:solidFill>
                    <a:schemeClr val="bg2"/>
                  </a:solidFill>
                  <a:latin typeface="Times New Roman" panose="02020603050405020304" pitchFamily="18" charset="0"/>
                </a:rPr>
                <a:t>负离子</a:t>
              </a:r>
              <a:endParaRPr lang="zh-CN" altLang="zh-CN" sz="2800">
                <a:solidFill>
                  <a:schemeClr val="bg2"/>
                </a:solidFill>
                <a:latin typeface="Times New Roman" panose="02020603050405020304" pitchFamily="18" charset="0"/>
              </a:endParaRPr>
            </a:p>
          </p:txBody>
        </p:sp>
      </p:grpSp>
      <p:grpSp>
        <p:nvGrpSpPr>
          <p:cNvPr id="28679" name="Group 50"/>
          <p:cNvGrpSpPr/>
          <p:nvPr/>
        </p:nvGrpSpPr>
        <p:grpSpPr bwMode="auto">
          <a:xfrm>
            <a:off x="623888" y="2714625"/>
            <a:ext cx="1970087" cy="976313"/>
            <a:chOff x="0" y="0"/>
            <a:chExt cx="1241" cy="615"/>
          </a:xfrm>
        </p:grpSpPr>
        <p:sp>
          <p:nvSpPr>
            <p:cNvPr id="28749" name="Line 51"/>
            <p:cNvSpPr>
              <a:spLocks noChangeShapeType="1"/>
            </p:cNvSpPr>
            <p:nvPr/>
          </p:nvSpPr>
          <p:spPr bwMode="auto">
            <a:xfrm flipH="1">
              <a:off x="432" y="0"/>
              <a:ext cx="192" cy="288"/>
            </a:xfrm>
            <a:prstGeom prst="line">
              <a:avLst/>
            </a:prstGeom>
            <a:noFill/>
            <a:ln w="19050">
              <a:solidFill>
                <a:schemeClr val="bg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750" name="Text Box 52"/>
            <p:cNvSpPr txBox="1">
              <a:spLocks noChangeArrowheads="1"/>
            </p:cNvSpPr>
            <p:nvPr/>
          </p:nvSpPr>
          <p:spPr bwMode="auto">
            <a:xfrm>
              <a:off x="0" y="288"/>
              <a:ext cx="1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pPr>
              <a:r>
                <a:rPr lang="zh-CN" altLang="zh-CN" sz="2800" b="1">
                  <a:solidFill>
                    <a:schemeClr val="bg2"/>
                  </a:solidFill>
                  <a:latin typeface="Times New Roman" panose="02020603050405020304" pitchFamily="18" charset="0"/>
                </a:rPr>
                <a:t>多数载流子</a:t>
              </a:r>
              <a:endParaRPr lang="zh-CN" altLang="zh-CN" sz="2800">
                <a:solidFill>
                  <a:schemeClr val="bg2"/>
                </a:solidFill>
                <a:latin typeface="Times New Roman" panose="02020603050405020304" pitchFamily="18" charset="0"/>
              </a:endParaRPr>
            </a:p>
          </p:txBody>
        </p:sp>
      </p:grpSp>
      <p:grpSp>
        <p:nvGrpSpPr>
          <p:cNvPr id="28680" name="Group 53"/>
          <p:cNvGrpSpPr/>
          <p:nvPr/>
        </p:nvGrpSpPr>
        <p:grpSpPr bwMode="auto">
          <a:xfrm>
            <a:off x="2757488" y="2714625"/>
            <a:ext cx="1981200" cy="976313"/>
            <a:chOff x="0" y="0"/>
            <a:chExt cx="1248" cy="615"/>
          </a:xfrm>
        </p:grpSpPr>
        <p:sp>
          <p:nvSpPr>
            <p:cNvPr id="28747" name="Line 54"/>
            <p:cNvSpPr>
              <a:spLocks noChangeShapeType="1"/>
            </p:cNvSpPr>
            <p:nvPr/>
          </p:nvSpPr>
          <p:spPr bwMode="auto">
            <a:xfrm>
              <a:off x="144" y="0"/>
              <a:ext cx="336" cy="288"/>
            </a:xfrm>
            <a:prstGeom prst="line">
              <a:avLst/>
            </a:prstGeom>
            <a:noFill/>
            <a:ln w="19050">
              <a:solidFill>
                <a:schemeClr val="bg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748" name="Text Box 55"/>
            <p:cNvSpPr txBox="1">
              <a:spLocks noChangeArrowheads="1"/>
            </p:cNvSpPr>
            <p:nvPr/>
          </p:nvSpPr>
          <p:spPr bwMode="auto">
            <a:xfrm>
              <a:off x="0" y="288"/>
              <a:ext cx="124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pPr>
              <a:r>
                <a:rPr lang="zh-CN" altLang="zh-CN" sz="2800" b="1">
                  <a:solidFill>
                    <a:schemeClr val="bg2"/>
                  </a:solidFill>
                  <a:latin typeface="Times New Roman" panose="02020603050405020304" pitchFamily="18" charset="0"/>
                </a:rPr>
                <a:t>少数载流子</a:t>
              </a:r>
              <a:endParaRPr lang="zh-CN" altLang="zh-CN" sz="2800">
                <a:solidFill>
                  <a:schemeClr val="bg2"/>
                </a:solidFill>
                <a:latin typeface="Times New Roman" panose="02020603050405020304" pitchFamily="18" charset="0"/>
              </a:endParaRPr>
            </a:p>
          </p:txBody>
        </p:sp>
      </p:grpSp>
      <p:grpSp>
        <p:nvGrpSpPr>
          <p:cNvPr id="28681" name="Group 56"/>
          <p:cNvGrpSpPr/>
          <p:nvPr/>
        </p:nvGrpSpPr>
        <p:grpSpPr bwMode="auto">
          <a:xfrm>
            <a:off x="4848225" y="1724025"/>
            <a:ext cx="2743200" cy="1219200"/>
            <a:chOff x="0" y="0"/>
            <a:chExt cx="1728" cy="768"/>
          </a:xfrm>
        </p:grpSpPr>
        <p:grpSp>
          <p:nvGrpSpPr>
            <p:cNvPr id="28695" name="Group 57"/>
            <p:cNvGrpSpPr/>
            <p:nvPr/>
          </p:nvGrpSpPr>
          <p:grpSpPr bwMode="auto">
            <a:xfrm>
              <a:off x="0" y="0"/>
              <a:ext cx="1728" cy="768"/>
              <a:chOff x="0" y="0"/>
              <a:chExt cx="1728" cy="768"/>
            </a:xfrm>
          </p:grpSpPr>
          <p:sp>
            <p:nvSpPr>
              <p:cNvPr id="28698" name="Rectangle 58"/>
              <p:cNvSpPr>
                <a:spLocks noChangeArrowheads="1"/>
              </p:cNvSpPr>
              <p:nvPr/>
            </p:nvSpPr>
            <p:spPr bwMode="auto">
              <a:xfrm>
                <a:off x="0" y="0"/>
                <a:ext cx="1728" cy="768"/>
              </a:xfrm>
              <a:prstGeom prst="rect">
                <a:avLst/>
              </a:prstGeom>
              <a:solidFill>
                <a:srgbClr val="CCFFFF"/>
              </a:solidFill>
              <a:ln w="19050">
                <a:solidFill>
                  <a:srgbClr val="0033CC"/>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20000"/>
                  </a:spcBef>
                </a:pPr>
                <a:endParaRPr lang="zh-CN" altLang="zh-CN" sz="3200" b="1">
                  <a:solidFill>
                    <a:srgbClr val="0033CC"/>
                  </a:solidFill>
                  <a:latin typeface="Times New Roman" panose="02020603050405020304" pitchFamily="18" charset="0"/>
                  <a:ea typeface="隶书" panose="02010509060101010101" pitchFamily="49" charset="-122"/>
                </a:endParaRPr>
              </a:p>
            </p:txBody>
          </p:sp>
          <p:grpSp>
            <p:nvGrpSpPr>
              <p:cNvPr id="28699" name="Group 59"/>
              <p:cNvGrpSpPr/>
              <p:nvPr/>
            </p:nvGrpSpPr>
            <p:grpSpPr bwMode="auto">
              <a:xfrm flipH="1">
                <a:off x="144" y="96"/>
                <a:ext cx="288" cy="240"/>
                <a:chOff x="0" y="0"/>
                <a:chExt cx="288" cy="240"/>
              </a:xfrm>
            </p:grpSpPr>
            <p:grpSp>
              <p:nvGrpSpPr>
                <p:cNvPr id="28742" name="Group 60"/>
                <p:cNvGrpSpPr/>
                <p:nvPr/>
              </p:nvGrpSpPr>
              <p:grpSpPr bwMode="auto">
                <a:xfrm>
                  <a:off x="48" y="0"/>
                  <a:ext cx="240" cy="240"/>
                  <a:chOff x="0" y="0"/>
                  <a:chExt cx="288" cy="288"/>
                </a:xfrm>
              </p:grpSpPr>
              <p:sp>
                <p:nvSpPr>
                  <p:cNvPr id="28744" name="Oval 61"/>
                  <p:cNvSpPr>
                    <a:spLocks noChangeArrowheads="1"/>
                  </p:cNvSpPr>
                  <p:nvPr/>
                </p:nvSpPr>
                <p:spPr bwMode="auto">
                  <a:xfrm>
                    <a:off x="0" y="0"/>
                    <a:ext cx="288" cy="288"/>
                  </a:xfrm>
                  <a:prstGeom prst="ellipse">
                    <a:avLst/>
                  </a:prstGeom>
                  <a:noFill/>
                  <a:ln w="19050">
                    <a:solidFill>
                      <a:srgbClr val="FF0066"/>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8745" name="Line 62"/>
                  <p:cNvSpPr>
                    <a:spLocks noChangeShapeType="1"/>
                  </p:cNvSpPr>
                  <p:nvPr/>
                </p:nvSpPr>
                <p:spPr bwMode="auto">
                  <a:xfrm>
                    <a:off x="48" y="144"/>
                    <a:ext cx="192" cy="0"/>
                  </a:xfrm>
                  <a:prstGeom prst="line">
                    <a:avLst/>
                  </a:prstGeom>
                  <a:noFill/>
                  <a:ln w="19050">
                    <a:solidFill>
                      <a:srgbClr val="FF0066"/>
                    </a:solidFill>
                    <a:round/>
                  </a:ln>
                  <a:extLst>
                    <a:ext uri="{909E8E84-426E-40DD-AFC4-6F175D3DCCD1}">
                      <a14:hiddenFill xmlns:a14="http://schemas.microsoft.com/office/drawing/2010/main">
                        <a:noFill/>
                      </a14:hiddenFill>
                    </a:ext>
                  </a:extLst>
                </p:spPr>
                <p:txBody>
                  <a:bodyPr/>
                  <a:lstStyle/>
                  <a:p>
                    <a:endParaRPr lang="zh-CN" altLang="en-US"/>
                  </a:p>
                </p:txBody>
              </p:sp>
              <p:sp>
                <p:nvSpPr>
                  <p:cNvPr id="28746" name="Line 63"/>
                  <p:cNvSpPr>
                    <a:spLocks noChangeShapeType="1"/>
                  </p:cNvSpPr>
                  <p:nvPr/>
                </p:nvSpPr>
                <p:spPr bwMode="auto">
                  <a:xfrm rot="-5400000">
                    <a:off x="48" y="144"/>
                    <a:ext cx="192" cy="0"/>
                  </a:xfrm>
                  <a:prstGeom prst="line">
                    <a:avLst/>
                  </a:prstGeom>
                  <a:noFill/>
                  <a:ln w="19050">
                    <a:solidFill>
                      <a:srgbClr val="FF0066"/>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28743" name="Oval 64"/>
                <p:cNvSpPr>
                  <a:spLocks noChangeArrowheads="1"/>
                </p:cNvSpPr>
                <p:nvPr/>
              </p:nvSpPr>
              <p:spPr bwMode="auto">
                <a:xfrm>
                  <a:off x="0" y="0"/>
                  <a:ext cx="46" cy="43"/>
                </a:xfrm>
                <a:prstGeom prst="ellipse">
                  <a:avLst/>
                </a:prstGeom>
                <a:solidFill>
                  <a:srgbClr val="0033CC"/>
                </a:solidFill>
                <a:ln w="19050">
                  <a:solidFill>
                    <a:srgbClr val="0033CC"/>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28700" name="Group 65"/>
              <p:cNvGrpSpPr/>
              <p:nvPr/>
            </p:nvGrpSpPr>
            <p:grpSpPr bwMode="auto">
              <a:xfrm flipH="1">
                <a:off x="544" y="96"/>
                <a:ext cx="288" cy="240"/>
                <a:chOff x="0" y="0"/>
                <a:chExt cx="288" cy="240"/>
              </a:xfrm>
            </p:grpSpPr>
            <p:grpSp>
              <p:nvGrpSpPr>
                <p:cNvPr id="28737" name="Group 66"/>
                <p:cNvGrpSpPr/>
                <p:nvPr/>
              </p:nvGrpSpPr>
              <p:grpSpPr bwMode="auto">
                <a:xfrm>
                  <a:off x="48" y="0"/>
                  <a:ext cx="240" cy="240"/>
                  <a:chOff x="0" y="0"/>
                  <a:chExt cx="288" cy="288"/>
                </a:xfrm>
              </p:grpSpPr>
              <p:sp>
                <p:nvSpPr>
                  <p:cNvPr id="28739" name="Oval 67"/>
                  <p:cNvSpPr>
                    <a:spLocks noChangeArrowheads="1"/>
                  </p:cNvSpPr>
                  <p:nvPr/>
                </p:nvSpPr>
                <p:spPr bwMode="auto">
                  <a:xfrm>
                    <a:off x="0" y="0"/>
                    <a:ext cx="288" cy="288"/>
                  </a:xfrm>
                  <a:prstGeom prst="ellipse">
                    <a:avLst/>
                  </a:prstGeom>
                  <a:noFill/>
                  <a:ln w="19050">
                    <a:solidFill>
                      <a:srgbClr val="FF0066"/>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8740" name="Line 68"/>
                  <p:cNvSpPr>
                    <a:spLocks noChangeShapeType="1"/>
                  </p:cNvSpPr>
                  <p:nvPr/>
                </p:nvSpPr>
                <p:spPr bwMode="auto">
                  <a:xfrm>
                    <a:off x="48" y="144"/>
                    <a:ext cx="192" cy="0"/>
                  </a:xfrm>
                  <a:prstGeom prst="line">
                    <a:avLst/>
                  </a:prstGeom>
                  <a:noFill/>
                  <a:ln w="19050">
                    <a:solidFill>
                      <a:srgbClr val="FF0066"/>
                    </a:solidFill>
                    <a:round/>
                  </a:ln>
                  <a:extLst>
                    <a:ext uri="{909E8E84-426E-40DD-AFC4-6F175D3DCCD1}">
                      <a14:hiddenFill xmlns:a14="http://schemas.microsoft.com/office/drawing/2010/main">
                        <a:noFill/>
                      </a14:hiddenFill>
                    </a:ext>
                  </a:extLst>
                </p:spPr>
                <p:txBody>
                  <a:bodyPr/>
                  <a:lstStyle/>
                  <a:p>
                    <a:endParaRPr lang="zh-CN" altLang="en-US"/>
                  </a:p>
                </p:txBody>
              </p:sp>
              <p:sp>
                <p:nvSpPr>
                  <p:cNvPr id="28741" name="Line 69"/>
                  <p:cNvSpPr>
                    <a:spLocks noChangeShapeType="1"/>
                  </p:cNvSpPr>
                  <p:nvPr/>
                </p:nvSpPr>
                <p:spPr bwMode="auto">
                  <a:xfrm rot="-5400000">
                    <a:off x="48" y="144"/>
                    <a:ext cx="192" cy="0"/>
                  </a:xfrm>
                  <a:prstGeom prst="line">
                    <a:avLst/>
                  </a:prstGeom>
                  <a:noFill/>
                  <a:ln w="19050">
                    <a:solidFill>
                      <a:srgbClr val="FF0066"/>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28738" name="Oval 70"/>
                <p:cNvSpPr>
                  <a:spLocks noChangeArrowheads="1"/>
                </p:cNvSpPr>
                <p:nvPr/>
              </p:nvSpPr>
              <p:spPr bwMode="auto">
                <a:xfrm>
                  <a:off x="0" y="0"/>
                  <a:ext cx="46" cy="43"/>
                </a:xfrm>
                <a:prstGeom prst="ellipse">
                  <a:avLst/>
                </a:prstGeom>
                <a:solidFill>
                  <a:srgbClr val="0033CC"/>
                </a:solidFill>
                <a:ln w="19050">
                  <a:solidFill>
                    <a:srgbClr val="0033CC"/>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28701" name="Group 71"/>
              <p:cNvGrpSpPr/>
              <p:nvPr/>
            </p:nvGrpSpPr>
            <p:grpSpPr bwMode="auto">
              <a:xfrm flipH="1">
                <a:off x="944" y="96"/>
                <a:ext cx="288" cy="240"/>
                <a:chOff x="0" y="0"/>
                <a:chExt cx="288" cy="240"/>
              </a:xfrm>
            </p:grpSpPr>
            <p:grpSp>
              <p:nvGrpSpPr>
                <p:cNvPr id="28732" name="Group 72"/>
                <p:cNvGrpSpPr/>
                <p:nvPr/>
              </p:nvGrpSpPr>
              <p:grpSpPr bwMode="auto">
                <a:xfrm>
                  <a:off x="48" y="0"/>
                  <a:ext cx="240" cy="240"/>
                  <a:chOff x="0" y="0"/>
                  <a:chExt cx="288" cy="288"/>
                </a:xfrm>
              </p:grpSpPr>
              <p:sp>
                <p:nvSpPr>
                  <p:cNvPr id="28734" name="Oval 73"/>
                  <p:cNvSpPr>
                    <a:spLocks noChangeArrowheads="1"/>
                  </p:cNvSpPr>
                  <p:nvPr/>
                </p:nvSpPr>
                <p:spPr bwMode="auto">
                  <a:xfrm>
                    <a:off x="0" y="0"/>
                    <a:ext cx="288" cy="288"/>
                  </a:xfrm>
                  <a:prstGeom prst="ellipse">
                    <a:avLst/>
                  </a:prstGeom>
                  <a:noFill/>
                  <a:ln w="19050">
                    <a:solidFill>
                      <a:srgbClr val="FF0066"/>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8735" name="Line 74"/>
                  <p:cNvSpPr>
                    <a:spLocks noChangeShapeType="1"/>
                  </p:cNvSpPr>
                  <p:nvPr/>
                </p:nvSpPr>
                <p:spPr bwMode="auto">
                  <a:xfrm>
                    <a:off x="48" y="144"/>
                    <a:ext cx="192" cy="0"/>
                  </a:xfrm>
                  <a:prstGeom prst="line">
                    <a:avLst/>
                  </a:prstGeom>
                  <a:noFill/>
                  <a:ln w="19050">
                    <a:solidFill>
                      <a:srgbClr val="FF0066"/>
                    </a:solidFill>
                    <a:round/>
                  </a:ln>
                  <a:extLst>
                    <a:ext uri="{909E8E84-426E-40DD-AFC4-6F175D3DCCD1}">
                      <a14:hiddenFill xmlns:a14="http://schemas.microsoft.com/office/drawing/2010/main">
                        <a:noFill/>
                      </a14:hiddenFill>
                    </a:ext>
                  </a:extLst>
                </p:spPr>
                <p:txBody>
                  <a:bodyPr/>
                  <a:lstStyle/>
                  <a:p>
                    <a:endParaRPr lang="zh-CN" altLang="en-US"/>
                  </a:p>
                </p:txBody>
              </p:sp>
              <p:sp>
                <p:nvSpPr>
                  <p:cNvPr id="28736" name="Line 75"/>
                  <p:cNvSpPr>
                    <a:spLocks noChangeShapeType="1"/>
                  </p:cNvSpPr>
                  <p:nvPr/>
                </p:nvSpPr>
                <p:spPr bwMode="auto">
                  <a:xfrm rot="-5400000">
                    <a:off x="48" y="144"/>
                    <a:ext cx="192" cy="0"/>
                  </a:xfrm>
                  <a:prstGeom prst="line">
                    <a:avLst/>
                  </a:prstGeom>
                  <a:noFill/>
                  <a:ln w="19050">
                    <a:solidFill>
                      <a:srgbClr val="FF0066"/>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28733" name="Oval 76"/>
                <p:cNvSpPr>
                  <a:spLocks noChangeArrowheads="1"/>
                </p:cNvSpPr>
                <p:nvPr/>
              </p:nvSpPr>
              <p:spPr bwMode="auto">
                <a:xfrm>
                  <a:off x="0" y="0"/>
                  <a:ext cx="46" cy="43"/>
                </a:xfrm>
                <a:prstGeom prst="ellipse">
                  <a:avLst/>
                </a:prstGeom>
                <a:solidFill>
                  <a:srgbClr val="0033CC"/>
                </a:solidFill>
                <a:ln w="19050">
                  <a:solidFill>
                    <a:srgbClr val="0033CC"/>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28702" name="Group 77"/>
              <p:cNvGrpSpPr/>
              <p:nvPr/>
            </p:nvGrpSpPr>
            <p:grpSpPr bwMode="auto">
              <a:xfrm flipH="1">
                <a:off x="1344" y="96"/>
                <a:ext cx="288" cy="240"/>
                <a:chOff x="0" y="0"/>
                <a:chExt cx="288" cy="240"/>
              </a:xfrm>
            </p:grpSpPr>
            <p:grpSp>
              <p:nvGrpSpPr>
                <p:cNvPr id="28727" name="Group 78"/>
                <p:cNvGrpSpPr/>
                <p:nvPr/>
              </p:nvGrpSpPr>
              <p:grpSpPr bwMode="auto">
                <a:xfrm>
                  <a:off x="48" y="0"/>
                  <a:ext cx="240" cy="240"/>
                  <a:chOff x="0" y="0"/>
                  <a:chExt cx="288" cy="288"/>
                </a:xfrm>
              </p:grpSpPr>
              <p:sp>
                <p:nvSpPr>
                  <p:cNvPr id="28729" name="Oval 79"/>
                  <p:cNvSpPr>
                    <a:spLocks noChangeArrowheads="1"/>
                  </p:cNvSpPr>
                  <p:nvPr/>
                </p:nvSpPr>
                <p:spPr bwMode="auto">
                  <a:xfrm>
                    <a:off x="0" y="0"/>
                    <a:ext cx="288" cy="288"/>
                  </a:xfrm>
                  <a:prstGeom prst="ellipse">
                    <a:avLst/>
                  </a:prstGeom>
                  <a:noFill/>
                  <a:ln w="19050">
                    <a:solidFill>
                      <a:srgbClr val="FF0066"/>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8730" name="Line 80"/>
                  <p:cNvSpPr>
                    <a:spLocks noChangeShapeType="1"/>
                  </p:cNvSpPr>
                  <p:nvPr/>
                </p:nvSpPr>
                <p:spPr bwMode="auto">
                  <a:xfrm>
                    <a:off x="48" y="144"/>
                    <a:ext cx="192" cy="0"/>
                  </a:xfrm>
                  <a:prstGeom prst="line">
                    <a:avLst/>
                  </a:prstGeom>
                  <a:noFill/>
                  <a:ln w="19050">
                    <a:solidFill>
                      <a:srgbClr val="FF0066"/>
                    </a:solidFill>
                    <a:round/>
                  </a:ln>
                  <a:extLst>
                    <a:ext uri="{909E8E84-426E-40DD-AFC4-6F175D3DCCD1}">
                      <a14:hiddenFill xmlns:a14="http://schemas.microsoft.com/office/drawing/2010/main">
                        <a:noFill/>
                      </a14:hiddenFill>
                    </a:ext>
                  </a:extLst>
                </p:spPr>
                <p:txBody>
                  <a:bodyPr/>
                  <a:lstStyle/>
                  <a:p>
                    <a:endParaRPr lang="zh-CN" altLang="en-US"/>
                  </a:p>
                </p:txBody>
              </p:sp>
              <p:sp>
                <p:nvSpPr>
                  <p:cNvPr id="28731" name="Line 81"/>
                  <p:cNvSpPr>
                    <a:spLocks noChangeShapeType="1"/>
                  </p:cNvSpPr>
                  <p:nvPr/>
                </p:nvSpPr>
                <p:spPr bwMode="auto">
                  <a:xfrm rot="-5400000">
                    <a:off x="48" y="144"/>
                    <a:ext cx="192" cy="0"/>
                  </a:xfrm>
                  <a:prstGeom prst="line">
                    <a:avLst/>
                  </a:prstGeom>
                  <a:noFill/>
                  <a:ln w="19050">
                    <a:solidFill>
                      <a:srgbClr val="FF0066"/>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28728" name="Oval 82"/>
                <p:cNvSpPr>
                  <a:spLocks noChangeArrowheads="1"/>
                </p:cNvSpPr>
                <p:nvPr/>
              </p:nvSpPr>
              <p:spPr bwMode="auto">
                <a:xfrm>
                  <a:off x="0" y="0"/>
                  <a:ext cx="46" cy="43"/>
                </a:xfrm>
                <a:prstGeom prst="ellipse">
                  <a:avLst/>
                </a:prstGeom>
                <a:solidFill>
                  <a:srgbClr val="0033CC"/>
                </a:solidFill>
                <a:ln w="19050">
                  <a:solidFill>
                    <a:srgbClr val="0033CC"/>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28703" name="Group 83"/>
              <p:cNvGrpSpPr/>
              <p:nvPr/>
            </p:nvGrpSpPr>
            <p:grpSpPr bwMode="auto">
              <a:xfrm flipH="1">
                <a:off x="144" y="432"/>
                <a:ext cx="288" cy="240"/>
                <a:chOff x="0" y="0"/>
                <a:chExt cx="288" cy="240"/>
              </a:xfrm>
            </p:grpSpPr>
            <p:grpSp>
              <p:nvGrpSpPr>
                <p:cNvPr id="28722" name="Group 84"/>
                <p:cNvGrpSpPr/>
                <p:nvPr/>
              </p:nvGrpSpPr>
              <p:grpSpPr bwMode="auto">
                <a:xfrm>
                  <a:off x="48" y="0"/>
                  <a:ext cx="240" cy="240"/>
                  <a:chOff x="0" y="0"/>
                  <a:chExt cx="288" cy="288"/>
                </a:xfrm>
              </p:grpSpPr>
              <p:sp>
                <p:nvSpPr>
                  <p:cNvPr id="28724" name="Oval 85"/>
                  <p:cNvSpPr>
                    <a:spLocks noChangeArrowheads="1"/>
                  </p:cNvSpPr>
                  <p:nvPr/>
                </p:nvSpPr>
                <p:spPr bwMode="auto">
                  <a:xfrm>
                    <a:off x="0" y="0"/>
                    <a:ext cx="288" cy="288"/>
                  </a:xfrm>
                  <a:prstGeom prst="ellipse">
                    <a:avLst/>
                  </a:prstGeom>
                  <a:noFill/>
                  <a:ln w="19050">
                    <a:solidFill>
                      <a:srgbClr val="FF0066"/>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8725" name="Line 86"/>
                  <p:cNvSpPr>
                    <a:spLocks noChangeShapeType="1"/>
                  </p:cNvSpPr>
                  <p:nvPr/>
                </p:nvSpPr>
                <p:spPr bwMode="auto">
                  <a:xfrm>
                    <a:off x="48" y="144"/>
                    <a:ext cx="192" cy="0"/>
                  </a:xfrm>
                  <a:prstGeom prst="line">
                    <a:avLst/>
                  </a:prstGeom>
                  <a:noFill/>
                  <a:ln w="19050">
                    <a:solidFill>
                      <a:srgbClr val="FF0066"/>
                    </a:solidFill>
                    <a:round/>
                  </a:ln>
                  <a:extLst>
                    <a:ext uri="{909E8E84-426E-40DD-AFC4-6F175D3DCCD1}">
                      <a14:hiddenFill xmlns:a14="http://schemas.microsoft.com/office/drawing/2010/main">
                        <a:noFill/>
                      </a14:hiddenFill>
                    </a:ext>
                  </a:extLst>
                </p:spPr>
                <p:txBody>
                  <a:bodyPr/>
                  <a:lstStyle/>
                  <a:p>
                    <a:endParaRPr lang="zh-CN" altLang="en-US"/>
                  </a:p>
                </p:txBody>
              </p:sp>
              <p:sp>
                <p:nvSpPr>
                  <p:cNvPr id="28726" name="Line 87"/>
                  <p:cNvSpPr>
                    <a:spLocks noChangeShapeType="1"/>
                  </p:cNvSpPr>
                  <p:nvPr/>
                </p:nvSpPr>
                <p:spPr bwMode="auto">
                  <a:xfrm rot="-5400000">
                    <a:off x="48" y="144"/>
                    <a:ext cx="192" cy="0"/>
                  </a:xfrm>
                  <a:prstGeom prst="line">
                    <a:avLst/>
                  </a:prstGeom>
                  <a:noFill/>
                  <a:ln w="19050">
                    <a:solidFill>
                      <a:srgbClr val="FF0066"/>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28723" name="Oval 88"/>
                <p:cNvSpPr>
                  <a:spLocks noChangeArrowheads="1"/>
                </p:cNvSpPr>
                <p:nvPr/>
              </p:nvSpPr>
              <p:spPr bwMode="auto">
                <a:xfrm>
                  <a:off x="0" y="0"/>
                  <a:ext cx="46" cy="43"/>
                </a:xfrm>
                <a:prstGeom prst="ellipse">
                  <a:avLst/>
                </a:prstGeom>
                <a:solidFill>
                  <a:srgbClr val="0033CC"/>
                </a:solidFill>
                <a:ln w="19050">
                  <a:solidFill>
                    <a:srgbClr val="0033CC"/>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28704" name="Group 89"/>
              <p:cNvGrpSpPr/>
              <p:nvPr/>
            </p:nvGrpSpPr>
            <p:grpSpPr bwMode="auto">
              <a:xfrm flipH="1">
                <a:off x="544" y="432"/>
                <a:ext cx="288" cy="240"/>
                <a:chOff x="0" y="0"/>
                <a:chExt cx="288" cy="240"/>
              </a:xfrm>
            </p:grpSpPr>
            <p:grpSp>
              <p:nvGrpSpPr>
                <p:cNvPr id="28717" name="Group 90"/>
                <p:cNvGrpSpPr/>
                <p:nvPr/>
              </p:nvGrpSpPr>
              <p:grpSpPr bwMode="auto">
                <a:xfrm>
                  <a:off x="48" y="0"/>
                  <a:ext cx="240" cy="240"/>
                  <a:chOff x="0" y="0"/>
                  <a:chExt cx="288" cy="288"/>
                </a:xfrm>
              </p:grpSpPr>
              <p:sp>
                <p:nvSpPr>
                  <p:cNvPr id="28719" name="Oval 91"/>
                  <p:cNvSpPr>
                    <a:spLocks noChangeArrowheads="1"/>
                  </p:cNvSpPr>
                  <p:nvPr/>
                </p:nvSpPr>
                <p:spPr bwMode="auto">
                  <a:xfrm>
                    <a:off x="0" y="0"/>
                    <a:ext cx="288" cy="288"/>
                  </a:xfrm>
                  <a:prstGeom prst="ellipse">
                    <a:avLst/>
                  </a:prstGeom>
                  <a:noFill/>
                  <a:ln w="19050">
                    <a:solidFill>
                      <a:srgbClr val="FF0066"/>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8720" name="Line 92"/>
                  <p:cNvSpPr>
                    <a:spLocks noChangeShapeType="1"/>
                  </p:cNvSpPr>
                  <p:nvPr/>
                </p:nvSpPr>
                <p:spPr bwMode="auto">
                  <a:xfrm>
                    <a:off x="48" y="144"/>
                    <a:ext cx="192" cy="0"/>
                  </a:xfrm>
                  <a:prstGeom prst="line">
                    <a:avLst/>
                  </a:prstGeom>
                  <a:noFill/>
                  <a:ln w="19050">
                    <a:solidFill>
                      <a:srgbClr val="FF0066"/>
                    </a:solidFill>
                    <a:round/>
                  </a:ln>
                  <a:extLst>
                    <a:ext uri="{909E8E84-426E-40DD-AFC4-6F175D3DCCD1}">
                      <a14:hiddenFill xmlns:a14="http://schemas.microsoft.com/office/drawing/2010/main">
                        <a:noFill/>
                      </a14:hiddenFill>
                    </a:ext>
                  </a:extLst>
                </p:spPr>
                <p:txBody>
                  <a:bodyPr/>
                  <a:lstStyle/>
                  <a:p>
                    <a:endParaRPr lang="zh-CN" altLang="en-US"/>
                  </a:p>
                </p:txBody>
              </p:sp>
              <p:sp>
                <p:nvSpPr>
                  <p:cNvPr id="28721" name="Line 93"/>
                  <p:cNvSpPr>
                    <a:spLocks noChangeShapeType="1"/>
                  </p:cNvSpPr>
                  <p:nvPr/>
                </p:nvSpPr>
                <p:spPr bwMode="auto">
                  <a:xfrm rot="-5400000">
                    <a:off x="48" y="144"/>
                    <a:ext cx="192" cy="0"/>
                  </a:xfrm>
                  <a:prstGeom prst="line">
                    <a:avLst/>
                  </a:prstGeom>
                  <a:noFill/>
                  <a:ln w="19050">
                    <a:solidFill>
                      <a:srgbClr val="FF0066"/>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28718" name="Oval 94"/>
                <p:cNvSpPr>
                  <a:spLocks noChangeArrowheads="1"/>
                </p:cNvSpPr>
                <p:nvPr/>
              </p:nvSpPr>
              <p:spPr bwMode="auto">
                <a:xfrm>
                  <a:off x="0" y="0"/>
                  <a:ext cx="46" cy="43"/>
                </a:xfrm>
                <a:prstGeom prst="ellipse">
                  <a:avLst/>
                </a:prstGeom>
                <a:solidFill>
                  <a:srgbClr val="0033CC"/>
                </a:solidFill>
                <a:ln w="19050">
                  <a:solidFill>
                    <a:srgbClr val="0033CC"/>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28705" name="Group 95"/>
              <p:cNvGrpSpPr/>
              <p:nvPr/>
            </p:nvGrpSpPr>
            <p:grpSpPr bwMode="auto">
              <a:xfrm flipH="1">
                <a:off x="944" y="432"/>
                <a:ext cx="288" cy="240"/>
                <a:chOff x="0" y="0"/>
                <a:chExt cx="288" cy="240"/>
              </a:xfrm>
            </p:grpSpPr>
            <p:grpSp>
              <p:nvGrpSpPr>
                <p:cNvPr id="28712" name="Group 96"/>
                <p:cNvGrpSpPr/>
                <p:nvPr/>
              </p:nvGrpSpPr>
              <p:grpSpPr bwMode="auto">
                <a:xfrm>
                  <a:off x="48" y="0"/>
                  <a:ext cx="240" cy="240"/>
                  <a:chOff x="0" y="0"/>
                  <a:chExt cx="288" cy="288"/>
                </a:xfrm>
              </p:grpSpPr>
              <p:sp>
                <p:nvSpPr>
                  <p:cNvPr id="28714" name="Oval 97"/>
                  <p:cNvSpPr>
                    <a:spLocks noChangeArrowheads="1"/>
                  </p:cNvSpPr>
                  <p:nvPr/>
                </p:nvSpPr>
                <p:spPr bwMode="auto">
                  <a:xfrm>
                    <a:off x="0" y="0"/>
                    <a:ext cx="288" cy="288"/>
                  </a:xfrm>
                  <a:prstGeom prst="ellipse">
                    <a:avLst/>
                  </a:prstGeom>
                  <a:noFill/>
                  <a:ln w="19050">
                    <a:solidFill>
                      <a:srgbClr val="FF0066"/>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8715" name="Line 98"/>
                  <p:cNvSpPr>
                    <a:spLocks noChangeShapeType="1"/>
                  </p:cNvSpPr>
                  <p:nvPr/>
                </p:nvSpPr>
                <p:spPr bwMode="auto">
                  <a:xfrm>
                    <a:off x="48" y="144"/>
                    <a:ext cx="192" cy="0"/>
                  </a:xfrm>
                  <a:prstGeom prst="line">
                    <a:avLst/>
                  </a:prstGeom>
                  <a:noFill/>
                  <a:ln w="19050">
                    <a:solidFill>
                      <a:srgbClr val="FF0066"/>
                    </a:solidFill>
                    <a:round/>
                  </a:ln>
                  <a:extLst>
                    <a:ext uri="{909E8E84-426E-40DD-AFC4-6F175D3DCCD1}">
                      <a14:hiddenFill xmlns:a14="http://schemas.microsoft.com/office/drawing/2010/main">
                        <a:noFill/>
                      </a14:hiddenFill>
                    </a:ext>
                  </a:extLst>
                </p:spPr>
                <p:txBody>
                  <a:bodyPr/>
                  <a:lstStyle/>
                  <a:p>
                    <a:endParaRPr lang="zh-CN" altLang="en-US"/>
                  </a:p>
                </p:txBody>
              </p:sp>
              <p:sp>
                <p:nvSpPr>
                  <p:cNvPr id="28716" name="Line 99"/>
                  <p:cNvSpPr>
                    <a:spLocks noChangeShapeType="1"/>
                  </p:cNvSpPr>
                  <p:nvPr/>
                </p:nvSpPr>
                <p:spPr bwMode="auto">
                  <a:xfrm rot="-5400000">
                    <a:off x="48" y="144"/>
                    <a:ext cx="192" cy="0"/>
                  </a:xfrm>
                  <a:prstGeom prst="line">
                    <a:avLst/>
                  </a:prstGeom>
                  <a:noFill/>
                  <a:ln w="19050">
                    <a:solidFill>
                      <a:srgbClr val="FF0066"/>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28713" name="Oval 100"/>
                <p:cNvSpPr>
                  <a:spLocks noChangeArrowheads="1"/>
                </p:cNvSpPr>
                <p:nvPr/>
              </p:nvSpPr>
              <p:spPr bwMode="auto">
                <a:xfrm>
                  <a:off x="0" y="0"/>
                  <a:ext cx="46" cy="43"/>
                </a:xfrm>
                <a:prstGeom prst="ellipse">
                  <a:avLst/>
                </a:prstGeom>
                <a:solidFill>
                  <a:srgbClr val="0033CC"/>
                </a:solidFill>
                <a:ln w="19050">
                  <a:solidFill>
                    <a:srgbClr val="0033CC"/>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28706" name="Group 101"/>
              <p:cNvGrpSpPr/>
              <p:nvPr/>
            </p:nvGrpSpPr>
            <p:grpSpPr bwMode="auto">
              <a:xfrm flipH="1">
                <a:off x="1344" y="432"/>
                <a:ext cx="288" cy="240"/>
                <a:chOff x="0" y="0"/>
                <a:chExt cx="288" cy="240"/>
              </a:xfrm>
            </p:grpSpPr>
            <p:grpSp>
              <p:nvGrpSpPr>
                <p:cNvPr id="28707" name="Group 102"/>
                <p:cNvGrpSpPr/>
                <p:nvPr/>
              </p:nvGrpSpPr>
              <p:grpSpPr bwMode="auto">
                <a:xfrm>
                  <a:off x="48" y="0"/>
                  <a:ext cx="240" cy="240"/>
                  <a:chOff x="0" y="0"/>
                  <a:chExt cx="288" cy="288"/>
                </a:xfrm>
              </p:grpSpPr>
              <p:sp>
                <p:nvSpPr>
                  <p:cNvPr id="28709" name="Oval 103"/>
                  <p:cNvSpPr>
                    <a:spLocks noChangeArrowheads="1"/>
                  </p:cNvSpPr>
                  <p:nvPr/>
                </p:nvSpPr>
                <p:spPr bwMode="auto">
                  <a:xfrm>
                    <a:off x="0" y="0"/>
                    <a:ext cx="288" cy="288"/>
                  </a:xfrm>
                  <a:prstGeom prst="ellipse">
                    <a:avLst/>
                  </a:prstGeom>
                  <a:noFill/>
                  <a:ln w="19050">
                    <a:solidFill>
                      <a:srgbClr val="FF0066"/>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8710" name="Line 104"/>
                  <p:cNvSpPr>
                    <a:spLocks noChangeShapeType="1"/>
                  </p:cNvSpPr>
                  <p:nvPr/>
                </p:nvSpPr>
                <p:spPr bwMode="auto">
                  <a:xfrm>
                    <a:off x="48" y="144"/>
                    <a:ext cx="192" cy="0"/>
                  </a:xfrm>
                  <a:prstGeom prst="line">
                    <a:avLst/>
                  </a:prstGeom>
                  <a:noFill/>
                  <a:ln w="19050">
                    <a:solidFill>
                      <a:srgbClr val="FF0066"/>
                    </a:solidFill>
                    <a:round/>
                  </a:ln>
                  <a:extLst>
                    <a:ext uri="{909E8E84-426E-40DD-AFC4-6F175D3DCCD1}">
                      <a14:hiddenFill xmlns:a14="http://schemas.microsoft.com/office/drawing/2010/main">
                        <a:noFill/>
                      </a14:hiddenFill>
                    </a:ext>
                  </a:extLst>
                </p:spPr>
                <p:txBody>
                  <a:bodyPr/>
                  <a:lstStyle/>
                  <a:p>
                    <a:endParaRPr lang="zh-CN" altLang="en-US"/>
                  </a:p>
                </p:txBody>
              </p:sp>
              <p:sp>
                <p:nvSpPr>
                  <p:cNvPr id="28711" name="Line 105"/>
                  <p:cNvSpPr>
                    <a:spLocks noChangeShapeType="1"/>
                  </p:cNvSpPr>
                  <p:nvPr/>
                </p:nvSpPr>
                <p:spPr bwMode="auto">
                  <a:xfrm rot="-5400000">
                    <a:off x="48" y="144"/>
                    <a:ext cx="192" cy="0"/>
                  </a:xfrm>
                  <a:prstGeom prst="line">
                    <a:avLst/>
                  </a:prstGeom>
                  <a:noFill/>
                  <a:ln w="19050">
                    <a:solidFill>
                      <a:srgbClr val="FF0066"/>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28708" name="Oval 106"/>
                <p:cNvSpPr>
                  <a:spLocks noChangeArrowheads="1"/>
                </p:cNvSpPr>
                <p:nvPr/>
              </p:nvSpPr>
              <p:spPr bwMode="auto">
                <a:xfrm>
                  <a:off x="0" y="0"/>
                  <a:ext cx="46" cy="43"/>
                </a:xfrm>
                <a:prstGeom prst="ellipse">
                  <a:avLst/>
                </a:prstGeom>
                <a:solidFill>
                  <a:srgbClr val="0033CC"/>
                </a:solidFill>
                <a:ln w="19050">
                  <a:solidFill>
                    <a:srgbClr val="0033CC"/>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sp>
          <p:nvSpPr>
            <p:cNvPr id="28696" name="Oval 107"/>
            <p:cNvSpPr>
              <a:spLocks noChangeArrowheads="1"/>
            </p:cNvSpPr>
            <p:nvPr/>
          </p:nvSpPr>
          <p:spPr bwMode="auto">
            <a:xfrm>
              <a:off x="1227" y="624"/>
              <a:ext cx="46" cy="43"/>
            </a:xfrm>
            <a:prstGeom prst="ellipse">
              <a:avLst/>
            </a:prstGeom>
            <a:solidFill>
              <a:schemeClr val="tx1"/>
            </a:solidFill>
            <a:ln w="19050">
              <a:solidFill>
                <a:srgbClr val="FF0066"/>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8697" name="Oval 108"/>
            <p:cNvSpPr>
              <a:spLocks noChangeArrowheads="1"/>
            </p:cNvSpPr>
            <p:nvPr/>
          </p:nvSpPr>
          <p:spPr bwMode="auto">
            <a:xfrm>
              <a:off x="843" y="624"/>
              <a:ext cx="55" cy="51"/>
            </a:xfrm>
            <a:prstGeom prst="ellipse">
              <a:avLst/>
            </a:prstGeom>
            <a:solidFill>
              <a:srgbClr val="0033CC"/>
            </a:solidFill>
            <a:ln w="19050">
              <a:solidFill>
                <a:srgbClr val="0033CC"/>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28682" name="Group 109"/>
          <p:cNvGrpSpPr/>
          <p:nvPr/>
        </p:nvGrpSpPr>
        <p:grpSpPr bwMode="auto">
          <a:xfrm>
            <a:off x="7058025" y="1190625"/>
            <a:ext cx="1752600" cy="685800"/>
            <a:chOff x="0" y="0"/>
            <a:chExt cx="1104" cy="432"/>
          </a:xfrm>
        </p:grpSpPr>
        <p:sp>
          <p:nvSpPr>
            <p:cNvPr id="28693" name="Line 110"/>
            <p:cNvSpPr>
              <a:spLocks noChangeShapeType="1"/>
            </p:cNvSpPr>
            <p:nvPr/>
          </p:nvSpPr>
          <p:spPr bwMode="auto">
            <a:xfrm flipV="1">
              <a:off x="0" y="144"/>
              <a:ext cx="288" cy="288"/>
            </a:xfrm>
            <a:prstGeom prst="line">
              <a:avLst/>
            </a:prstGeom>
            <a:noFill/>
            <a:ln w="19050">
              <a:solidFill>
                <a:schemeClr val="bg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694" name="Text Box 111"/>
            <p:cNvSpPr txBox="1">
              <a:spLocks noChangeArrowheads="1"/>
            </p:cNvSpPr>
            <p:nvPr/>
          </p:nvSpPr>
          <p:spPr bwMode="auto">
            <a:xfrm>
              <a:off x="240" y="0"/>
              <a:ext cx="86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20000"/>
                </a:spcBef>
              </a:pPr>
              <a:r>
                <a:rPr lang="zh-CN" altLang="zh-CN" sz="2800" b="1">
                  <a:solidFill>
                    <a:schemeClr val="bg2"/>
                  </a:solidFill>
                  <a:latin typeface="Times New Roman" panose="02020603050405020304" pitchFamily="18" charset="0"/>
                </a:rPr>
                <a:t>正离子</a:t>
              </a:r>
              <a:endParaRPr lang="zh-CN" altLang="zh-CN" sz="2800">
                <a:solidFill>
                  <a:schemeClr val="bg2"/>
                </a:solidFill>
                <a:latin typeface="Times New Roman" panose="02020603050405020304" pitchFamily="18" charset="0"/>
              </a:endParaRPr>
            </a:p>
          </p:txBody>
        </p:sp>
      </p:grpSp>
      <p:grpSp>
        <p:nvGrpSpPr>
          <p:cNvPr id="28683" name="Group 112"/>
          <p:cNvGrpSpPr/>
          <p:nvPr/>
        </p:nvGrpSpPr>
        <p:grpSpPr bwMode="auto">
          <a:xfrm>
            <a:off x="4619625" y="2790825"/>
            <a:ext cx="1970088" cy="900113"/>
            <a:chOff x="0" y="0"/>
            <a:chExt cx="1241" cy="567"/>
          </a:xfrm>
        </p:grpSpPr>
        <p:sp>
          <p:nvSpPr>
            <p:cNvPr id="28691" name="Text Box 113"/>
            <p:cNvSpPr txBox="1">
              <a:spLocks noChangeArrowheads="1"/>
            </p:cNvSpPr>
            <p:nvPr/>
          </p:nvSpPr>
          <p:spPr bwMode="auto">
            <a:xfrm>
              <a:off x="0" y="240"/>
              <a:ext cx="1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pPr>
              <a:r>
                <a:rPr lang="zh-CN" altLang="zh-CN" sz="2800" b="1">
                  <a:solidFill>
                    <a:schemeClr val="bg2"/>
                  </a:solidFill>
                  <a:latin typeface="Times New Roman" panose="02020603050405020304" pitchFamily="18" charset="0"/>
                </a:rPr>
                <a:t>多数载流子</a:t>
              </a:r>
              <a:endParaRPr lang="zh-CN" altLang="zh-CN" sz="2800">
                <a:solidFill>
                  <a:schemeClr val="bg2"/>
                </a:solidFill>
                <a:latin typeface="Times New Roman" panose="02020603050405020304" pitchFamily="18" charset="0"/>
              </a:endParaRPr>
            </a:p>
          </p:txBody>
        </p:sp>
        <p:sp>
          <p:nvSpPr>
            <p:cNvPr id="28692" name="Line 114"/>
            <p:cNvSpPr>
              <a:spLocks noChangeShapeType="1"/>
            </p:cNvSpPr>
            <p:nvPr/>
          </p:nvSpPr>
          <p:spPr bwMode="auto">
            <a:xfrm flipH="1">
              <a:off x="672" y="0"/>
              <a:ext cx="315" cy="288"/>
            </a:xfrm>
            <a:prstGeom prst="line">
              <a:avLst/>
            </a:prstGeom>
            <a:noFill/>
            <a:ln w="19050">
              <a:solidFill>
                <a:schemeClr val="bg2"/>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28684" name="Group 115"/>
          <p:cNvGrpSpPr/>
          <p:nvPr/>
        </p:nvGrpSpPr>
        <p:grpSpPr bwMode="auto">
          <a:xfrm>
            <a:off x="6643688" y="2790825"/>
            <a:ext cx="2057400" cy="900113"/>
            <a:chOff x="0" y="0"/>
            <a:chExt cx="1296" cy="567"/>
          </a:xfrm>
        </p:grpSpPr>
        <p:sp>
          <p:nvSpPr>
            <p:cNvPr id="28689" name="Line 116"/>
            <p:cNvSpPr>
              <a:spLocks noChangeShapeType="1"/>
            </p:cNvSpPr>
            <p:nvPr/>
          </p:nvSpPr>
          <p:spPr bwMode="auto">
            <a:xfrm>
              <a:off x="96" y="0"/>
              <a:ext cx="349" cy="288"/>
            </a:xfrm>
            <a:prstGeom prst="line">
              <a:avLst/>
            </a:prstGeom>
            <a:noFill/>
            <a:ln w="19050">
              <a:solidFill>
                <a:schemeClr val="bg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690" name="Text Box 117"/>
            <p:cNvSpPr txBox="1">
              <a:spLocks noChangeArrowheads="1"/>
            </p:cNvSpPr>
            <p:nvPr/>
          </p:nvSpPr>
          <p:spPr bwMode="auto">
            <a:xfrm>
              <a:off x="0" y="240"/>
              <a:ext cx="129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pPr>
              <a:r>
                <a:rPr lang="zh-CN" altLang="zh-CN" sz="2800" b="1">
                  <a:solidFill>
                    <a:schemeClr val="bg2"/>
                  </a:solidFill>
                  <a:latin typeface="Times New Roman" panose="02020603050405020304" pitchFamily="18" charset="0"/>
                </a:rPr>
                <a:t>少数载流子</a:t>
              </a:r>
              <a:endParaRPr lang="zh-CN" altLang="zh-CN" sz="2800">
                <a:solidFill>
                  <a:schemeClr val="bg2"/>
                </a:solidFill>
                <a:latin typeface="Times New Roman" panose="02020603050405020304" pitchFamily="18" charset="0"/>
              </a:endParaRPr>
            </a:p>
          </p:txBody>
        </p:sp>
      </p:grpSp>
      <p:sp>
        <p:nvSpPr>
          <p:cNvPr id="28685" name="Rectangle 118"/>
          <p:cNvSpPr>
            <a:spLocks noChangeArrowheads="1"/>
          </p:cNvSpPr>
          <p:nvPr/>
        </p:nvSpPr>
        <p:spPr bwMode="auto">
          <a:xfrm>
            <a:off x="8839200" y="3505200"/>
            <a:ext cx="304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4695" name="Rectangle 119"/>
          <p:cNvSpPr>
            <a:spLocks noChangeArrowheads="1"/>
          </p:cNvSpPr>
          <p:nvPr/>
        </p:nvSpPr>
        <p:spPr bwMode="auto">
          <a:xfrm>
            <a:off x="457200" y="3975100"/>
            <a:ext cx="8280400" cy="2232025"/>
          </a:xfrm>
          <a:prstGeom prst="rect">
            <a:avLst/>
          </a:prstGeom>
          <a:noFill/>
          <a:ln w="9525">
            <a:solidFill>
              <a:schemeClr val="bg2"/>
            </a:solidFill>
            <a:miter lim="800000"/>
          </a:ln>
          <a:extLst>
            <a:ext uri="{909E8E84-426E-40DD-AFC4-6F175D3DCCD1}">
              <a14:hiddenFill xmlns:a14="http://schemas.microsoft.com/office/drawing/2010/main">
                <a:solidFill>
                  <a:srgbClr val="FFFFFF"/>
                </a:solidFill>
              </a14:hiddenFill>
            </a:ext>
          </a:extLst>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pPr>
            <a:r>
              <a:rPr lang="zh-CN" altLang="zh-CN" sz="2800" b="1" dirty="0">
                <a:solidFill>
                  <a:srgbClr val="FF0066"/>
                </a:solidFill>
                <a:latin typeface="Times New Roman" panose="02020603050405020304" pitchFamily="18" charset="0"/>
              </a:rPr>
              <a:t>结论</a:t>
            </a:r>
            <a:endParaRPr lang="zh-CN" altLang="zh-CN" sz="2800" b="1" dirty="0">
              <a:solidFill>
                <a:schemeClr val="bg1"/>
              </a:solidFill>
              <a:latin typeface="Times New Roman" panose="02020603050405020304" pitchFamily="18" charset="0"/>
            </a:endParaRPr>
          </a:p>
          <a:p>
            <a:pPr eaLnBrk="1" hangingPunct="1">
              <a:buFontTx/>
              <a:buChar char="•"/>
            </a:pPr>
            <a:r>
              <a:rPr lang="zh-CN" altLang="zh-CN" sz="2800" b="1" dirty="0">
                <a:latin typeface="Times New Roman" panose="02020603050405020304" pitchFamily="18" charset="0"/>
              </a:rPr>
              <a:t>多子的浓度主要取决于掺入杂质的浓度；少子的</a:t>
            </a:r>
            <a:endParaRPr lang="zh-CN" altLang="zh-CN" sz="2800" b="1" dirty="0">
              <a:latin typeface="Times New Roman" panose="02020603050405020304" pitchFamily="18" charset="0"/>
            </a:endParaRPr>
          </a:p>
          <a:p>
            <a:pPr eaLnBrk="1" hangingPunct="1"/>
            <a:r>
              <a:rPr lang="zh-CN" altLang="zh-CN" sz="2800" b="1" dirty="0">
                <a:latin typeface="Times New Roman" panose="02020603050405020304" pitchFamily="18" charset="0"/>
              </a:rPr>
              <a:t>    浓度主要取决于温度。</a:t>
            </a:r>
            <a:endParaRPr lang="zh-CN" altLang="zh-CN" sz="2800" b="1" dirty="0">
              <a:latin typeface="Times New Roman" panose="02020603050405020304" pitchFamily="18" charset="0"/>
            </a:endParaRPr>
          </a:p>
          <a:p>
            <a:pPr eaLnBrk="1" hangingPunct="1">
              <a:spcBef>
                <a:spcPct val="20000"/>
              </a:spcBef>
              <a:buFontTx/>
              <a:buChar char="•"/>
            </a:pPr>
            <a:r>
              <a:rPr lang="zh-CN" altLang="zh-CN" sz="2800" b="1" dirty="0">
                <a:latin typeface="Times New Roman" panose="02020603050405020304" pitchFamily="18" charset="0"/>
              </a:rPr>
              <a:t>杂质半导体的导电性主要取决多子的浓度。</a:t>
            </a:r>
            <a:endParaRPr lang="zh-CN" altLang="zh-CN" sz="2800" b="1" dirty="0">
              <a:latin typeface="Times New Roman" panose="02020603050405020304" pitchFamily="18" charset="0"/>
            </a:endParaRPr>
          </a:p>
        </p:txBody>
      </p:sp>
      <p:sp>
        <p:nvSpPr>
          <p:cNvPr id="28687" name="Text Box 120"/>
          <p:cNvSpPr txBox="1">
            <a:spLocks noChangeArrowheads="1"/>
          </p:cNvSpPr>
          <p:nvPr/>
        </p:nvSpPr>
        <p:spPr bwMode="auto">
          <a:xfrm>
            <a:off x="1116013" y="1052513"/>
            <a:ext cx="1989137"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zh-CN" sz="3200" b="1">
                <a:solidFill>
                  <a:srgbClr val="FF0066"/>
                </a:solidFill>
                <a:latin typeface="Times New Roman" panose="02020603050405020304" pitchFamily="18" charset="0"/>
                <a:ea typeface="隶书" panose="02010509060101010101" pitchFamily="49" charset="-122"/>
              </a:rPr>
              <a:t>P</a:t>
            </a:r>
            <a:r>
              <a:rPr lang="zh-CN" altLang="zh-CN" sz="2800" b="1">
                <a:solidFill>
                  <a:srgbClr val="FF0066"/>
                </a:solidFill>
                <a:latin typeface="Times New Roman" panose="02020603050405020304" pitchFamily="18" charset="0"/>
              </a:rPr>
              <a:t>型半导体</a:t>
            </a:r>
            <a:endParaRPr lang="zh-CN" altLang="zh-CN" sz="2800" b="1">
              <a:solidFill>
                <a:srgbClr val="FF0066"/>
              </a:solidFill>
              <a:latin typeface="Times New Roman" panose="02020603050405020304" pitchFamily="18" charset="0"/>
            </a:endParaRPr>
          </a:p>
        </p:txBody>
      </p:sp>
      <p:sp>
        <p:nvSpPr>
          <p:cNvPr id="28688" name="Text Box 121"/>
          <p:cNvSpPr txBox="1">
            <a:spLocks noChangeArrowheads="1"/>
          </p:cNvSpPr>
          <p:nvPr/>
        </p:nvSpPr>
        <p:spPr bwMode="auto">
          <a:xfrm>
            <a:off x="5003800" y="1125538"/>
            <a:ext cx="1989138"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zh-CN" sz="3200" b="1">
                <a:solidFill>
                  <a:srgbClr val="FF0066"/>
                </a:solidFill>
                <a:latin typeface="Times New Roman" panose="02020603050405020304" pitchFamily="18" charset="0"/>
                <a:ea typeface="隶书" panose="02010509060101010101" pitchFamily="49" charset="-122"/>
              </a:rPr>
              <a:t>N</a:t>
            </a:r>
            <a:r>
              <a:rPr lang="zh-CN" altLang="zh-CN" sz="2800" b="1">
                <a:solidFill>
                  <a:srgbClr val="FF0066"/>
                </a:solidFill>
                <a:latin typeface="Times New Roman" panose="02020603050405020304" pitchFamily="18" charset="0"/>
              </a:rPr>
              <a:t>型半导体</a:t>
            </a:r>
            <a:endParaRPr lang="zh-CN" altLang="zh-CN" sz="2800" b="1">
              <a:solidFill>
                <a:srgbClr val="FF0066"/>
              </a:solidFill>
              <a:latin typeface="Times New Roman" panose="02020603050405020304" pitchFamily="18" charset="0"/>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4695"/>
                                        </p:tgtEl>
                                        <p:attrNameLst>
                                          <p:attrName>style.visibility</p:attrName>
                                        </p:attrNameLst>
                                      </p:cBhvr>
                                      <p:to>
                                        <p:strVal val="visible"/>
                                      </p:to>
                                    </p:set>
                                    <p:anim calcmode="lin" valueType="num">
                                      <p:cBhvr additive="base">
                                        <p:cTn id="7" dur="500" fill="hold"/>
                                        <p:tgtEl>
                                          <p:spTgt spid="24695"/>
                                        </p:tgtEl>
                                        <p:attrNameLst>
                                          <p:attrName>ppt_x</p:attrName>
                                        </p:attrNameLst>
                                      </p:cBhvr>
                                      <p:tavLst>
                                        <p:tav tm="0">
                                          <p:val>
                                            <p:strVal val="0-#ppt_w/2"/>
                                          </p:val>
                                        </p:tav>
                                        <p:tav tm="100000">
                                          <p:val>
                                            <p:strVal val="#ppt_x"/>
                                          </p:val>
                                        </p:tav>
                                      </p:tavLst>
                                    </p:anim>
                                    <p:anim calcmode="lin" valueType="num">
                                      <p:cBhvr additive="base">
                                        <p:cTn id="8" dur="500" fill="hold"/>
                                        <p:tgtEl>
                                          <p:spTgt spid="2469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695" grpId="0" animBg="1"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2"/>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1997C8D9-FECB-4963-8E9D-724AD48EF355}" type="slidenum">
              <a:rPr lang="zh-CN" altLang="zh-CN">
                <a:latin typeface="Arial Black" panose="020B0A04020102020204" pitchFamily="34" charset="0"/>
              </a:rPr>
            </a:fld>
            <a:endParaRPr lang="zh-CN" altLang="zh-CN">
              <a:latin typeface="Arial Black" panose="020B0A04020102020204" pitchFamily="34" charset="0"/>
            </a:endParaRPr>
          </a:p>
        </p:txBody>
      </p:sp>
      <p:sp>
        <p:nvSpPr>
          <p:cNvPr id="29699" name="Date Placeholder 3"/>
          <p:cNvSpPr>
            <a:spLocks noGrp="1"/>
          </p:cNvSpPr>
          <p:nvPr>
            <p:ph type="dt"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0F3D5D26-62B9-4F7E-A451-E3468A59A56C}" type="datetime1">
              <a:rPr lang="zh-CN" altLang="en-US"/>
            </a:fld>
            <a:endParaRPr lang="zh-CN" altLang="zh-CN"/>
          </a:p>
        </p:txBody>
      </p:sp>
      <p:sp>
        <p:nvSpPr>
          <p:cNvPr id="25602" name="Text Box 2"/>
          <p:cNvSpPr txBox="1">
            <a:spLocks noChangeArrowheads="1"/>
          </p:cNvSpPr>
          <p:nvPr/>
        </p:nvSpPr>
        <p:spPr bwMode="auto">
          <a:xfrm>
            <a:off x="571500" y="1947863"/>
            <a:ext cx="8001000"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10000"/>
              </a:lnSpc>
            </a:pPr>
            <a:r>
              <a:rPr lang="zh-CN" altLang="zh-CN" sz="2600" b="1">
                <a:latin typeface="Times New Roman" panose="02020603050405020304" pitchFamily="18" charset="0"/>
              </a:rPr>
              <a:t>　　</a:t>
            </a:r>
            <a:r>
              <a:rPr lang="zh-CN" altLang="zh-CN" sz="2800" b="1">
                <a:latin typeface="Times New Roman" panose="02020603050405020304" pitchFamily="18" charset="0"/>
                <a:ea typeface="ˎ̥"/>
                <a:cs typeface="ˎ̥"/>
              </a:rPr>
              <a:t>1. </a:t>
            </a:r>
            <a:r>
              <a:rPr lang="zh-CN" altLang="zh-CN" sz="2800" b="1">
                <a:latin typeface="Times New Roman" panose="02020603050405020304" pitchFamily="18" charset="0"/>
              </a:rPr>
              <a:t>光敏性</a:t>
            </a:r>
            <a:r>
              <a:rPr lang="zh-CN" altLang="zh-CN" sz="2800" b="1">
                <a:latin typeface="Times New Roman" panose="02020603050405020304" pitchFamily="18" charset="0"/>
                <a:ea typeface="ˎ̥"/>
                <a:cs typeface="ˎ̥"/>
              </a:rPr>
              <a:t>：</a:t>
            </a:r>
            <a:r>
              <a:rPr lang="zh-CN" altLang="zh-CN" sz="2800" b="1">
                <a:latin typeface="Times New Roman" panose="02020603050405020304" pitchFamily="18" charset="0"/>
              </a:rPr>
              <a:t>导电性和光照强度有关</a:t>
            </a:r>
            <a:endParaRPr lang="zh-CN" altLang="zh-CN"/>
          </a:p>
        </p:txBody>
      </p:sp>
      <p:sp>
        <p:nvSpPr>
          <p:cNvPr id="25603" name="Text Box 3"/>
          <p:cNvSpPr txBox="1">
            <a:spLocks noChangeArrowheads="1"/>
          </p:cNvSpPr>
          <p:nvPr/>
        </p:nvSpPr>
        <p:spPr bwMode="auto">
          <a:xfrm>
            <a:off x="1255713" y="3603625"/>
            <a:ext cx="7315200" cy="1306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10000"/>
              </a:lnSpc>
            </a:pPr>
            <a:r>
              <a:rPr lang="zh-CN" altLang="zh-CN" sz="2800" b="1">
                <a:latin typeface="Times New Roman" panose="02020603050405020304" pitchFamily="18" charset="0"/>
                <a:ea typeface="ˎ̥"/>
                <a:cs typeface="ˎ̥"/>
              </a:rPr>
              <a:t>3. </a:t>
            </a:r>
            <a:r>
              <a:rPr lang="zh-CN" altLang="zh-CN" sz="2800" b="1">
                <a:latin typeface="Times New Roman" panose="02020603050405020304" pitchFamily="18" charset="0"/>
              </a:rPr>
              <a:t>掺杂性：掺入不同杂质，形成不同类型的半导体 </a:t>
            </a:r>
            <a:endParaRPr lang="zh-CN" altLang="zh-CN">
              <a:ea typeface="ˎ̥"/>
              <a:cs typeface="ˎ̥"/>
            </a:endParaRPr>
          </a:p>
          <a:p>
            <a:pPr eaLnBrk="1" hangingPunct="1"/>
            <a:endParaRPr lang="zh-CN" altLang="zh-CN"/>
          </a:p>
        </p:txBody>
      </p:sp>
      <p:sp>
        <p:nvSpPr>
          <p:cNvPr id="25604" name="Text Box 4"/>
          <p:cNvSpPr txBox="1">
            <a:spLocks noChangeArrowheads="1"/>
          </p:cNvSpPr>
          <p:nvPr/>
        </p:nvSpPr>
        <p:spPr bwMode="auto">
          <a:xfrm>
            <a:off x="614363" y="3198813"/>
            <a:ext cx="6781800" cy="528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10000"/>
              </a:lnSpc>
            </a:pPr>
            <a:r>
              <a:rPr lang="zh-CN" altLang="zh-CN" sz="2600" b="1">
                <a:latin typeface="Garamond" panose="02020404030301010803" pitchFamily="18" charset="0"/>
                <a:ea typeface="ˎ̥"/>
                <a:cs typeface="ˎ̥"/>
              </a:rPr>
              <a:t>       </a:t>
            </a:r>
            <a:endParaRPr lang="zh-CN" altLang="zh-CN"/>
          </a:p>
        </p:txBody>
      </p:sp>
      <p:sp>
        <p:nvSpPr>
          <p:cNvPr id="25605" name="Text Box 5"/>
          <p:cNvSpPr txBox="1">
            <a:spLocks noChangeArrowheads="1"/>
          </p:cNvSpPr>
          <p:nvPr/>
        </p:nvSpPr>
        <p:spPr bwMode="auto">
          <a:xfrm>
            <a:off x="571500" y="2738438"/>
            <a:ext cx="8001000"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10000"/>
              </a:lnSpc>
            </a:pPr>
            <a:r>
              <a:rPr lang="zh-CN" altLang="zh-CN" sz="2600" b="1">
                <a:solidFill>
                  <a:srgbClr val="333333"/>
                </a:solidFill>
                <a:latin typeface="Times New Roman" panose="02020603050405020304" pitchFamily="18" charset="0"/>
              </a:rPr>
              <a:t>　　</a:t>
            </a:r>
            <a:r>
              <a:rPr lang="zh-CN" altLang="zh-CN" sz="2800" b="1">
                <a:solidFill>
                  <a:srgbClr val="333333"/>
                </a:solidFill>
                <a:latin typeface="Times New Roman" panose="02020603050405020304" pitchFamily="18" charset="0"/>
                <a:ea typeface="ˎ̥"/>
                <a:cs typeface="ˎ̥"/>
              </a:rPr>
              <a:t>2. </a:t>
            </a:r>
            <a:r>
              <a:rPr lang="zh-CN" altLang="zh-CN" sz="2800" b="1">
                <a:latin typeface="Times New Roman" panose="02020603050405020304" pitchFamily="18" charset="0"/>
              </a:rPr>
              <a:t>热敏性：导电性和温度有关</a:t>
            </a:r>
            <a:endParaRPr lang="zh-CN" altLang="zh-CN"/>
          </a:p>
        </p:txBody>
      </p:sp>
      <p:sp>
        <p:nvSpPr>
          <p:cNvPr id="25606" name="Text Box 6"/>
          <p:cNvSpPr txBox="1">
            <a:spLocks noChangeArrowheads="1"/>
          </p:cNvSpPr>
          <p:nvPr/>
        </p:nvSpPr>
        <p:spPr bwMode="auto">
          <a:xfrm>
            <a:off x="611188" y="981075"/>
            <a:ext cx="8001000"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10000"/>
              </a:lnSpc>
            </a:pPr>
            <a:r>
              <a:rPr lang="zh-CN" altLang="zh-CN" sz="2600" b="1">
                <a:latin typeface="Times New Roman" panose="02020603050405020304" pitchFamily="18" charset="0"/>
              </a:rPr>
              <a:t>　　</a:t>
            </a:r>
            <a:r>
              <a:rPr lang="zh-CN" altLang="zh-CN" sz="3200" b="1">
                <a:solidFill>
                  <a:srgbClr val="FF0066"/>
                </a:solidFill>
                <a:latin typeface="Times New Roman" panose="02020603050405020304" pitchFamily="18" charset="0"/>
                <a:ea typeface="ˎ̥"/>
                <a:cs typeface="ˎ̥"/>
              </a:rPr>
              <a:t>半导体的三个性质</a:t>
            </a:r>
            <a:endParaRPr lang="zh-CN" altLang="zh-CN" sz="3200">
              <a:solidFill>
                <a:srgbClr val="FF0066"/>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5606"/>
                                        </p:tgtEl>
                                        <p:attrNameLst>
                                          <p:attrName>style.visibility</p:attrName>
                                        </p:attrNameLst>
                                      </p:cBhvr>
                                      <p:to>
                                        <p:strVal val="visible"/>
                                      </p:to>
                                    </p:set>
                                    <p:animEffect transition="in" filter="checkerboard(across)">
                                      <p:cBhvr>
                                        <p:cTn id="7" dur="500"/>
                                        <p:tgtEl>
                                          <p:spTgt spid="25606"/>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25602"/>
                                        </p:tgtEl>
                                        <p:attrNameLst>
                                          <p:attrName>style.visibility</p:attrName>
                                        </p:attrNameLst>
                                      </p:cBhvr>
                                      <p:to>
                                        <p:strVal val="visible"/>
                                      </p:to>
                                    </p:set>
                                    <p:animEffect transition="in" filter="checkerboard(across)">
                                      <p:cBhvr>
                                        <p:cTn id="12" dur="500"/>
                                        <p:tgtEl>
                                          <p:spTgt spid="25602"/>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25605"/>
                                        </p:tgtEl>
                                        <p:attrNameLst>
                                          <p:attrName>style.visibility</p:attrName>
                                        </p:attrNameLst>
                                      </p:cBhvr>
                                      <p:to>
                                        <p:strVal val="visible"/>
                                      </p:to>
                                    </p:set>
                                    <p:animEffect transition="in" filter="checkerboard(across)">
                                      <p:cBhvr>
                                        <p:cTn id="17" dur="500"/>
                                        <p:tgtEl>
                                          <p:spTgt spid="25605"/>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25603"/>
                                        </p:tgtEl>
                                        <p:attrNameLst>
                                          <p:attrName>style.visibility</p:attrName>
                                        </p:attrNameLst>
                                      </p:cBhvr>
                                      <p:to>
                                        <p:strVal val="visible"/>
                                      </p:to>
                                    </p:set>
                                    <p:animEffect transition="in" filter="checkerboard(across)">
                                      <p:cBhvr>
                                        <p:cTn id="22" dur="500"/>
                                        <p:tgtEl>
                                          <p:spTgt spid="25603"/>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25604"/>
                                        </p:tgtEl>
                                        <p:attrNameLst>
                                          <p:attrName>style.visibility</p:attrName>
                                        </p:attrNameLst>
                                      </p:cBhvr>
                                      <p:to>
                                        <p:strVal val="visible"/>
                                      </p:to>
                                    </p:set>
                                    <p:animEffect transition="in" filter="checkerboard(across)">
                                      <p:cBhvr>
                                        <p:cTn id="27" dur="500"/>
                                        <p:tgtEl>
                                          <p:spTgt spid="256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2" grpId="0" autoUpdateAnimBg="0"/>
      <p:bldP spid="25603" grpId="0" autoUpdateAnimBg="0"/>
      <p:bldP spid="25604" grpId="0" autoUpdateAnimBg="0"/>
      <p:bldP spid="25605" grpId="0" autoUpdateAnimBg="0"/>
      <p:bldP spid="25606" grpId="0"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2"/>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FEAEC1B1-E9C4-4CDB-87DB-B252E9616584}" type="slidenum">
              <a:rPr lang="zh-CN" altLang="zh-CN">
                <a:latin typeface="Arial Black" panose="020B0A04020102020204" pitchFamily="34" charset="0"/>
              </a:rPr>
            </a:fld>
            <a:endParaRPr lang="zh-CN" altLang="zh-CN">
              <a:latin typeface="Arial Black" panose="020B0A04020102020204" pitchFamily="34" charset="0"/>
            </a:endParaRPr>
          </a:p>
        </p:txBody>
      </p:sp>
      <p:sp>
        <p:nvSpPr>
          <p:cNvPr id="30723" name="Date Placeholder 3"/>
          <p:cNvSpPr>
            <a:spLocks noGrp="1"/>
          </p:cNvSpPr>
          <p:nvPr>
            <p:ph type="dt"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15D321BC-60C3-4D9E-9441-BEF3E107BB80}" type="datetime1">
              <a:rPr lang="zh-CN" altLang="en-US"/>
            </a:fld>
            <a:endParaRPr lang="zh-CN" altLang="zh-CN"/>
          </a:p>
        </p:txBody>
      </p:sp>
      <p:sp>
        <p:nvSpPr>
          <p:cNvPr id="26626" name="Text Box 2"/>
          <p:cNvSpPr txBox="1">
            <a:spLocks noChangeArrowheads="1"/>
          </p:cNvSpPr>
          <p:nvPr/>
        </p:nvSpPr>
        <p:spPr bwMode="auto">
          <a:xfrm>
            <a:off x="1979613" y="404813"/>
            <a:ext cx="4094162"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pPr>
            <a:r>
              <a:rPr lang="zh-CN" altLang="zh-CN" sz="3600" b="1">
                <a:solidFill>
                  <a:srgbClr val="0000FF"/>
                </a:solidFill>
                <a:latin typeface="黑体" panose="02010609060101010101" pitchFamily="49" charset="-122"/>
                <a:ea typeface="黑体" panose="02010609060101010101" pitchFamily="49" charset="-122"/>
              </a:rPr>
              <a:t>1.2  半导体二极管</a:t>
            </a:r>
            <a:endParaRPr lang="zh-CN" altLang="zh-CN" sz="3600" b="1">
              <a:solidFill>
                <a:srgbClr val="0000FF"/>
              </a:solidFill>
              <a:latin typeface="黑体" panose="02010609060101010101" pitchFamily="49" charset="-122"/>
              <a:ea typeface="黑体" panose="02010609060101010101" pitchFamily="49" charset="-122"/>
            </a:endParaRPr>
          </a:p>
        </p:txBody>
      </p:sp>
      <p:sp>
        <p:nvSpPr>
          <p:cNvPr id="26627" name="Text Box 3"/>
          <p:cNvSpPr txBox="1">
            <a:spLocks noChangeArrowheads="1"/>
          </p:cNvSpPr>
          <p:nvPr/>
        </p:nvSpPr>
        <p:spPr bwMode="auto">
          <a:xfrm>
            <a:off x="1447800" y="1233488"/>
            <a:ext cx="62484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zh-CN" sz="3200" b="1">
                <a:solidFill>
                  <a:srgbClr val="FF0000"/>
                </a:solidFill>
                <a:latin typeface="黑体" panose="02010609060101010101" pitchFamily="49" charset="-122"/>
                <a:ea typeface="黑体" panose="02010609060101010101" pitchFamily="49" charset="-122"/>
              </a:rPr>
              <a:t>1.2.1　PN 结及其单向导电性</a:t>
            </a:r>
            <a:endParaRPr lang="zh-CN" altLang="zh-CN" sz="3200">
              <a:latin typeface="黑体" panose="02010609060101010101" pitchFamily="49" charset="-122"/>
              <a:ea typeface="黑体" panose="02010609060101010101" pitchFamily="49" charset="-122"/>
            </a:endParaRPr>
          </a:p>
        </p:txBody>
      </p:sp>
      <p:sp>
        <p:nvSpPr>
          <p:cNvPr id="26628" name="Text Box 4"/>
          <p:cNvSpPr txBox="1">
            <a:spLocks noChangeArrowheads="1"/>
          </p:cNvSpPr>
          <p:nvPr/>
        </p:nvSpPr>
        <p:spPr bwMode="auto">
          <a:xfrm>
            <a:off x="381000" y="1836738"/>
            <a:ext cx="8382000" cy="152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pPr>
            <a:r>
              <a:rPr lang="zh-CN" altLang="zh-CN" sz="2600" b="1">
                <a:latin typeface="Garamond" panose="02020404030301010803" pitchFamily="18" charset="0"/>
                <a:ea typeface="ˎ̥"/>
                <a:cs typeface="ˎ̥"/>
              </a:rPr>
              <a:t>        </a:t>
            </a:r>
            <a:r>
              <a:rPr lang="zh-CN" altLang="zh-CN" sz="2600" b="1">
                <a:latin typeface="Times New Roman" panose="02020603050405020304" pitchFamily="18" charset="0"/>
              </a:rPr>
              <a:t>在一块半导体单晶上一侧掺杂成为</a:t>
            </a:r>
            <a:r>
              <a:rPr lang="zh-CN" altLang="zh-CN" sz="2600" b="1">
                <a:latin typeface="Times New Roman" panose="02020603050405020304" pitchFamily="18" charset="0"/>
                <a:ea typeface="ˎ̥"/>
                <a:cs typeface="ˎ̥"/>
              </a:rPr>
              <a:t> P </a:t>
            </a:r>
            <a:r>
              <a:rPr lang="zh-CN" altLang="zh-CN" sz="2600" b="1">
                <a:latin typeface="Times New Roman" panose="02020603050405020304" pitchFamily="18" charset="0"/>
              </a:rPr>
              <a:t>型半导体，另一侧掺杂成为</a:t>
            </a:r>
            <a:r>
              <a:rPr lang="zh-CN" altLang="zh-CN" sz="2600" b="1">
                <a:latin typeface="Times New Roman" panose="02020603050405020304" pitchFamily="18" charset="0"/>
                <a:ea typeface="ˎ̥"/>
                <a:cs typeface="ˎ̥"/>
              </a:rPr>
              <a:t> N </a:t>
            </a:r>
            <a:r>
              <a:rPr lang="zh-CN" altLang="zh-CN" sz="2600" b="1">
                <a:latin typeface="Times New Roman" panose="02020603050405020304" pitchFamily="18" charset="0"/>
              </a:rPr>
              <a:t>型半导体，两个区域的交界处就形成了一个特殊的薄层</a:t>
            </a:r>
            <a:r>
              <a:rPr lang="zh-CN" altLang="zh-CN" sz="2600" b="1">
                <a:solidFill>
                  <a:srgbClr val="FF0000"/>
                </a:solidFill>
              </a:rPr>
              <a:t>（耗尽层）</a:t>
            </a:r>
            <a:r>
              <a:rPr lang="zh-CN" altLang="zh-CN" sz="2600" b="1">
                <a:latin typeface="Times New Roman" panose="02020603050405020304" pitchFamily="18" charset="0"/>
              </a:rPr>
              <a:t>，</a:t>
            </a:r>
            <a:r>
              <a:rPr lang="zh-CN" altLang="zh-CN" sz="2600" b="1">
                <a:solidFill>
                  <a:srgbClr val="0000FF"/>
                </a:solidFill>
                <a:latin typeface="Times New Roman" panose="02020603050405020304" pitchFamily="18" charset="0"/>
              </a:rPr>
              <a:t>称为</a:t>
            </a:r>
            <a:r>
              <a:rPr lang="zh-CN" altLang="zh-CN" sz="2600" b="1">
                <a:solidFill>
                  <a:srgbClr val="0000FF"/>
                </a:solidFill>
                <a:latin typeface="Times New Roman" panose="02020603050405020304" pitchFamily="18" charset="0"/>
                <a:ea typeface="ˎ̥"/>
                <a:cs typeface="ˎ̥"/>
              </a:rPr>
              <a:t> PN </a:t>
            </a:r>
            <a:r>
              <a:rPr lang="zh-CN" altLang="zh-CN" sz="2600" b="1">
                <a:solidFill>
                  <a:srgbClr val="0000FF"/>
                </a:solidFill>
                <a:latin typeface="Times New Roman" panose="02020603050405020304" pitchFamily="18" charset="0"/>
              </a:rPr>
              <a:t>结</a:t>
            </a:r>
            <a:r>
              <a:rPr lang="zh-CN" altLang="zh-CN" sz="2600" b="1">
                <a:latin typeface="Times New Roman" panose="02020603050405020304" pitchFamily="18" charset="0"/>
              </a:rPr>
              <a:t>。</a:t>
            </a:r>
            <a:r>
              <a:rPr lang="zh-CN" altLang="zh-CN" sz="2600" b="1">
                <a:latin typeface="Times New Roman" panose="02020603050405020304" pitchFamily="18" charset="0"/>
                <a:ea typeface="ˎ̥"/>
                <a:cs typeface="ˎ̥"/>
              </a:rPr>
              <a:t> </a:t>
            </a:r>
            <a:endParaRPr lang="zh-CN" altLang="zh-CN" sz="2600" b="1">
              <a:latin typeface="Times New Roman" panose="02020603050405020304" pitchFamily="18" charset="0"/>
              <a:ea typeface="ˎ̥"/>
              <a:cs typeface="ˎ̥"/>
            </a:endParaRPr>
          </a:p>
        </p:txBody>
      </p:sp>
      <p:grpSp>
        <p:nvGrpSpPr>
          <p:cNvPr id="2" name="Group 5"/>
          <p:cNvGrpSpPr/>
          <p:nvPr/>
        </p:nvGrpSpPr>
        <p:grpSpPr bwMode="auto">
          <a:xfrm>
            <a:off x="1752600" y="3430588"/>
            <a:ext cx="5715000" cy="2590800"/>
            <a:chOff x="0" y="0"/>
            <a:chExt cx="3600" cy="1632"/>
          </a:xfrm>
        </p:grpSpPr>
        <p:grpSp>
          <p:nvGrpSpPr>
            <p:cNvPr id="30788" name="Group 6"/>
            <p:cNvGrpSpPr/>
            <p:nvPr/>
          </p:nvGrpSpPr>
          <p:grpSpPr bwMode="auto">
            <a:xfrm>
              <a:off x="0" y="327"/>
              <a:ext cx="3600" cy="1305"/>
              <a:chOff x="0" y="0"/>
              <a:chExt cx="3600" cy="1305"/>
            </a:xfrm>
          </p:grpSpPr>
          <p:grpSp>
            <p:nvGrpSpPr>
              <p:cNvPr id="30791" name="Group 7"/>
              <p:cNvGrpSpPr/>
              <p:nvPr/>
            </p:nvGrpSpPr>
            <p:grpSpPr bwMode="auto">
              <a:xfrm>
                <a:off x="144" y="96"/>
                <a:ext cx="288" cy="288"/>
                <a:chOff x="0" y="0"/>
                <a:chExt cx="288" cy="288"/>
              </a:xfrm>
            </p:grpSpPr>
            <p:sp>
              <p:nvSpPr>
                <p:cNvPr id="30906" name="Oval 8"/>
                <p:cNvSpPr>
                  <a:spLocks noChangeArrowheads="1"/>
                </p:cNvSpPr>
                <p:nvPr/>
              </p:nvSpPr>
              <p:spPr bwMode="auto">
                <a:xfrm>
                  <a:off x="0" y="0"/>
                  <a:ext cx="288" cy="288"/>
                </a:xfrm>
                <a:prstGeom prst="ellipse">
                  <a:avLst/>
                </a:prstGeom>
                <a:solidFill>
                  <a:schemeClr val="bg1"/>
                </a:solidFill>
                <a:ln w="57150">
                  <a:solidFill>
                    <a:srgbClr val="0000FF"/>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0907" name="Line 9"/>
                <p:cNvSpPr>
                  <a:spLocks noChangeShapeType="1"/>
                </p:cNvSpPr>
                <p:nvPr/>
              </p:nvSpPr>
              <p:spPr bwMode="auto">
                <a:xfrm>
                  <a:off x="48" y="144"/>
                  <a:ext cx="192" cy="0"/>
                </a:xfrm>
                <a:prstGeom prst="line">
                  <a:avLst/>
                </a:prstGeom>
                <a:noFill/>
                <a:ln w="57150">
                  <a:solidFill>
                    <a:srgbClr val="0000FF"/>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30792" name="Group 10"/>
              <p:cNvGrpSpPr/>
              <p:nvPr/>
            </p:nvGrpSpPr>
            <p:grpSpPr bwMode="auto">
              <a:xfrm>
                <a:off x="576" y="96"/>
                <a:ext cx="288" cy="288"/>
                <a:chOff x="0" y="0"/>
                <a:chExt cx="288" cy="288"/>
              </a:xfrm>
            </p:grpSpPr>
            <p:sp>
              <p:nvSpPr>
                <p:cNvPr id="30904" name="Oval 11"/>
                <p:cNvSpPr>
                  <a:spLocks noChangeArrowheads="1"/>
                </p:cNvSpPr>
                <p:nvPr/>
              </p:nvSpPr>
              <p:spPr bwMode="auto">
                <a:xfrm>
                  <a:off x="0" y="0"/>
                  <a:ext cx="288" cy="288"/>
                </a:xfrm>
                <a:prstGeom prst="ellipse">
                  <a:avLst/>
                </a:prstGeom>
                <a:solidFill>
                  <a:schemeClr val="bg1"/>
                </a:solidFill>
                <a:ln w="57150">
                  <a:solidFill>
                    <a:srgbClr val="0000FF"/>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0905" name="Line 12"/>
                <p:cNvSpPr>
                  <a:spLocks noChangeShapeType="1"/>
                </p:cNvSpPr>
                <p:nvPr/>
              </p:nvSpPr>
              <p:spPr bwMode="auto">
                <a:xfrm>
                  <a:off x="48" y="144"/>
                  <a:ext cx="192" cy="0"/>
                </a:xfrm>
                <a:prstGeom prst="line">
                  <a:avLst/>
                </a:prstGeom>
                <a:noFill/>
                <a:ln w="57150">
                  <a:solidFill>
                    <a:srgbClr val="0000FF"/>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30793" name="Group 13"/>
              <p:cNvGrpSpPr/>
              <p:nvPr/>
            </p:nvGrpSpPr>
            <p:grpSpPr bwMode="auto">
              <a:xfrm>
                <a:off x="144" y="480"/>
                <a:ext cx="288" cy="288"/>
                <a:chOff x="0" y="0"/>
                <a:chExt cx="288" cy="288"/>
              </a:xfrm>
            </p:grpSpPr>
            <p:sp>
              <p:nvSpPr>
                <p:cNvPr id="30902" name="Oval 14"/>
                <p:cNvSpPr>
                  <a:spLocks noChangeArrowheads="1"/>
                </p:cNvSpPr>
                <p:nvPr/>
              </p:nvSpPr>
              <p:spPr bwMode="auto">
                <a:xfrm>
                  <a:off x="0" y="0"/>
                  <a:ext cx="288" cy="288"/>
                </a:xfrm>
                <a:prstGeom prst="ellipse">
                  <a:avLst/>
                </a:prstGeom>
                <a:solidFill>
                  <a:schemeClr val="bg1"/>
                </a:solidFill>
                <a:ln w="57150">
                  <a:solidFill>
                    <a:srgbClr val="0000FF"/>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0903" name="Line 15"/>
                <p:cNvSpPr>
                  <a:spLocks noChangeShapeType="1"/>
                </p:cNvSpPr>
                <p:nvPr/>
              </p:nvSpPr>
              <p:spPr bwMode="auto">
                <a:xfrm>
                  <a:off x="48" y="144"/>
                  <a:ext cx="192" cy="0"/>
                </a:xfrm>
                <a:prstGeom prst="line">
                  <a:avLst/>
                </a:prstGeom>
                <a:noFill/>
                <a:ln w="57150">
                  <a:solidFill>
                    <a:srgbClr val="0000FF"/>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30794" name="Group 16"/>
              <p:cNvGrpSpPr/>
              <p:nvPr/>
            </p:nvGrpSpPr>
            <p:grpSpPr bwMode="auto">
              <a:xfrm>
                <a:off x="576" y="480"/>
                <a:ext cx="288" cy="288"/>
                <a:chOff x="0" y="0"/>
                <a:chExt cx="288" cy="288"/>
              </a:xfrm>
            </p:grpSpPr>
            <p:sp>
              <p:nvSpPr>
                <p:cNvPr id="30900" name="Oval 17"/>
                <p:cNvSpPr>
                  <a:spLocks noChangeArrowheads="1"/>
                </p:cNvSpPr>
                <p:nvPr/>
              </p:nvSpPr>
              <p:spPr bwMode="auto">
                <a:xfrm>
                  <a:off x="0" y="0"/>
                  <a:ext cx="288" cy="288"/>
                </a:xfrm>
                <a:prstGeom prst="ellipse">
                  <a:avLst/>
                </a:prstGeom>
                <a:solidFill>
                  <a:schemeClr val="bg1"/>
                </a:solidFill>
                <a:ln w="57150">
                  <a:solidFill>
                    <a:srgbClr val="0000FF"/>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0901" name="Line 18"/>
                <p:cNvSpPr>
                  <a:spLocks noChangeShapeType="1"/>
                </p:cNvSpPr>
                <p:nvPr/>
              </p:nvSpPr>
              <p:spPr bwMode="auto">
                <a:xfrm>
                  <a:off x="48" y="144"/>
                  <a:ext cx="192" cy="0"/>
                </a:xfrm>
                <a:prstGeom prst="line">
                  <a:avLst/>
                </a:prstGeom>
                <a:noFill/>
                <a:ln w="57150">
                  <a:solidFill>
                    <a:srgbClr val="0000FF"/>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30795" name="Oval 19"/>
              <p:cNvSpPr>
                <a:spLocks noChangeArrowheads="1"/>
              </p:cNvSpPr>
              <p:nvPr/>
            </p:nvSpPr>
            <p:spPr bwMode="auto">
              <a:xfrm>
                <a:off x="432" y="240"/>
                <a:ext cx="96" cy="96"/>
              </a:xfrm>
              <a:prstGeom prst="ellipse">
                <a:avLst/>
              </a:prstGeom>
              <a:solidFill>
                <a:schemeClr val="bg1"/>
              </a:solidFill>
              <a:ln w="38100">
                <a:solidFill>
                  <a:srgbClr val="FF0000"/>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0796" name="Oval 20"/>
              <p:cNvSpPr>
                <a:spLocks noChangeArrowheads="1"/>
              </p:cNvSpPr>
              <p:nvPr/>
            </p:nvSpPr>
            <p:spPr bwMode="auto">
              <a:xfrm>
                <a:off x="864" y="720"/>
                <a:ext cx="96" cy="96"/>
              </a:xfrm>
              <a:prstGeom prst="ellipse">
                <a:avLst/>
              </a:prstGeom>
              <a:solidFill>
                <a:schemeClr val="bg1"/>
              </a:solidFill>
              <a:ln w="38100">
                <a:solidFill>
                  <a:srgbClr val="FF0000"/>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0797" name="Oval 21"/>
              <p:cNvSpPr>
                <a:spLocks noChangeArrowheads="1"/>
              </p:cNvSpPr>
              <p:nvPr/>
            </p:nvSpPr>
            <p:spPr bwMode="auto">
              <a:xfrm>
                <a:off x="480" y="912"/>
                <a:ext cx="96" cy="96"/>
              </a:xfrm>
              <a:prstGeom prst="ellipse">
                <a:avLst/>
              </a:prstGeom>
              <a:solidFill>
                <a:schemeClr val="bg1"/>
              </a:solidFill>
              <a:ln w="38100">
                <a:solidFill>
                  <a:srgbClr val="FF0000"/>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0798" name="Oval 22"/>
              <p:cNvSpPr>
                <a:spLocks noChangeArrowheads="1"/>
              </p:cNvSpPr>
              <p:nvPr/>
            </p:nvSpPr>
            <p:spPr bwMode="auto">
              <a:xfrm>
                <a:off x="384" y="720"/>
                <a:ext cx="96" cy="96"/>
              </a:xfrm>
              <a:prstGeom prst="ellipse">
                <a:avLst/>
              </a:prstGeom>
              <a:solidFill>
                <a:schemeClr val="bg1"/>
              </a:solidFill>
              <a:ln w="38100">
                <a:solidFill>
                  <a:srgbClr val="FF0000"/>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0799" name="Oval 23"/>
              <p:cNvSpPr>
                <a:spLocks noChangeArrowheads="1"/>
              </p:cNvSpPr>
              <p:nvPr/>
            </p:nvSpPr>
            <p:spPr bwMode="auto">
              <a:xfrm>
                <a:off x="96" y="1104"/>
                <a:ext cx="96" cy="96"/>
              </a:xfrm>
              <a:prstGeom prst="ellipse">
                <a:avLst/>
              </a:prstGeom>
              <a:solidFill>
                <a:schemeClr val="bg1"/>
              </a:solidFill>
              <a:ln w="38100">
                <a:solidFill>
                  <a:srgbClr val="FF0000"/>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0800" name="Oval 24"/>
              <p:cNvSpPr>
                <a:spLocks noChangeArrowheads="1"/>
              </p:cNvSpPr>
              <p:nvPr/>
            </p:nvSpPr>
            <p:spPr bwMode="auto">
              <a:xfrm>
                <a:off x="816" y="48"/>
                <a:ext cx="96" cy="96"/>
              </a:xfrm>
              <a:prstGeom prst="ellipse">
                <a:avLst/>
              </a:prstGeom>
              <a:solidFill>
                <a:schemeClr val="bg1"/>
              </a:solidFill>
              <a:ln w="38100">
                <a:solidFill>
                  <a:srgbClr val="FF0000"/>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nvGrpSpPr>
              <p:cNvPr id="30801" name="Group 25"/>
              <p:cNvGrpSpPr/>
              <p:nvPr/>
            </p:nvGrpSpPr>
            <p:grpSpPr bwMode="auto">
              <a:xfrm>
                <a:off x="3168" y="96"/>
                <a:ext cx="288" cy="288"/>
                <a:chOff x="0" y="0"/>
                <a:chExt cx="288" cy="288"/>
              </a:xfrm>
            </p:grpSpPr>
            <p:grpSp>
              <p:nvGrpSpPr>
                <p:cNvPr id="30896" name="Group 26"/>
                <p:cNvGrpSpPr/>
                <p:nvPr/>
              </p:nvGrpSpPr>
              <p:grpSpPr bwMode="auto">
                <a:xfrm>
                  <a:off x="0" y="0"/>
                  <a:ext cx="288" cy="288"/>
                  <a:chOff x="0" y="0"/>
                  <a:chExt cx="288" cy="288"/>
                </a:xfrm>
              </p:grpSpPr>
              <p:sp>
                <p:nvSpPr>
                  <p:cNvPr id="30898" name="Oval 27"/>
                  <p:cNvSpPr>
                    <a:spLocks noChangeArrowheads="1"/>
                  </p:cNvSpPr>
                  <p:nvPr/>
                </p:nvSpPr>
                <p:spPr bwMode="auto">
                  <a:xfrm>
                    <a:off x="0" y="0"/>
                    <a:ext cx="288" cy="288"/>
                  </a:xfrm>
                  <a:prstGeom prst="ellipse">
                    <a:avLst/>
                  </a:prstGeom>
                  <a:solidFill>
                    <a:schemeClr val="bg1"/>
                  </a:solidFill>
                  <a:ln w="57150">
                    <a:solidFill>
                      <a:srgbClr val="FF0000"/>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0899" name="Line 28"/>
                  <p:cNvSpPr>
                    <a:spLocks noChangeShapeType="1"/>
                  </p:cNvSpPr>
                  <p:nvPr/>
                </p:nvSpPr>
                <p:spPr bwMode="auto">
                  <a:xfrm>
                    <a:off x="144" y="48"/>
                    <a:ext cx="0" cy="192"/>
                  </a:xfrm>
                  <a:prstGeom prst="line">
                    <a:avLst/>
                  </a:prstGeom>
                  <a:noFill/>
                  <a:ln w="57150">
                    <a:solidFill>
                      <a:srgbClr val="FF0000"/>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30897" name="Line 29"/>
                <p:cNvSpPr>
                  <a:spLocks noChangeShapeType="1"/>
                </p:cNvSpPr>
                <p:nvPr/>
              </p:nvSpPr>
              <p:spPr bwMode="auto">
                <a:xfrm>
                  <a:off x="48" y="144"/>
                  <a:ext cx="192" cy="0"/>
                </a:xfrm>
                <a:prstGeom prst="line">
                  <a:avLst/>
                </a:prstGeom>
                <a:noFill/>
                <a:ln w="57150">
                  <a:solidFill>
                    <a:srgbClr val="FF0000"/>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30802" name="Oval 30"/>
              <p:cNvSpPr>
                <a:spLocks noChangeArrowheads="1"/>
              </p:cNvSpPr>
              <p:nvPr/>
            </p:nvSpPr>
            <p:spPr bwMode="auto">
              <a:xfrm>
                <a:off x="2170" y="893"/>
                <a:ext cx="96" cy="96"/>
              </a:xfrm>
              <a:prstGeom prst="ellipse">
                <a:avLst/>
              </a:prstGeom>
              <a:solidFill>
                <a:schemeClr val="bg1"/>
              </a:solidFill>
              <a:ln w="28575">
                <a:solidFill>
                  <a:srgbClr val="FF6600"/>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nvGrpSpPr>
              <p:cNvPr id="30803" name="Group 31"/>
              <p:cNvGrpSpPr/>
              <p:nvPr/>
            </p:nvGrpSpPr>
            <p:grpSpPr bwMode="auto">
              <a:xfrm>
                <a:off x="2170" y="413"/>
                <a:ext cx="96" cy="576"/>
                <a:chOff x="0" y="0"/>
                <a:chExt cx="96" cy="576"/>
              </a:xfrm>
            </p:grpSpPr>
            <p:sp>
              <p:nvSpPr>
                <p:cNvPr id="30894" name="Oval 32"/>
                <p:cNvSpPr>
                  <a:spLocks noChangeArrowheads="1"/>
                </p:cNvSpPr>
                <p:nvPr/>
              </p:nvSpPr>
              <p:spPr bwMode="auto">
                <a:xfrm>
                  <a:off x="0" y="0"/>
                  <a:ext cx="96" cy="96"/>
                </a:xfrm>
                <a:prstGeom prst="ellipse">
                  <a:avLst/>
                </a:prstGeom>
                <a:solidFill>
                  <a:schemeClr val="bg1"/>
                </a:solidFill>
                <a:ln w="38100">
                  <a:solidFill>
                    <a:srgbClr val="FFFFFF"/>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0895" name="Oval 33"/>
                <p:cNvSpPr>
                  <a:spLocks noChangeArrowheads="1"/>
                </p:cNvSpPr>
                <p:nvPr/>
              </p:nvSpPr>
              <p:spPr bwMode="auto">
                <a:xfrm>
                  <a:off x="0" y="480"/>
                  <a:ext cx="96" cy="96"/>
                </a:xfrm>
                <a:prstGeom prst="ellipse">
                  <a:avLst/>
                </a:prstGeom>
                <a:solidFill>
                  <a:schemeClr val="bg1"/>
                </a:solidFill>
                <a:ln w="38100">
                  <a:solidFill>
                    <a:srgbClr val="FFFFFF"/>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sp>
            <p:nvSpPr>
              <p:cNvPr id="30804" name="Oval 34"/>
              <p:cNvSpPr>
                <a:spLocks noChangeArrowheads="1"/>
              </p:cNvSpPr>
              <p:nvPr/>
            </p:nvSpPr>
            <p:spPr bwMode="auto">
              <a:xfrm>
                <a:off x="2640" y="48"/>
                <a:ext cx="96" cy="96"/>
              </a:xfrm>
              <a:prstGeom prst="ellipse">
                <a:avLst/>
              </a:prstGeom>
              <a:solidFill>
                <a:schemeClr val="tx1"/>
              </a:solidFill>
              <a:ln w="28575">
                <a:solidFill>
                  <a:srgbClr val="FF6600"/>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0805" name="Oval 35"/>
              <p:cNvSpPr>
                <a:spLocks noChangeArrowheads="1"/>
              </p:cNvSpPr>
              <p:nvPr/>
            </p:nvSpPr>
            <p:spPr bwMode="auto">
              <a:xfrm>
                <a:off x="3072" y="432"/>
                <a:ext cx="96" cy="96"/>
              </a:xfrm>
              <a:prstGeom prst="ellipse">
                <a:avLst/>
              </a:prstGeom>
              <a:solidFill>
                <a:schemeClr val="tx1"/>
              </a:solidFill>
              <a:ln w="28575">
                <a:solidFill>
                  <a:srgbClr val="FF6600"/>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0806" name="Oval 36"/>
              <p:cNvSpPr>
                <a:spLocks noChangeArrowheads="1"/>
              </p:cNvSpPr>
              <p:nvPr/>
            </p:nvSpPr>
            <p:spPr bwMode="auto">
              <a:xfrm>
                <a:off x="3312" y="0"/>
                <a:ext cx="96" cy="96"/>
              </a:xfrm>
              <a:prstGeom prst="ellipse">
                <a:avLst/>
              </a:prstGeom>
              <a:solidFill>
                <a:schemeClr val="tx1"/>
              </a:solidFill>
              <a:ln w="28575">
                <a:solidFill>
                  <a:srgbClr val="FF6600"/>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0807" name="Oval 37"/>
              <p:cNvSpPr>
                <a:spLocks noChangeArrowheads="1"/>
              </p:cNvSpPr>
              <p:nvPr/>
            </p:nvSpPr>
            <p:spPr bwMode="auto">
              <a:xfrm>
                <a:off x="3072" y="1056"/>
                <a:ext cx="96" cy="96"/>
              </a:xfrm>
              <a:prstGeom prst="ellipse">
                <a:avLst/>
              </a:prstGeom>
              <a:solidFill>
                <a:schemeClr val="tx1"/>
              </a:solidFill>
              <a:ln w="9525">
                <a:solidFill>
                  <a:srgbClr val="FF0000"/>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0808" name="Oval 38"/>
              <p:cNvSpPr>
                <a:spLocks noChangeArrowheads="1"/>
              </p:cNvSpPr>
              <p:nvPr/>
            </p:nvSpPr>
            <p:spPr bwMode="auto">
              <a:xfrm>
                <a:off x="2976" y="816"/>
                <a:ext cx="96" cy="96"/>
              </a:xfrm>
              <a:prstGeom prst="ellipse">
                <a:avLst/>
              </a:prstGeom>
              <a:solidFill>
                <a:schemeClr val="tx1"/>
              </a:solidFill>
              <a:ln w="28575">
                <a:solidFill>
                  <a:srgbClr val="FF6600"/>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0809" name="Oval 39"/>
              <p:cNvSpPr>
                <a:spLocks noChangeArrowheads="1"/>
              </p:cNvSpPr>
              <p:nvPr/>
            </p:nvSpPr>
            <p:spPr bwMode="auto">
              <a:xfrm>
                <a:off x="2640" y="672"/>
                <a:ext cx="96" cy="96"/>
              </a:xfrm>
              <a:prstGeom prst="ellipse">
                <a:avLst/>
              </a:prstGeom>
              <a:solidFill>
                <a:schemeClr val="tx1"/>
              </a:solidFill>
              <a:ln w="28575">
                <a:solidFill>
                  <a:srgbClr val="FF6600"/>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nvGrpSpPr>
              <p:cNvPr id="30810" name="Group 40"/>
              <p:cNvGrpSpPr/>
              <p:nvPr/>
            </p:nvGrpSpPr>
            <p:grpSpPr bwMode="auto">
              <a:xfrm>
                <a:off x="2736" y="96"/>
                <a:ext cx="288" cy="288"/>
                <a:chOff x="0" y="0"/>
                <a:chExt cx="288" cy="288"/>
              </a:xfrm>
            </p:grpSpPr>
            <p:grpSp>
              <p:nvGrpSpPr>
                <p:cNvPr id="30890" name="Group 41"/>
                <p:cNvGrpSpPr/>
                <p:nvPr/>
              </p:nvGrpSpPr>
              <p:grpSpPr bwMode="auto">
                <a:xfrm>
                  <a:off x="0" y="0"/>
                  <a:ext cx="288" cy="288"/>
                  <a:chOff x="0" y="0"/>
                  <a:chExt cx="288" cy="288"/>
                </a:xfrm>
              </p:grpSpPr>
              <p:sp>
                <p:nvSpPr>
                  <p:cNvPr id="30892" name="Oval 42"/>
                  <p:cNvSpPr>
                    <a:spLocks noChangeArrowheads="1"/>
                  </p:cNvSpPr>
                  <p:nvPr/>
                </p:nvSpPr>
                <p:spPr bwMode="auto">
                  <a:xfrm>
                    <a:off x="0" y="0"/>
                    <a:ext cx="288" cy="288"/>
                  </a:xfrm>
                  <a:prstGeom prst="ellipse">
                    <a:avLst/>
                  </a:prstGeom>
                  <a:solidFill>
                    <a:schemeClr val="bg1"/>
                  </a:solidFill>
                  <a:ln w="57150">
                    <a:solidFill>
                      <a:srgbClr val="FF0000"/>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0893" name="Line 43"/>
                  <p:cNvSpPr>
                    <a:spLocks noChangeShapeType="1"/>
                  </p:cNvSpPr>
                  <p:nvPr/>
                </p:nvSpPr>
                <p:spPr bwMode="auto">
                  <a:xfrm>
                    <a:off x="144" y="48"/>
                    <a:ext cx="0" cy="192"/>
                  </a:xfrm>
                  <a:prstGeom prst="line">
                    <a:avLst/>
                  </a:prstGeom>
                  <a:noFill/>
                  <a:ln w="57150">
                    <a:solidFill>
                      <a:srgbClr val="FF0000"/>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30891" name="Line 44"/>
                <p:cNvSpPr>
                  <a:spLocks noChangeShapeType="1"/>
                </p:cNvSpPr>
                <p:nvPr/>
              </p:nvSpPr>
              <p:spPr bwMode="auto">
                <a:xfrm>
                  <a:off x="48" y="144"/>
                  <a:ext cx="192" cy="0"/>
                </a:xfrm>
                <a:prstGeom prst="line">
                  <a:avLst/>
                </a:prstGeom>
                <a:noFill/>
                <a:ln w="57150">
                  <a:solidFill>
                    <a:srgbClr val="FF0000"/>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30811" name="Group 45"/>
              <p:cNvGrpSpPr/>
              <p:nvPr/>
            </p:nvGrpSpPr>
            <p:grpSpPr bwMode="auto">
              <a:xfrm>
                <a:off x="2736" y="480"/>
                <a:ext cx="288" cy="288"/>
                <a:chOff x="0" y="0"/>
                <a:chExt cx="288" cy="288"/>
              </a:xfrm>
            </p:grpSpPr>
            <p:grpSp>
              <p:nvGrpSpPr>
                <p:cNvPr id="30886" name="Group 46"/>
                <p:cNvGrpSpPr/>
                <p:nvPr/>
              </p:nvGrpSpPr>
              <p:grpSpPr bwMode="auto">
                <a:xfrm>
                  <a:off x="0" y="0"/>
                  <a:ext cx="288" cy="288"/>
                  <a:chOff x="0" y="0"/>
                  <a:chExt cx="288" cy="288"/>
                </a:xfrm>
              </p:grpSpPr>
              <p:sp>
                <p:nvSpPr>
                  <p:cNvPr id="30888" name="Oval 47"/>
                  <p:cNvSpPr>
                    <a:spLocks noChangeArrowheads="1"/>
                  </p:cNvSpPr>
                  <p:nvPr/>
                </p:nvSpPr>
                <p:spPr bwMode="auto">
                  <a:xfrm>
                    <a:off x="0" y="0"/>
                    <a:ext cx="288" cy="288"/>
                  </a:xfrm>
                  <a:prstGeom prst="ellipse">
                    <a:avLst/>
                  </a:prstGeom>
                  <a:solidFill>
                    <a:schemeClr val="bg1"/>
                  </a:solidFill>
                  <a:ln w="57150">
                    <a:solidFill>
                      <a:srgbClr val="FF0000"/>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0889" name="Line 48"/>
                  <p:cNvSpPr>
                    <a:spLocks noChangeShapeType="1"/>
                  </p:cNvSpPr>
                  <p:nvPr/>
                </p:nvSpPr>
                <p:spPr bwMode="auto">
                  <a:xfrm>
                    <a:off x="144" y="48"/>
                    <a:ext cx="0" cy="192"/>
                  </a:xfrm>
                  <a:prstGeom prst="line">
                    <a:avLst/>
                  </a:prstGeom>
                  <a:noFill/>
                  <a:ln w="57150">
                    <a:solidFill>
                      <a:srgbClr val="FF0000"/>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30887" name="Line 49"/>
                <p:cNvSpPr>
                  <a:spLocks noChangeShapeType="1"/>
                </p:cNvSpPr>
                <p:nvPr/>
              </p:nvSpPr>
              <p:spPr bwMode="auto">
                <a:xfrm>
                  <a:off x="48" y="144"/>
                  <a:ext cx="192" cy="0"/>
                </a:xfrm>
                <a:prstGeom prst="line">
                  <a:avLst/>
                </a:prstGeom>
                <a:noFill/>
                <a:ln w="57150">
                  <a:solidFill>
                    <a:srgbClr val="FF0000"/>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30812" name="Group 50"/>
              <p:cNvGrpSpPr/>
              <p:nvPr/>
            </p:nvGrpSpPr>
            <p:grpSpPr bwMode="auto">
              <a:xfrm>
                <a:off x="3168" y="480"/>
                <a:ext cx="288" cy="288"/>
                <a:chOff x="0" y="0"/>
                <a:chExt cx="288" cy="288"/>
              </a:xfrm>
            </p:grpSpPr>
            <p:grpSp>
              <p:nvGrpSpPr>
                <p:cNvPr id="30882" name="Group 51"/>
                <p:cNvGrpSpPr/>
                <p:nvPr/>
              </p:nvGrpSpPr>
              <p:grpSpPr bwMode="auto">
                <a:xfrm>
                  <a:off x="0" y="0"/>
                  <a:ext cx="288" cy="288"/>
                  <a:chOff x="0" y="0"/>
                  <a:chExt cx="288" cy="288"/>
                </a:xfrm>
              </p:grpSpPr>
              <p:sp>
                <p:nvSpPr>
                  <p:cNvPr id="30884" name="Oval 52"/>
                  <p:cNvSpPr>
                    <a:spLocks noChangeArrowheads="1"/>
                  </p:cNvSpPr>
                  <p:nvPr/>
                </p:nvSpPr>
                <p:spPr bwMode="auto">
                  <a:xfrm>
                    <a:off x="0" y="0"/>
                    <a:ext cx="288" cy="288"/>
                  </a:xfrm>
                  <a:prstGeom prst="ellipse">
                    <a:avLst/>
                  </a:prstGeom>
                  <a:solidFill>
                    <a:schemeClr val="bg1"/>
                  </a:solidFill>
                  <a:ln w="57150">
                    <a:solidFill>
                      <a:srgbClr val="FF0000"/>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0885" name="Line 53"/>
                  <p:cNvSpPr>
                    <a:spLocks noChangeShapeType="1"/>
                  </p:cNvSpPr>
                  <p:nvPr/>
                </p:nvSpPr>
                <p:spPr bwMode="auto">
                  <a:xfrm>
                    <a:off x="144" y="48"/>
                    <a:ext cx="0" cy="192"/>
                  </a:xfrm>
                  <a:prstGeom prst="line">
                    <a:avLst/>
                  </a:prstGeom>
                  <a:noFill/>
                  <a:ln w="57150">
                    <a:solidFill>
                      <a:srgbClr val="FF0000"/>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30883" name="Line 54"/>
                <p:cNvSpPr>
                  <a:spLocks noChangeShapeType="1"/>
                </p:cNvSpPr>
                <p:nvPr/>
              </p:nvSpPr>
              <p:spPr bwMode="auto">
                <a:xfrm>
                  <a:off x="48" y="144"/>
                  <a:ext cx="192" cy="0"/>
                </a:xfrm>
                <a:prstGeom prst="line">
                  <a:avLst/>
                </a:prstGeom>
                <a:noFill/>
                <a:ln w="57150">
                  <a:solidFill>
                    <a:srgbClr val="FF0000"/>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30813" name="Group 55"/>
              <p:cNvGrpSpPr/>
              <p:nvPr/>
            </p:nvGrpSpPr>
            <p:grpSpPr bwMode="auto">
              <a:xfrm>
                <a:off x="2736" y="864"/>
                <a:ext cx="288" cy="288"/>
                <a:chOff x="0" y="0"/>
                <a:chExt cx="288" cy="288"/>
              </a:xfrm>
            </p:grpSpPr>
            <p:grpSp>
              <p:nvGrpSpPr>
                <p:cNvPr id="30878" name="Group 56"/>
                <p:cNvGrpSpPr/>
                <p:nvPr/>
              </p:nvGrpSpPr>
              <p:grpSpPr bwMode="auto">
                <a:xfrm>
                  <a:off x="0" y="0"/>
                  <a:ext cx="288" cy="288"/>
                  <a:chOff x="0" y="0"/>
                  <a:chExt cx="288" cy="288"/>
                </a:xfrm>
              </p:grpSpPr>
              <p:sp>
                <p:nvSpPr>
                  <p:cNvPr id="30880" name="Oval 57"/>
                  <p:cNvSpPr>
                    <a:spLocks noChangeArrowheads="1"/>
                  </p:cNvSpPr>
                  <p:nvPr/>
                </p:nvSpPr>
                <p:spPr bwMode="auto">
                  <a:xfrm>
                    <a:off x="0" y="0"/>
                    <a:ext cx="288" cy="288"/>
                  </a:xfrm>
                  <a:prstGeom prst="ellipse">
                    <a:avLst/>
                  </a:prstGeom>
                  <a:solidFill>
                    <a:schemeClr val="bg1"/>
                  </a:solidFill>
                  <a:ln w="57150">
                    <a:solidFill>
                      <a:srgbClr val="FF0000"/>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0881" name="Line 58"/>
                  <p:cNvSpPr>
                    <a:spLocks noChangeShapeType="1"/>
                  </p:cNvSpPr>
                  <p:nvPr/>
                </p:nvSpPr>
                <p:spPr bwMode="auto">
                  <a:xfrm>
                    <a:off x="144" y="48"/>
                    <a:ext cx="0" cy="192"/>
                  </a:xfrm>
                  <a:prstGeom prst="line">
                    <a:avLst/>
                  </a:prstGeom>
                  <a:noFill/>
                  <a:ln w="57150">
                    <a:solidFill>
                      <a:srgbClr val="FF0000"/>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30879" name="Line 59"/>
                <p:cNvSpPr>
                  <a:spLocks noChangeShapeType="1"/>
                </p:cNvSpPr>
                <p:nvPr/>
              </p:nvSpPr>
              <p:spPr bwMode="auto">
                <a:xfrm>
                  <a:off x="48" y="144"/>
                  <a:ext cx="192" cy="0"/>
                </a:xfrm>
                <a:prstGeom prst="line">
                  <a:avLst/>
                </a:prstGeom>
                <a:noFill/>
                <a:ln w="57150">
                  <a:solidFill>
                    <a:srgbClr val="FF0000"/>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30814" name="Group 60"/>
              <p:cNvGrpSpPr/>
              <p:nvPr/>
            </p:nvGrpSpPr>
            <p:grpSpPr bwMode="auto">
              <a:xfrm>
                <a:off x="3168" y="864"/>
                <a:ext cx="288" cy="288"/>
                <a:chOff x="0" y="0"/>
                <a:chExt cx="288" cy="288"/>
              </a:xfrm>
            </p:grpSpPr>
            <p:grpSp>
              <p:nvGrpSpPr>
                <p:cNvPr id="30874" name="Group 61"/>
                <p:cNvGrpSpPr/>
                <p:nvPr/>
              </p:nvGrpSpPr>
              <p:grpSpPr bwMode="auto">
                <a:xfrm>
                  <a:off x="0" y="0"/>
                  <a:ext cx="288" cy="288"/>
                  <a:chOff x="0" y="0"/>
                  <a:chExt cx="288" cy="288"/>
                </a:xfrm>
              </p:grpSpPr>
              <p:sp>
                <p:nvSpPr>
                  <p:cNvPr id="30876" name="Oval 62"/>
                  <p:cNvSpPr>
                    <a:spLocks noChangeArrowheads="1"/>
                  </p:cNvSpPr>
                  <p:nvPr/>
                </p:nvSpPr>
                <p:spPr bwMode="auto">
                  <a:xfrm>
                    <a:off x="0" y="0"/>
                    <a:ext cx="288" cy="288"/>
                  </a:xfrm>
                  <a:prstGeom prst="ellipse">
                    <a:avLst/>
                  </a:prstGeom>
                  <a:solidFill>
                    <a:schemeClr val="bg1"/>
                  </a:solidFill>
                  <a:ln w="57150">
                    <a:solidFill>
                      <a:srgbClr val="FF0000"/>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0877" name="Line 63"/>
                  <p:cNvSpPr>
                    <a:spLocks noChangeShapeType="1"/>
                  </p:cNvSpPr>
                  <p:nvPr/>
                </p:nvSpPr>
                <p:spPr bwMode="auto">
                  <a:xfrm>
                    <a:off x="144" y="48"/>
                    <a:ext cx="0" cy="192"/>
                  </a:xfrm>
                  <a:prstGeom prst="line">
                    <a:avLst/>
                  </a:prstGeom>
                  <a:noFill/>
                  <a:ln w="57150">
                    <a:solidFill>
                      <a:srgbClr val="FF0000"/>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30875" name="Line 64"/>
                <p:cNvSpPr>
                  <a:spLocks noChangeShapeType="1"/>
                </p:cNvSpPr>
                <p:nvPr/>
              </p:nvSpPr>
              <p:spPr bwMode="auto">
                <a:xfrm>
                  <a:off x="48" y="144"/>
                  <a:ext cx="192" cy="0"/>
                </a:xfrm>
                <a:prstGeom prst="line">
                  <a:avLst/>
                </a:prstGeom>
                <a:noFill/>
                <a:ln w="57150">
                  <a:solidFill>
                    <a:srgbClr val="FF0000"/>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30815" name="Group 65"/>
              <p:cNvGrpSpPr/>
              <p:nvPr/>
            </p:nvGrpSpPr>
            <p:grpSpPr bwMode="auto">
              <a:xfrm>
                <a:off x="144" y="864"/>
                <a:ext cx="288" cy="288"/>
                <a:chOff x="0" y="0"/>
                <a:chExt cx="288" cy="288"/>
              </a:xfrm>
            </p:grpSpPr>
            <p:sp>
              <p:nvSpPr>
                <p:cNvPr id="30872" name="Oval 66"/>
                <p:cNvSpPr>
                  <a:spLocks noChangeArrowheads="1"/>
                </p:cNvSpPr>
                <p:nvPr/>
              </p:nvSpPr>
              <p:spPr bwMode="auto">
                <a:xfrm>
                  <a:off x="0" y="0"/>
                  <a:ext cx="288" cy="288"/>
                </a:xfrm>
                <a:prstGeom prst="ellipse">
                  <a:avLst/>
                </a:prstGeom>
                <a:solidFill>
                  <a:schemeClr val="bg1"/>
                </a:solidFill>
                <a:ln w="57150">
                  <a:solidFill>
                    <a:srgbClr val="0000FF"/>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0873" name="Line 67"/>
                <p:cNvSpPr>
                  <a:spLocks noChangeShapeType="1"/>
                </p:cNvSpPr>
                <p:nvPr/>
              </p:nvSpPr>
              <p:spPr bwMode="auto">
                <a:xfrm>
                  <a:off x="48" y="144"/>
                  <a:ext cx="192" cy="0"/>
                </a:xfrm>
                <a:prstGeom prst="line">
                  <a:avLst/>
                </a:prstGeom>
                <a:noFill/>
                <a:ln w="57150">
                  <a:solidFill>
                    <a:srgbClr val="0000FF"/>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30816" name="Group 68"/>
              <p:cNvGrpSpPr/>
              <p:nvPr/>
            </p:nvGrpSpPr>
            <p:grpSpPr bwMode="auto">
              <a:xfrm>
                <a:off x="576" y="864"/>
                <a:ext cx="288" cy="288"/>
                <a:chOff x="0" y="0"/>
                <a:chExt cx="288" cy="288"/>
              </a:xfrm>
            </p:grpSpPr>
            <p:sp>
              <p:nvSpPr>
                <p:cNvPr id="30870" name="Oval 69"/>
                <p:cNvSpPr>
                  <a:spLocks noChangeArrowheads="1"/>
                </p:cNvSpPr>
                <p:nvPr/>
              </p:nvSpPr>
              <p:spPr bwMode="auto">
                <a:xfrm>
                  <a:off x="0" y="0"/>
                  <a:ext cx="288" cy="288"/>
                </a:xfrm>
                <a:prstGeom prst="ellipse">
                  <a:avLst/>
                </a:prstGeom>
                <a:solidFill>
                  <a:schemeClr val="bg1"/>
                </a:solidFill>
                <a:ln w="57150">
                  <a:solidFill>
                    <a:srgbClr val="0000FF"/>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0871" name="Line 70"/>
                <p:cNvSpPr>
                  <a:spLocks noChangeShapeType="1"/>
                </p:cNvSpPr>
                <p:nvPr/>
              </p:nvSpPr>
              <p:spPr bwMode="auto">
                <a:xfrm>
                  <a:off x="48" y="144"/>
                  <a:ext cx="192" cy="0"/>
                </a:xfrm>
                <a:prstGeom prst="line">
                  <a:avLst/>
                </a:prstGeom>
                <a:noFill/>
                <a:ln w="57150">
                  <a:solidFill>
                    <a:srgbClr val="0000FF"/>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30817" name="Rectangle 71"/>
              <p:cNvSpPr>
                <a:spLocks noChangeArrowheads="1"/>
              </p:cNvSpPr>
              <p:nvPr/>
            </p:nvSpPr>
            <p:spPr bwMode="auto">
              <a:xfrm>
                <a:off x="0" y="0"/>
                <a:ext cx="3600" cy="1296"/>
              </a:xfrm>
              <a:prstGeom prst="rect">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nvGrpSpPr>
              <p:cNvPr id="30818" name="Group 72"/>
              <p:cNvGrpSpPr/>
              <p:nvPr/>
            </p:nvGrpSpPr>
            <p:grpSpPr bwMode="auto">
              <a:xfrm>
                <a:off x="960" y="9"/>
                <a:ext cx="1680" cy="1296"/>
                <a:chOff x="0" y="0"/>
                <a:chExt cx="1680" cy="1296"/>
              </a:xfrm>
            </p:grpSpPr>
            <p:grpSp>
              <p:nvGrpSpPr>
                <p:cNvPr id="30819" name="Group 73"/>
                <p:cNvGrpSpPr/>
                <p:nvPr/>
              </p:nvGrpSpPr>
              <p:grpSpPr bwMode="auto">
                <a:xfrm>
                  <a:off x="480" y="96"/>
                  <a:ext cx="288" cy="288"/>
                  <a:chOff x="0" y="0"/>
                  <a:chExt cx="288" cy="288"/>
                </a:xfrm>
              </p:grpSpPr>
              <p:sp>
                <p:nvSpPr>
                  <p:cNvPr id="30868" name="Oval 74"/>
                  <p:cNvSpPr>
                    <a:spLocks noChangeArrowheads="1"/>
                  </p:cNvSpPr>
                  <p:nvPr/>
                </p:nvSpPr>
                <p:spPr bwMode="auto">
                  <a:xfrm>
                    <a:off x="0" y="0"/>
                    <a:ext cx="288" cy="288"/>
                  </a:xfrm>
                  <a:prstGeom prst="ellipse">
                    <a:avLst/>
                  </a:prstGeom>
                  <a:noFill/>
                  <a:ln w="57150">
                    <a:solidFill>
                      <a:srgbClr val="0000FF"/>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0869" name="Line 75"/>
                  <p:cNvSpPr>
                    <a:spLocks noChangeShapeType="1"/>
                  </p:cNvSpPr>
                  <p:nvPr/>
                </p:nvSpPr>
                <p:spPr bwMode="auto">
                  <a:xfrm>
                    <a:off x="48" y="144"/>
                    <a:ext cx="192" cy="0"/>
                  </a:xfrm>
                  <a:prstGeom prst="line">
                    <a:avLst/>
                  </a:prstGeom>
                  <a:noFill/>
                  <a:ln w="57150">
                    <a:solidFill>
                      <a:srgbClr val="0000FF"/>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30820" name="Group 76"/>
                <p:cNvGrpSpPr/>
                <p:nvPr/>
              </p:nvGrpSpPr>
              <p:grpSpPr bwMode="auto">
                <a:xfrm>
                  <a:off x="48" y="480"/>
                  <a:ext cx="288" cy="288"/>
                  <a:chOff x="0" y="0"/>
                  <a:chExt cx="288" cy="288"/>
                </a:xfrm>
              </p:grpSpPr>
              <p:sp>
                <p:nvSpPr>
                  <p:cNvPr id="30866" name="Oval 77"/>
                  <p:cNvSpPr>
                    <a:spLocks noChangeArrowheads="1"/>
                  </p:cNvSpPr>
                  <p:nvPr/>
                </p:nvSpPr>
                <p:spPr bwMode="auto">
                  <a:xfrm>
                    <a:off x="0" y="0"/>
                    <a:ext cx="288" cy="288"/>
                  </a:xfrm>
                  <a:prstGeom prst="ellipse">
                    <a:avLst/>
                  </a:prstGeom>
                  <a:noFill/>
                  <a:ln w="57150">
                    <a:solidFill>
                      <a:srgbClr val="0000FF"/>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0867" name="Line 78"/>
                  <p:cNvSpPr>
                    <a:spLocks noChangeShapeType="1"/>
                  </p:cNvSpPr>
                  <p:nvPr/>
                </p:nvSpPr>
                <p:spPr bwMode="auto">
                  <a:xfrm>
                    <a:off x="48" y="144"/>
                    <a:ext cx="192" cy="0"/>
                  </a:xfrm>
                  <a:prstGeom prst="line">
                    <a:avLst/>
                  </a:prstGeom>
                  <a:noFill/>
                  <a:ln w="57150">
                    <a:solidFill>
                      <a:srgbClr val="0000FF"/>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30821" name="Group 79"/>
                <p:cNvGrpSpPr/>
                <p:nvPr/>
              </p:nvGrpSpPr>
              <p:grpSpPr bwMode="auto">
                <a:xfrm>
                  <a:off x="48" y="96"/>
                  <a:ext cx="288" cy="288"/>
                  <a:chOff x="0" y="0"/>
                  <a:chExt cx="288" cy="288"/>
                </a:xfrm>
              </p:grpSpPr>
              <p:sp>
                <p:nvSpPr>
                  <p:cNvPr id="30864" name="Oval 80"/>
                  <p:cNvSpPr>
                    <a:spLocks noChangeArrowheads="1"/>
                  </p:cNvSpPr>
                  <p:nvPr/>
                </p:nvSpPr>
                <p:spPr bwMode="auto">
                  <a:xfrm>
                    <a:off x="0" y="0"/>
                    <a:ext cx="288" cy="288"/>
                  </a:xfrm>
                  <a:prstGeom prst="ellipse">
                    <a:avLst/>
                  </a:prstGeom>
                  <a:noFill/>
                  <a:ln w="57150">
                    <a:solidFill>
                      <a:srgbClr val="0000FF"/>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0865" name="Line 81"/>
                  <p:cNvSpPr>
                    <a:spLocks noChangeShapeType="1"/>
                  </p:cNvSpPr>
                  <p:nvPr/>
                </p:nvSpPr>
                <p:spPr bwMode="auto">
                  <a:xfrm>
                    <a:off x="48" y="144"/>
                    <a:ext cx="192" cy="0"/>
                  </a:xfrm>
                  <a:prstGeom prst="line">
                    <a:avLst/>
                  </a:prstGeom>
                  <a:noFill/>
                  <a:ln w="57150">
                    <a:solidFill>
                      <a:srgbClr val="0000FF"/>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30822" name="Group 82"/>
                <p:cNvGrpSpPr/>
                <p:nvPr/>
              </p:nvGrpSpPr>
              <p:grpSpPr bwMode="auto">
                <a:xfrm>
                  <a:off x="480" y="480"/>
                  <a:ext cx="288" cy="288"/>
                  <a:chOff x="0" y="0"/>
                  <a:chExt cx="288" cy="288"/>
                </a:xfrm>
              </p:grpSpPr>
              <p:sp>
                <p:nvSpPr>
                  <p:cNvPr id="30862" name="Oval 83"/>
                  <p:cNvSpPr>
                    <a:spLocks noChangeArrowheads="1"/>
                  </p:cNvSpPr>
                  <p:nvPr/>
                </p:nvSpPr>
                <p:spPr bwMode="auto">
                  <a:xfrm>
                    <a:off x="0" y="0"/>
                    <a:ext cx="288" cy="288"/>
                  </a:xfrm>
                  <a:prstGeom prst="ellipse">
                    <a:avLst/>
                  </a:prstGeom>
                  <a:noFill/>
                  <a:ln w="57150">
                    <a:solidFill>
                      <a:srgbClr val="0000FF"/>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0863" name="Line 84"/>
                  <p:cNvSpPr>
                    <a:spLocks noChangeShapeType="1"/>
                  </p:cNvSpPr>
                  <p:nvPr/>
                </p:nvSpPr>
                <p:spPr bwMode="auto">
                  <a:xfrm>
                    <a:off x="48" y="144"/>
                    <a:ext cx="192" cy="0"/>
                  </a:xfrm>
                  <a:prstGeom prst="line">
                    <a:avLst/>
                  </a:prstGeom>
                  <a:noFill/>
                  <a:ln w="57150">
                    <a:solidFill>
                      <a:srgbClr val="0000FF"/>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30823" name="Group 85"/>
                <p:cNvGrpSpPr/>
                <p:nvPr/>
              </p:nvGrpSpPr>
              <p:grpSpPr bwMode="auto">
                <a:xfrm>
                  <a:off x="912" y="96"/>
                  <a:ext cx="288" cy="288"/>
                  <a:chOff x="0" y="0"/>
                  <a:chExt cx="288" cy="288"/>
                </a:xfrm>
              </p:grpSpPr>
              <p:grpSp>
                <p:nvGrpSpPr>
                  <p:cNvPr id="30858" name="Group 86"/>
                  <p:cNvGrpSpPr/>
                  <p:nvPr/>
                </p:nvGrpSpPr>
                <p:grpSpPr bwMode="auto">
                  <a:xfrm>
                    <a:off x="0" y="0"/>
                    <a:ext cx="288" cy="288"/>
                    <a:chOff x="0" y="0"/>
                    <a:chExt cx="288" cy="288"/>
                  </a:xfrm>
                </p:grpSpPr>
                <p:sp>
                  <p:nvSpPr>
                    <p:cNvPr id="30860" name="Oval 87"/>
                    <p:cNvSpPr>
                      <a:spLocks noChangeArrowheads="1"/>
                    </p:cNvSpPr>
                    <p:nvPr/>
                  </p:nvSpPr>
                  <p:spPr bwMode="auto">
                    <a:xfrm>
                      <a:off x="0" y="0"/>
                      <a:ext cx="288" cy="288"/>
                    </a:xfrm>
                    <a:prstGeom prst="ellipse">
                      <a:avLst/>
                    </a:prstGeom>
                    <a:noFill/>
                    <a:ln w="57150">
                      <a:solidFill>
                        <a:srgbClr val="FF0000"/>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0861" name="Line 88"/>
                    <p:cNvSpPr>
                      <a:spLocks noChangeShapeType="1"/>
                    </p:cNvSpPr>
                    <p:nvPr/>
                  </p:nvSpPr>
                  <p:spPr bwMode="auto">
                    <a:xfrm>
                      <a:off x="144" y="48"/>
                      <a:ext cx="0" cy="192"/>
                    </a:xfrm>
                    <a:prstGeom prst="line">
                      <a:avLst/>
                    </a:prstGeom>
                    <a:noFill/>
                    <a:ln w="57150">
                      <a:solidFill>
                        <a:srgbClr val="FF0000"/>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30859" name="Line 89"/>
                  <p:cNvSpPr>
                    <a:spLocks noChangeShapeType="1"/>
                  </p:cNvSpPr>
                  <p:nvPr/>
                </p:nvSpPr>
                <p:spPr bwMode="auto">
                  <a:xfrm>
                    <a:off x="48" y="144"/>
                    <a:ext cx="192" cy="0"/>
                  </a:xfrm>
                  <a:prstGeom prst="line">
                    <a:avLst/>
                  </a:prstGeom>
                  <a:noFill/>
                  <a:ln w="57150">
                    <a:solidFill>
                      <a:srgbClr val="FF0000"/>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30824" name="Group 90"/>
                <p:cNvGrpSpPr/>
                <p:nvPr/>
              </p:nvGrpSpPr>
              <p:grpSpPr bwMode="auto">
                <a:xfrm>
                  <a:off x="912" y="480"/>
                  <a:ext cx="288" cy="288"/>
                  <a:chOff x="0" y="0"/>
                  <a:chExt cx="288" cy="288"/>
                </a:xfrm>
              </p:grpSpPr>
              <p:grpSp>
                <p:nvGrpSpPr>
                  <p:cNvPr id="30854" name="Group 91"/>
                  <p:cNvGrpSpPr/>
                  <p:nvPr/>
                </p:nvGrpSpPr>
                <p:grpSpPr bwMode="auto">
                  <a:xfrm>
                    <a:off x="0" y="0"/>
                    <a:ext cx="288" cy="288"/>
                    <a:chOff x="0" y="0"/>
                    <a:chExt cx="288" cy="288"/>
                  </a:xfrm>
                </p:grpSpPr>
                <p:sp>
                  <p:nvSpPr>
                    <p:cNvPr id="30856" name="Oval 92"/>
                    <p:cNvSpPr>
                      <a:spLocks noChangeArrowheads="1"/>
                    </p:cNvSpPr>
                    <p:nvPr/>
                  </p:nvSpPr>
                  <p:spPr bwMode="auto">
                    <a:xfrm>
                      <a:off x="0" y="0"/>
                      <a:ext cx="288" cy="288"/>
                    </a:xfrm>
                    <a:prstGeom prst="ellipse">
                      <a:avLst/>
                    </a:prstGeom>
                    <a:noFill/>
                    <a:ln w="57150">
                      <a:solidFill>
                        <a:srgbClr val="FF0000"/>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0857" name="Line 93"/>
                    <p:cNvSpPr>
                      <a:spLocks noChangeShapeType="1"/>
                    </p:cNvSpPr>
                    <p:nvPr/>
                  </p:nvSpPr>
                  <p:spPr bwMode="auto">
                    <a:xfrm>
                      <a:off x="144" y="48"/>
                      <a:ext cx="0" cy="192"/>
                    </a:xfrm>
                    <a:prstGeom prst="line">
                      <a:avLst/>
                    </a:prstGeom>
                    <a:noFill/>
                    <a:ln w="57150">
                      <a:solidFill>
                        <a:srgbClr val="FF0000"/>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30855" name="Line 94"/>
                  <p:cNvSpPr>
                    <a:spLocks noChangeShapeType="1"/>
                  </p:cNvSpPr>
                  <p:nvPr/>
                </p:nvSpPr>
                <p:spPr bwMode="auto">
                  <a:xfrm>
                    <a:off x="48" y="144"/>
                    <a:ext cx="192" cy="0"/>
                  </a:xfrm>
                  <a:prstGeom prst="line">
                    <a:avLst/>
                  </a:prstGeom>
                  <a:noFill/>
                  <a:ln w="57150">
                    <a:solidFill>
                      <a:srgbClr val="FF0000"/>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30825" name="Group 95"/>
                <p:cNvGrpSpPr/>
                <p:nvPr/>
              </p:nvGrpSpPr>
              <p:grpSpPr bwMode="auto">
                <a:xfrm>
                  <a:off x="1344" y="96"/>
                  <a:ext cx="288" cy="288"/>
                  <a:chOff x="0" y="0"/>
                  <a:chExt cx="288" cy="288"/>
                </a:xfrm>
              </p:grpSpPr>
              <p:grpSp>
                <p:nvGrpSpPr>
                  <p:cNvPr id="30850" name="Group 96"/>
                  <p:cNvGrpSpPr/>
                  <p:nvPr/>
                </p:nvGrpSpPr>
                <p:grpSpPr bwMode="auto">
                  <a:xfrm>
                    <a:off x="0" y="0"/>
                    <a:ext cx="288" cy="288"/>
                    <a:chOff x="0" y="0"/>
                    <a:chExt cx="288" cy="288"/>
                  </a:xfrm>
                </p:grpSpPr>
                <p:sp>
                  <p:nvSpPr>
                    <p:cNvPr id="30852" name="Oval 97"/>
                    <p:cNvSpPr>
                      <a:spLocks noChangeArrowheads="1"/>
                    </p:cNvSpPr>
                    <p:nvPr/>
                  </p:nvSpPr>
                  <p:spPr bwMode="auto">
                    <a:xfrm>
                      <a:off x="0" y="0"/>
                      <a:ext cx="288" cy="288"/>
                    </a:xfrm>
                    <a:prstGeom prst="ellipse">
                      <a:avLst/>
                    </a:prstGeom>
                    <a:noFill/>
                    <a:ln w="57150">
                      <a:solidFill>
                        <a:srgbClr val="FF0000"/>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0853" name="Line 98"/>
                    <p:cNvSpPr>
                      <a:spLocks noChangeShapeType="1"/>
                    </p:cNvSpPr>
                    <p:nvPr/>
                  </p:nvSpPr>
                  <p:spPr bwMode="auto">
                    <a:xfrm>
                      <a:off x="144" y="48"/>
                      <a:ext cx="0" cy="192"/>
                    </a:xfrm>
                    <a:prstGeom prst="line">
                      <a:avLst/>
                    </a:prstGeom>
                    <a:noFill/>
                    <a:ln w="57150">
                      <a:solidFill>
                        <a:srgbClr val="FF0000"/>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30851" name="Line 99"/>
                  <p:cNvSpPr>
                    <a:spLocks noChangeShapeType="1"/>
                  </p:cNvSpPr>
                  <p:nvPr/>
                </p:nvSpPr>
                <p:spPr bwMode="auto">
                  <a:xfrm>
                    <a:off x="48" y="144"/>
                    <a:ext cx="192" cy="0"/>
                  </a:xfrm>
                  <a:prstGeom prst="line">
                    <a:avLst/>
                  </a:prstGeom>
                  <a:noFill/>
                  <a:ln w="57150">
                    <a:solidFill>
                      <a:srgbClr val="FF0000"/>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30826" name="Group 100"/>
                <p:cNvGrpSpPr/>
                <p:nvPr/>
              </p:nvGrpSpPr>
              <p:grpSpPr bwMode="auto">
                <a:xfrm>
                  <a:off x="1344" y="480"/>
                  <a:ext cx="288" cy="288"/>
                  <a:chOff x="0" y="0"/>
                  <a:chExt cx="288" cy="288"/>
                </a:xfrm>
              </p:grpSpPr>
              <p:grpSp>
                <p:nvGrpSpPr>
                  <p:cNvPr id="30846" name="Group 101"/>
                  <p:cNvGrpSpPr/>
                  <p:nvPr/>
                </p:nvGrpSpPr>
                <p:grpSpPr bwMode="auto">
                  <a:xfrm>
                    <a:off x="0" y="0"/>
                    <a:ext cx="288" cy="288"/>
                    <a:chOff x="0" y="0"/>
                    <a:chExt cx="288" cy="288"/>
                  </a:xfrm>
                </p:grpSpPr>
                <p:sp>
                  <p:nvSpPr>
                    <p:cNvPr id="30848" name="Oval 102"/>
                    <p:cNvSpPr>
                      <a:spLocks noChangeArrowheads="1"/>
                    </p:cNvSpPr>
                    <p:nvPr/>
                  </p:nvSpPr>
                  <p:spPr bwMode="auto">
                    <a:xfrm>
                      <a:off x="0" y="0"/>
                      <a:ext cx="288" cy="288"/>
                    </a:xfrm>
                    <a:prstGeom prst="ellipse">
                      <a:avLst/>
                    </a:prstGeom>
                    <a:noFill/>
                    <a:ln w="57150">
                      <a:solidFill>
                        <a:srgbClr val="FF0000"/>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0849" name="Line 103"/>
                    <p:cNvSpPr>
                      <a:spLocks noChangeShapeType="1"/>
                    </p:cNvSpPr>
                    <p:nvPr/>
                  </p:nvSpPr>
                  <p:spPr bwMode="auto">
                    <a:xfrm>
                      <a:off x="144" y="48"/>
                      <a:ext cx="0" cy="192"/>
                    </a:xfrm>
                    <a:prstGeom prst="line">
                      <a:avLst/>
                    </a:prstGeom>
                    <a:noFill/>
                    <a:ln w="57150">
                      <a:solidFill>
                        <a:srgbClr val="FF0000"/>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30847" name="Line 104"/>
                  <p:cNvSpPr>
                    <a:spLocks noChangeShapeType="1"/>
                  </p:cNvSpPr>
                  <p:nvPr/>
                </p:nvSpPr>
                <p:spPr bwMode="auto">
                  <a:xfrm>
                    <a:off x="48" y="144"/>
                    <a:ext cx="192" cy="0"/>
                  </a:xfrm>
                  <a:prstGeom prst="line">
                    <a:avLst/>
                  </a:prstGeom>
                  <a:noFill/>
                  <a:ln w="57150">
                    <a:solidFill>
                      <a:srgbClr val="FF0000"/>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30827" name="Group 105"/>
                <p:cNvGrpSpPr/>
                <p:nvPr/>
              </p:nvGrpSpPr>
              <p:grpSpPr bwMode="auto">
                <a:xfrm>
                  <a:off x="912" y="864"/>
                  <a:ext cx="288" cy="288"/>
                  <a:chOff x="0" y="0"/>
                  <a:chExt cx="288" cy="288"/>
                </a:xfrm>
              </p:grpSpPr>
              <p:grpSp>
                <p:nvGrpSpPr>
                  <p:cNvPr id="30842" name="Group 106"/>
                  <p:cNvGrpSpPr/>
                  <p:nvPr/>
                </p:nvGrpSpPr>
                <p:grpSpPr bwMode="auto">
                  <a:xfrm>
                    <a:off x="0" y="0"/>
                    <a:ext cx="288" cy="288"/>
                    <a:chOff x="0" y="0"/>
                    <a:chExt cx="288" cy="288"/>
                  </a:xfrm>
                </p:grpSpPr>
                <p:sp>
                  <p:nvSpPr>
                    <p:cNvPr id="30844" name="Oval 107"/>
                    <p:cNvSpPr>
                      <a:spLocks noChangeArrowheads="1"/>
                    </p:cNvSpPr>
                    <p:nvPr/>
                  </p:nvSpPr>
                  <p:spPr bwMode="auto">
                    <a:xfrm>
                      <a:off x="0" y="0"/>
                      <a:ext cx="288" cy="288"/>
                    </a:xfrm>
                    <a:prstGeom prst="ellipse">
                      <a:avLst/>
                    </a:prstGeom>
                    <a:noFill/>
                    <a:ln w="57150">
                      <a:solidFill>
                        <a:srgbClr val="FF0000"/>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0845" name="Line 108"/>
                    <p:cNvSpPr>
                      <a:spLocks noChangeShapeType="1"/>
                    </p:cNvSpPr>
                    <p:nvPr/>
                  </p:nvSpPr>
                  <p:spPr bwMode="auto">
                    <a:xfrm>
                      <a:off x="144" y="48"/>
                      <a:ext cx="0" cy="192"/>
                    </a:xfrm>
                    <a:prstGeom prst="line">
                      <a:avLst/>
                    </a:prstGeom>
                    <a:noFill/>
                    <a:ln w="57150">
                      <a:solidFill>
                        <a:srgbClr val="FF0000"/>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30843" name="Line 109"/>
                  <p:cNvSpPr>
                    <a:spLocks noChangeShapeType="1"/>
                  </p:cNvSpPr>
                  <p:nvPr/>
                </p:nvSpPr>
                <p:spPr bwMode="auto">
                  <a:xfrm>
                    <a:off x="48" y="144"/>
                    <a:ext cx="192" cy="0"/>
                  </a:xfrm>
                  <a:prstGeom prst="line">
                    <a:avLst/>
                  </a:prstGeom>
                  <a:noFill/>
                  <a:ln w="57150">
                    <a:solidFill>
                      <a:srgbClr val="FF0000"/>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30828" name="Group 110"/>
                <p:cNvGrpSpPr/>
                <p:nvPr/>
              </p:nvGrpSpPr>
              <p:grpSpPr bwMode="auto">
                <a:xfrm>
                  <a:off x="1344" y="864"/>
                  <a:ext cx="288" cy="288"/>
                  <a:chOff x="0" y="0"/>
                  <a:chExt cx="288" cy="288"/>
                </a:xfrm>
              </p:grpSpPr>
              <p:grpSp>
                <p:nvGrpSpPr>
                  <p:cNvPr id="30838" name="Group 111"/>
                  <p:cNvGrpSpPr/>
                  <p:nvPr/>
                </p:nvGrpSpPr>
                <p:grpSpPr bwMode="auto">
                  <a:xfrm>
                    <a:off x="0" y="0"/>
                    <a:ext cx="288" cy="288"/>
                    <a:chOff x="0" y="0"/>
                    <a:chExt cx="288" cy="288"/>
                  </a:xfrm>
                </p:grpSpPr>
                <p:sp>
                  <p:nvSpPr>
                    <p:cNvPr id="30840" name="Oval 112"/>
                    <p:cNvSpPr>
                      <a:spLocks noChangeArrowheads="1"/>
                    </p:cNvSpPr>
                    <p:nvPr/>
                  </p:nvSpPr>
                  <p:spPr bwMode="auto">
                    <a:xfrm>
                      <a:off x="0" y="0"/>
                      <a:ext cx="288" cy="288"/>
                    </a:xfrm>
                    <a:prstGeom prst="ellipse">
                      <a:avLst/>
                    </a:prstGeom>
                    <a:noFill/>
                    <a:ln w="57150">
                      <a:solidFill>
                        <a:srgbClr val="FF0000"/>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0841" name="Line 113"/>
                    <p:cNvSpPr>
                      <a:spLocks noChangeShapeType="1"/>
                    </p:cNvSpPr>
                    <p:nvPr/>
                  </p:nvSpPr>
                  <p:spPr bwMode="auto">
                    <a:xfrm>
                      <a:off x="144" y="48"/>
                      <a:ext cx="0" cy="192"/>
                    </a:xfrm>
                    <a:prstGeom prst="line">
                      <a:avLst/>
                    </a:prstGeom>
                    <a:noFill/>
                    <a:ln w="57150">
                      <a:solidFill>
                        <a:srgbClr val="FF0000"/>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30839" name="Line 114"/>
                  <p:cNvSpPr>
                    <a:spLocks noChangeShapeType="1"/>
                  </p:cNvSpPr>
                  <p:nvPr/>
                </p:nvSpPr>
                <p:spPr bwMode="auto">
                  <a:xfrm>
                    <a:off x="48" y="144"/>
                    <a:ext cx="192" cy="0"/>
                  </a:xfrm>
                  <a:prstGeom prst="line">
                    <a:avLst/>
                  </a:prstGeom>
                  <a:noFill/>
                  <a:ln w="57150">
                    <a:solidFill>
                      <a:srgbClr val="FF0000"/>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30829" name="Group 115"/>
                <p:cNvGrpSpPr/>
                <p:nvPr/>
              </p:nvGrpSpPr>
              <p:grpSpPr bwMode="auto">
                <a:xfrm>
                  <a:off x="480" y="864"/>
                  <a:ext cx="288" cy="288"/>
                  <a:chOff x="0" y="0"/>
                  <a:chExt cx="288" cy="288"/>
                </a:xfrm>
              </p:grpSpPr>
              <p:sp>
                <p:nvSpPr>
                  <p:cNvPr id="30836" name="Oval 116"/>
                  <p:cNvSpPr>
                    <a:spLocks noChangeArrowheads="1"/>
                  </p:cNvSpPr>
                  <p:nvPr/>
                </p:nvSpPr>
                <p:spPr bwMode="auto">
                  <a:xfrm>
                    <a:off x="0" y="0"/>
                    <a:ext cx="288" cy="288"/>
                  </a:xfrm>
                  <a:prstGeom prst="ellipse">
                    <a:avLst/>
                  </a:prstGeom>
                  <a:noFill/>
                  <a:ln w="57150">
                    <a:solidFill>
                      <a:srgbClr val="0000FF"/>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0837" name="Line 117"/>
                  <p:cNvSpPr>
                    <a:spLocks noChangeShapeType="1"/>
                  </p:cNvSpPr>
                  <p:nvPr/>
                </p:nvSpPr>
                <p:spPr bwMode="auto">
                  <a:xfrm>
                    <a:off x="48" y="144"/>
                    <a:ext cx="192" cy="0"/>
                  </a:xfrm>
                  <a:prstGeom prst="line">
                    <a:avLst/>
                  </a:prstGeom>
                  <a:noFill/>
                  <a:ln w="57150">
                    <a:solidFill>
                      <a:srgbClr val="0000FF"/>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30830" name="Group 118"/>
                <p:cNvGrpSpPr/>
                <p:nvPr/>
              </p:nvGrpSpPr>
              <p:grpSpPr bwMode="auto">
                <a:xfrm>
                  <a:off x="48" y="864"/>
                  <a:ext cx="288" cy="288"/>
                  <a:chOff x="0" y="0"/>
                  <a:chExt cx="288" cy="288"/>
                </a:xfrm>
              </p:grpSpPr>
              <p:sp>
                <p:nvSpPr>
                  <p:cNvPr id="30834" name="Oval 119"/>
                  <p:cNvSpPr>
                    <a:spLocks noChangeArrowheads="1"/>
                  </p:cNvSpPr>
                  <p:nvPr/>
                </p:nvSpPr>
                <p:spPr bwMode="auto">
                  <a:xfrm>
                    <a:off x="0" y="0"/>
                    <a:ext cx="288" cy="288"/>
                  </a:xfrm>
                  <a:prstGeom prst="ellipse">
                    <a:avLst/>
                  </a:prstGeom>
                  <a:noFill/>
                  <a:ln w="57150">
                    <a:solidFill>
                      <a:srgbClr val="0000FF"/>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0835" name="Line 120"/>
                  <p:cNvSpPr>
                    <a:spLocks noChangeShapeType="1"/>
                  </p:cNvSpPr>
                  <p:nvPr/>
                </p:nvSpPr>
                <p:spPr bwMode="auto">
                  <a:xfrm>
                    <a:off x="48" y="144"/>
                    <a:ext cx="192" cy="0"/>
                  </a:xfrm>
                  <a:prstGeom prst="line">
                    <a:avLst/>
                  </a:prstGeom>
                  <a:noFill/>
                  <a:ln w="57150">
                    <a:solidFill>
                      <a:srgbClr val="0000FF"/>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30831" name="Line 121"/>
                <p:cNvSpPr>
                  <a:spLocks noChangeShapeType="1"/>
                </p:cNvSpPr>
                <p:nvPr/>
              </p:nvSpPr>
              <p:spPr bwMode="auto">
                <a:xfrm>
                  <a:off x="816" y="0"/>
                  <a:ext cx="0" cy="1296"/>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0832" name="Line 122"/>
                <p:cNvSpPr>
                  <a:spLocks noChangeShapeType="1"/>
                </p:cNvSpPr>
                <p:nvPr/>
              </p:nvSpPr>
              <p:spPr bwMode="auto">
                <a:xfrm>
                  <a:off x="0" y="0"/>
                  <a:ext cx="0" cy="1296"/>
                </a:xfrm>
                <a:prstGeom prst="line">
                  <a:avLst/>
                </a:prstGeom>
                <a:noFill/>
                <a:ln w="28575">
                  <a:solidFill>
                    <a:schemeClr val="tx1"/>
                  </a:solidFill>
                  <a:prstDash val="dash"/>
                  <a:round/>
                </a:ln>
                <a:extLst>
                  <a:ext uri="{909E8E84-426E-40DD-AFC4-6F175D3DCCD1}">
                    <a14:hiddenFill xmlns:a14="http://schemas.microsoft.com/office/drawing/2010/main">
                      <a:noFill/>
                    </a14:hiddenFill>
                  </a:ext>
                </a:extLst>
              </p:spPr>
              <p:txBody>
                <a:bodyPr/>
                <a:lstStyle/>
                <a:p>
                  <a:endParaRPr lang="zh-CN" altLang="en-US"/>
                </a:p>
              </p:txBody>
            </p:sp>
            <p:sp>
              <p:nvSpPr>
                <p:cNvPr id="30833" name="Line 123"/>
                <p:cNvSpPr>
                  <a:spLocks noChangeShapeType="1"/>
                </p:cNvSpPr>
                <p:nvPr/>
              </p:nvSpPr>
              <p:spPr bwMode="auto">
                <a:xfrm>
                  <a:off x="1680" y="0"/>
                  <a:ext cx="0" cy="1296"/>
                </a:xfrm>
                <a:prstGeom prst="line">
                  <a:avLst/>
                </a:prstGeom>
                <a:noFill/>
                <a:ln w="28575">
                  <a:solidFill>
                    <a:schemeClr val="tx1"/>
                  </a:solidFill>
                  <a:prstDash val="dash"/>
                  <a:round/>
                </a:ln>
                <a:extLst>
                  <a:ext uri="{909E8E84-426E-40DD-AFC4-6F175D3DCCD1}">
                    <a14:hiddenFill xmlns:a14="http://schemas.microsoft.com/office/drawing/2010/main">
                      <a:noFill/>
                    </a14:hiddenFill>
                  </a:ext>
                </a:extLst>
              </p:spPr>
              <p:txBody>
                <a:bodyPr/>
                <a:lstStyle/>
                <a:p>
                  <a:endParaRPr lang="zh-CN" altLang="en-US"/>
                </a:p>
              </p:txBody>
            </p:sp>
          </p:grpSp>
        </p:grpSp>
        <p:sp>
          <p:nvSpPr>
            <p:cNvPr id="30789" name="Text Box 124"/>
            <p:cNvSpPr txBox="1">
              <a:spLocks noChangeArrowheads="1"/>
            </p:cNvSpPr>
            <p:nvPr/>
          </p:nvSpPr>
          <p:spPr bwMode="auto">
            <a:xfrm>
              <a:off x="624" y="39"/>
              <a:ext cx="33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zh-CN" sz="2800" b="1">
                  <a:latin typeface="Times New Roman" panose="02020603050405020304" pitchFamily="18" charset="0"/>
                  <a:ea typeface="ˎ̥"/>
                  <a:cs typeface="ˎ̥"/>
                </a:rPr>
                <a:t>P</a:t>
              </a:r>
              <a:endParaRPr lang="zh-CN" altLang="zh-CN"/>
            </a:p>
          </p:txBody>
        </p:sp>
        <p:sp>
          <p:nvSpPr>
            <p:cNvPr id="30790" name="Text Box 125"/>
            <p:cNvSpPr txBox="1">
              <a:spLocks noChangeArrowheads="1"/>
            </p:cNvSpPr>
            <p:nvPr/>
          </p:nvSpPr>
          <p:spPr bwMode="auto">
            <a:xfrm>
              <a:off x="2736" y="0"/>
              <a:ext cx="48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zh-CN" sz="2800" b="1">
                  <a:latin typeface="Times New Roman" panose="02020603050405020304" pitchFamily="18" charset="0"/>
                  <a:ea typeface="ˎ̥"/>
                  <a:cs typeface="ˎ̥"/>
                </a:rPr>
                <a:t>N</a:t>
              </a:r>
              <a:endParaRPr lang="zh-CN" altLang="zh-CN"/>
            </a:p>
          </p:txBody>
        </p:sp>
      </p:grpSp>
      <p:grpSp>
        <p:nvGrpSpPr>
          <p:cNvPr id="26689" name="Group 126"/>
          <p:cNvGrpSpPr/>
          <p:nvPr/>
        </p:nvGrpSpPr>
        <p:grpSpPr bwMode="auto">
          <a:xfrm>
            <a:off x="3276600" y="3963988"/>
            <a:ext cx="2667000" cy="2057400"/>
            <a:chOff x="0" y="0"/>
            <a:chExt cx="1680" cy="1296"/>
          </a:xfrm>
        </p:grpSpPr>
        <p:sp>
          <p:nvSpPr>
            <p:cNvPr id="30735" name="Rectangle 127"/>
            <p:cNvSpPr>
              <a:spLocks noChangeArrowheads="1"/>
            </p:cNvSpPr>
            <p:nvPr/>
          </p:nvSpPr>
          <p:spPr bwMode="auto">
            <a:xfrm>
              <a:off x="0" y="0"/>
              <a:ext cx="1680" cy="1296"/>
            </a:xfrm>
            <a:prstGeom prst="rect">
              <a:avLst/>
            </a:prstGeom>
            <a:solidFill>
              <a:srgbClr val="FFFFCC"/>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nvGrpSpPr>
            <p:cNvPr id="30736" name="Group 128"/>
            <p:cNvGrpSpPr/>
            <p:nvPr/>
          </p:nvGrpSpPr>
          <p:grpSpPr bwMode="auto">
            <a:xfrm>
              <a:off x="0" y="0"/>
              <a:ext cx="1680" cy="1296"/>
              <a:chOff x="0" y="0"/>
              <a:chExt cx="1680" cy="1296"/>
            </a:xfrm>
          </p:grpSpPr>
          <p:grpSp>
            <p:nvGrpSpPr>
              <p:cNvPr id="30737" name="Group 129"/>
              <p:cNvGrpSpPr/>
              <p:nvPr/>
            </p:nvGrpSpPr>
            <p:grpSpPr bwMode="auto">
              <a:xfrm>
                <a:off x="480" y="96"/>
                <a:ext cx="288" cy="288"/>
                <a:chOff x="0" y="0"/>
                <a:chExt cx="288" cy="288"/>
              </a:xfrm>
            </p:grpSpPr>
            <p:sp>
              <p:nvSpPr>
                <p:cNvPr id="30786" name="Oval 130"/>
                <p:cNvSpPr>
                  <a:spLocks noChangeArrowheads="1"/>
                </p:cNvSpPr>
                <p:nvPr/>
              </p:nvSpPr>
              <p:spPr bwMode="auto">
                <a:xfrm>
                  <a:off x="0" y="0"/>
                  <a:ext cx="288" cy="288"/>
                </a:xfrm>
                <a:prstGeom prst="ellipse">
                  <a:avLst/>
                </a:prstGeom>
                <a:solidFill>
                  <a:schemeClr val="bg1"/>
                </a:solidFill>
                <a:ln w="57150">
                  <a:solidFill>
                    <a:srgbClr val="0000FF"/>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0787" name="Line 131"/>
                <p:cNvSpPr>
                  <a:spLocks noChangeShapeType="1"/>
                </p:cNvSpPr>
                <p:nvPr/>
              </p:nvSpPr>
              <p:spPr bwMode="auto">
                <a:xfrm>
                  <a:off x="48" y="144"/>
                  <a:ext cx="192" cy="0"/>
                </a:xfrm>
                <a:prstGeom prst="line">
                  <a:avLst/>
                </a:prstGeom>
                <a:noFill/>
                <a:ln w="57150">
                  <a:solidFill>
                    <a:srgbClr val="0000FF"/>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30738" name="Group 132"/>
              <p:cNvGrpSpPr/>
              <p:nvPr/>
            </p:nvGrpSpPr>
            <p:grpSpPr bwMode="auto">
              <a:xfrm>
                <a:off x="48" y="480"/>
                <a:ext cx="288" cy="288"/>
                <a:chOff x="0" y="0"/>
                <a:chExt cx="288" cy="288"/>
              </a:xfrm>
            </p:grpSpPr>
            <p:sp>
              <p:nvSpPr>
                <p:cNvPr id="30784" name="Oval 133"/>
                <p:cNvSpPr>
                  <a:spLocks noChangeArrowheads="1"/>
                </p:cNvSpPr>
                <p:nvPr/>
              </p:nvSpPr>
              <p:spPr bwMode="auto">
                <a:xfrm>
                  <a:off x="0" y="0"/>
                  <a:ext cx="288" cy="288"/>
                </a:xfrm>
                <a:prstGeom prst="ellipse">
                  <a:avLst/>
                </a:prstGeom>
                <a:solidFill>
                  <a:schemeClr val="bg1"/>
                </a:solidFill>
                <a:ln w="57150">
                  <a:solidFill>
                    <a:srgbClr val="0000FF"/>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0785" name="Line 134"/>
                <p:cNvSpPr>
                  <a:spLocks noChangeShapeType="1"/>
                </p:cNvSpPr>
                <p:nvPr/>
              </p:nvSpPr>
              <p:spPr bwMode="auto">
                <a:xfrm>
                  <a:off x="48" y="144"/>
                  <a:ext cx="192" cy="0"/>
                </a:xfrm>
                <a:prstGeom prst="line">
                  <a:avLst/>
                </a:prstGeom>
                <a:noFill/>
                <a:ln w="57150">
                  <a:solidFill>
                    <a:srgbClr val="0000FF"/>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30739" name="Group 135"/>
              <p:cNvGrpSpPr/>
              <p:nvPr/>
            </p:nvGrpSpPr>
            <p:grpSpPr bwMode="auto">
              <a:xfrm>
                <a:off x="48" y="96"/>
                <a:ext cx="288" cy="288"/>
                <a:chOff x="0" y="0"/>
                <a:chExt cx="288" cy="288"/>
              </a:xfrm>
            </p:grpSpPr>
            <p:sp>
              <p:nvSpPr>
                <p:cNvPr id="30782" name="Oval 136"/>
                <p:cNvSpPr>
                  <a:spLocks noChangeArrowheads="1"/>
                </p:cNvSpPr>
                <p:nvPr/>
              </p:nvSpPr>
              <p:spPr bwMode="auto">
                <a:xfrm>
                  <a:off x="0" y="0"/>
                  <a:ext cx="288" cy="288"/>
                </a:xfrm>
                <a:prstGeom prst="ellipse">
                  <a:avLst/>
                </a:prstGeom>
                <a:solidFill>
                  <a:schemeClr val="bg1"/>
                </a:solidFill>
                <a:ln w="57150">
                  <a:solidFill>
                    <a:srgbClr val="0000FF"/>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0783" name="Line 137"/>
                <p:cNvSpPr>
                  <a:spLocks noChangeShapeType="1"/>
                </p:cNvSpPr>
                <p:nvPr/>
              </p:nvSpPr>
              <p:spPr bwMode="auto">
                <a:xfrm>
                  <a:off x="48" y="144"/>
                  <a:ext cx="192" cy="0"/>
                </a:xfrm>
                <a:prstGeom prst="line">
                  <a:avLst/>
                </a:prstGeom>
                <a:noFill/>
                <a:ln w="57150">
                  <a:solidFill>
                    <a:srgbClr val="0000FF"/>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30740" name="Group 138"/>
              <p:cNvGrpSpPr/>
              <p:nvPr/>
            </p:nvGrpSpPr>
            <p:grpSpPr bwMode="auto">
              <a:xfrm>
                <a:off x="480" y="480"/>
                <a:ext cx="288" cy="288"/>
                <a:chOff x="0" y="0"/>
                <a:chExt cx="288" cy="288"/>
              </a:xfrm>
            </p:grpSpPr>
            <p:sp>
              <p:nvSpPr>
                <p:cNvPr id="30780" name="Oval 139"/>
                <p:cNvSpPr>
                  <a:spLocks noChangeArrowheads="1"/>
                </p:cNvSpPr>
                <p:nvPr/>
              </p:nvSpPr>
              <p:spPr bwMode="auto">
                <a:xfrm>
                  <a:off x="0" y="0"/>
                  <a:ext cx="288" cy="288"/>
                </a:xfrm>
                <a:prstGeom prst="ellipse">
                  <a:avLst/>
                </a:prstGeom>
                <a:solidFill>
                  <a:schemeClr val="bg1"/>
                </a:solidFill>
                <a:ln w="57150">
                  <a:solidFill>
                    <a:srgbClr val="0000FF"/>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0781" name="Line 140"/>
                <p:cNvSpPr>
                  <a:spLocks noChangeShapeType="1"/>
                </p:cNvSpPr>
                <p:nvPr/>
              </p:nvSpPr>
              <p:spPr bwMode="auto">
                <a:xfrm>
                  <a:off x="48" y="144"/>
                  <a:ext cx="192" cy="0"/>
                </a:xfrm>
                <a:prstGeom prst="line">
                  <a:avLst/>
                </a:prstGeom>
                <a:noFill/>
                <a:ln w="57150">
                  <a:solidFill>
                    <a:srgbClr val="0000FF"/>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30741" name="Group 141"/>
              <p:cNvGrpSpPr/>
              <p:nvPr/>
            </p:nvGrpSpPr>
            <p:grpSpPr bwMode="auto">
              <a:xfrm>
                <a:off x="912" y="96"/>
                <a:ext cx="288" cy="288"/>
                <a:chOff x="0" y="0"/>
                <a:chExt cx="288" cy="288"/>
              </a:xfrm>
            </p:grpSpPr>
            <p:grpSp>
              <p:nvGrpSpPr>
                <p:cNvPr id="30776" name="Group 142"/>
                <p:cNvGrpSpPr/>
                <p:nvPr/>
              </p:nvGrpSpPr>
              <p:grpSpPr bwMode="auto">
                <a:xfrm>
                  <a:off x="0" y="0"/>
                  <a:ext cx="288" cy="288"/>
                  <a:chOff x="0" y="0"/>
                  <a:chExt cx="288" cy="288"/>
                </a:xfrm>
              </p:grpSpPr>
              <p:sp>
                <p:nvSpPr>
                  <p:cNvPr id="30778" name="Oval 143"/>
                  <p:cNvSpPr>
                    <a:spLocks noChangeArrowheads="1"/>
                  </p:cNvSpPr>
                  <p:nvPr/>
                </p:nvSpPr>
                <p:spPr bwMode="auto">
                  <a:xfrm>
                    <a:off x="0" y="0"/>
                    <a:ext cx="288" cy="288"/>
                  </a:xfrm>
                  <a:prstGeom prst="ellipse">
                    <a:avLst/>
                  </a:prstGeom>
                  <a:solidFill>
                    <a:schemeClr val="bg1"/>
                  </a:solidFill>
                  <a:ln w="57150">
                    <a:solidFill>
                      <a:srgbClr val="FF0000"/>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0779" name="Line 144"/>
                  <p:cNvSpPr>
                    <a:spLocks noChangeShapeType="1"/>
                  </p:cNvSpPr>
                  <p:nvPr/>
                </p:nvSpPr>
                <p:spPr bwMode="auto">
                  <a:xfrm>
                    <a:off x="144" y="48"/>
                    <a:ext cx="0" cy="192"/>
                  </a:xfrm>
                  <a:prstGeom prst="line">
                    <a:avLst/>
                  </a:prstGeom>
                  <a:noFill/>
                  <a:ln w="57150">
                    <a:solidFill>
                      <a:srgbClr val="FF0000"/>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30777" name="Line 145"/>
                <p:cNvSpPr>
                  <a:spLocks noChangeShapeType="1"/>
                </p:cNvSpPr>
                <p:nvPr/>
              </p:nvSpPr>
              <p:spPr bwMode="auto">
                <a:xfrm>
                  <a:off x="48" y="144"/>
                  <a:ext cx="192" cy="0"/>
                </a:xfrm>
                <a:prstGeom prst="line">
                  <a:avLst/>
                </a:prstGeom>
                <a:noFill/>
                <a:ln w="57150">
                  <a:solidFill>
                    <a:srgbClr val="FF0000"/>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30742" name="Group 146"/>
              <p:cNvGrpSpPr/>
              <p:nvPr/>
            </p:nvGrpSpPr>
            <p:grpSpPr bwMode="auto">
              <a:xfrm>
                <a:off x="912" y="480"/>
                <a:ext cx="288" cy="288"/>
                <a:chOff x="0" y="0"/>
                <a:chExt cx="288" cy="288"/>
              </a:xfrm>
            </p:grpSpPr>
            <p:grpSp>
              <p:nvGrpSpPr>
                <p:cNvPr id="30772" name="Group 147"/>
                <p:cNvGrpSpPr/>
                <p:nvPr/>
              </p:nvGrpSpPr>
              <p:grpSpPr bwMode="auto">
                <a:xfrm>
                  <a:off x="0" y="0"/>
                  <a:ext cx="288" cy="288"/>
                  <a:chOff x="0" y="0"/>
                  <a:chExt cx="288" cy="288"/>
                </a:xfrm>
              </p:grpSpPr>
              <p:sp>
                <p:nvSpPr>
                  <p:cNvPr id="30774" name="Oval 148"/>
                  <p:cNvSpPr>
                    <a:spLocks noChangeArrowheads="1"/>
                  </p:cNvSpPr>
                  <p:nvPr/>
                </p:nvSpPr>
                <p:spPr bwMode="auto">
                  <a:xfrm>
                    <a:off x="0" y="0"/>
                    <a:ext cx="288" cy="288"/>
                  </a:xfrm>
                  <a:prstGeom prst="ellipse">
                    <a:avLst/>
                  </a:prstGeom>
                  <a:solidFill>
                    <a:schemeClr val="bg1"/>
                  </a:solidFill>
                  <a:ln w="57150">
                    <a:solidFill>
                      <a:srgbClr val="FF0000"/>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0775" name="Line 149"/>
                  <p:cNvSpPr>
                    <a:spLocks noChangeShapeType="1"/>
                  </p:cNvSpPr>
                  <p:nvPr/>
                </p:nvSpPr>
                <p:spPr bwMode="auto">
                  <a:xfrm>
                    <a:off x="144" y="48"/>
                    <a:ext cx="0" cy="192"/>
                  </a:xfrm>
                  <a:prstGeom prst="line">
                    <a:avLst/>
                  </a:prstGeom>
                  <a:noFill/>
                  <a:ln w="57150">
                    <a:solidFill>
                      <a:srgbClr val="FF0000"/>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30773" name="Line 150"/>
                <p:cNvSpPr>
                  <a:spLocks noChangeShapeType="1"/>
                </p:cNvSpPr>
                <p:nvPr/>
              </p:nvSpPr>
              <p:spPr bwMode="auto">
                <a:xfrm>
                  <a:off x="48" y="144"/>
                  <a:ext cx="192" cy="0"/>
                </a:xfrm>
                <a:prstGeom prst="line">
                  <a:avLst/>
                </a:prstGeom>
                <a:noFill/>
                <a:ln w="57150">
                  <a:solidFill>
                    <a:srgbClr val="FF0000"/>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30743" name="Group 151"/>
              <p:cNvGrpSpPr/>
              <p:nvPr/>
            </p:nvGrpSpPr>
            <p:grpSpPr bwMode="auto">
              <a:xfrm>
                <a:off x="1344" y="96"/>
                <a:ext cx="288" cy="288"/>
                <a:chOff x="0" y="0"/>
                <a:chExt cx="288" cy="288"/>
              </a:xfrm>
            </p:grpSpPr>
            <p:grpSp>
              <p:nvGrpSpPr>
                <p:cNvPr id="30768" name="Group 152"/>
                <p:cNvGrpSpPr/>
                <p:nvPr/>
              </p:nvGrpSpPr>
              <p:grpSpPr bwMode="auto">
                <a:xfrm>
                  <a:off x="0" y="0"/>
                  <a:ext cx="288" cy="288"/>
                  <a:chOff x="0" y="0"/>
                  <a:chExt cx="288" cy="288"/>
                </a:xfrm>
              </p:grpSpPr>
              <p:sp>
                <p:nvSpPr>
                  <p:cNvPr id="30770" name="Oval 153"/>
                  <p:cNvSpPr>
                    <a:spLocks noChangeArrowheads="1"/>
                  </p:cNvSpPr>
                  <p:nvPr/>
                </p:nvSpPr>
                <p:spPr bwMode="auto">
                  <a:xfrm>
                    <a:off x="0" y="0"/>
                    <a:ext cx="288" cy="288"/>
                  </a:xfrm>
                  <a:prstGeom prst="ellipse">
                    <a:avLst/>
                  </a:prstGeom>
                  <a:solidFill>
                    <a:schemeClr val="bg1"/>
                  </a:solidFill>
                  <a:ln w="57150">
                    <a:solidFill>
                      <a:srgbClr val="FF0000"/>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0771" name="Line 154"/>
                  <p:cNvSpPr>
                    <a:spLocks noChangeShapeType="1"/>
                  </p:cNvSpPr>
                  <p:nvPr/>
                </p:nvSpPr>
                <p:spPr bwMode="auto">
                  <a:xfrm>
                    <a:off x="144" y="48"/>
                    <a:ext cx="0" cy="192"/>
                  </a:xfrm>
                  <a:prstGeom prst="line">
                    <a:avLst/>
                  </a:prstGeom>
                  <a:noFill/>
                  <a:ln w="57150">
                    <a:solidFill>
                      <a:srgbClr val="FF0000"/>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30769" name="Line 155"/>
                <p:cNvSpPr>
                  <a:spLocks noChangeShapeType="1"/>
                </p:cNvSpPr>
                <p:nvPr/>
              </p:nvSpPr>
              <p:spPr bwMode="auto">
                <a:xfrm>
                  <a:off x="48" y="144"/>
                  <a:ext cx="192" cy="0"/>
                </a:xfrm>
                <a:prstGeom prst="line">
                  <a:avLst/>
                </a:prstGeom>
                <a:noFill/>
                <a:ln w="57150">
                  <a:solidFill>
                    <a:srgbClr val="FF0000"/>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30744" name="Group 156"/>
              <p:cNvGrpSpPr/>
              <p:nvPr/>
            </p:nvGrpSpPr>
            <p:grpSpPr bwMode="auto">
              <a:xfrm>
                <a:off x="1344" y="480"/>
                <a:ext cx="288" cy="288"/>
                <a:chOff x="0" y="0"/>
                <a:chExt cx="288" cy="288"/>
              </a:xfrm>
            </p:grpSpPr>
            <p:grpSp>
              <p:nvGrpSpPr>
                <p:cNvPr id="30764" name="Group 157"/>
                <p:cNvGrpSpPr/>
                <p:nvPr/>
              </p:nvGrpSpPr>
              <p:grpSpPr bwMode="auto">
                <a:xfrm>
                  <a:off x="0" y="0"/>
                  <a:ext cx="288" cy="288"/>
                  <a:chOff x="0" y="0"/>
                  <a:chExt cx="288" cy="288"/>
                </a:xfrm>
              </p:grpSpPr>
              <p:sp>
                <p:nvSpPr>
                  <p:cNvPr id="30766" name="Oval 158"/>
                  <p:cNvSpPr>
                    <a:spLocks noChangeArrowheads="1"/>
                  </p:cNvSpPr>
                  <p:nvPr/>
                </p:nvSpPr>
                <p:spPr bwMode="auto">
                  <a:xfrm>
                    <a:off x="0" y="0"/>
                    <a:ext cx="288" cy="288"/>
                  </a:xfrm>
                  <a:prstGeom prst="ellipse">
                    <a:avLst/>
                  </a:prstGeom>
                  <a:solidFill>
                    <a:schemeClr val="bg1"/>
                  </a:solidFill>
                  <a:ln w="57150">
                    <a:solidFill>
                      <a:srgbClr val="FF0000"/>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0767" name="Line 159"/>
                  <p:cNvSpPr>
                    <a:spLocks noChangeShapeType="1"/>
                  </p:cNvSpPr>
                  <p:nvPr/>
                </p:nvSpPr>
                <p:spPr bwMode="auto">
                  <a:xfrm>
                    <a:off x="144" y="48"/>
                    <a:ext cx="0" cy="192"/>
                  </a:xfrm>
                  <a:prstGeom prst="line">
                    <a:avLst/>
                  </a:prstGeom>
                  <a:noFill/>
                  <a:ln w="57150">
                    <a:solidFill>
                      <a:srgbClr val="FF0000"/>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30765" name="Line 160"/>
                <p:cNvSpPr>
                  <a:spLocks noChangeShapeType="1"/>
                </p:cNvSpPr>
                <p:nvPr/>
              </p:nvSpPr>
              <p:spPr bwMode="auto">
                <a:xfrm>
                  <a:off x="48" y="144"/>
                  <a:ext cx="192" cy="0"/>
                </a:xfrm>
                <a:prstGeom prst="line">
                  <a:avLst/>
                </a:prstGeom>
                <a:noFill/>
                <a:ln w="57150">
                  <a:solidFill>
                    <a:srgbClr val="FF0000"/>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30745" name="Group 161"/>
              <p:cNvGrpSpPr/>
              <p:nvPr/>
            </p:nvGrpSpPr>
            <p:grpSpPr bwMode="auto">
              <a:xfrm>
                <a:off x="912" y="864"/>
                <a:ext cx="288" cy="288"/>
                <a:chOff x="0" y="0"/>
                <a:chExt cx="288" cy="288"/>
              </a:xfrm>
            </p:grpSpPr>
            <p:grpSp>
              <p:nvGrpSpPr>
                <p:cNvPr id="30760" name="Group 162"/>
                <p:cNvGrpSpPr/>
                <p:nvPr/>
              </p:nvGrpSpPr>
              <p:grpSpPr bwMode="auto">
                <a:xfrm>
                  <a:off x="0" y="0"/>
                  <a:ext cx="288" cy="288"/>
                  <a:chOff x="0" y="0"/>
                  <a:chExt cx="288" cy="288"/>
                </a:xfrm>
              </p:grpSpPr>
              <p:sp>
                <p:nvSpPr>
                  <p:cNvPr id="30762" name="Oval 163"/>
                  <p:cNvSpPr>
                    <a:spLocks noChangeArrowheads="1"/>
                  </p:cNvSpPr>
                  <p:nvPr/>
                </p:nvSpPr>
                <p:spPr bwMode="auto">
                  <a:xfrm>
                    <a:off x="0" y="0"/>
                    <a:ext cx="288" cy="288"/>
                  </a:xfrm>
                  <a:prstGeom prst="ellipse">
                    <a:avLst/>
                  </a:prstGeom>
                  <a:solidFill>
                    <a:schemeClr val="bg1"/>
                  </a:solidFill>
                  <a:ln w="57150">
                    <a:solidFill>
                      <a:srgbClr val="FF0000"/>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0763" name="Line 164"/>
                  <p:cNvSpPr>
                    <a:spLocks noChangeShapeType="1"/>
                  </p:cNvSpPr>
                  <p:nvPr/>
                </p:nvSpPr>
                <p:spPr bwMode="auto">
                  <a:xfrm>
                    <a:off x="144" y="48"/>
                    <a:ext cx="0" cy="192"/>
                  </a:xfrm>
                  <a:prstGeom prst="line">
                    <a:avLst/>
                  </a:prstGeom>
                  <a:noFill/>
                  <a:ln w="57150">
                    <a:solidFill>
                      <a:srgbClr val="FF0000"/>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30761" name="Line 165"/>
                <p:cNvSpPr>
                  <a:spLocks noChangeShapeType="1"/>
                </p:cNvSpPr>
                <p:nvPr/>
              </p:nvSpPr>
              <p:spPr bwMode="auto">
                <a:xfrm>
                  <a:off x="48" y="144"/>
                  <a:ext cx="192" cy="0"/>
                </a:xfrm>
                <a:prstGeom prst="line">
                  <a:avLst/>
                </a:prstGeom>
                <a:noFill/>
                <a:ln w="57150">
                  <a:solidFill>
                    <a:srgbClr val="FF0000"/>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30746" name="Group 166"/>
              <p:cNvGrpSpPr/>
              <p:nvPr/>
            </p:nvGrpSpPr>
            <p:grpSpPr bwMode="auto">
              <a:xfrm>
                <a:off x="1344" y="864"/>
                <a:ext cx="288" cy="288"/>
                <a:chOff x="0" y="0"/>
                <a:chExt cx="288" cy="288"/>
              </a:xfrm>
            </p:grpSpPr>
            <p:grpSp>
              <p:nvGrpSpPr>
                <p:cNvPr id="30756" name="Group 167"/>
                <p:cNvGrpSpPr/>
                <p:nvPr/>
              </p:nvGrpSpPr>
              <p:grpSpPr bwMode="auto">
                <a:xfrm>
                  <a:off x="0" y="0"/>
                  <a:ext cx="288" cy="288"/>
                  <a:chOff x="0" y="0"/>
                  <a:chExt cx="288" cy="288"/>
                </a:xfrm>
              </p:grpSpPr>
              <p:sp>
                <p:nvSpPr>
                  <p:cNvPr id="30758" name="Oval 168"/>
                  <p:cNvSpPr>
                    <a:spLocks noChangeArrowheads="1"/>
                  </p:cNvSpPr>
                  <p:nvPr/>
                </p:nvSpPr>
                <p:spPr bwMode="auto">
                  <a:xfrm>
                    <a:off x="0" y="0"/>
                    <a:ext cx="288" cy="288"/>
                  </a:xfrm>
                  <a:prstGeom prst="ellipse">
                    <a:avLst/>
                  </a:prstGeom>
                  <a:solidFill>
                    <a:schemeClr val="bg1"/>
                  </a:solidFill>
                  <a:ln w="57150">
                    <a:solidFill>
                      <a:srgbClr val="FF0000"/>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0759" name="Line 169"/>
                  <p:cNvSpPr>
                    <a:spLocks noChangeShapeType="1"/>
                  </p:cNvSpPr>
                  <p:nvPr/>
                </p:nvSpPr>
                <p:spPr bwMode="auto">
                  <a:xfrm>
                    <a:off x="144" y="48"/>
                    <a:ext cx="0" cy="192"/>
                  </a:xfrm>
                  <a:prstGeom prst="line">
                    <a:avLst/>
                  </a:prstGeom>
                  <a:noFill/>
                  <a:ln w="57150">
                    <a:solidFill>
                      <a:srgbClr val="FF0000"/>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30757" name="Line 170"/>
                <p:cNvSpPr>
                  <a:spLocks noChangeShapeType="1"/>
                </p:cNvSpPr>
                <p:nvPr/>
              </p:nvSpPr>
              <p:spPr bwMode="auto">
                <a:xfrm>
                  <a:off x="48" y="144"/>
                  <a:ext cx="192" cy="0"/>
                </a:xfrm>
                <a:prstGeom prst="line">
                  <a:avLst/>
                </a:prstGeom>
                <a:noFill/>
                <a:ln w="57150">
                  <a:solidFill>
                    <a:srgbClr val="FF0000"/>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30747" name="Group 171"/>
              <p:cNvGrpSpPr/>
              <p:nvPr/>
            </p:nvGrpSpPr>
            <p:grpSpPr bwMode="auto">
              <a:xfrm>
                <a:off x="480" y="864"/>
                <a:ext cx="288" cy="288"/>
                <a:chOff x="0" y="0"/>
                <a:chExt cx="288" cy="288"/>
              </a:xfrm>
            </p:grpSpPr>
            <p:sp>
              <p:nvSpPr>
                <p:cNvPr id="30754" name="Oval 172"/>
                <p:cNvSpPr>
                  <a:spLocks noChangeArrowheads="1"/>
                </p:cNvSpPr>
                <p:nvPr/>
              </p:nvSpPr>
              <p:spPr bwMode="auto">
                <a:xfrm>
                  <a:off x="0" y="0"/>
                  <a:ext cx="288" cy="288"/>
                </a:xfrm>
                <a:prstGeom prst="ellipse">
                  <a:avLst/>
                </a:prstGeom>
                <a:solidFill>
                  <a:schemeClr val="bg1"/>
                </a:solidFill>
                <a:ln w="57150">
                  <a:solidFill>
                    <a:srgbClr val="0000FF"/>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0755" name="Line 173"/>
                <p:cNvSpPr>
                  <a:spLocks noChangeShapeType="1"/>
                </p:cNvSpPr>
                <p:nvPr/>
              </p:nvSpPr>
              <p:spPr bwMode="auto">
                <a:xfrm>
                  <a:off x="48" y="144"/>
                  <a:ext cx="192" cy="0"/>
                </a:xfrm>
                <a:prstGeom prst="line">
                  <a:avLst/>
                </a:prstGeom>
                <a:noFill/>
                <a:ln w="57150">
                  <a:solidFill>
                    <a:srgbClr val="0000FF"/>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30748" name="Group 174"/>
              <p:cNvGrpSpPr/>
              <p:nvPr/>
            </p:nvGrpSpPr>
            <p:grpSpPr bwMode="auto">
              <a:xfrm>
                <a:off x="48" y="864"/>
                <a:ext cx="288" cy="288"/>
                <a:chOff x="0" y="0"/>
                <a:chExt cx="288" cy="288"/>
              </a:xfrm>
            </p:grpSpPr>
            <p:sp>
              <p:nvSpPr>
                <p:cNvPr id="30752" name="Oval 175"/>
                <p:cNvSpPr>
                  <a:spLocks noChangeArrowheads="1"/>
                </p:cNvSpPr>
                <p:nvPr/>
              </p:nvSpPr>
              <p:spPr bwMode="auto">
                <a:xfrm>
                  <a:off x="0" y="0"/>
                  <a:ext cx="288" cy="288"/>
                </a:xfrm>
                <a:prstGeom prst="ellipse">
                  <a:avLst/>
                </a:prstGeom>
                <a:solidFill>
                  <a:schemeClr val="bg1"/>
                </a:solidFill>
                <a:ln w="57150">
                  <a:solidFill>
                    <a:srgbClr val="0000FF"/>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0753" name="Line 176"/>
                <p:cNvSpPr>
                  <a:spLocks noChangeShapeType="1"/>
                </p:cNvSpPr>
                <p:nvPr/>
              </p:nvSpPr>
              <p:spPr bwMode="auto">
                <a:xfrm>
                  <a:off x="48" y="144"/>
                  <a:ext cx="192" cy="0"/>
                </a:xfrm>
                <a:prstGeom prst="line">
                  <a:avLst/>
                </a:prstGeom>
                <a:noFill/>
                <a:ln w="57150">
                  <a:solidFill>
                    <a:srgbClr val="0000FF"/>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30749" name="Line 177"/>
              <p:cNvSpPr>
                <a:spLocks noChangeShapeType="1"/>
              </p:cNvSpPr>
              <p:nvPr/>
            </p:nvSpPr>
            <p:spPr bwMode="auto">
              <a:xfrm>
                <a:off x="816" y="0"/>
                <a:ext cx="0" cy="1296"/>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0750" name="Line 178"/>
              <p:cNvSpPr>
                <a:spLocks noChangeShapeType="1"/>
              </p:cNvSpPr>
              <p:nvPr/>
            </p:nvSpPr>
            <p:spPr bwMode="auto">
              <a:xfrm>
                <a:off x="0" y="0"/>
                <a:ext cx="0" cy="1296"/>
              </a:xfrm>
              <a:prstGeom prst="line">
                <a:avLst/>
              </a:prstGeom>
              <a:noFill/>
              <a:ln w="28575">
                <a:solidFill>
                  <a:schemeClr val="tx1"/>
                </a:solidFill>
                <a:prstDash val="dash"/>
                <a:round/>
              </a:ln>
              <a:extLst>
                <a:ext uri="{909E8E84-426E-40DD-AFC4-6F175D3DCCD1}">
                  <a14:hiddenFill xmlns:a14="http://schemas.microsoft.com/office/drawing/2010/main">
                    <a:noFill/>
                  </a14:hiddenFill>
                </a:ext>
              </a:extLst>
            </p:spPr>
            <p:txBody>
              <a:bodyPr/>
              <a:lstStyle/>
              <a:p>
                <a:endParaRPr lang="zh-CN" altLang="en-US"/>
              </a:p>
            </p:txBody>
          </p:sp>
          <p:sp>
            <p:nvSpPr>
              <p:cNvPr id="30751" name="Line 179"/>
              <p:cNvSpPr>
                <a:spLocks noChangeShapeType="1"/>
              </p:cNvSpPr>
              <p:nvPr/>
            </p:nvSpPr>
            <p:spPr bwMode="auto">
              <a:xfrm>
                <a:off x="1680" y="0"/>
                <a:ext cx="0" cy="1296"/>
              </a:xfrm>
              <a:prstGeom prst="line">
                <a:avLst/>
              </a:prstGeom>
              <a:noFill/>
              <a:ln w="28575">
                <a:solidFill>
                  <a:schemeClr val="tx1"/>
                </a:solidFill>
                <a:prstDash val="dash"/>
                <a:round/>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26742" name="Group 180"/>
          <p:cNvGrpSpPr/>
          <p:nvPr/>
        </p:nvGrpSpPr>
        <p:grpSpPr bwMode="auto">
          <a:xfrm>
            <a:off x="3276600" y="3476625"/>
            <a:ext cx="2667000" cy="473075"/>
            <a:chOff x="0" y="0"/>
            <a:chExt cx="1680" cy="298"/>
          </a:xfrm>
        </p:grpSpPr>
        <p:sp>
          <p:nvSpPr>
            <p:cNvPr id="30730" name="Line 181"/>
            <p:cNvSpPr>
              <a:spLocks noChangeShapeType="1"/>
            </p:cNvSpPr>
            <p:nvPr/>
          </p:nvSpPr>
          <p:spPr bwMode="auto">
            <a:xfrm>
              <a:off x="0" y="58"/>
              <a:ext cx="0" cy="240"/>
            </a:xfrm>
            <a:prstGeom prst="line">
              <a:avLst/>
            </a:prstGeom>
            <a:noFill/>
            <a:ln w="28575">
              <a:solidFill>
                <a:srgbClr val="9900FF"/>
              </a:solidFill>
              <a:round/>
            </a:ln>
            <a:extLst>
              <a:ext uri="{909E8E84-426E-40DD-AFC4-6F175D3DCCD1}">
                <a14:hiddenFill xmlns:a14="http://schemas.microsoft.com/office/drawing/2010/main">
                  <a:noFill/>
                </a14:hiddenFill>
              </a:ext>
            </a:extLst>
          </p:spPr>
          <p:txBody>
            <a:bodyPr/>
            <a:lstStyle/>
            <a:p>
              <a:endParaRPr lang="zh-CN" altLang="en-US"/>
            </a:p>
          </p:txBody>
        </p:sp>
        <p:sp>
          <p:nvSpPr>
            <p:cNvPr id="30731" name="Line 182"/>
            <p:cNvSpPr>
              <a:spLocks noChangeShapeType="1"/>
            </p:cNvSpPr>
            <p:nvPr/>
          </p:nvSpPr>
          <p:spPr bwMode="auto">
            <a:xfrm>
              <a:off x="1680" y="58"/>
              <a:ext cx="0" cy="240"/>
            </a:xfrm>
            <a:prstGeom prst="line">
              <a:avLst/>
            </a:prstGeom>
            <a:noFill/>
            <a:ln w="28575">
              <a:solidFill>
                <a:srgbClr val="9900FF"/>
              </a:solidFill>
              <a:round/>
            </a:ln>
            <a:extLst>
              <a:ext uri="{909E8E84-426E-40DD-AFC4-6F175D3DCCD1}">
                <a14:hiddenFill xmlns:a14="http://schemas.microsoft.com/office/drawing/2010/main">
                  <a:noFill/>
                </a14:hiddenFill>
              </a:ext>
            </a:extLst>
          </p:spPr>
          <p:txBody>
            <a:bodyPr/>
            <a:lstStyle/>
            <a:p>
              <a:endParaRPr lang="zh-CN" altLang="en-US"/>
            </a:p>
          </p:txBody>
        </p:sp>
        <p:sp>
          <p:nvSpPr>
            <p:cNvPr id="30732" name="Line 183"/>
            <p:cNvSpPr>
              <a:spLocks noChangeShapeType="1"/>
            </p:cNvSpPr>
            <p:nvPr/>
          </p:nvSpPr>
          <p:spPr bwMode="auto">
            <a:xfrm>
              <a:off x="1296" y="154"/>
              <a:ext cx="384" cy="0"/>
            </a:xfrm>
            <a:prstGeom prst="line">
              <a:avLst/>
            </a:prstGeom>
            <a:noFill/>
            <a:ln w="28575">
              <a:solidFill>
                <a:srgbClr val="9900FF"/>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0733" name="Line 184"/>
            <p:cNvSpPr>
              <a:spLocks noChangeShapeType="1"/>
            </p:cNvSpPr>
            <p:nvPr/>
          </p:nvSpPr>
          <p:spPr bwMode="auto">
            <a:xfrm rot="10800000">
              <a:off x="0" y="154"/>
              <a:ext cx="384" cy="1"/>
            </a:xfrm>
            <a:prstGeom prst="line">
              <a:avLst/>
            </a:prstGeom>
            <a:noFill/>
            <a:ln w="28575">
              <a:solidFill>
                <a:srgbClr val="9900FF"/>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0734" name="Text Box 185"/>
            <p:cNvSpPr txBox="1">
              <a:spLocks noChangeArrowheads="1"/>
            </p:cNvSpPr>
            <p:nvPr/>
          </p:nvSpPr>
          <p:spPr bwMode="auto">
            <a:xfrm>
              <a:off x="624" y="0"/>
              <a:ext cx="5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zh-CN" sz="2400" b="1">
                  <a:solidFill>
                    <a:srgbClr val="9900FF"/>
                  </a:solidFill>
                  <a:latin typeface="Times New Roman" panose="02020603050405020304" pitchFamily="18" charset="0"/>
                  <a:ea typeface="ˎ̥"/>
                  <a:cs typeface="ˎ̥"/>
                </a:rPr>
                <a:t>PN</a:t>
              </a:r>
              <a:r>
                <a:rPr lang="zh-CN" altLang="zh-CN" sz="2400" b="1">
                  <a:solidFill>
                    <a:srgbClr val="9900FF"/>
                  </a:solidFill>
                  <a:latin typeface="Times New Roman" panose="02020603050405020304" pitchFamily="18" charset="0"/>
                </a:rPr>
                <a:t>结</a:t>
              </a:r>
              <a:endParaRPr lang="zh-CN" altLang="zh-CN"/>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6626"/>
                                        </p:tgtEl>
                                        <p:attrNameLst>
                                          <p:attrName>style.visibility</p:attrName>
                                        </p:attrNameLst>
                                      </p:cBhvr>
                                      <p:to>
                                        <p:strVal val="visible"/>
                                      </p:to>
                                    </p:set>
                                    <p:animEffect transition="in" filter="wipe(left)">
                                      <p:cBhvr>
                                        <p:cTn id="7" dur="500"/>
                                        <p:tgtEl>
                                          <p:spTgt spid="26626"/>
                                        </p:tgtEl>
                                      </p:cBhvr>
                                    </p:animEffect>
                                  </p:childTnLst>
                                </p:cTn>
                              </p:par>
                            </p:childTnLst>
                          </p:cTn>
                        </p:par>
                        <p:par>
                          <p:cTn id="8" fill="hold">
                            <p:stCondLst>
                              <p:cond delay="500"/>
                            </p:stCondLst>
                            <p:childTnLst>
                              <p:par>
                                <p:cTn id="9" presetID="22" presetClass="entr" presetSubtype="8" fill="hold" grpId="0" nodeType="afterEffect">
                                  <p:stCondLst>
                                    <p:cond delay="1000"/>
                                  </p:stCondLst>
                                  <p:childTnLst>
                                    <p:set>
                                      <p:cBhvr>
                                        <p:cTn id="10" dur="1" fill="hold">
                                          <p:stCondLst>
                                            <p:cond delay="0"/>
                                          </p:stCondLst>
                                        </p:cTn>
                                        <p:tgtEl>
                                          <p:spTgt spid="26627"/>
                                        </p:tgtEl>
                                        <p:attrNameLst>
                                          <p:attrName>style.visibility</p:attrName>
                                        </p:attrNameLst>
                                      </p:cBhvr>
                                      <p:to>
                                        <p:strVal val="visible"/>
                                      </p:to>
                                    </p:set>
                                    <p:animEffect transition="in" filter="wipe(left)">
                                      <p:cBhvr>
                                        <p:cTn id="11" dur="500"/>
                                        <p:tgtEl>
                                          <p:spTgt spid="26627"/>
                                        </p:tgtEl>
                                      </p:cBhvr>
                                    </p:animEffect>
                                  </p:childTnLst>
                                </p:cTn>
                              </p:par>
                            </p:childTnLst>
                          </p:cTn>
                        </p:par>
                      </p:childTnLst>
                    </p:cTn>
                  </p:par>
                  <p:par>
                    <p:cTn id="12" fill="hold">
                      <p:stCondLst>
                        <p:cond delay="indefinite"/>
                      </p:stCondLst>
                      <p:childTnLst>
                        <p:par>
                          <p:cTn id="13" fill="hold">
                            <p:stCondLst>
                              <p:cond delay="0"/>
                            </p:stCondLst>
                            <p:childTnLst>
                              <p:par>
                                <p:cTn id="14" presetID="5" presetClass="entr" presetSubtype="10" fill="hold" grpId="0" nodeType="clickEffect">
                                  <p:stCondLst>
                                    <p:cond delay="0"/>
                                  </p:stCondLst>
                                  <p:childTnLst>
                                    <p:set>
                                      <p:cBhvr>
                                        <p:cTn id="15" dur="1" fill="hold">
                                          <p:stCondLst>
                                            <p:cond delay="0"/>
                                          </p:stCondLst>
                                        </p:cTn>
                                        <p:tgtEl>
                                          <p:spTgt spid="26628"/>
                                        </p:tgtEl>
                                        <p:attrNameLst>
                                          <p:attrName>style.visibility</p:attrName>
                                        </p:attrNameLst>
                                      </p:cBhvr>
                                      <p:to>
                                        <p:strVal val="visible"/>
                                      </p:to>
                                    </p:set>
                                    <p:animEffect transition="in" filter="checkerboard(across)">
                                      <p:cBhvr>
                                        <p:cTn id="16" dur="500"/>
                                        <p:tgtEl>
                                          <p:spTgt spid="26628"/>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dissolve">
                                      <p:cBhvr>
                                        <p:cTn id="21" dur="500"/>
                                        <p:tgtEl>
                                          <p:spTgt spid="2"/>
                                        </p:tgtEl>
                                      </p:cBhvr>
                                    </p:animEffect>
                                  </p:childTnLst>
                                </p:cTn>
                              </p:par>
                            </p:childTnLst>
                          </p:cTn>
                        </p:par>
                        <p:par>
                          <p:cTn id="22" fill="hold">
                            <p:stCondLst>
                              <p:cond delay="500"/>
                            </p:stCondLst>
                            <p:childTnLst>
                              <p:par>
                                <p:cTn id="23" presetID="23" presetClass="entr" presetSubtype="16" fill="hold" nodeType="afterEffect">
                                  <p:stCondLst>
                                    <p:cond delay="1000"/>
                                  </p:stCondLst>
                                  <p:childTnLst>
                                    <p:set>
                                      <p:cBhvr>
                                        <p:cTn id="24" dur="1" fill="hold">
                                          <p:stCondLst>
                                            <p:cond delay="0"/>
                                          </p:stCondLst>
                                        </p:cTn>
                                        <p:tgtEl>
                                          <p:spTgt spid="26689"/>
                                        </p:tgtEl>
                                        <p:attrNameLst>
                                          <p:attrName>style.visibility</p:attrName>
                                        </p:attrNameLst>
                                      </p:cBhvr>
                                      <p:to>
                                        <p:strVal val="visible"/>
                                      </p:to>
                                    </p:set>
                                    <p:anim calcmode="lin" valueType="num">
                                      <p:cBhvr>
                                        <p:cTn id="25" dur="500" fill="hold"/>
                                        <p:tgtEl>
                                          <p:spTgt spid="26689"/>
                                        </p:tgtEl>
                                        <p:attrNameLst>
                                          <p:attrName>ppt_w</p:attrName>
                                        </p:attrNameLst>
                                      </p:cBhvr>
                                      <p:tavLst>
                                        <p:tav tm="0">
                                          <p:val>
                                            <p:fltVal val="0"/>
                                          </p:val>
                                        </p:tav>
                                        <p:tav tm="100000">
                                          <p:val>
                                            <p:strVal val="#ppt_w"/>
                                          </p:val>
                                        </p:tav>
                                      </p:tavLst>
                                    </p:anim>
                                    <p:anim calcmode="lin" valueType="num">
                                      <p:cBhvr>
                                        <p:cTn id="26" dur="500" fill="hold"/>
                                        <p:tgtEl>
                                          <p:spTgt spid="26689"/>
                                        </p:tgtEl>
                                        <p:attrNameLst>
                                          <p:attrName>ppt_h</p:attrName>
                                        </p:attrNameLst>
                                      </p:cBhvr>
                                      <p:tavLst>
                                        <p:tav tm="0">
                                          <p:val>
                                            <p:fltVal val="0"/>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17" presetClass="entr" presetSubtype="10" fill="hold" nodeType="clickEffect">
                                  <p:stCondLst>
                                    <p:cond delay="0"/>
                                  </p:stCondLst>
                                  <p:childTnLst>
                                    <p:set>
                                      <p:cBhvr>
                                        <p:cTn id="30" dur="1" fill="hold">
                                          <p:stCondLst>
                                            <p:cond delay="0"/>
                                          </p:stCondLst>
                                        </p:cTn>
                                        <p:tgtEl>
                                          <p:spTgt spid="26742"/>
                                        </p:tgtEl>
                                        <p:attrNameLst>
                                          <p:attrName>style.visibility</p:attrName>
                                        </p:attrNameLst>
                                      </p:cBhvr>
                                      <p:to>
                                        <p:strVal val="visible"/>
                                      </p:to>
                                    </p:set>
                                    <p:anim calcmode="lin" valueType="num">
                                      <p:cBhvr>
                                        <p:cTn id="31" dur="500" fill="hold"/>
                                        <p:tgtEl>
                                          <p:spTgt spid="26742"/>
                                        </p:tgtEl>
                                        <p:attrNameLst>
                                          <p:attrName>ppt_w</p:attrName>
                                        </p:attrNameLst>
                                      </p:cBhvr>
                                      <p:tavLst>
                                        <p:tav tm="0">
                                          <p:val>
                                            <p:fltVal val="0"/>
                                          </p:val>
                                        </p:tav>
                                        <p:tav tm="100000">
                                          <p:val>
                                            <p:strVal val="#ppt_w"/>
                                          </p:val>
                                        </p:tav>
                                      </p:tavLst>
                                    </p:anim>
                                    <p:anim calcmode="lin" valueType="num">
                                      <p:cBhvr>
                                        <p:cTn id="32" dur="500" fill="hold"/>
                                        <p:tgtEl>
                                          <p:spTgt spid="2674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6" grpId="0" autoUpdateAnimBg="0"/>
      <p:bldP spid="26627" grpId="0" autoUpdateAnimBg="0"/>
      <p:bldP spid="26628" grpId="0"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2"/>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15165872-06F6-4380-8240-9DE8182DFCE2}" type="slidenum">
              <a:rPr lang="zh-CN" altLang="zh-CN">
                <a:latin typeface="Arial Black" panose="020B0A04020102020204" pitchFamily="34" charset="0"/>
              </a:rPr>
            </a:fld>
            <a:endParaRPr lang="zh-CN" altLang="zh-CN">
              <a:latin typeface="Arial Black" panose="020B0A04020102020204" pitchFamily="34" charset="0"/>
            </a:endParaRPr>
          </a:p>
        </p:txBody>
      </p:sp>
      <p:sp>
        <p:nvSpPr>
          <p:cNvPr id="31747" name="Date Placeholder 3"/>
          <p:cNvSpPr>
            <a:spLocks noGrp="1"/>
          </p:cNvSpPr>
          <p:nvPr>
            <p:ph type="dt"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546DCDE8-60A0-488D-A502-32590774D23C}" type="datetime1">
              <a:rPr lang="zh-CN" altLang="en-US"/>
            </a:fld>
            <a:endParaRPr lang="zh-CN" altLang="zh-CN"/>
          </a:p>
        </p:txBody>
      </p:sp>
      <p:grpSp>
        <p:nvGrpSpPr>
          <p:cNvPr id="2" name="Group 2"/>
          <p:cNvGrpSpPr/>
          <p:nvPr/>
        </p:nvGrpSpPr>
        <p:grpSpPr bwMode="auto">
          <a:xfrm>
            <a:off x="3678238" y="2133600"/>
            <a:ext cx="2743200" cy="1219200"/>
            <a:chOff x="0" y="0"/>
            <a:chExt cx="1728" cy="768"/>
          </a:xfrm>
        </p:grpSpPr>
        <p:sp>
          <p:nvSpPr>
            <p:cNvPr id="31845" name="Rectangle 3"/>
            <p:cNvSpPr>
              <a:spLocks noChangeArrowheads="1"/>
            </p:cNvSpPr>
            <p:nvPr/>
          </p:nvSpPr>
          <p:spPr bwMode="auto">
            <a:xfrm>
              <a:off x="0" y="0"/>
              <a:ext cx="1728" cy="768"/>
            </a:xfrm>
            <a:prstGeom prst="rect">
              <a:avLst/>
            </a:prstGeom>
            <a:solidFill>
              <a:srgbClr val="CCFFFF"/>
            </a:solidFill>
            <a:ln w="28575">
              <a:solidFill>
                <a:srgbClr val="0033CC"/>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20000"/>
                </a:spcBef>
              </a:pPr>
              <a:endParaRPr lang="zh-CN" altLang="zh-CN" sz="3200" b="1">
                <a:solidFill>
                  <a:srgbClr val="0033CC"/>
                </a:solidFill>
                <a:latin typeface="Times New Roman" panose="02020603050405020304" pitchFamily="18" charset="0"/>
                <a:ea typeface="隶书" panose="02010509060101010101" pitchFamily="49" charset="-122"/>
              </a:endParaRPr>
            </a:p>
          </p:txBody>
        </p:sp>
        <p:grpSp>
          <p:nvGrpSpPr>
            <p:cNvPr id="31846" name="Group 4"/>
            <p:cNvGrpSpPr/>
            <p:nvPr/>
          </p:nvGrpSpPr>
          <p:grpSpPr bwMode="auto">
            <a:xfrm flipH="1">
              <a:off x="144" y="96"/>
              <a:ext cx="240" cy="240"/>
              <a:chOff x="0" y="0"/>
              <a:chExt cx="288" cy="288"/>
            </a:xfrm>
          </p:grpSpPr>
          <p:sp>
            <p:nvSpPr>
              <p:cNvPr id="31886" name="Oval 5"/>
              <p:cNvSpPr>
                <a:spLocks noChangeArrowheads="1"/>
              </p:cNvSpPr>
              <p:nvPr/>
            </p:nvSpPr>
            <p:spPr bwMode="auto">
              <a:xfrm>
                <a:off x="0" y="0"/>
                <a:ext cx="288" cy="288"/>
              </a:xfrm>
              <a:prstGeom prst="ellipse">
                <a:avLst/>
              </a:prstGeom>
              <a:noFill/>
              <a:ln w="28575">
                <a:solidFill>
                  <a:srgbClr val="FF0066"/>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1887" name="Line 6"/>
              <p:cNvSpPr>
                <a:spLocks noChangeShapeType="1"/>
              </p:cNvSpPr>
              <p:nvPr/>
            </p:nvSpPr>
            <p:spPr bwMode="auto">
              <a:xfrm>
                <a:off x="48" y="144"/>
                <a:ext cx="192" cy="0"/>
              </a:xfrm>
              <a:prstGeom prst="line">
                <a:avLst/>
              </a:prstGeom>
              <a:noFill/>
              <a:ln w="28575">
                <a:solidFill>
                  <a:srgbClr val="FF0066"/>
                </a:solidFill>
                <a:round/>
              </a:ln>
              <a:extLst>
                <a:ext uri="{909E8E84-426E-40DD-AFC4-6F175D3DCCD1}">
                  <a14:hiddenFill xmlns:a14="http://schemas.microsoft.com/office/drawing/2010/main">
                    <a:noFill/>
                  </a14:hiddenFill>
                </a:ext>
              </a:extLst>
            </p:spPr>
            <p:txBody>
              <a:bodyPr/>
              <a:lstStyle/>
              <a:p>
                <a:endParaRPr lang="zh-CN" altLang="en-US"/>
              </a:p>
            </p:txBody>
          </p:sp>
          <p:sp>
            <p:nvSpPr>
              <p:cNvPr id="31888" name="Line 7"/>
              <p:cNvSpPr>
                <a:spLocks noChangeShapeType="1"/>
              </p:cNvSpPr>
              <p:nvPr/>
            </p:nvSpPr>
            <p:spPr bwMode="auto">
              <a:xfrm rot="-5400000">
                <a:off x="48" y="144"/>
                <a:ext cx="192" cy="0"/>
              </a:xfrm>
              <a:prstGeom prst="line">
                <a:avLst/>
              </a:prstGeom>
              <a:noFill/>
              <a:ln w="28575">
                <a:solidFill>
                  <a:srgbClr val="FF0066"/>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31847" name="Oval 8"/>
            <p:cNvSpPr>
              <a:spLocks noChangeArrowheads="1"/>
            </p:cNvSpPr>
            <p:nvPr/>
          </p:nvSpPr>
          <p:spPr bwMode="auto">
            <a:xfrm flipH="1">
              <a:off x="386" y="96"/>
              <a:ext cx="46" cy="45"/>
            </a:xfrm>
            <a:prstGeom prst="ellipse">
              <a:avLst/>
            </a:prstGeom>
            <a:solidFill>
              <a:srgbClr val="0033CC"/>
            </a:solidFill>
            <a:ln w="12700">
              <a:solidFill>
                <a:srgbClr val="0033CC"/>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nvGrpSpPr>
            <p:cNvPr id="31848" name="Group 9"/>
            <p:cNvGrpSpPr/>
            <p:nvPr/>
          </p:nvGrpSpPr>
          <p:grpSpPr bwMode="auto">
            <a:xfrm flipH="1">
              <a:off x="544" y="96"/>
              <a:ext cx="240" cy="240"/>
              <a:chOff x="0" y="0"/>
              <a:chExt cx="288" cy="288"/>
            </a:xfrm>
          </p:grpSpPr>
          <p:sp>
            <p:nvSpPr>
              <p:cNvPr id="31883" name="Oval 10"/>
              <p:cNvSpPr>
                <a:spLocks noChangeArrowheads="1"/>
              </p:cNvSpPr>
              <p:nvPr/>
            </p:nvSpPr>
            <p:spPr bwMode="auto">
              <a:xfrm>
                <a:off x="0" y="0"/>
                <a:ext cx="288" cy="288"/>
              </a:xfrm>
              <a:prstGeom prst="ellipse">
                <a:avLst/>
              </a:prstGeom>
              <a:noFill/>
              <a:ln w="28575">
                <a:solidFill>
                  <a:srgbClr val="FF0066"/>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1884" name="Line 11"/>
              <p:cNvSpPr>
                <a:spLocks noChangeShapeType="1"/>
              </p:cNvSpPr>
              <p:nvPr/>
            </p:nvSpPr>
            <p:spPr bwMode="auto">
              <a:xfrm>
                <a:off x="48" y="144"/>
                <a:ext cx="192" cy="0"/>
              </a:xfrm>
              <a:prstGeom prst="line">
                <a:avLst/>
              </a:prstGeom>
              <a:noFill/>
              <a:ln w="28575">
                <a:solidFill>
                  <a:srgbClr val="FF0066"/>
                </a:solidFill>
                <a:round/>
              </a:ln>
              <a:extLst>
                <a:ext uri="{909E8E84-426E-40DD-AFC4-6F175D3DCCD1}">
                  <a14:hiddenFill xmlns:a14="http://schemas.microsoft.com/office/drawing/2010/main">
                    <a:noFill/>
                  </a14:hiddenFill>
                </a:ext>
              </a:extLst>
            </p:spPr>
            <p:txBody>
              <a:bodyPr/>
              <a:lstStyle/>
              <a:p>
                <a:endParaRPr lang="zh-CN" altLang="en-US"/>
              </a:p>
            </p:txBody>
          </p:sp>
          <p:sp>
            <p:nvSpPr>
              <p:cNvPr id="31885" name="Line 12"/>
              <p:cNvSpPr>
                <a:spLocks noChangeShapeType="1"/>
              </p:cNvSpPr>
              <p:nvPr/>
            </p:nvSpPr>
            <p:spPr bwMode="auto">
              <a:xfrm rot="-5400000">
                <a:off x="48" y="144"/>
                <a:ext cx="192" cy="0"/>
              </a:xfrm>
              <a:prstGeom prst="line">
                <a:avLst/>
              </a:prstGeom>
              <a:noFill/>
              <a:ln w="28575">
                <a:solidFill>
                  <a:srgbClr val="FF0066"/>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31849" name="Oval 13"/>
            <p:cNvSpPr>
              <a:spLocks noChangeArrowheads="1"/>
            </p:cNvSpPr>
            <p:nvPr/>
          </p:nvSpPr>
          <p:spPr bwMode="auto">
            <a:xfrm flipH="1">
              <a:off x="786" y="96"/>
              <a:ext cx="46" cy="45"/>
            </a:xfrm>
            <a:prstGeom prst="ellipse">
              <a:avLst/>
            </a:prstGeom>
            <a:solidFill>
              <a:srgbClr val="0033CC"/>
            </a:solidFill>
            <a:ln w="12700">
              <a:solidFill>
                <a:srgbClr val="0033CC"/>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nvGrpSpPr>
            <p:cNvPr id="31850" name="Group 14"/>
            <p:cNvGrpSpPr/>
            <p:nvPr/>
          </p:nvGrpSpPr>
          <p:grpSpPr bwMode="auto">
            <a:xfrm flipH="1">
              <a:off x="944" y="96"/>
              <a:ext cx="240" cy="240"/>
              <a:chOff x="0" y="0"/>
              <a:chExt cx="288" cy="288"/>
            </a:xfrm>
          </p:grpSpPr>
          <p:sp>
            <p:nvSpPr>
              <p:cNvPr id="31880" name="Oval 15"/>
              <p:cNvSpPr>
                <a:spLocks noChangeArrowheads="1"/>
              </p:cNvSpPr>
              <p:nvPr/>
            </p:nvSpPr>
            <p:spPr bwMode="auto">
              <a:xfrm>
                <a:off x="0" y="0"/>
                <a:ext cx="288" cy="288"/>
              </a:xfrm>
              <a:prstGeom prst="ellipse">
                <a:avLst/>
              </a:prstGeom>
              <a:noFill/>
              <a:ln w="28575">
                <a:solidFill>
                  <a:srgbClr val="FF0066"/>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1881" name="Line 16"/>
              <p:cNvSpPr>
                <a:spLocks noChangeShapeType="1"/>
              </p:cNvSpPr>
              <p:nvPr/>
            </p:nvSpPr>
            <p:spPr bwMode="auto">
              <a:xfrm>
                <a:off x="48" y="144"/>
                <a:ext cx="192" cy="0"/>
              </a:xfrm>
              <a:prstGeom prst="line">
                <a:avLst/>
              </a:prstGeom>
              <a:noFill/>
              <a:ln w="28575">
                <a:solidFill>
                  <a:srgbClr val="FF0066"/>
                </a:solidFill>
                <a:round/>
              </a:ln>
              <a:extLst>
                <a:ext uri="{909E8E84-426E-40DD-AFC4-6F175D3DCCD1}">
                  <a14:hiddenFill xmlns:a14="http://schemas.microsoft.com/office/drawing/2010/main">
                    <a:noFill/>
                  </a14:hiddenFill>
                </a:ext>
              </a:extLst>
            </p:spPr>
            <p:txBody>
              <a:bodyPr/>
              <a:lstStyle/>
              <a:p>
                <a:endParaRPr lang="zh-CN" altLang="en-US"/>
              </a:p>
            </p:txBody>
          </p:sp>
          <p:sp>
            <p:nvSpPr>
              <p:cNvPr id="31882" name="Line 17"/>
              <p:cNvSpPr>
                <a:spLocks noChangeShapeType="1"/>
              </p:cNvSpPr>
              <p:nvPr/>
            </p:nvSpPr>
            <p:spPr bwMode="auto">
              <a:xfrm rot="-5400000">
                <a:off x="48" y="144"/>
                <a:ext cx="192" cy="0"/>
              </a:xfrm>
              <a:prstGeom prst="line">
                <a:avLst/>
              </a:prstGeom>
              <a:noFill/>
              <a:ln w="28575">
                <a:solidFill>
                  <a:srgbClr val="FF0066"/>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31851" name="Oval 18"/>
            <p:cNvSpPr>
              <a:spLocks noChangeArrowheads="1"/>
            </p:cNvSpPr>
            <p:nvPr/>
          </p:nvSpPr>
          <p:spPr bwMode="auto">
            <a:xfrm flipH="1">
              <a:off x="1186" y="96"/>
              <a:ext cx="46" cy="45"/>
            </a:xfrm>
            <a:prstGeom prst="ellipse">
              <a:avLst/>
            </a:prstGeom>
            <a:solidFill>
              <a:srgbClr val="0033CC"/>
            </a:solidFill>
            <a:ln w="28575">
              <a:solidFill>
                <a:srgbClr val="0033CC"/>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nvGrpSpPr>
            <p:cNvPr id="31852" name="Group 19"/>
            <p:cNvGrpSpPr/>
            <p:nvPr/>
          </p:nvGrpSpPr>
          <p:grpSpPr bwMode="auto">
            <a:xfrm flipH="1">
              <a:off x="1344" y="96"/>
              <a:ext cx="240" cy="240"/>
              <a:chOff x="0" y="0"/>
              <a:chExt cx="288" cy="288"/>
            </a:xfrm>
          </p:grpSpPr>
          <p:sp>
            <p:nvSpPr>
              <p:cNvPr id="31877" name="Oval 20"/>
              <p:cNvSpPr>
                <a:spLocks noChangeArrowheads="1"/>
              </p:cNvSpPr>
              <p:nvPr/>
            </p:nvSpPr>
            <p:spPr bwMode="auto">
              <a:xfrm>
                <a:off x="0" y="0"/>
                <a:ext cx="288" cy="288"/>
              </a:xfrm>
              <a:prstGeom prst="ellipse">
                <a:avLst/>
              </a:prstGeom>
              <a:noFill/>
              <a:ln w="28575">
                <a:solidFill>
                  <a:srgbClr val="FF0066"/>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1878" name="Line 21"/>
              <p:cNvSpPr>
                <a:spLocks noChangeShapeType="1"/>
              </p:cNvSpPr>
              <p:nvPr/>
            </p:nvSpPr>
            <p:spPr bwMode="auto">
              <a:xfrm>
                <a:off x="48" y="144"/>
                <a:ext cx="192" cy="0"/>
              </a:xfrm>
              <a:prstGeom prst="line">
                <a:avLst/>
              </a:prstGeom>
              <a:noFill/>
              <a:ln w="28575">
                <a:solidFill>
                  <a:srgbClr val="FF0066"/>
                </a:solidFill>
                <a:round/>
              </a:ln>
              <a:extLst>
                <a:ext uri="{909E8E84-426E-40DD-AFC4-6F175D3DCCD1}">
                  <a14:hiddenFill xmlns:a14="http://schemas.microsoft.com/office/drawing/2010/main">
                    <a:noFill/>
                  </a14:hiddenFill>
                </a:ext>
              </a:extLst>
            </p:spPr>
            <p:txBody>
              <a:bodyPr/>
              <a:lstStyle/>
              <a:p>
                <a:endParaRPr lang="zh-CN" altLang="en-US"/>
              </a:p>
            </p:txBody>
          </p:sp>
          <p:sp>
            <p:nvSpPr>
              <p:cNvPr id="31879" name="Line 22"/>
              <p:cNvSpPr>
                <a:spLocks noChangeShapeType="1"/>
              </p:cNvSpPr>
              <p:nvPr/>
            </p:nvSpPr>
            <p:spPr bwMode="auto">
              <a:xfrm rot="-5400000">
                <a:off x="48" y="144"/>
                <a:ext cx="192" cy="0"/>
              </a:xfrm>
              <a:prstGeom prst="line">
                <a:avLst/>
              </a:prstGeom>
              <a:noFill/>
              <a:ln w="28575">
                <a:solidFill>
                  <a:srgbClr val="FF0066"/>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31853" name="Oval 23"/>
            <p:cNvSpPr>
              <a:spLocks noChangeArrowheads="1"/>
            </p:cNvSpPr>
            <p:nvPr/>
          </p:nvSpPr>
          <p:spPr bwMode="auto">
            <a:xfrm flipH="1">
              <a:off x="1586" y="96"/>
              <a:ext cx="46" cy="45"/>
            </a:xfrm>
            <a:prstGeom prst="ellipse">
              <a:avLst/>
            </a:prstGeom>
            <a:solidFill>
              <a:srgbClr val="0033CC"/>
            </a:solidFill>
            <a:ln w="12700">
              <a:solidFill>
                <a:srgbClr val="0033CC"/>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nvGrpSpPr>
            <p:cNvPr id="31854" name="Group 24"/>
            <p:cNvGrpSpPr/>
            <p:nvPr/>
          </p:nvGrpSpPr>
          <p:grpSpPr bwMode="auto">
            <a:xfrm flipH="1">
              <a:off x="144" y="432"/>
              <a:ext cx="240" cy="240"/>
              <a:chOff x="0" y="0"/>
              <a:chExt cx="288" cy="288"/>
            </a:xfrm>
          </p:grpSpPr>
          <p:sp>
            <p:nvSpPr>
              <p:cNvPr id="31874" name="Oval 25"/>
              <p:cNvSpPr>
                <a:spLocks noChangeArrowheads="1"/>
              </p:cNvSpPr>
              <p:nvPr/>
            </p:nvSpPr>
            <p:spPr bwMode="auto">
              <a:xfrm>
                <a:off x="0" y="0"/>
                <a:ext cx="288" cy="288"/>
              </a:xfrm>
              <a:prstGeom prst="ellipse">
                <a:avLst/>
              </a:prstGeom>
              <a:noFill/>
              <a:ln w="28575">
                <a:solidFill>
                  <a:srgbClr val="FF0066"/>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1875" name="Line 26"/>
              <p:cNvSpPr>
                <a:spLocks noChangeShapeType="1"/>
              </p:cNvSpPr>
              <p:nvPr/>
            </p:nvSpPr>
            <p:spPr bwMode="auto">
              <a:xfrm>
                <a:off x="48" y="144"/>
                <a:ext cx="192" cy="0"/>
              </a:xfrm>
              <a:prstGeom prst="line">
                <a:avLst/>
              </a:prstGeom>
              <a:noFill/>
              <a:ln w="28575">
                <a:solidFill>
                  <a:srgbClr val="FF0066"/>
                </a:solidFill>
                <a:round/>
              </a:ln>
              <a:extLst>
                <a:ext uri="{909E8E84-426E-40DD-AFC4-6F175D3DCCD1}">
                  <a14:hiddenFill xmlns:a14="http://schemas.microsoft.com/office/drawing/2010/main">
                    <a:noFill/>
                  </a14:hiddenFill>
                </a:ext>
              </a:extLst>
            </p:spPr>
            <p:txBody>
              <a:bodyPr/>
              <a:lstStyle/>
              <a:p>
                <a:endParaRPr lang="zh-CN" altLang="en-US"/>
              </a:p>
            </p:txBody>
          </p:sp>
          <p:sp>
            <p:nvSpPr>
              <p:cNvPr id="31876" name="Line 27"/>
              <p:cNvSpPr>
                <a:spLocks noChangeShapeType="1"/>
              </p:cNvSpPr>
              <p:nvPr/>
            </p:nvSpPr>
            <p:spPr bwMode="auto">
              <a:xfrm rot="-5400000">
                <a:off x="48" y="144"/>
                <a:ext cx="192" cy="0"/>
              </a:xfrm>
              <a:prstGeom prst="line">
                <a:avLst/>
              </a:prstGeom>
              <a:noFill/>
              <a:ln w="28575">
                <a:solidFill>
                  <a:srgbClr val="FF0066"/>
                </a:solidFill>
                <a:round/>
              </a:ln>
              <a:extLst>
                <a:ext uri="{909E8E84-426E-40DD-AFC4-6F175D3DCCD1}">
                  <a14:hiddenFill xmlns:a14="http://schemas.microsoft.com/office/drawing/2010/main">
                    <a:noFill/>
                  </a14:hiddenFill>
                </a:ext>
              </a:extLst>
            </p:spPr>
            <p:txBody>
              <a:bodyPr/>
              <a:lstStyle/>
              <a:p>
                <a:endParaRPr lang="zh-CN" altLang="en-US"/>
              </a:p>
            </p:txBody>
          </p:sp>
        </p:grpSp>
        <p:grpSp>
          <p:nvGrpSpPr>
            <p:cNvPr id="31855" name="Group 28"/>
            <p:cNvGrpSpPr/>
            <p:nvPr/>
          </p:nvGrpSpPr>
          <p:grpSpPr bwMode="auto">
            <a:xfrm flipH="1">
              <a:off x="544" y="432"/>
              <a:ext cx="240" cy="240"/>
              <a:chOff x="0" y="0"/>
              <a:chExt cx="288" cy="288"/>
            </a:xfrm>
          </p:grpSpPr>
          <p:sp>
            <p:nvSpPr>
              <p:cNvPr id="31871" name="Oval 29"/>
              <p:cNvSpPr>
                <a:spLocks noChangeArrowheads="1"/>
              </p:cNvSpPr>
              <p:nvPr/>
            </p:nvSpPr>
            <p:spPr bwMode="auto">
              <a:xfrm>
                <a:off x="0" y="0"/>
                <a:ext cx="288" cy="288"/>
              </a:xfrm>
              <a:prstGeom prst="ellipse">
                <a:avLst/>
              </a:prstGeom>
              <a:noFill/>
              <a:ln w="28575">
                <a:solidFill>
                  <a:srgbClr val="FF0066"/>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1872" name="Line 30"/>
              <p:cNvSpPr>
                <a:spLocks noChangeShapeType="1"/>
              </p:cNvSpPr>
              <p:nvPr/>
            </p:nvSpPr>
            <p:spPr bwMode="auto">
              <a:xfrm>
                <a:off x="48" y="144"/>
                <a:ext cx="192" cy="0"/>
              </a:xfrm>
              <a:prstGeom prst="line">
                <a:avLst/>
              </a:prstGeom>
              <a:noFill/>
              <a:ln w="28575">
                <a:solidFill>
                  <a:srgbClr val="FF0066"/>
                </a:solidFill>
                <a:round/>
              </a:ln>
              <a:extLst>
                <a:ext uri="{909E8E84-426E-40DD-AFC4-6F175D3DCCD1}">
                  <a14:hiddenFill xmlns:a14="http://schemas.microsoft.com/office/drawing/2010/main">
                    <a:noFill/>
                  </a14:hiddenFill>
                </a:ext>
              </a:extLst>
            </p:spPr>
            <p:txBody>
              <a:bodyPr/>
              <a:lstStyle/>
              <a:p>
                <a:endParaRPr lang="zh-CN" altLang="en-US"/>
              </a:p>
            </p:txBody>
          </p:sp>
          <p:sp>
            <p:nvSpPr>
              <p:cNvPr id="31873" name="Line 31"/>
              <p:cNvSpPr>
                <a:spLocks noChangeShapeType="1"/>
              </p:cNvSpPr>
              <p:nvPr/>
            </p:nvSpPr>
            <p:spPr bwMode="auto">
              <a:xfrm rot="-5400000">
                <a:off x="48" y="144"/>
                <a:ext cx="192" cy="0"/>
              </a:xfrm>
              <a:prstGeom prst="line">
                <a:avLst/>
              </a:prstGeom>
              <a:noFill/>
              <a:ln w="28575">
                <a:solidFill>
                  <a:srgbClr val="FF0066"/>
                </a:solidFill>
                <a:round/>
              </a:ln>
              <a:extLst>
                <a:ext uri="{909E8E84-426E-40DD-AFC4-6F175D3DCCD1}">
                  <a14:hiddenFill xmlns:a14="http://schemas.microsoft.com/office/drawing/2010/main">
                    <a:noFill/>
                  </a14:hiddenFill>
                </a:ext>
              </a:extLst>
            </p:spPr>
            <p:txBody>
              <a:bodyPr/>
              <a:lstStyle/>
              <a:p>
                <a:endParaRPr lang="zh-CN" altLang="en-US"/>
              </a:p>
            </p:txBody>
          </p:sp>
        </p:grpSp>
        <p:grpSp>
          <p:nvGrpSpPr>
            <p:cNvPr id="31856" name="Group 32"/>
            <p:cNvGrpSpPr/>
            <p:nvPr/>
          </p:nvGrpSpPr>
          <p:grpSpPr bwMode="auto">
            <a:xfrm flipH="1">
              <a:off x="944" y="432"/>
              <a:ext cx="240" cy="240"/>
              <a:chOff x="0" y="0"/>
              <a:chExt cx="288" cy="288"/>
            </a:xfrm>
          </p:grpSpPr>
          <p:sp>
            <p:nvSpPr>
              <p:cNvPr id="31868" name="Oval 33"/>
              <p:cNvSpPr>
                <a:spLocks noChangeArrowheads="1"/>
              </p:cNvSpPr>
              <p:nvPr/>
            </p:nvSpPr>
            <p:spPr bwMode="auto">
              <a:xfrm>
                <a:off x="0" y="0"/>
                <a:ext cx="288" cy="288"/>
              </a:xfrm>
              <a:prstGeom prst="ellipse">
                <a:avLst/>
              </a:prstGeom>
              <a:noFill/>
              <a:ln w="28575">
                <a:solidFill>
                  <a:srgbClr val="FF0066"/>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1869" name="Line 34"/>
              <p:cNvSpPr>
                <a:spLocks noChangeShapeType="1"/>
              </p:cNvSpPr>
              <p:nvPr/>
            </p:nvSpPr>
            <p:spPr bwMode="auto">
              <a:xfrm>
                <a:off x="48" y="144"/>
                <a:ext cx="192" cy="0"/>
              </a:xfrm>
              <a:prstGeom prst="line">
                <a:avLst/>
              </a:prstGeom>
              <a:noFill/>
              <a:ln w="28575">
                <a:solidFill>
                  <a:srgbClr val="FF0066"/>
                </a:solidFill>
                <a:round/>
              </a:ln>
              <a:extLst>
                <a:ext uri="{909E8E84-426E-40DD-AFC4-6F175D3DCCD1}">
                  <a14:hiddenFill xmlns:a14="http://schemas.microsoft.com/office/drawing/2010/main">
                    <a:noFill/>
                  </a14:hiddenFill>
                </a:ext>
              </a:extLst>
            </p:spPr>
            <p:txBody>
              <a:bodyPr/>
              <a:lstStyle/>
              <a:p>
                <a:endParaRPr lang="zh-CN" altLang="en-US"/>
              </a:p>
            </p:txBody>
          </p:sp>
          <p:sp>
            <p:nvSpPr>
              <p:cNvPr id="31870" name="Line 35"/>
              <p:cNvSpPr>
                <a:spLocks noChangeShapeType="1"/>
              </p:cNvSpPr>
              <p:nvPr/>
            </p:nvSpPr>
            <p:spPr bwMode="auto">
              <a:xfrm rot="-5400000">
                <a:off x="48" y="144"/>
                <a:ext cx="192" cy="0"/>
              </a:xfrm>
              <a:prstGeom prst="line">
                <a:avLst/>
              </a:prstGeom>
              <a:noFill/>
              <a:ln w="28575">
                <a:solidFill>
                  <a:srgbClr val="FF0066"/>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31857" name="Oval 36"/>
            <p:cNvSpPr>
              <a:spLocks noChangeArrowheads="1"/>
            </p:cNvSpPr>
            <p:nvPr/>
          </p:nvSpPr>
          <p:spPr bwMode="auto">
            <a:xfrm flipH="1">
              <a:off x="1186" y="432"/>
              <a:ext cx="46" cy="45"/>
            </a:xfrm>
            <a:prstGeom prst="ellipse">
              <a:avLst/>
            </a:prstGeom>
            <a:solidFill>
              <a:srgbClr val="0033CC"/>
            </a:solidFill>
            <a:ln w="28575">
              <a:solidFill>
                <a:srgbClr val="0033CC"/>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nvGrpSpPr>
            <p:cNvPr id="31858" name="Group 37"/>
            <p:cNvGrpSpPr/>
            <p:nvPr/>
          </p:nvGrpSpPr>
          <p:grpSpPr bwMode="auto">
            <a:xfrm flipH="1">
              <a:off x="1344" y="432"/>
              <a:ext cx="240" cy="240"/>
              <a:chOff x="0" y="0"/>
              <a:chExt cx="288" cy="288"/>
            </a:xfrm>
          </p:grpSpPr>
          <p:sp>
            <p:nvSpPr>
              <p:cNvPr id="31865" name="Oval 38"/>
              <p:cNvSpPr>
                <a:spLocks noChangeArrowheads="1"/>
              </p:cNvSpPr>
              <p:nvPr/>
            </p:nvSpPr>
            <p:spPr bwMode="auto">
              <a:xfrm>
                <a:off x="0" y="0"/>
                <a:ext cx="288" cy="288"/>
              </a:xfrm>
              <a:prstGeom prst="ellipse">
                <a:avLst/>
              </a:prstGeom>
              <a:noFill/>
              <a:ln w="28575">
                <a:solidFill>
                  <a:srgbClr val="FF0066"/>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1866" name="Line 39"/>
              <p:cNvSpPr>
                <a:spLocks noChangeShapeType="1"/>
              </p:cNvSpPr>
              <p:nvPr/>
            </p:nvSpPr>
            <p:spPr bwMode="auto">
              <a:xfrm>
                <a:off x="48" y="144"/>
                <a:ext cx="192" cy="0"/>
              </a:xfrm>
              <a:prstGeom prst="line">
                <a:avLst/>
              </a:prstGeom>
              <a:noFill/>
              <a:ln w="28575">
                <a:solidFill>
                  <a:srgbClr val="FF0066"/>
                </a:solidFill>
                <a:round/>
              </a:ln>
              <a:extLst>
                <a:ext uri="{909E8E84-426E-40DD-AFC4-6F175D3DCCD1}">
                  <a14:hiddenFill xmlns:a14="http://schemas.microsoft.com/office/drawing/2010/main">
                    <a:noFill/>
                  </a14:hiddenFill>
                </a:ext>
              </a:extLst>
            </p:spPr>
            <p:txBody>
              <a:bodyPr/>
              <a:lstStyle/>
              <a:p>
                <a:endParaRPr lang="zh-CN" altLang="en-US"/>
              </a:p>
            </p:txBody>
          </p:sp>
          <p:sp>
            <p:nvSpPr>
              <p:cNvPr id="31867" name="Line 40"/>
              <p:cNvSpPr>
                <a:spLocks noChangeShapeType="1"/>
              </p:cNvSpPr>
              <p:nvPr/>
            </p:nvSpPr>
            <p:spPr bwMode="auto">
              <a:xfrm rot="-5400000">
                <a:off x="48" y="144"/>
                <a:ext cx="192" cy="0"/>
              </a:xfrm>
              <a:prstGeom prst="line">
                <a:avLst/>
              </a:prstGeom>
              <a:noFill/>
              <a:ln w="28575">
                <a:solidFill>
                  <a:srgbClr val="FF0066"/>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31859" name="Oval 41"/>
            <p:cNvSpPr>
              <a:spLocks noChangeArrowheads="1"/>
            </p:cNvSpPr>
            <p:nvPr/>
          </p:nvSpPr>
          <p:spPr bwMode="auto">
            <a:xfrm flipH="1">
              <a:off x="1586" y="432"/>
              <a:ext cx="46" cy="45"/>
            </a:xfrm>
            <a:prstGeom prst="ellipse">
              <a:avLst/>
            </a:prstGeom>
            <a:solidFill>
              <a:srgbClr val="0033CC"/>
            </a:solidFill>
            <a:ln w="12700">
              <a:solidFill>
                <a:srgbClr val="0033CC"/>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1860" name="Oval 42"/>
            <p:cNvSpPr>
              <a:spLocks noChangeArrowheads="1"/>
            </p:cNvSpPr>
            <p:nvPr/>
          </p:nvSpPr>
          <p:spPr bwMode="auto">
            <a:xfrm>
              <a:off x="1227" y="624"/>
              <a:ext cx="57" cy="57"/>
            </a:xfrm>
            <a:prstGeom prst="ellipse">
              <a:avLst/>
            </a:prstGeom>
            <a:solidFill>
              <a:schemeClr val="tx1"/>
            </a:solidFill>
            <a:ln w="28575">
              <a:solidFill>
                <a:srgbClr val="FF0066"/>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1861" name="Oval 43"/>
            <p:cNvSpPr>
              <a:spLocks noChangeArrowheads="1"/>
            </p:cNvSpPr>
            <p:nvPr/>
          </p:nvSpPr>
          <p:spPr bwMode="auto">
            <a:xfrm>
              <a:off x="843" y="624"/>
              <a:ext cx="55" cy="51"/>
            </a:xfrm>
            <a:prstGeom prst="ellipse">
              <a:avLst/>
            </a:prstGeom>
            <a:solidFill>
              <a:srgbClr val="0033CC"/>
            </a:solidFill>
            <a:ln w="12700">
              <a:solidFill>
                <a:srgbClr val="0033CC"/>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nvGrpSpPr>
            <p:cNvPr id="31862" name="Group 44"/>
            <p:cNvGrpSpPr/>
            <p:nvPr/>
          </p:nvGrpSpPr>
          <p:grpSpPr bwMode="auto">
            <a:xfrm>
              <a:off x="432" y="432"/>
              <a:ext cx="480" cy="48"/>
              <a:chOff x="0" y="0"/>
              <a:chExt cx="478" cy="45"/>
            </a:xfrm>
          </p:grpSpPr>
          <p:sp>
            <p:nvSpPr>
              <p:cNvPr id="31863" name="Oval 45"/>
              <p:cNvSpPr>
                <a:spLocks noChangeArrowheads="1"/>
              </p:cNvSpPr>
              <p:nvPr/>
            </p:nvSpPr>
            <p:spPr bwMode="auto">
              <a:xfrm flipH="1">
                <a:off x="0" y="0"/>
                <a:ext cx="46" cy="45"/>
              </a:xfrm>
              <a:prstGeom prst="ellipse">
                <a:avLst/>
              </a:prstGeom>
              <a:solidFill>
                <a:srgbClr val="0033CC"/>
              </a:solidFill>
              <a:ln w="12700">
                <a:solidFill>
                  <a:srgbClr val="0033CC"/>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1864" name="Oval 46"/>
              <p:cNvSpPr>
                <a:spLocks noChangeArrowheads="1"/>
              </p:cNvSpPr>
              <p:nvPr/>
            </p:nvSpPr>
            <p:spPr bwMode="auto">
              <a:xfrm flipH="1">
                <a:off x="432" y="0"/>
                <a:ext cx="46" cy="45"/>
              </a:xfrm>
              <a:prstGeom prst="ellipse">
                <a:avLst/>
              </a:prstGeom>
              <a:solidFill>
                <a:srgbClr val="0033CC"/>
              </a:solidFill>
              <a:ln w="12700">
                <a:solidFill>
                  <a:srgbClr val="0033CC"/>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grpSp>
        <p:nvGrpSpPr>
          <p:cNvPr id="12" name="Group 47"/>
          <p:cNvGrpSpPr/>
          <p:nvPr/>
        </p:nvGrpSpPr>
        <p:grpSpPr bwMode="auto">
          <a:xfrm>
            <a:off x="935038" y="2133600"/>
            <a:ext cx="2743200" cy="1219200"/>
            <a:chOff x="0" y="0"/>
            <a:chExt cx="1728" cy="768"/>
          </a:xfrm>
        </p:grpSpPr>
        <p:sp>
          <p:nvSpPr>
            <p:cNvPr id="31810" name="Rectangle 48"/>
            <p:cNvSpPr>
              <a:spLocks noChangeArrowheads="1"/>
            </p:cNvSpPr>
            <p:nvPr/>
          </p:nvSpPr>
          <p:spPr bwMode="auto">
            <a:xfrm>
              <a:off x="0" y="0"/>
              <a:ext cx="1728" cy="768"/>
            </a:xfrm>
            <a:prstGeom prst="rect">
              <a:avLst/>
            </a:prstGeom>
            <a:solidFill>
              <a:srgbClr val="CCFFFF"/>
            </a:solidFill>
            <a:ln w="28575">
              <a:solidFill>
                <a:srgbClr val="0033CC"/>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20000"/>
                </a:spcBef>
              </a:pPr>
              <a:endParaRPr lang="zh-CN" altLang="zh-CN" sz="3200" b="1">
                <a:solidFill>
                  <a:srgbClr val="0033CC"/>
                </a:solidFill>
                <a:latin typeface="Times New Roman" panose="02020603050405020304" pitchFamily="18" charset="0"/>
                <a:ea typeface="隶书" panose="02010509060101010101" pitchFamily="49" charset="-122"/>
              </a:endParaRPr>
            </a:p>
          </p:txBody>
        </p:sp>
        <p:sp>
          <p:nvSpPr>
            <p:cNvPr id="31811" name="Oval 49"/>
            <p:cNvSpPr>
              <a:spLocks noChangeArrowheads="1"/>
            </p:cNvSpPr>
            <p:nvPr/>
          </p:nvSpPr>
          <p:spPr bwMode="auto">
            <a:xfrm flipV="1">
              <a:off x="144" y="96"/>
              <a:ext cx="242" cy="240"/>
            </a:xfrm>
            <a:prstGeom prst="ellipse">
              <a:avLst/>
            </a:prstGeom>
            <a:noFill/>
            <a:ln w="28575">
              <a:solidFill>
                <a:srgbClr val="0033CC"/>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1812" name="Line 50"/>
            <p:cNvSpPr>
              <a:spLocks noChangeShapeType="1"/>
            </p:cNvSpPr>
            <p:nvPr/>
          </p:nvSpPr>
          <p:spPr bwMode="auto">
            <a:xfrm flipV="1">
              <a:off x="184" y="216"/>
              <a:ext cx="162" cy="0"/>
            </a:xfrm>
            <a:prstGeom prst="line">
              <a:avLst/>
            </a:prstGeom>
            <a:noFill/>
            <a:ln w="28575">
              <a:solidFill>
                <a:srgbClr val="0033CC"/>
              </a:solidFill>
              <a:round/>
            </a:ln>
            <a:extLst>
              <a:ext uri="{909E8E84-426E-40DD-AFC4-6F175D3DCCD1}">
                <a14:hiddenFill xmlns:a14="http://schemas.microsoft.com/office/drawing/2010/main">
                  <a:noFill/>
                </a14:hiddenFill>
              </a:ext>
            </a:extLst>
          </p:spPr>
          <p:txBody>
            <a:bodyPr/>
            <a:lstStyle/>
            <a:p>
              <a:endParaRPr lang="zh-CN" altLang="en-US"/>
            </a:p>
          </p:txBody>
        </p:sp>
        <p:sp>
          <p:nvSpPr>
            <p:cNvPr id="31813" name="Oval 51"/>
            <p:cNvSpPr>
              <a:spLocks noChangeArrowheads="1"/>
            </p:cNvSpPr>
            <p:nvPr/>
          </p:nvSpPr>
          <p:spPr bwMode="auto">
            <a:xfrm flipV="1">
              <a:off x="386" y="294"/>
              <a:ext cx="57" cy="57"/>
            </a:xfrm>
            <a:prstGeom prst="ellipse">
              <a:avLst/>
            </a:prstGeom>
            <a:solidFill>
              <a:schemeClr val="tx1"/>
            </a:solidFill>
            <a:ln w="28575">
              <a:solidFill>
                <a:srgbClr val="FF0066"/>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nvGrpSpPr>
            <p:cNvPr id="31814" name="Group 52"/>
            <p:cNvGrpSpPr/>
            <p:nvPr/>
          </p:nvGrpSpPr>
          <p:grpSpPr bwMode="auto">
            <a:xfrm flipV="1">
              <a:off x="544" y="96"/>
              <a:ext cx="242" cy="240"/>
              <a:chOff x="0" y="0"/>
              <a:chExt cx="288" cy="288"/>
            </a:xfrm>
          </p:grpSpPr>
          <p:sp>
            <p:nvSpPr>
              <p:cNvPr id="31843" name="Oval 53"/>
              <p:cNvSpPr>
                <a:spLocks noChangeArrowheads="1"/>
              </p:cNvSpPr>
              <p:nvPr/>
            </p:nvSpPr>
            <p:spPr bwMode="auto">
              <a:xfrm>
                <a:off x="0" y="0"/>
                <a:ext cx="288" cy="288"/>
              </a:xfrm>
              <a:prstGeom prst="ellipse">
                <a:avLst/>
              </a:prstGeom>
              <a:noFill/>
              <a:ln w="28575">
                <a:solidFill>
                  <a:srgbClr val="0033CC"/>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1844" name="Line 54"/>
              <p:cNvSpPr>
                <a:spLocks noChangeShapeType="1"/>
              </p:cNvSpPr>
              <p:nvPr/>
            </p:nvSpPr>
            <p:spPr bwMode="auto">
              <a:xfrm>
                <a:off x="48" y="144"/>
                <a:ext cx="192" cy="0"/>
              </a:xfrm>
              <a:prstGeom prst="line">
                <a:avLst/>
              </a:prstGeom>
              <a:noFill/>
              <a:ln w="28575">
                <a:solidFill>
                  <a:srgbClr val="0033CC"/>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31815" name="Oval 55"/>
            <p:cNvSpPr>
              <a:spLocks noChangeArrowheads="1"/>
            </p:cNvSpPr>
            <p:nvPr/>
          </p:nvSpPr>
          <p:spPr bwMode="auto">
            <a:xfrm flipV="1">
              <a:off x="786" y="294"/>
              <a:ext cx="57" cy="57"/>
            </a:xfrm>
            <a:prstGeom prst="ellipse">
              <a:avLst/>
            </a:prstGeom>
            <a:solidFill>
              <a:schemeClr val="tx1"/>
            </a:solidFill>
            <a:ln w="28575">
              <a:solidFill>
                <a:srgbClr val="FF0066"/>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nvGrpSpPr>
            <p:cNvPr id="31816" name="Group 56"/>
            <p:cNvGrpSpPr/>
            <p:nvPr/>
          </p:nvGrpSpPr>
          <p:grpSpPr bwMode="auto">
            <a:xfrm flipV="1">
              <a:off x="944" y="96"/>
              <a:ext cx="242" cy="240"/>
              <a:chOff x="0" y="0"/>
              <a:chExt cx="288" cy="288"/>
            </a:xfrm>
          </p:grpSpPr>
          <p:sp>
            <p:nvSpPr>
              <p:cNvPr id="31841" name="Oval 57"/>
              <p:cNvSpPr>
                <a:spLocks noChangeArrowheads="1"/>
              </p:cNvSpPr>
              <p:nvPr/>
            </p:nvSpPr>
            <p:spPr bwMode="auto">
              <a:xfrm>
                <a:off x="0" y="0"/>
                <a:ext cx="288" cy="288"/>
              </a:xfrm>
              <a:prstGeom prst="ellipse">
                <a:avLst/>
              </a:prstGeom>
              <a:noFill/>
              <a:ln w="28575">
                <a:solidFill>
                  <a:srgbClr val="0033CC"/>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1842" name="Line 58"/>
              <p:cNvSpPr>
                <a:spLocks noChangeShapeType="1"/>
              </p:cNvSpPr>
              <p:nvPr/>
            </p:nvSpPr>
            <p:spPr bwMode="auto">
              <a:xfrm>
                <a:off x="48" y="144"/>
                <a:ext cx="192" cy="0"/>
              </a:xfrm>
              <a:prstGeom prst="line">
                <a:avLst/>
              </a:prstGeom>
              <a:noFill/>
              <a:ln w="28575">
                <a:solidFill>
                  <a:srgbClr val="0033CC"/>
                </a:solidFill>
                <a:round/>
              </a:ln>
              <a:extLst>
                <a:ext uri="{909E8E84-426E-40DD-AFC4-6F175D3DCCD1}">
                  <a14:hiddenFill xmlns:a14="http://schemas.microsoft.com/office/drawing/2010/main">
                    <a:noFill/>
                  </a14:hiddenFill>
                </a:ext>
              </a:extLst>
            </p:spPr>
            <p:txBody>
              <a:bodyPr/>
              <a:lstStyle/>
              <a:p>
                <a:endParaRPr lang="zh-CN" altLang="en-US"/>
              </a:p>
            </p:txBody>
          </p:sp>
        </p:grpSp>
        <p:grpSp>
          <p:nvGrpSpPr>
            <p:cNvPr id="31817" name="Group 59"/>
            <p:cNvGrpSpPr/>
            <p:nvPr/>
          </p:nvGrpSpPr>
          <p:grpSpPr bwMode="auto">
            <a:xfrm flipV="1">
              <a:off x="1344" y="96"/>
              <a:ext cx="242" cy="240"/>
              <a:chOff x="0" y="0"/>
              <a:chExt cx="288" cy="288"/>
            </a:xfrm>
          </p:grpSpPr>
          <p:sp>
            <p:nvSpPr>
              <p:cNvPr id="31839" name="Oval 60"/>
              <p:cNvSpPr>
                <a:spLocks noChangeArrowheads="1"/>
              </p:cNvSpPr>
              <p:nvPr/>
            </p:nvSpPr>
            <p:spPr bwMode="auto">
              <a:xfrm>
                <a:off x="0" y="0"/>
                <a:ext cx="288" cy="288"/>
              </a:xfrm>
              <a:prstGeom prst="ellipse">
                <a:avLst/>
              </a:prstGeom>
              <a:noFill/>
              <a:ln w="28575">
                <a:solidFill>
                  <a:srgbClr val="0033CC"/>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1840" name="Line 61"/>
              <p:cNvSpPr>
                <a:spLocks noChangeShapeType="1"/>
              </p:cNvSpPr>
              <p:nvPr/>
            </p:nvSpPr>
            <p:spPr bwMode="auto">
              <a:xfrm>
                <a:off x="48" y="144"/>
                <a:ext cx="192" cy="0"/>
              </a:xfrm>
              <a:prstGeom prst="line">
                <a:avLst/>
              </a:prstGeom>
              <a:noFill/>
              <a:ln w="28575">
                <a:solidFill>
                  <a:srgbClr val="0033CC"/>
                </a:solidFill>
                <a:round/>
              </a:ln>
              <a:extLst>
                <a:ext uri="{909E8E84-426E-40DD-AFC4-6F175D3DCCD1}">
                  <a14:hiddenFill xmlns:a14="http://schemas.microsoft.com/office/drawing/2010/main">
                    <a:noFill/>
                  </a14:hiddenFill>
                </a:ext>
              </a:extLst>
            </p:spPr>
            <p:txBody>
              <a:bodyPr/>
              <a:lstStyle/>
              <a:p>
                <a:endParaRPr lang="zh-CN" altLang="en-US"/>
              </a:p>
            </p:txBody>
          </p:sp>
        </p:grpSp>
        <p:grpSp>
          <p:nvGrpSpPr>
            <p:cNvPr id="31818" name="Group 62"/>
            <p:cNvGrpSpPr/>
            <p:nvPr/>
          </p:nvGrpSpPr>
          <p:grpSpPr bwMode="auto">
            <a:xfrm flipV="1">
              <a:off x="144" y="432"/>
              <a:ext cx="242" cy="240"/>
              <a:chOff x="0" y="0"/>
              <a:chExt cx="288" cy="288"/>
            </a:xfrm>
          </p:grpSpPr>
          <p:sp>
            <p:nvSpPr>
              <p:cNvPr id="31837" name="Oval 63"/>
              <p:cNvSpPr>
                <a:spLocks noChangeArrowheads="1"/>
              </p:cNvSpPr>
              <p:nvPr/>
            </p:nvSpPr>
            <p:spPr bwMode="auto">
              <a:xfrm>
                <a:off x="0" y="0"/>
                <a:ext cx="288" cy="288"/>
              </a:xfrm>
              <a:prstGeom prst="ellipse">
                <a:avLst/>
              </a:prstGeom>
              <a:noFill/>
              <a:ln w="28575">
                <a:solidFill>
                  <a:srgbClr val="0033CC"/>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1838" name="Line 64"/>
              <p:cNvSpPr>
                <a:spLocks noChangeShapeType="1"/>
              </p:cNvSpPr>
              <p:nvPr/>
            </p:nvSpPr>
            <p:spPr bwMode="auto">
              <a:xfrm>
                <a:off x="48" y="144"/>
                <a:ext cx="192" cy="0"/>
              </a:xfrm>
              <a:prstGeom prst="line">
                <a:avLst/>
              </a:prstGeom>
              <a:noFill/>
              <a:ln w="28575">
                <a:solidFill>
                  <a:srgbClr val="0033CC"/>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31819" name="Oval 65"/>
            <p:cNvSpPr>
              <a:spLocks noChangeArrowheads="1"/>
            </p:cNvSpPr>
            <p:nvPr/>
          </p:nvSpPr>
          <p:spPr bwMode="auto">
            <a:xfrm flipV="1">
              <a:off x="386" y="630"/>
              <a:ext cx="57" cy="57"/>
            </a:xfrm>
            <a:prstGeom prst="ellipse">
              <a:avLst/>
            </a:prstGeom>
            <a:solidFill>
              <a:schemeClr val="tx1"/>
            </a:solidFill>
            <a:ln w="28575">
              <a:solidFill>
                <a:srgbClr val="FF0066"/>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nvGrpSpPr>
            <p:cNvPr id="31820" name="Group 66"/>
            <p:cNvGrpSpPr/>
            <p:nvPr/>
          </p:nvGrpSpPr>
          <p:grpSpPr bwMode="auto">
            <a:xfrm flipV="1">
              <a:off x="544" y="432"/>
              <a:ext cx="242" cy="240"/>
              <a:chOff x="0" y="0"/>
              <a:chExt cx="288" cy="288"/>
            </a:xfrm>
          </p:grpSpPr>
          <p:sp>
            <p:nvSpPr>
              <p:cNvPr id="31835" name="Oval 67"/>
              <p:cNvSpPr>
                <a:spLocks noChangeArrowheads="1"/>
              </p:cNvSpPr>
              <p:nvPr/>
            </p:nvSpPr>
            <p:spPr bwMode="auto">
              <a:xfrm>
                <a:off x="0" y="0"/>
                <a:ext cx="288" cy="288"/>
              </a:xfrm>
              <a:prstGeom prst="ellipse">
                <a:avLst/>
              </a:prstGeom>
              <a:noFill/>
              <a:ln w="28575">
                <a:solidFill>
                  <a:srgbClr val="0033CC"/>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1836" name="Line 68"/>
              <p:cNvSpPr>
                <a:spLocks noChangeShapeType="1"/>
              </p:cNvSpPr>
              <p:nvPr/>
            </p:nvSpPr>
            <p:spPr bwMode="auto">
              <a:xfrm>
                <a:off x="48" y="144"/>
                <a:ext cx="192" cy="0"/>
              </a:xfrm>
              <a:prstGeom prst="line">
                <a:avLst/>
              </a:prstGeom>
              <a:noFill/>
              <a:ln w="28575">
                <a:solidFill>
                  <a:srgbClr val="0033CC"/>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31821" name="Oval 69"/>
            <p:cNvSpPr>
              <a:spLocks noChangeArrowheads="1"/>
            </p:cNvSpPr>
            <p:nvPr/>
          </p:nvSpPr>
          <p:spPr bwMode="auto">
            <a:xfrm flipV="1">
              <a:off x="786" y="630"/>
              <a:ext cx="46" cy="57"/>
            </a:xfrm>
            <a:prstGeom prst="ellipse">
              <a:avLst/>
            </a:prstGeom>
            <a:solidFill>
              <a:schemeClr val="tx1"/>
            </a:solidFill>
            <a:ln w="28575">
              <a:solidFill>
                <a:srgbClr val="FF0066"/>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nvGrpSpPr>
            <p:cNvPr id="31822" name="Group 70"/>
            <p:cNvGrpSpPr/>
            <p:nvPr/>
          </p:nvGrpSpPr>
          <p:grpSpPr bwMode="auto">
            <a:xfrm flipV="1">
              <a:off x="944" y="432"/>
              <a:ext cx="242" cy="240"/>
              <a:chOff x="0" y="0"/>
              <a:chExt cx="288" cy="288"/>
            </a:xfrm>
          </p:grpSpPr>
          <p:sp>
            <p:nvSpPr>
              <p:cNvPr id="31833" name="Oval 71"/>
              <p:cNvSpPr>
                <a:spLocks noChangeArrowheads="1"/>
              </p:cNvSpPr>
              <p:nvPr/>
            </p:nvSpPr>
            <p:spPr bwMode="auto">
              <a:xfrm>
                <a:off x="0" y="0"/>
                <a:ext cx="288" cy="288"/>
              </a:xfrm>
              <a:prstGeom prst="ellipse">
                <a:avLst/>
              </a:prstGeom>
              <a:noFill/>
              <a:ln w="28575">
                <a:solidFill>
                  <a:srgbClr val="0033CC"/>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1834" name="Line 72"/>
              <p:cNvSpPr>
                <a:spLocks noChangeShapeType="1"/>
              </p:cNvSpPr>
              <p:nvPr/>
            </p:nvSpPr>
            <p:spPr bwMode="auto">
              <a:xfrm>
                <a:off x="48" y="144"/>
                <a:ext cx="192" cy="0"/>
              </a:xfrm>
              <a:prstGeom prst="line">
                <a:avLst/>
              </a:prstGeom>
              <a:noFill/>
              <a:ln w="28575">
                <a:solidFill>
                  <a:srgbClr val="0033CC"/>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31823" name="Oval 73"/>
            <p:cNvSpPr>
              <a:spLocks noChangeArrowheads="1"/>
            </p:cNvSpPr>
            <p:nvPr/>
          </p:nvSpPr>
          <p:spPr bwMode="auto">
            <a:xfrm flipV="1">
              <a:off x="1186" y="630"/>
              <a:ext cx="57" cy="57"/>
            </a:xfrm>
            <a:prstGeom prst="ellipse">
              <a:avLst/>
            </a:prstGeom>
            <a:solidFill>
              <a:schemeClr val="tx1"/>
            </a:solidFill>
            <a:ln w="28575">
              <a:solidFill>
                <a:srgbClr val="FF0066"/>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nvGrpSpPr>
            <p:cNvPr id="31824" name="Group 74"/>
            <p:cNvGrpSpPr/>
            <p:nvPr/>
          </p:nvGrpSpPr>
          <p:grpSpPr bwMode="auto">
            <a:xfrm flipV="1">
              <a:off x="1344" y="432"/>
              <a:ext cx="242" cy="240"/>
              <a:chOff x="0" y="0"/>
              <a:chExt cx="288" cy="288"/>
            </a:xfrm>
          </p:grpSpPr>
          <p:sp>
            <p:nvSpPr>
              <p:cNvPr id="31831" name="Oval 75"/>
              <p:cNvSpPr>
                <a:spLocks noChangeArrowheads="1"/>
              </p:cNvSpPr>
              <p:nvPr/>
            </p:nvSpPr>
            <p:spPr bwMode="auto">
              <a:xfrm>
                <a:off x="0" y="0"/>
                <a:ext cx="288" cy="288"/>
              </a:xfrm>
              <a:prstGeom prst="ellipse">
                <a:avLst/>
              </a:prstGeom>
              <a:noFill/>
              <a:ln w="28575">
                <a:solidFill>
                  <a:srgbClr val="0033CC"/>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1832" name="Line 76"/>
              <p:cNvSpPr>
                <a:spLocks noChangeShapeType="1"/>
              </p:cNvSpPr>
              <p:nvPr/>
            </p:nvSpPr>
            <p:spPr bwMode="auto">
              <a:xfrm>
                <a:off x="48" y="144"/>
                <a:ext cx="192" cy="0"/>
              </a:xfrm>
              <a:prstGeom prst="line">
                <a:avLst/>
              </a:prstGeom>
              <a:noFill/>
              <a:ln w="28575">
                <a:solidFill>
                  <a:srgbClr val="0033CC"/>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31825" name="Oval 77"/>
            <p:cNvSpPr>
              <a:spLocks noChangeArrowheads="1"/>
            </p:cNvSpPr>
            <p:nvPr/>
          </p:nvSpPr>
          <p:spPr bwMode="auto">
            <a:xfrm flipV="1">
              <a:off x="1586" y="630"/>
              <a:ext cx="57" cy="57"/>
            </a:xfrm>
            <a:prstGeom prst="ellipse">
              <a:avLst/>
            </a:prstGeom>
            <a:solidFill>
              <a:schemeClr val="tx1"/>
            </a:solidFill>
            <a:ln w="28575">
              <a:solidFill>
                <a:srgbClr val="FF0066"/>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1826" name="Oval 78"/>
            <p:cNvSpPr>
              <a:spLocks noChangeArrowheads="1"/>
            </p:cNvSpPr>
            <p:nvPr/>
          </p:nvSpPr>
          <p:spPr bwMode="auto">
            <a:xfrm>
              <a:off x="816" y="480"/>
              <a:ext cx="57" cy="57"/>
            </a:xfrm>
            <a:prstGeom prst="ellipse">
              <a:avLst/>
            </a:prstGeom>
            <a:solidFill>
              <a:schemeClr val="tx1"/>
            </a:solidFill>
            <a:ln w="28575">
              <a:solidFill>
                <a:srgbClr val="FF0066"/>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1827" name="Oval 79"/>
            <p:cNvSpPr>
              <a:spLocks noChangeArrowheads="1"/>
            </p:cNvSpPr>
            <p:nvPr/>
          </p:nvSpPr>
          <p:spPr bwMode="auto">
            <a:xfrm>
              <a:off x="419" y="432"/>
              <a:ext cx="57" cy="57"/>
            </a:xfrm>
            <a:prstGeom prst="ellipse">
              <a:avLst/>
            </a:prstGeom>
            <a:solidFill>
              <a:srgbClr val="0033CC"/>
            </a:solidFill>
            <a:ln w="12700">
              <a:solidFill>
                <a:srgbClr val="0033CC"/>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nvGrpSpPr>
            <p:cNvPr id="31828" name="Group 80"/>
            <p:cNvGrpSpPr/>
            <p:nvPr/>
          </p:nvGrpSpPr>
          <p:grpSpPr bwMode="auto">
            <a:xfrm>
              <a:off x="1200" y="288"/>
              <a:ext cx="441" cy="57"/>
              <a:chOff x="0" y="0"/>
              <a:chExt cx="441" cy="57"/>
            </a:xfrm>
          </p:grpSpPr>
          <p:sp>
            <p:nvSpPr>
              <p:cNvPr id="31829" name="Oval 81"/>
              <p:cNvSpPr>
                <a:spLocks noChangeArrowheads="1"/>
              </p:cNvSpPr>
              <p:nvPr/>
            </p:nvSpPr>
            <p:spPr bwMode="auto">
              <a:xfrm flipV="1">
                <a:off x="0" y="0"/>
                <a:ext cx="57" cy="57"/>
              </a:xfrm>
              <a:prstGeom prst="ellipse">
                <a:avLst/>
              </a:prstGeom>
              <a:solidFill>
                <a:schemeClr val="tx1"/>
              </a:solidFill>
              <a:ln w="28575">
                <a:solidFill>
                  <a:srgbClr val="FF0066"/>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1830" name="Oval 82"/>
              <p:cNvSpPr>
                <a:spLocks noChangeArrowheads="1"/>
              </p:cNvSpPr>
              <p:nvPr/>
            </p:nvSpPr>
            <p:spPr bwMode="auto">
              <a:xfrm flipV="1">
                <a:off x="384" y="0"/>
                <a:ext cx="57" cy="57"/>
              </a:xfrm>
              <a:prstGeom prst="ellipse">
                <a:avLst/>
              </a:prstGeom>
              <a:solidFill>
                <a:schemeClr val="tx1"/>
              </a:solidFill>
              <a:ln w="28575">
                <a:solidFill>
                  <a:srgbClr val="FF0066"/>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sp>
        <p:nvSpPr>
          <p:cNvPr id="27731" name="Text Box 83"/>
          <p:cNvSpPr txBox="1">
            <a:spLocks noChangeArrowheads="1"/>
          </p:cNvSpPr>
          <p:nvPr/>
        </p:nvSpPr>
        <p:spPr bwMode="auto">
          <a:xfrm>
            <a:off x="684213" y="692150"/>
            <a:ext cx="6400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pPr>
            <a:r>
              <a:rPr lang="zh-CN" altLang="zh-CN" sz="2800" b="1">
                <a:solidFill>
                  <a:srgbClr val="0033CC"/>
                </a:solidFill>
                <a:latin typeface="Times New Roman" panose="02020603050405020304" pitchFamily="18" charset="0"/>
              </a:rPr>
              <a:t>一、PN 结的形成</a:t>
            </a:r>
            <a:endParaRPr lang="zh-CN" altLang="zh-CN" sz="2800" b="1">
              <a:solidFill>
                <a:srgbClr val="0033CC"/>
              </a:solidFill>
              <a:latin typeface="Times New Roman" panose="02020603050405020304" pitchFamily="18" charset="0"/>
            </a:endParaRPr>
          </a:p>
        </p:txBody>
      </p:sp>
      <p:sp>
        <p:nvSpPr>
          <p:cNvPr id="27732" name="Text Box 84"/>
          <p:cNvSpPr txBox="1">
            <a:spLocks noChangeArrowheads="1"/>
          </p:cNvSpPr>
          <p:nvPr/>
        </p:nvSpPr>
        <p:spPr bwMode="auto">
          <a:xfrm>
            <a:off x="900113" y="1341438"/>
            <a:ext cx="70104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pPr>
            <a:r>
              <a:rPr lang="zh-CN" altLang="zh-CN" sz="2800" b="1">
                <a:latin typeface="Times New Roman" panose="02020603050405020304" pitchFamily="18" charset="0"/>
              </a:rPr>
              <a:t>1. 载流子的浓度差引起多子的</a:t>
            </a:r>
            <a:r>
              <a:rPr lang="zh-CN" altLang="zh-CN" sz="2800" b="1" u="sng">
                <a:solidFill>
                  <a:srgbClr val="FF0066"/>
                </a:solidFill>
                <a:latin typeface="Times New Roman" panose="02020603050405020304" pitchFamily="18" charset="0"/>
                <a:ea typeface="黑体" panose="02010609060101010101" pitchFamily="49" charset="-122"/>
              </a:rPr>
              <a:t>扩散</a:t>
            </a:r>
            <a:endParaRPr lang="zh-CN" altLang="zh-CN" sz="2800" b="1" u="sng">
              <a:solidFill>
                <a:srgbClr val="FF0066"/>
              </a:solidFill>
              <a:latin typeface="Times New Roman" panose="02020603050405020304" pitchFamily="18" charset="0"/>
              <a:ea typeface="黑体" panose="02010609060101010101" pitchFamily="49" charset="-122"/>
            </a:endParaRPr>
          </a:p>
        </p:txBody>
      </p:sp>
      <p:grpSp>
        <p:nvGrpSpPr>
          <p:cNvPr id="21" name="Group 85"/>
          <p:cNvGrpSpPr/>
          <p:nvPr/>
        </p:nvGrpSpPr>
        <p:grpSpPr bwMode="auto">
          <a:xfrm>
            <a:off x="2806700" y="2566988"/>
            <a:ext cx="771525" cy="161925"/>
            <a:chOff x="0" y="0"/>
            <a:chExt cx="486" cy="102"/>
          </a:xfrm>
        </p:grpSpPr>
        <p:sp>
          <p:nvSpPr>
            <p:cNvPr id="31808" name="Oval 86"/>
            <p:cNvSpPr>
              <a:spLocks noChangeArrowheads="1"/>
            </p:cNvSpPr>
            <p:nvPr/>
          </p:nvSpPr>
          <p:spPr bwMode="auto">
            <a:xfrm flipH="1">
              <a:off x="0" y="0"/>
              <a:ext cx="91" cy="102"/>
            </a:xfrm>
            <a:prstGeom prst="ellipse">
              <a:avLst/>
            </a:prstGeom>
            <a:solidFill>
              <a:srgbClr val="CCFFFF"/>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1809" name="Oval 87"/>
            <p:cNvSpPr>
              <a:spLocks noChangeArrowheads="1"/>
            </p:cNvSpPr>
            <p:nvPr/>
          </p:nvSpPr>
          <p:spPr bwMode="auto">
            <a:xfrm flipH="1">
              <a:off x="395" y="0"/>
              <a:ext cx="91" cy="102"/>
            </a:xfrm>
            <a:prstGeom prst="ellipse">
              <a:avLst/>
            </a:prstGeom>
            <a:solidFill>
              <a:srgbClr val="CCFFFF"/>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22" name="Group 88"/>
          <p:cNvGrpSpPr/>
          <p:nvPr/>
        </p:nvGrpSpPr>
        <p:grpSpPr bwMode="auto">
          <a:xfrm>
            <a:off x="3276600" y="2209800"/>
            <a:ext cx="700088" cy="90488"/>
            <a:chOff x="0" y="0"/>
            <a:chExt cx="441" cy="57"/>
          </a:xfrm>
        </p:grpSpPr>
        <p:sp>
          <p:nvSpPr>
            <p:cNvPr id="31806" name="Oval 89"/>
            <p:cNvSpPr>
              <a:spLocks noChangeArrowheads="1"/>
            </p:cNvSpPr>
            <p:nvPr/>
          </p:nvSpPr>
          <p:spPr bwMode="auto">
            <a:xfrm flipV="1">
              <a:off x="0" y="0"/>
              <a:ext cx="57" cy="57"/>
            </a:xfrm>
            <a:prstGeom prst="ellipse">
              <a:avLst/>
            </a:prstGeom>
            <a:solidFill>
              <a:schemeClr val="tx1"/>
            </a:solidFill>
            <a:ln w="28575">
              <a:solidFill>
                <a:srgbClr val="FF0066"/>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1807" name="Oval 90"/>
            <p:cNvSpPr>
              <a:spLocks noChangeArrowheads="1"/>
            </p:cNvSpPr>
            <p:nvPr/>
          </p:nvSpPr>
          <p:spPr bwMode="auto">
            <a:xfrm flipV="1">
              <a:off x="384" y="0"/>
              <a:ext cx="57" cy="57"/>
            </a:xfrm>
            <a:prstGeom prst="ellipse">
              <a:avLst/>
            </a:prstGeom>
            <a:solidFill>
              <a:schemeClr val="tx1"/>
            </a:solidFill>
            <a:ln w="28575">
              <a:solidFill>
                <a:srgbClr val="FF0066"/>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23" name="Group 91"/>
          <p:cNvGrpSpPr/>
          <p:nvPr/>
        </p:nvGrpSpPr>
        <p:grpSpPr bwMode="auto">
          <a:xfrm>
            <a:off x="4246563" y="2209800"/>
            <a:ext cx="771525" cy="161925"/>
            <a:chOff x="0" y="0"/>
            <a:chExt cx="486" cy="102"/>
          </a:xfrm>
        </p:grpSpPr>
        <p:sp>
          <p:nvSpPr>
            <p:cNvPr id="31804" name="Oval 92"/>
            <p:cNvSpPr>
              <a:spLocks noChangeArrowheads="1"/>
            </p:cNvSpPr>
            <p:nvPr/>
          </p:nvSpPr>
          <p:spPr bwMode="auto">
            <a:xfrm flipH="1">
              <a:off x="0" y="0"/>
              <a:ext cx="91" cy="102"/>
            </a:xfrm>
            <a:prstGeom prst="ellipse">
              <a:avLst/>
            </a:prstGeom>
            <a:solidFill>
              <a:srgbClr val="CCFFFF"/>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1805" name="Oval 93"/>
            <p:cNvSpPr>
              <a:spLocks noChangeArrowheads="1"/>
            </p:cNvSpPr>
            <p:nvPr/>
          </p:nvSpPr>
          <p:spPr bwMode="auto">
            <a:xfrm flipH="1">
              <a:off x="395" y="0"/>
              <a:ext cx="91" cy="102"/>
            </a:xfrm>
            <a:prstGeom prst="ellipse">
              <a:avLst/>
            </a:prstGeom>
            <a:solidFill>
              <a:srgbClr val="CCFFFF"/>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24" name="Group 94"/>
          <p:cNvGrpSpPr/>
          <p:nvPr/>
        </p:nvGrpSpPr>
        <p:grpSpPr bwMode="auto">
          <a:xfrm>
            <a:off x="3276600" y="2743200"/>
            <a:ext cx="758825" cy="71438"/>
            <a:chOff x="0" y="0"/>
            <a:chExt cx="478" cy="45"/>
          </a:xfrm>
        </p:grpSpPr>
        <p:sp>
          <p:nvSpPr>
            <p:cNvPr id="31802" name="Oval 95"/>
            <p:cNvSpPr>
              <a:spLocks noChangeArrowheads="1"/>
            </p:cNvSpPr>
            <p:nvPr/>
          </p:nvSpPr>
          <p:spPr bwMode="auto">
            <a:xfrm flipH="1">
              <a:off x="0" y="0"/>
              <a:ext cx="46" cy="45"/>
            </a:xfrm>
            <a:prstGeom prst="ellipse">
              <a:avLst/>
            </a:prstGeom>
            <a:solidFill>
              <a:srgbClr val="0033CC"/>
            </a:solidFill>
            <a:ln w="12700">
              <a:solidFill>
                <a:srgbClr val="0033CC"/>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1803" name="Oval 96"/>
            <p:cNvSpPr>
              <a:spLocks noChangeArrowheads="1"/>
            </p:cNvSpPr>
            <p:nvPr/>
          </p:nvSpPr>
          <p:spPr bwMode="auto">
            <a:xfrm flipH="1">
              <a:off x="432" y="0"/>
              <a:ext cx="46" cy="45"/>
            </a:xfrm>
            <a:prstGeom prst="ellipse">
              <a:avLst/>
            </a:prstGeom>
            <a:solidFill>
              <a:srgbClr val="0033CC"/>
            </a:solidFill>
            <a:ln w="12700">
              <a:solidFill>
                <a:srgbClr val="0033CC"/>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25" name="Group 97"/>
          <p:cNvGrpSpPr/>
          <p:nvPr/>
        </p:nvGrpSpPr>
        <p:grpSpPr bwMode="auto">
          <a:xfrm>
            <a:off x="2770188" y="3048000"/>
            <a:ext cx="914400" cy="228600"/>
            <a:chOff x="0" y="0"/>
            <a:chExt cx="576" cy="144"/>
          </a:xfrm>
        </p:grpSpPr>
        <p:sp>
          <p:nvSpPr>
            <p:cNvPr id="31800" name="Oval 98"/>
            <p:cNvSpPr>
              <a:spLocks noChangeArrowheads="1"/>
            </p:cNvSpPr>
            <p:nvPr/>
          </p:nvSpPr>
          <p:spPr bwMode="auto">
            <a:xfrm flipH="1">
              <a:off x="0" y="0"/>
              <a:ext cx="144" cy="144"/>
            </a:xfrm>
            <a:prstGeom prst="ellipse">
              <a:avLst/>
            </a:prstGeom>
            <a:solidFill>
              <a:srgbClr val="CCFFFF"/>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1801" name="Oval 99"/>
            <p:cNvSpPr>
              <a:spLocks noChangeArrowheads="1"/>
            </p:cNvSpPr>
            <p:nvPr/>
          </p:nvSpPr>
          <p:spPr bwMode="auto">
            <a:xfrm flipH="1">
              <a:off x="432" y="0"/>
              <a:ext cx="144" cy="144"/>
            </a:xfrm>
            <a:prstGeom prst="ellipse">
              <a:avLst/>
            </a:prstGeom>
            <a:solidFill>
              <a:srgbClr val="CCFFFF"/>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sp>
        <p:nvSpPr>
          <p:cNvPr id="27748" name="Text Box 100"/>
          <p:cNvSpPr txBox="1">
            <a:spLocks noChangeArrowheads="1"/>
          </p:cNvSpPr>
          <p:nvPr/>
        </p:nvSpPr>
        <p:spPr bwMode="auto">
          <a:xfrm>
            <a:off x="914400" y="3733800"/>
            <a:ext cx="5791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pPr>
            <a:r>
              <a:rPr lang="zh-CN" altLang="zh-CN" sz="2800" b="1">
                <a:latin typeface="Times New Roman" panose="02020603050405020304" pitchFamily="18" charset="0"/>
              </a:rPr>
              <a:t>2.</a:t>
            </a:r>
            <a:r>
              <a:rPr lang="zh-CN" altLang="zh-CN" sz="2800" b="1">
                <a:solidFill>
                  <a:srgbClr val="FF0066"/>
                </a:solidFill>
                <a:latin typeface="Times New Roman" panose="02020603050405020304" pitchFamily="18" charset="0"/>
              </a:rPr>
              <a:t> </a:t>
            </a:r>
            <a:r>
              <a:rPr lang="zh-CN" altLang="zh-CN" sz="2800" b="1">
                <a:solidFill>
                  <a:srgbClr val="0000FF"/>
                </a:solidFill>
                <a:latin typeface="Times New Roman" panose="02020603050405020304" pitchFamily="18" charset="0"/>
                <a:ea typeface="黑体" panose="02010609060101010101" pitchFamily="49" charset="-122"/>
              </a:rPr>
              <a:t>复合</a:t>
            </a:r>
            <a:r>
              <a:rPr lang="zh-CN" altLang="zh-CN" sz="2800" b="1">
                <a:latin typeface="Times New Roman" panose="02020603050405020304" pitchFamily="18" charset="0"/>
              </a:rPr>
              <a:t>使交界面形成空间电荷区</a:t>
            </a:r>
            <a:endParaRPr lang="zh-CN" altLang="zh-CN" sz="2800" b="1">
              <a:latin typeface="Times New Roman" panose="02020603050405020304" pitchFamily="18" charset="0"/>
            </a:endParaRPr>
          </a:p>
        </p:txBody>
      </p:sp>
      <p:sp>
        <p:nvSpPr>
          <p:cNvPr id="27749" name="Text Box 101"/>
          <p:cNvSpPr txBox="1">
            <a:spLocks noChangeArrowheads="1"/>
          </p:cNvSpPr>
          <p:nvPr/>
        </p:nvSpPr>
        <p:spPr bwMode="auto">
          <a:xfrm>
            <a:off x="5943600" y="3733800"/>
            <a:ext cx="3200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pPr>
            <a:r>
              <a:rPr lang="zh-CN" altLang="zh-CN" sz="2800" b="1">
                <a:solidFill>
                  <a:srgbClr val="0000FF"/>
                </a:solidFill>
                <a:latin typeface="宋体" panose="02010600030101010101" pitchFamily="2" charset="-122"/>
              </a:rPr>
              <a:t>(耗尽区、势垒区)</a:t>
            </a:r>
            <a:endParaRPr lang="zh-CN" altLang="zh-CN" sz="2800" b="1">
              <a:solidFill>
                <a:srgbClr val="0000FF"/>
              </a:solidFill>
              <a:latin typeface="宋体" panose="02010600030101010101" pitchFamily="2" charset="-122"/>
            </a:endParaRPr>
          </a:p>
        </p:txBody>
      </p:sp>
      <p:sp>
        <p:nvSpPr>
          <p:cNvPr id="27750" name="Text Box 102"/>
          <p:cNvSpPr txBox="1">
            <a:spLocks noChangeArrowheads="1"/>
          </p:cNvSpPr>
          <p:nvPr/>
        </p:nvSpPr>
        <p:spPr bwMode="auto">
          <a:xfrm>
            <a:off x="838200" y="4281488"/>
            <a:ext cx="7981950" cy="88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pPr>
            <a:r>
              <a:rPr lang="zh-CN" altLang="zh-CN" sz="2600" b="1">
                <a:latin typeface="Times New Roman" panose="02020603050405020304" pitchFamily="18" charset="0"/>
              </a:rPr>
              <a:t>空间电荷区特点：</a:t>
            </a:r>
            <a:r>
              <a:rPr lang="zh-CN" altLang="zh-CN" sz="2600" b="1"/>
              <a:t>无载流子，阻止多子的扩散，利于少子的</a:t>
            </a:r>
            <a:r>
              <a:rPr lang="zh-CN" altLang="zh-CN" sz="2600" b="1" u="sng">
                <a:solidFill>
                  <a:srgbClr val="0000FF"/>
                </a:solidFill>
              </a:rPr>
              <a:t>漂移</a:t>
            </a:r>
            <a:r>
              <a:rPr lang="zh-CN" altLang="zh-CN" sz="2600" b="1"/>
              <a:t>。</a:t>
            </a:r>
            <a:endParaRPr lang="zh-CN" altLang="zh-CN" sz="2600" b="1"/>
          </a:p>
        </p:txBody>
      </p:sp>
      <p:sp>
        <p:nvSpPr>
          <p:cNvPr id="27751" name="Rectangle 103"/>
          <p:cNvSpPr>
            <a:spLocks noChangeArrowheads="1"/>
          </p:cNvSpPr>
          <p:nvPr/>
        </p:nvSpPr>
        <p:spPr bwMode="auto">
          <a:xfrm>
            <a:off x="914400" y="5272088"/>
            <a:ext cx="61055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pPr>
            <a:r>
              <a:rPr lang="zh-CN" altLang="zh-CN" sz="2800" b="1">
                <a:latin typeface="Times New Roman" panose="02020603050405020304" pitchFamily="18" charset="0"/>
              </a:rPr>
              <a:t>3.</a:t>
            </a:r>
            <a:r>
              <a:rPr lang="zh-CN" altLang="zh-CN" sz="2800" b="1">
                <a:solidFill>
                  <a:srgbClr val="FF0066"/>
                </a:solidFill>
                <a:latin typeface="Times New Roman" panose="02020603050405020304" pitchFamily="18" charset="0"/>
              </a:rPr>
              <a:t> </a:t>
            </a:r>
            <a:r>
              <a:rPr lang="zh-CN" altLang="zh-CN" sz="2800" b="1" u="sng">
                <a:solidFill>
                  <a:srgbClr val="FF0066"/>
                </a:solidFill>
                <a:latin typeface="Times New Roman" panose="02020603050405020304" pitchFamily="18" charset="0"/>
              </a:rPr>
              <a:t>多子扩散</a:t>
            </a:r>
            <a:r>
              <a:rPr lang="zh-CN" altLang="zh-CN" sz="2800" b="1">
                <a:latin typeface="Times New Roman" panose="02020603050405020304" pitchFamily="18" charset="0"/>
              </a:rPr>
              <a:t>和</a:t>
            </a:r>
            <a:r>
              <a:rPr lang="zh-CN" altLang="zh-CN" sz="2800" b="1" u="sng">
                <a:solidFill>
                  <a:srgbClr val="FF0066"/>
                </a:solidFill>
                <a:latin typeface="Times New Roman" panose="02020603050405020304" pitchFamily="18" charset="0"/>
              </a:rPr>
              <a:t>少子漂移</a:t>
            </a:r>
            <a:r>
              <a:rPr lang="zh-CN" altLang="zh-CN" sz="2800" b="1">
                <a:latin typeface="Times New Roman" panose="02020603050405020304" pitchFamily="18" charset="0"/>
              </a:rPr>
              <a:t>达到</a:t>
            </a:r>
            <a:r>
              <a:rPr lang="zh-CN" altLang="zh-CN" sz="2800" b="1">
                <a:solidFill>
                  <a:srgbClr val="0033CC"/>
                </a:solidFill>
                <a:latin typeface="Times New Roman" panose="02020603050405020304" pitchFamily="18" charset="0"/>
              </a:rPr>
              <a:t>动态平衡</a:t>
            </a:r>
            <a:endParaRPr lang="zh-CN" altLang="zh-CN" sz="2800" b="1">
              <a:solidFill>
                <a:srgbClr val="0033CC"/>
              </a:solidFill>
              <a:latin typeface="Times New Roman" panose="02020603050405020304" pitchFamily="18" charset="0"/>
            </a:endParaRPr>
          </a:p>
        </p:txBody>
      </p:sp>
      <p:sp>
        <p:nvSpPr>
          <p:cNvPr id="27752" name="Rectangle 104"/>
          <p:cNvSpPr>
            <a:spLocks noChangeArrowheads="1"/>
          </p:cNvSpPr>
          <p:nvPr/>
        </p:nvSpPr>
        <p:spPr bwMode="auto">
          <a:xfrm>
            <a:off x="914400" y="5805488"/>
            <a:ext cx="82296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pPr>
            <a:r>
              <a:rPr lang="zh-CN" altLang="zh-CN" sz="2800" b="1">
                <a:latin typeface="Times New Roman" panose="02020603050405020304" pitchFamily="18" charset="0"/>
              </a:rPr>
              <a:t>温度一定，扩散与漂移达到动态平衡时，空间电荷区不再变化，形成PN结 </a:t>
            </a:r>
            <a:endParaRPr lang="zh-CN" altLang="zh-CN" sz="2800" b="1">
              <a:latin typeface="Times New Roman" panose="02020603050405020304" pitchFamily="18" charset="0"/>
            </a:endParaRPr>
          </a:p>
        </p:txBody>
      </p:sp>
      <p:grpSp>
        <p:nvGrpSpPr>
          <p:cNvPr id="26" name="Group 105"/>
          <p:cNvGrpSpPr/>
          <p:nvPr/>
        </p:nvGrpSpPr>
        <p:grpSpPr bwMode="auto">
          <a:xfrm>
            <a:off x="4343400" y="2743200"/>
            <a:ext cx="862013" cy="161925"/>
            <a:chOff x="0" y="0"/>
            <a:chExt cx="543" cy="102"/>
          </a:xfrm>
        </p:grpSpPr>
        <p:sp>
          <p:nvSpPr>
            <p:cNvPr id="31798" name="Oval 106"/>
            <p:cNvSpPr>
              <a:spLocks noChangeArrowheads="1"/>
            </p:cNvSpPr>
            <p:nvPr/>
          </p:nvSpPr>
          <p:spPr bwMode="auto">
            <a:xfrm flipV="1">
              <a:off x="0" y="0"/>
              <a:ext cx="102" cy="102"/>
            </a:xfrm>
            <a:prstGeom prst="ellipse">
              <a:avLst/>
            </a:prstGeom>
            <a:solidFill>
              <a:srgbClr val="CCFFFF"/>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1799" name="Oval 107"/>
            <p:cNvSpPr>
              <a:spLocks noChangeArrowheads="1"/>
            </p:cNvSpPr>
            <p:nvPr/>
          </p:nvSpPr>
          <p:spPr bwMode="auto">
            <a:xfrm flipV="1">
              <a:off x="441" y="0"/>
              <a:ext cx="102" cy="102"/>
            </a:xfrm>
            <a:prstGeom prst="ellipse">
              <a:avLst/>
            </a:prstGeom>
            <a:solidFill>
              <a:srgbClr val="CCFFFF"/>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27" name="Group 108"/>
          <p:cNvGrpSpPr/>
          <p:nvPr/>
        </p:nvGrpSpPr>
        <p:grpSpPr bwMode="auto">
          <a:xfrm>
            <a:off x="2374900" y="2133600"/>
            <a:ext cx="2590800" cy="1219200"/>
            <a:chOff x="0" y="0"/>
            <a:chExt cx="1632" cy="768"/>
          </a:xfrm>
        </p:grpSpPr>
        <p:sp>
          <p:nvSpPr>
            <p:cNvPr id="31768" name="Rectangle 109"/>
            <p:cNvSpPr>
              <a:spLocks noChangeArrowheads="1"/>
            </p:cNvSpPr>
            <p:nvPr/>
          </p:nvSpPr>
          <p:spPr bwMode="auto">
            <a:xfrm>
              <a:off x="0" y="0"/>
              <a:ext cx="1632" cy="768"/>
            </a:xfrm>
            <a:prstGeom prst="rect">
              <a:avLst/>
            </a:prstGeom>
            <a:solidFill>
              <a:schemeClr val="tx2">
                <a:alpha val="25882"/>
              </a:schemeClr>
            </a:solidFill>
            <a:ln w="9525">
              <a:solidFill>
                <a:srgbClr val="0033CC"/>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nvGrpSpPr>
            <p:cNvPr id="31769" name="Group 110"/>
            <p:cNvGrpSpPr/>
            <p:nvPr/>
          </p:nvGrpSpPr>
          <p:grpSpPr bwMode="auto">
            <a:xfrm flipV="1">
              <a:off x="32" y="96"/>
              <a:ext cx="242" cy="240"/>
              <a:chOff x="0" y="0"/>
              <a:chExt cx="288" cy="288"/>
            </a:xfrm>
          </p:grpSpPr>
          <p:sp>
            <p:nvSpPr>
              <p:cNvPr id="31796" name="Oval 111"/>
              <p:cNvSpPr>
                <a:spLocks noChangeArrowheads="1"/>
              </p:cNvSpPr>
              <p:nvPr/>
            </p:nvSpPr>
            <p:spPr bwMode="auto">
              <a:xfrm>
                <a:off x="0" y="0"/>
                <a:ext cx="288" cy="288"/>
              </a:xfrm>
              <a:prstGeom prst="ellipse">
                <a:avLst/>
              </a:prstGeom>
              <a:noFill/>
              <a:ln w="28575">
                <a:solidFill>
                  <a:srgbClr val="0033CC"/>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1797" name="Line 112"/>
              <p:cNvSpPr>
                <a:spLocks noChangeShapeType="1"/>
              </p:cNvSpPr>
              <p:nvPr/>
            </p:nvSpPr>
            <p:spPr bwMode="auto">
              <a:xfrm>
                <a:off x="48" y="144"/>
                <a:ext cx="192" cy="0"/>
              </a:xfrm>
              <a:prstGeom prst="line">
                <a:avLst/>
              </a:prstGeom>
              <a:noFill/>
              <a:ln w="28575">
                <a:solidFill>
                  <a:srgbClr val="0033CC"/>
                </a:solidFill>
                <a:round/>
              </a:ln>
              <a:extLst>
                <a:ext uri="{909E8E84-426E-40DD-AFC4-6F175D3DCCD1}">
                  <a14:hiddenFill xmlns:a14="http://schemas.microsoft.com/office/drawing/2010/main">
                    <a:noFill/>
                  </a14:hiddenFill>
                </a:ext>
              </a:extLst>
            </p:spPr>
            <p:txBody>
              <a:bodyPr/>
              <a:lstStyle/>
              <a:p>
                <a:endParaRPr lang="zh-CN" altLang="en-US"/>
              </a:p>
            </p:txBody>
          </p:sp>
        </p:grpSp>
        <p:grpSp>
          <p:nvGrpSpPr>
            <p:cNvPr id="31770" name="Group 113"/>
            <p:cNvGrpSpPr/>
            <p:nvPr/>
          </p:nvGrpSpPr>
          <p:grpSpPr bwMode="auto">
            <a:xfrm flipV="1">
              <a:off x="432" y="96"/>
              <a:ext cx="242" cy="240"/>
              <a:chOff x="0" y="0"/>
              <a:chExt cx="288" cy="288"/>
            </a:xfrm>
          </p:grpSpPr>
          <p:sp>
            <p:nvSpPr>
              <p:cNvPr id="31794" name="Oval 114"/>
              <p:cNvSpPr>
                <a:spLocks noChangeArrowheads="1"/>
              </p:cNvSpPr>
              <p:nvPr/>
            </p:nvSpPr>
            <p:spPr bwMode="auto">
              <a:xfrm>
                <a:off x="0" y="0"/>
                <a:ext cx="288" cy="288"/>
              </a:xfrm>
              <a:prstGeom prst="ellipse">
                <a:avLst/>
              </a:prstGeom>
              <a:noFill/>
              <a:ln w="28575">
                <a:solidFill>
                  <a:srgbClr val="0033CC"/>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1795" name="Line 115"/>
              <p:cNvSpPr>
                <a:spLocks noChangeShapeType="1"/>
              </p:cNvSpPr>
              <p:nvPr/>
            </p:nvSpPr>
            <p:spPr bwMode="auto">
              <a:xfrm>
                <a:off x="48" y="144"/>
                <a:ext cx="192" cy="0"/>
              </a:xfrm>
              <a:prstGeom prst="line">
                <a:avLst/>
              </a:prstGeom>
              <a:noFill/>
              <a:ln w="28575">
                <a:solidFill>
                  <a:srgbClr val="0033CC"/>
                </a:solidFill>
                <a:round/>
              </a:ln>
              <a:extLst>
                <a:ext uri="{909E8E84-426E-40DD-AFC4-6F175D3DCCD1}">
                  <a14:hiddenFill xmlns:a14="http://schemas.microsoft.com/office/drawing/2010/main">
                    <a:noFill/>
                  </a14:hiddenFill>
                </a:ext>
              </a:extLst>
            </p:spPr>
            <p:txBody>
              <a:bodyPr/>
              <a:lstStyle/>
              <a:p>
                <a:endParaRPr lang="zh-CN" altLang="en-US"/>
              </a:p>
            </p:txBody>
          </p:sp>
        </p:grpSp>
        <p:grpSp>
          <p:nvGrpSpPr>
            <p:cNvPr id="31771" name="Group 116"/>
            <p:cNvGrpSpPr/>
            <p:nvPr/>
          </p:nvGrpSpPr>
          <p:grpSpPr bwMode="auto">
            <a:xfrm flipV="1">
              <a:off x="32" y="432"/>
              <a:ext cx="242" cy="240"/>
              <a:chOff x="0" y="0"/>
              <a:chExt cx="288" cy="288"/>
            </a:xfrm>
          </p:grpSpPr>
          <p:sp>
            <p:nvSpPr>
              <p:cNvPr id="31792" name="Oval 117"/>
              <p:cNvSpPr>
                <a:spLocks noChangeArrowheads="1"/>
              </p:cNvSpPr>
              <p:nvPr/>
            </p:nvSpPr>
            <p:spPr bwMode="auto">
              <a:xfrm>
                <a:off x="0" y="0"/>
                <a:ext cx="288" cy="288"/>
              </a:xfrm>
              <a:prstGeom prst="ellipse">
                <a:avLst/>
              </a:prstGeom>
              <a:noFill/>
              <a:ln w="28575">
                <a:solidFill>
                  <a:srgbClr val="0033CC"/>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1793" name="Line 118"/>
              <p:cNvSpPr>
                <a:spLocks noChangeShapeType="1"/>
              </p:cNvSpPr>
              <p:nvPr/>
            </p:nvSpPr>
            <p:spPr bwMode="auto">
              <a:xfrm>
                <a:off x="48" y="144"/>
                <a:ext cx="192" cy="0"/>
              </a:xfrm>
              <a:prstGeom prst="line">
                <a:avLst/>
              </a:prstGeom>
              <a:noFill/>
              <a:ln w="28575">
                <a:solidFill>
                  <a:srgbClr val="0033CC"/>
                </a:solidFill>
                <a:round/>
              </a:ln>
              <a:extLst>
                <a:ext uri="{909E8E84-426E-40DD-AFC4-6F175D3DCCD1}">
                  <a14:hiddenFill xmlns:a14="http://schemas.microsoft.com/office/drawing/2010/main">
                    <a:noFill/>
                  </a14:hiddenFill>
                </a:ext>
              </a:extLst>
            </p:spPr>
            <p:txBody>
              <a:bodyPr/>
              <a:lstStyle/>
              <a:p>
                <a:endParaRPr lang="zh-CN" altLang="en-US"/>
              </a:p>
            </p:txBody>
          </p:sp>
        </p:grpSp>
        <p:grpSp>
          <p:nvGrpSpPr>
            <p:cNvPr id="31772" name="Group 119"/>
            <p:cNvGrpSpPr/>
            <p:nvPr/>
          </p:nvGrpSpPr>
          <p:grpSpPr bwMode="auto">
            <a:xfrm flipV="1">
              <a:off x="432" y="432"/>
              <a:ext cx="242" cy="240"/>
              <a:chOff x="0" y="0"/>
              <a:chExt cx="288" cy="288"/>
            </a:xfrm>
          </p:grpSpPr>
          <p:sp>
            <p:nvSpPr>
              <p:cNvPr id="31790" name="Oval 120"/>
              <p:cNvSpPr>
                <a:spLocks noChangeArrowheads="1"/>
              </p:cNvSpPr>
              <p:nvPr/>
            </p:nvSpPr>
            <p:spPr bwMode="auto">
              <a:xfrm>
                <a:off x="0" y="0"/>
                <a:ext cx="288" cy="288"/>
              </a:xfrm>
              <a:prstGeom prst="ellipse">
                <a:avLst/>
              </a:prstGeom>
              <a:noFill/>
              <a:ln w="28575">
                <a:solidFill>
                  <a:srgbClr val="0033CC"/>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1791" name="Line 121"/>
              <p:cNvSpPr>
                <a:spLocks noChangeShapeType="1"/>
              </p:cNvSpPr>
              <p:nvPr/>
            </p:nvSpPr>
            <p:spPr bwMode="auto">
              <a:xfrm>
                <a:off x="48" y="144"/>
                <a:ext cx="192" cy="0"/>
              </a:xfrm>
              <a:prstGeom prst="line">
                <a:avLst/>
              </a:prstGeom>
              <a:noFill/>
              <a:ln w="28575">
                <a:solidFill>
                  <a:srgbClr val="0033CC"/>
                </a:solidFill>
                <a:round/>
              </a:ln>
              <a:extLst>
                <a:ext uri="{909E8E84-426E-40DD-AFC4-6F175D3DCCD1}">
                  <a14:hiddenFill xmlns:a14="http://schemas.microsoft.com/office/drawing/2010/main">
                    <a:noFill/>
                  </a14:hiddenFill>
                </a:ext>
              </a:extLst>
            </p:spPr>
            <p:txBody>
              <a:bodyPr/>
              <a:lstStyle/>
              <a:p>
                <a:endParaRPr lang="zh-CN" altLang="en-US"/>
              </a:p>
            </p:txBody>
          </p:sp>
        </p:grpSp>
        <p:grpSp>
          <p:nvGrpSpPr>
            <p:cNvPr id="31773" name="Group 122"/>
            <p:cNvGrpSpPr/>
            <p:nvPr/>
          </p:nvGrpSpPr>
          <p:grpSpPr bwMode="auto">
            <a:xfrm flipH="1">
              <a:off x="960" y="96"/>
              <a:ext cx="240" cy="240"/>
              <a:chOff x="0" y="0"/>
              <a:chExt cx="288" cy="288"/>
            </a:xfrm>
          </p:grpSpPr>
          <p:sp>
            <p:nvSpPr>
              <p:cNvPr id="31787" name="Oval 123"/>
              <p:cNvSpPr>
                <a:spLocks noChangeArrowheads="1"/>
              </p:cNvSpPr>
              <p:nvPr/>
            </p:nvSpPr>
            <p:spPr bwMode="auto">
              <a:xfrm>
                <a:off x="0" y="0"/>
                <a:ext cx="288" cy="288"/>
              </a:xfrm>
              <a:prstGeom prst="ellipse">
                <a:avLst/>
              </a:prstGeom>
              <a:noFill/>
              <a:ln w="28575">
                <a:solidFill>
                  <a:srgbClr val="FF0066"/>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1788" name="Line 124"/>
              <p:cNvSpPr>
                <a:spLocks noChangeShapeType="1"/>
              </p:cNvSpPr>
              <p:nvPr/>
            </p:nvSpPr>
            <p:spPr bwMode="auto">
              <a:xfrm>
                <a:off x="48" y="144"/>
                <a:ext cx="192" cy="0"/>
              </a:xfrm>
              <a:prstGeom prst="line">
                <a:avLst/>
              </a:prstGeom>
              <a:noFill/>
              <a:ln w="28575">
                <a:solidFill>
                  <a:srgbClr val="FF0066"/>
                </a:solidFill>
                <a:round/>
              </a:ln>
              <a:extLst>
                <a:ext uri="{909E8E84-426E-40DD-AFC4-6F175D3DCCD1}">
                  <a14:hiddenFill xmlns:a14="http://schemas.microsoft.com/office/drawing/2010/main">
                    <a:noFill/>
                  </a14:hiddenFill>
                </a:ext>
              </a:extLst>
            </p:spPr>
            <p:txBody>
              <a:bodyPr/>
              <a:lstStyle/>
              <a:p>
                <a:endParaRPr lang="zh-CN" altLang="en-US"/>
              </a:p>
            </p:txBody>
          </p:sp>
          <p:sp>
            <p:nvSpPr>
              <p:cNvPr id="31789" name="Line 125"/>
              <p:cNvSpPr>
                <a:spLocks noChangeShapeType="1"/>
              </p:cNvSpPr>
              <p:nvPr/>
            </p:nvSpPr>
            <p:spPr bwMode="auto">
              <a:xfrm rot="-5400000">
                <a:off x="48" y="144"/>
                <a:ext cx="192" cy="0"/>
              </a:xfrm>
              <a:prstGeom prst="line">
                <a:avLst/>
              </a:prstGeom>
              <a:noFill/>
              <a:ln w="28575">
                <a:solidFill>
                  <a:srgbClr val="FF0066"/>
                </a:solidFill>
                <a:round/>
              </a:ln>
              <a:extLst>
                <a:ext uri="{909E8E84-426E-40DD-AFC4-6F175D3DCCD1}">
                  <a14:hiddenFill xmlns:a14="http://schemas.microsoft.com/office/drawing/2010/main">
                    <a:noFill/>
                  </a14:hiddenFill>
                </a:ext>
              </a:extLst>
            </p:spPr>
            <p:txBody>
              <a:bodyPr/>
              <a:lstStyle/>
              <a:p>
                <a:endParaRPr lang="zh-CN" altLang="en-US"/>
              </a:p>
            </p:txBody>
          </p:sp>
        </p:grpSp>
        <p:grpSp>
          <p:nvGrpSpPr>
            <p:cNvPr id="31774" name="Group 126"/>
            <p:cNvGrpSpPr/>
            <p:nvPr/>
          </p:nvGrpSpPr>
          <p:grpSpPr bwMode="auto">
            <a:xfrm flipH="1">
              <a:off x="1360" y="96"/>
              <a:ext cx="240" cy="240"/>
              <a:chOff x="0" y="0"/>
              <a:chExt cx="288" cy="288"/>
            </a:xfrm>
          </p:grpSpPr>
          <p:sp>
            <p:nvSpPr>
              <p:cNvPr id="31784" name="Oval 127"/>
              <p:cNvSpPr>
                <a:spLocks noChangeArrowheads="1"/>
              </p:cNvSpPr>
              <p:nvPr/>
            </p:nvSpPr>
            <p:spPr bwMode="auto">
              <a:xfrm>
                <a:off x="0" y="0"/>
                <a:ext cx="288" cy="288"/>
              </a:xfrm>
              <a:prstGeom prst="ellipse">
                <a:avLst/>
              </a:prstGeom>
              <a:noFill/>
              <a:ln w="28575">
                <a:solidFill>
                  <a:srgbClr val="FF0066"/>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1785" name="Line 128"/>
              <p:cNvSpPr>
                <a:spLocks noChangeShapeType="1"/>
              </p:cNvSpPr>
              <p:nvPr/>
            </p:nvSpPr>
            <p:spPr bwMode="auto">
              <a:xfrm>
                <a:off x="48" y="144"/>
                <a:ext cx="192" cy="0"/>
              </a:xfrm>
              <a:prstGeom prst="line">
                <a:avLst/>
              </a:prstGeom>
              <a:noFill/>
              <a:ln w="28575">
                <a:solidFill>
                  <a:srgbClr val="FF0066"/>
                </a:solidFill>
                <a:round/>
              </a:ln>
              <a:extLst>
                <a:ext uri="{909E8E84-426E-40DD-AFC4-6F175D3DCCD1}">
                  <a14:hiddenFill xmlns:a14="http://schemas.microsoft.com/office/drawing/2010/main">
                    <a:noFill/>
                  </a14:hiddenFill>
                </a:ext>
              </a:extLst>
            </p:spPr>
            <p:txBody>
              <a:bodyPr/>
              <a:lstStyle/>
              <a:p>
                <a:endParaRPr lang="zh-CN" altLang="en-US"/>
              </a:p>
            </p:txBody>
          </p:sp>
          <p:sp>
            <p:nvSpPr>
              <p:cNvPr id="31786" name="Line 129"/>
              <p:cNvSpPr>
                <a:spLocks noChangeShapeType="1"/>
              </p:cNvSpPr>
              <p:nvPr/>
            </p:nvSpPr>
            <p:spPr bwMode="auto">
              <a:xfrm rot="-5400000">
                <a:off x="48" y="144"/>
                <a:ext cx="192" cy="0"/>
              </a:xfrm>
              <a:prstGeom prst="line">
                <a:avLst/>
              </a:prstGeom>
              <a:noFill/>
              <a:ln w="28575">
                <a:solidFill>
                  <a:srgbClr val="FF0066"/>
                </a:solidFill>
                <a:round/>
              </a:ln>
              <a:extLst>
                <a:ext uri="{909E8E84-426E-40DD-AFC4-6F175D3DCCD1}">
                  <a14:hiddenFill xmlns:a14="http://schemas.microsoft.com/office/drawing/2010/main">
                    <a:noFill/>
                  </a14:hiddenFill>
                </a:ext>
              </a:extLst>
            </p:spPr>
            <p:txBody>
              <a:bodyPr/>
              <a:lstStyle/>
              <a:p>
                <a:endParaRPr lang="zh-CN" altLang="en-US"/>
              </a:p>
            </p:txBody>
          </p:sp>
        </p:grpSp>
        <p:grpSp>
          <p:nvGrpSpPr>
            <p:cNvPr id="31775" name="Group 130"/>
            <p:cNvGrpSpPr/>
            <p:nvPr/>
          </p:nvGrpSpPr>
          <p:grpSpPr bwMode="auto">
            <a:xfrm flipH="1">
              <a:off x="960" y="432"/>
              <a:ext cx="240" cy="240"/>
              <a:chOff x="0" y="0"/>
              <a:chExt cx="288" cy="288"/>
            </a:xfrm>
          </p:grpSpPr>
          <p:sp>
            <p:nvSpPr>
              <p:cNvPr id="31781" name="Oval 131"/>
              <p:cNvSpPr>
                <a:spLocks noChangeArrowheads="1"/>
              </p:cNvSpPr>
              <p:nvPr/>
            </p:nvSpPr>
            <p:spPr bwMode="auto">
              <a:xfrm>
                <a:off x="0" y="0"/>
                <a:ext cx="288" cy="288"/>
              </a:xfrm>
              <a:prstGeom prst="ellipse">
                <a:avLst/>
              </a:prstGeom>
              <a:noFill/>
              <a:ln w="28575">
                <a:solidFill>
                  <a:srgbClr val="FF0066"/>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1782" name="Line 132"/>
              <p:cNvSpPr>
                <a:spLocks noChangeShapeType="1"/>
              </p:cNvSpPr>
              <p:nvPr/>
            </p:nvSpPr>
            <p:spPr bwMode="auto">
              <a:xfrm>
                <a:off x="48" y="144"/>
                <a:ext cx="192" cy="0"/>
              </a:xfrm>
              <a:prstGeom prst="line">
                <a:avLst/>
              </a:prstGeom>
              <a:noFill/>
              <a:ln w="28575">
                <a:solidFill>
                  <a:srgbClr val="FF0066"/>
                </a:solidFill>
                <a:round/>
              </a:ln>
              <a:extLst>
                <a:ext uri="{909E8E84-426E-40DD-AFC4-6F175D3DCCD1}">
                  <a14:hiddenFill xmlns:a14="http://schemas.microsoft.com/office/drawing/2010/main">
                    <a:noFill/>
                  </a14:hiddenFill>
                </a:ext>
              </a:extLst>
            </p:spPr>
            <p:txBody>
              <a:bodyPr/>
              <a:lstStyle/>
              <a:p>
                <a:endParaRPr lang="zh-CN" altLang="en-US"/>
              </a:p>
            </p:txBody>
          </p:sp>
          <p:sp>
            <p:nvSpPr>
              <p:cNvPr id="31783" name="Line 133"/>
              <p:cNvSpPr>
                <a:spLocks noChangeShapeType="1"/>
              </p:cNvSpPr>
              <p:nvPr/>
            </p:nvSpPr>
            <p:spPr bwMode="auto">
              <a:xfrm rot="-5400000">
                <a:off x="48" y="144"/>
                <a:ext cx="192" cy="0"/>
              </a:xfrm>
              <a:prstGeom prst="line">
                <a:avLst/>
              </a:prstGeom>
              <a:noFill/>
              <a:ln w="28575">
                <a:solidFill>
                  <a:srgbClr val="FF0066"/>
                </a:solidFill>
                <a:round/>
              </a:ln>
              <a:extLst>
                <a:ext uri="{909E8E84-426E-40DD-AFC4-6F175D3DCCD1}">
                  <a14:hiddenFill xmlns:a14="http://schemas.microsoft.com/office/drawing/2010/main">
                    <a:noFill/>
                  </a14:hiddenFill>
                </a:ext>
              </a:extLst>
            </p:spPr>
            <p:txBody>
              <a:bodyPr/>
              <a:lstStyle/>
              <a:p>
                <a:endParaRPr lang="zh-CN" altLang="en-US"/>
              </a:p>
            </p:txBody>
          </p:sp>
        </p:grpSp>
        <p:grpSp>
          <p:nvGrpSpPr>
            <p:cNvPr id="31776" name="Group 134"/>
            <p:cNvGrpSpPr/>
            <p:nvPr/>
          </p:nvGrpSpPr>
          <p:grpSpPr bwMode="auto">
            <a:xfrm flipH="1">
              <a:off x="1360" y="432"/>
              <a:ext cx="240" cy="240"/>
              <a:chOff x="0" y="0"/>
              <a:chExt cx="288" cy="288"/>
            </a:xfrm>
          </p:grpSpPr>
          <p:sp>
            <p:nvSpPr>
              <p:cNvPr id="31778" name="Oval 135"/>
              <p:cNvSpPr>
                <a:spLocks noChangeArrowheads="1"/>
              </p:cNvSpPr>
              <p:nvPr/>
            </p:nvSpPr>
            <p:spPr bwMode="auto">
              <a:xfrm>
                <a:off x="0" y="0"/>
                <a:ext cx="288" cy="288"/>
              </a:xfrm>
              <a:prstGeom prst="ellipse">
                <a:avLst/>
              </a:prstGeom>
              <a:noFill/>
              <a:ln w="28575">
                <a:solidFill>
                  <a:srgbClr val="FF0066"/>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1779" name="Line 136"/>
              <p:cNvSpPr>
                <a:spLocks noChangeShapeType="1"/>
              </p:cNvSpPr>
              <p:nvPr/>
            </p:nvSpPr>
            <p:spPr bwMode="auto">
              <a:xfrm>
                <a:off x="48" y="144"/>
                <a:ext cx="192" cy="0"/>
              </a:xfrm>
              <a:prstGeom prst="line">
                <a:avLst/>
              </a:prstGeom>
              <a:noFill/>
              <a:ln w="28575">
                <a:solidFill>
                  <a:srgbClr val="FF0066"/>
                </a:solidFill>
                <a:round/>
              </a:ln>
              <a:extLst>
                <a:ext uri="{909E8E84-426E-40DD-AFC4-6F175D3DCCD1}">
                  <a14:hiddenFill xmlns:a14="http://schemas.microsoft.com/office/drawing/2010/main">
                    <a:noFill/>
                  </a14:hiddenFill>
                </a:ext>
              </a:extLst>
            </p:spPr>
            <p:txBody>
              <a:bodyPr/>
              <a:lstStyle/>
              <a:p>
                <a:endParaRPr lang="zh-CN" altLang="en-US"/>
              </a:p>
            </p:txBody>
          </p:sp>
          <p:sp>
            <p:nvSpPr>
              <p:cNvPr id="31780" name="Line 137"/>
              <p:cNvSpPr>
                <a:spLocks noChangeShapeType="1"/>
              </p:cNvSpPr>
              <p:nvPr/>
            </p:nvSpPr>
            <p:spPr bwMode="auto">
              <a:xfrm rot="-5400000">
                <a:off x="48" y="144"/>
                <a:ext cx="192" cy="0"/>
              </a:xfrm>
              <a:prstGeom prst="line">
                <a:avLst/>
              </a:prstGeom>
              <a:noFill/>
              <a:ln w="28575">
                <a:solidFill>
                  <a:srgbClr val="FF0066"/>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31777" name="Line 138"/>
            <p:cNvSpPr>
              <a:spLocks noChangeShapeType="1"/>
            </p:cNvSpPr>
            <p:nvPr/>
          </p:nvSpPr>
          <p:spPr bwMode="auto">
            <a:xfrm>
              <a:off x="816" y="0"/>
              <a:ext cx="0" cy="768"/>
            </a:xfrm>
            <a:prstGeom prst="line">
              <a:avLst/>
            </a:prstGeom>
            <a:noFill/>
            <a:ln w="9525">
              <a:solidFill>
                <a:srgbClr val="0033CC"/>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27787" name="Line 139"/>
          <p:cNvSpPr>
            <a:spLocks noChangeShapeType="1"/>
          </p:cNvSpPr>
          <p:nvPr/>
        </p:nvSpPr>
        <p:spPr bwMode="auto">
          <a:xfrm flipH="1">
            <a:off x="2590800" y="3581400"/>
            <a:ext cx="1524000" cy="0"/>
          </a:xfrm>
          <a:prstGeom prst="line">
            <a:avLst/>
          </a:prstGeom>
          <a:noFill/>
          <a:ln w="38100">
            <a:solidFill>
              <a:srgbClr val="FF0066"/>
            </a:solidFill>
            <a:rou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27788" name="Text Box 140"/>
          <p:cNvSpPr txBox="1">
            <a:spLocks noChangeArrowheads="1"/>
          </p:cNvSpPr>
          <p:nvPr/>
        </p:nvSpPr>
        <p:spPr bwMode="auto">
          <a:xfrm>
            <a:off x="4038600" y="3276600"/>
            <a:ext cx="2133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pPr>
            <a:r>
              <a:rPr lang="zh-CN" altLang="zh-CN" sz="2800" b="1">
                <a:solidFill>
                  <a:srgbClr val="FF0066"/>
                </a:solidFill>
                <a:latin typeface="Times New Roman" panose="02020603050405020304" pitchFamily="18" charset="0"/>
                <a:ea typeface="隶书" panose="02010509060101010101" pitchFamily="49" charset="-122"/>
              </a:rPr>
              <a:t>内建电场</a:t>
            </a:r>
            <a:endParaRPr lang="zh-CN" altLang="zh-CN" sz="2800" b="1">
              <a:solidFill>
                <a:srgbClr val="0033CC"/>
              </a:solidFill>
              <a:latin typeface="Times New Roman" panose="02020603050405020304" pitchFamily="18" charset="0"/>
              <a:ea typeface="隶书" panose="02010509060101010101" pitchFamily="49" charset="-122"/>
            </a:endParaRPr>
          </a:p>
        </p:txBody>
      </p:sp>
      <p:sp>
        <p:nvSpPr>
          <p:cNvPr id="31766" name="Rectangle 141"/>
          <p:cNvSpPr>
            <a:spLocks noChangeArrowheads="1"/>
          </p:cNvSpPr>
          <p:nvPr/>
        </p:nvSpPr>
        <p:spPr bwMode="auto">
          <a:xfrm>
            <a:off x="8839200" y="3505200"/>
            <a:ext cx="304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1767" name="Rectangle 142">
            <a:hlinkClick r:id="" action="ppaction://hlinkshowjump?jump=lastslide"/>
          </p:cNvPr>
          <p:cNvSpPr>
            <a:spLocks noChangeArrowheads="1"/>
          </p:cNvSpPr>
          <p:nvPr/>
        </p:nvSpPr>
        <p:spPr bwMode="auto">
          <a:xfrm>
            <a:off x="8839200" y="4343400"/>
            <a:ext cx="3048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7731">
                                            <p:txEl>
                                              <p:pRg st="0" end="0"/>
                                            </p:txEl>
                                          </p:spTgt>
                                        </p:tgtEl>
                                        <p:attrNameLst>
                                          <p:attrName>style.visibility</p:attrName>
                                        </p:attrNameLst>
                                      </p:cBhvr>
                                      <p:to>
                                        <p:strVal val="visible"/>
                                      </p:to>
                                    </p:set>
                                    <p:animEffect transition="in" filter="wipe(left)">
                                      <p:cBhvr>
                                        <p:cTn id="7" dur="500"/>
                                        <p:tgtEl>
                                          <p:spTgt spid="2773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8"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slide(fromLeft)">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left)">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7732"/>
                                        </p:tgtEl>
                                        <p:attrNameLst>
                                          <p:attrName>style.visibility</p:attrName>
                                        </p:attrNameLst>
                                      </p:cBhvr>
                                      <p:to>
                                        <p:strVal val="visible"/>
                                      </p:to>
                                    </p:set>
                                    <p:animEffect transition="in" filter="wipe(left)">
                                      <p:cBhvr>
                                        <p:cTn id="22" dur="500"/>
                                        <p:tgtEl>
                                          <p:spTgt spid="27732"/>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499"/>
                                          </p:stCondLst>
                                        </p:cTn>
                                        <p:tgtEl>
                                          <p:spTgt spid="21"/>
                                        </p:tgtEl>
                                        <p:attrNameLst>
                                          <p:attrName>style.visibility</p:attrName>
                                        </p:attrNameLst>
                                      </p:cBhvr>
                                      <p:to>
                                        <p:strVal val="visible"/>
                                      </p:to>
                                    </p:set>
                                  </p:childTnLst>
                                </p:cTn>
                              </p:par>
                            </p:childTnLst>
                          </p:cTn>
                        </p:par>
                        <p:par>
                          <p:cTn id="27" fill="hold">
                            <p:stCondLst>
                              <p:cond delay="500"/>
                            </p:stCondLst>
                            <p:childTnLst>
                              <p:par>
                                <p:cTn id="28" presetID="1" presetClass="entr" presetSubtype="0" fill="hold" nodeType="afterEffect">
                                  <p:stCondLst>
                                    <p:cond delay="1000"/>
                                  </p:stCondLst>
                                  <p:childTnLst>
                                    <p:set>
                                      <p:cBhvr>
                                        <p:cTn id="29" dur="1" fill="hold">
                                          <p:stCondLst>
                                            <p:cond delay="499"/>
                                          </p:stCondLst>
                                        </p:cTn>
                                        <p:tgtEl>
                                          <p:spTgt spid="22"/>
                                        </p:tgtEl>
                                        <p:attrNameLst>
                                          <p:attrName>style.visibility</p:attrName>
                                        </p:attrNameLst>
                                      </p:cBhvr>
                                      <p:to>
                                        <p:strVal val="visible"/>
                                      </p:to>
                                    </p:set>
                                  </p:childTnLst>
                                  <p:subTnLst>
                                    <p:set>
                                      <p:cBhvr override="childStyle">
                                        <p:cTn dur="1" fill="hold" display="0" masterRel="sameClick" afterEffect="1">
                                          <p:stCondLst>
                                            <p:cond evt="end" delay="0">
                                              <p:tn val="28"/>
                                            </p:cond>
                                          </p:stCondLst>
                                        </p:cTn>
                                        <p:tgtEl>
                                          <p:spTgt spid="22"/>
                                        </p:tgtEl>
                                        <p:attrNameLst>
                                          <p:attrName>style.visibility</p:attrName>
                                        </p:attrNameLst>
                                      </p:cBhvr>
                                      <p:to>
                                        <p:strVal val="hidden"/>
                                      </p:to>
                                    </p:set>
                                  </p:subTnLst>
                                </p:cTn>
                              </p:par>
                            </p:childTnLst>
                          </p:cTn>
                        </p:par>
                        <p:par>
                          <p:cTn id="30" fill="hold">
                            <p:stCondLst>
                              <p:cond delay="2000"/>
                            </p:stCondLst>
                            <p:childTnLst>
                              <p:par>
                                <p:cTn id="31" presetID="1" presetClass="entr" presetSubtype="0" fill="hold" nodeType="afterEffect">
                                  <p:stCondLst>
                                    <p:cond delay="1000"/>
                                  </p:stCondLst>
                                  <p:childTnLst>
                                    <p:set>
                                      <p:cBhvr>
                                        <p:cTn id="32" dur="1" fill="hold">
                                          <p:stCondLst>
                                            <p:cond delay="499"/>
                                          </p:stCondLst>
                                        </p:cTn>
                                        <p:tgtEl>
                                          <p:spTgt spid="2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499"/>
                                          </p:stCondLst>
                                        </p:cTn>
                                        <p:tgtEl>
                                          <p:spTgt spid="26"/>
                                        </p:tgtEl>
                                        <p:attrNameLst>
                                          <p:attrName>style.visibility</p:attrName>
                                        </p:attrNameLst>
                                      </p:cBhvr>
                                      <p:to>
                                        <p:strVal val="visible"/>
                                      </p:to>
                                    </p:set>
                                  </p:childTnLst>
                                </p:cTn>
                              </p:par>
                            </p:childTnLst>
                          </p:cTn>
                        </p:par>
                        <p:par>
                          <p:cTn id="37" fill="hold">
                            <p:stCondLst>
                              <p:cond delay="500"/>
                            </p:stCondLst>
                            <p:childTnLst>
                              <p:par>
                                <p:cTn id="38" presetID="1" presetClass="entr" presetSubtype="0" fill="hold" nodeType="afterEffect">
                                  <p:stCondLst>
                                    <p:cond delay="1000"/>
                                  </p:stCondLst>
                                  <p:childTnLst>
                                    <p:set>
                                      <p:cBhvr>
                                        <p:cTn id="39" dur="1" fill="hold">
                                          <p:stCondLst>
                                            <p:cond delay="499"/>
                                          </p:stCondLst>
                                        </p:cTn>
                                        <p:tgtEl>
                                          <p:spTgt spid="24"/>
                                        </p:tgtEl>
                                        <p:attrNameLst>
                                          <p:attrName>style.visibility</p:attrName>
                                        </p:attrNameLst>
                                      </p:cBhvr>
                                      <p:to>
                                        <p:strVal val="visible"/>
                                      </p:to>
                                    </p:set>
                                  </p:childTnLst>
                                  <p:subTnLst>
                                    <p:set>
                                      <p:cBhvr override="childStyle">
                                        <p:cTn dur="1" fill="hold" display="0" masterRel="sameClick" afterEffect="1">
                                          <p:stCondLst>
                                            <p:cond evt="end" delay="0">
                                              <p:tn val="38"/>
                                            </p:cond>
                                          </p:stCondLst>
                                        </p:cTn>
                                        <p:tgtEl>
                                          <p:spTgt spid="24"/>
                                        </p:tgtEl>
                                        <p:attrNameLst>
                                          <p:attrName>style.visibility</p:attrName>
                                        </p:attrNameLst>
                                      </p:cBhvr>
                                      <p:to>
                                        <p:strVal val="hidden"/>
                                      </p:to>
                                    </p:set>
                                  </p:subTnLst>
                                </p:cTn>
                              </p:par>
                            </p:childTnLst>
                          </p:cTn>
                        </p:par>
                        <p:par>
                          <p:cTn id="40" fill="hold">
                            <p:stCondLst>
                              <p:cond delay="2000"/>
                            </p:stCondLst>
                            <p:childTnLst>
                              <p:par>
                                <p:cTn id="41" presetID="1" presetClass="entr" presetSubtype="0" fill="hold" nodeType="afterEffect">
                                  <p:stCondLst>
                                    <p:cond delay="1000"/>
                                  </p:stCondLst>
                                  <p:childTnLst>
                                    <p:set>
                                      <p:cBhvr>
                                        <p:cTn id="42" dur="1" fill="hold">
                                          <p:stCondLst>
                                            <p:cond delay="499"/>
                                          </p:stCondLst>
                                        </p:cTn>
                                        <p:tgtEl>
                                          <p:spTgt spid="2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27748"/>
                                        </p:tgtEl>
                                        <p:attrNameLst>
                                          <p:attrName>style.visibility</p:attrName>
                                        </p:attrNameLst>
                                      </p:cBhvr>
                                      <p:to>
                                        <p:strVal val="visible"/>
                                      </p:to>
                                    </p:set>
                                    <p:animEffect transition="in" filter="wipe(left)">
                                      <p:cBhvr>
                                        <p:cTn id="47" dur="500"/>
                                        <p:tgtEl>
                                          <p:spTgt spid="27748"/>
                                        </p:tgtEl>
                                      </p:cBhvr>
                                    </p:animEffect>
                                  </p:childTnLst>
                                </p:cTn>
                              </p:par>
                            </p:childTnLst>
                          </p:cTn>
                        </p:par>
                        <p:par>
                          <p:cTn id="48" fill="hold">
                            <p:stCondLst>
                              <p:cond delay="500"/>
                            </p:stCondLst>
                            <p:childTnLst>
                              <p:par>
                                <p:cTn id="49" presetID="16" presetClass="entr" presetSubtype="37" fill="hold" nodeType="afterEffect">
                                  <p:stCondLst>
                                    <p:cond delay="0"/>
                                  </p:stCondLst>
                                  <p:childTnLst>
                                    <p:set>
                                      <p:cBhvr>
                                        <p:cTn id="50" dur="1" fill="hold">
                                          <p:stCondLst>
                                            <p:cond delay="0"/>
                                          </p:stCondLst>
                                        </p:cTn>
                                        <p:tgtEl>
                                          <p:spTgt spid="27"/>
                                        </p:tgtEl>
                                        <p:attrNameLst>
                                          <p:attrName>style.visibility</p:attrName>
                                        </p:attrNameLst>
                                      </p:cBhvr>
                                      <p:to>
                                        <p:strVal val="visible"/>
                                      </p:to>
                                    </p:set>
                                    <p:animEffect transition="in" filter="barn(outVertical)">
                                      <p:cBhvr>
                                        <p:cTn id="51" dur="500"/>
                                        <p:tgtEl>
                                          <p:spTgt spid="27"/>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2" fill="hold" nodeType="clickEffect">
                                  <p:stCondLst>
                                    <p:cond delay="0"/>
                                  </p:stCondLst>
                                  <p:childTnLst>
                                    <p:set>
                                      <p:cBhvr>
                                        <p:cTn id="55" dur="1" fill="hold">
                                          <p:stCondLst>
                                            <p:cond delay="0"/>
                                          </p:stCondLst>
                                        </p:cTn>
                                        <p:tgtEl>
                                          <p:spTgt spid="27787"/>
                                        </p:tgtEl>
                                        <p:attrNameLst>
                                          <p:attrName>style.visibility</p:attrName>
                                        </p:attrNameLst>
                                      </p:cBhvr>
                                      <p:to>
                                        <p:strVal val="visible"/>
                                      </p:to>
                                    </p:set>
                                    <p:animEffect transition="in" filter="wipe(right)">
                                      <p:cBhvr>
                                        <p:cTn id="56" dur="500"/>
                                        <p:tgtEl>
                                          <p:spTgt spid="27787"/>
                                        </p:tgtEl>
                                      </p:cBhvr>
                                    </p:animEffect>
                                  </p:childTnLst>
                                </p:cTn>
                              </p:par>
                            </p:childTnLst>
                          </p:cTn>
                        </p:par>
                        <p:par>
                          <p:cTn id="57" fill="hold">
                            <p:stCondLst>
                              <p:cond delay="500"/>
                            </p:stCondLst>
                            <p:childTnLst>
                              <p:par>
                                <p:cTn id="58" presetID="22" presetClass="entr" presetSubtype="8" fill="hold" grpId="0" nodeType="afterEffect">
                                  <p:stCondLst>
                                    <p:cond delay="0"/>
                                  </p:stCondLst>
                                  <p:childTnLst>
                                    <p:set>
                                      <p:cBhvr>
                                        <p:cTn id="59" dur="1" fill="hold">
                                          <p:stCondLst>
                                            <p:cond delay="0"/>
                                          </p:stCondLst>
                                        </p:cTn>
                                        <p:tgtEl>
                                          <p:spTgt spid="27788"/>
                                        </p:tgtEl>
                                        <p:attrNameLst>
                                          <p:attrName>style.visibility</p:attrName>
                                        </p:attrNameLst>
                                      </p:cBhvr>
                                      <p:to>
                                        <p:strVal val="visible"/>
                                      </p:to>
                                    </p:set>
                                    <p:animEffect transition="in" filter="wipe(left)">
                                      <p:cBhvr>
                                        <p:cTn id="60" dur="500"/>
                                        <p:tgtEl>
                                          <p:spTgt spid="27788"/>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grpId="0" nodeType="clickEffect">
                                  <p:stCondLst>
                                    <p:cond delay="0"/>
                                  </p:stCondLst>
                                  <p:childTnLst>
                                    <p:set>
                                      <p:cBhvr>
                                        <p:cTn id="64" dur="1" fill="hold">
                                          <p:stCondLst>
                                            <p:cond delay="0"/>
                                          </p:stCondLst>
                                        </p:cTn>
                                        <p:tgtEl>
                                          <p:spTgt spid="27749"/>
                                        </p:tgtEl>
                                        <p:attrNameLst>
                                          <p:attrName>style.visibility</p:attrName>
                                        </p:attrNameLst>
                                      </p:cBhvr>
                                      <p:to>
                                        <p:strVal val="visible"/>
                                      </p:to>
                                    </p:set>
                                    <p:animEffect transition="in" filter="wipe(left)">
                                      <p:cBhvr>
                                        <p:cTn id="65" dur="500"/>
                                        <p:tgtEl>
                                          <p:spTgt spid="27749"/>
                                        </p:tgtEl>
                                      </p:cBhvr>
                                    </p:animEffect>
                                  </p:childTnLst>
                                </p:cTn>
                              </p:par>
                            </p:childTnLst>
                          </p:cTn>
                        </p:par>
                        <p:par>
                          <p:cTn id="66" fill="hold">
                            <p:stCondLst>
                              <p:cond delay="500"/>
                            </p:stCondLst>
                            <p:childTnLst>
                              <p:par>
                                <p:cTn id="67" presetID="22" presetClass="entr" presetSubtype="8" fill="hold" grpId="0" nodeType="afterEffect">
                                  <p:stCondLst>
                                    <p:cond delay="0"/>
                                  </p:stCondLst>
                                  <p:childTnLst>
                                    <p:set>
                                      <p:cBhvr>
                                        <p:cTn id="68" dur="1" fill="hold">
                                          <p:stCondLst>
                                            <p:cond delay="0"/>
                                          </p:stCondLst>
                                        </p:cTn>
                                        <p:tgtEl>
                                          <p:spTgt spid="27750"/>
                                        </p:tgtEl>
                                        <p:attrNameLst>
                                          <p:attrName>style.visibility</p:attrName>
                                        </p:attrNameLst>
                                      </p:cBhvr>
                                      <p:to>
                                        <p:strVal val="visible"/>
                                      </p:to>
                                    </p:set>
                                    <p:animEffect transition="in" filter="wipe(left)">
                                      <p:cBhvr>
                                        <p:cTn id="69" dur="500"/>
                                        <p:tgtEl>
                                          <p:spTgt spid="27750"/>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8" fill="hold" grpId="0" nodeType="clickEffect">
                                  <p:stCondLst>
                                    <p:cond delay="0"/>
                                  </p:stCondLst>
                                  <p:childTnLst>
                                    <p:set>
                                      <p:cBhvr>
                                        <p:cTn id="73" dur="1" fill="hold">
                                          <p:stCondLst>
                                            <p:cond delay="0"/>
                                          </p:stCondLst>
                                        </p:cTn>
                                        <p:tgtEl>
                                          <p:spTgt spid="27751">
                                            <p:txEl>
                                              <p:pRg st="0" end="0"/>
                                            </p:txEl>
                                          </p:spTgt>
                                        </p:tgtEl>
                                        <p:attrNameLst>
                                          <p:attrName>style.visibility</p:attrName>
                                        </p:attrNameLst>
                                      </p:cBhvr>
                                      <p:to>
                                        <p:strVal val="visible"/>
                                      </p:to>
                                    </p:set>
                                    <p:animEffect transition="in" filter="wipe(left)">
                                      <p:cBhvr>
                                        <p:cTn id="74" dur="500"/>
                                        <p:tgtEl>
                                          <p:spTgt spid="27751">
                                            <p:txEl>
                                              <p:pRg st="0" end="0"/>
                                            </p:txEl>
                                          </p:spTgt>
                                        </p:tgtEl>
                                      </p:cBhvr>
                                    </p:animEffect>
                                  </p:childTnLst>
                                </p:cTn>
                              </p:par>
                            </p:childTnLst>
                          </p:cTn>
                        </p:par>
                        <p:par>
                          <p:cTn id="75" fill="hold">
                            <p:stCondLst>
                              <p:cond delay="500"/>
                            </p:stCondLst>
                            <p:childTnLst>
                              <p:par>
                                <p:cTn id="76" presetID="22" presetClass="entr" presetSubtype="8" fill="hold" grpId="0" nodeType="afterEffect">
                                  <p:stCondLst>
                                    <p:cond delay="0"/>
                                  </p:stCondLst>
                                  <p:childTnLst>
                                    <p:set>
                                      <p:cBhvr>
                                        <p:cTn id="77" dur="1" fill="hold">
                                          <p:stCondLst>
                                            <p:cond delay="0"/>
                                          </p:stCondLst>
                                        </p:cTn>
                                        <p:tgtEl>
                                          <p:spTgt spid="27752">
                                            <p:txEl>
                                              <p:pRg st="0" end="0"/>
                                            </p:txEl>
                                          </p:spTgt>
                                        </p:tgtEl>
                                        <p:attrNameLst>
                                          <p:attrName>style.visibility</p:attrName>
                                        </p:attrNameLst>
                                      </p:cBhvr>
                                      <p:to>
                                        <p:strVal val="visible"/>
                                      </p:to>
                                    </p:set>
                                    <p:animEffect transition="in" filter="wipe(left)">
                                      <p:cBhvr>
                                        <p:cTn id="78" dur="500"/>
                                        <p:tgtEl>
                                          <p:spTgt spid="2775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731" grpId="0" autoUpdateAnimBg="0" build="p"/>
      <p:bldP spid="27732" grpId="0" autoUpdateAnimBg="0"/>
      <p:bldP spid="27748" grpId="0" autoUpdateAnimBg="0"/>
      <p:bldP spid="27749" grpId="0" autoUpdateAnimBg="0"/>
      <p:bldP spid="27750" grpId="0" autoUpdateAnimBg="0"/>
      <p:bldP spid="27751" grpId="0" autoUpdateAnimBg="0" build="p"/>
      <p:bldP spid="27752" grpId="0" advAuto="0" autoUpdateAnimBg="0" build="p"/>
      <p:bldP spid="27788" grpId="0"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2"/>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ADE48964-520F-4C53-A249-B44E206CD4A6}" type="slidenum">
              <a:rPr lang="zh-CN" altLang="zh-CN">
                <a:latin typeface="Arial Black" panose="020B0A04020102020204" pitchFamily="34" charset="0"/>
              </a:rPr>
            </a:fld>
            <a:endParaRPr lang="zh-CN" altLang="zh-CN">
              <a:latin typeface="Arial Black" panose="020B0A04020102020204" pitchFamily="34" charset="0"/>
            </a:endParaRPr>
          </a:p>
        </p:txBody>
      </p:sp>
      <p:sp>
        <p:nvSpPr>
          <p:cNvPr id="32771" name="Date Placeholder 3"/>
          <p:cNvSpPr>
            <a:spLocks noGrp="1"/>
          </p:cNvSpPr>
          <p:nvPr>
            <p:ph type="dt"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283F2FF4-3033-44F7-8E35-24833D341746}" type="datetime1">
              <a:rPr lang="zh-CN" altLang="en-US"/>
            </a:fld>
            <a:endParaRPr lang="zh-CN" altLang="zh-CN"/>
          </a:p>
        </p:txBody>
      </p:sp>
      <p:sp>
        <p:nvSpPr>
          <p:cNvPr id="32772" name="Rectangle 2"/>
          <p:cNvSpPr>
            <a:spLocks noChangeArrowheads="1"/>
          </p:cNvSpPr>
          <p:nvPr/>
        </p:nvSpPr>
        <p:spPr bwMode="auto">
          <a:xfrm>
            <a:off x="8839200" y="3505200"/>
            <a:ext cx="304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2773" name="Rectangle 3">
            <a:hlinkClick r:id="" action="ppaction://hlinkshowjump?jump=lastslide"/>
          </p:cNvPr>
          <p:cNvSpPr>
            <a:spLocks noChangeArrowheads="1"/>
          </p:cNvSpPr>
          <p:nvPr/>
        </p:nvSpPr>
        <p:spPr bwMode="auto">
          <a:xfrm>
            <a:off x="8839200" y="4343400"/>
            <a:ext cx="3048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8676" name="Rectangle 4"/>
          <p:cNvSpPr>
            <a:spLocks noChangeArrowheads="1"/>
          </p:cNvSpPr>
          <p:nvPr/>
        </p:nvSpPr>
        <p:spPr bwMode="auto">
          <a:xfrm>
            <a:off x="361950" y="552450"/>
            <a:ext cx="5715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pPr>
            <a:r>
              <a:rPr lang="zh-CN" altLang="zh-CN" sz="2800" b="1">
                <a:solidFill>
                  <a:srgbClr val="0033CC"/>
                </a:solidFill>
                <a:latin typeface="Times New Roman" panose="02020603050405020304" pitchFamily="18" charset="0"/>
              </a:rPr>
              <a:t>二、PN 结的单向导电性</a:t>
            </a:r>
            <a:endParaRPr lang="zh-CN" altLang="zh-CN" sz="2800">
              <a:solidFill>
                <a:srgbClr val="0033CC"/>
              </a:solidFill>
              <a:latin typeface="Times New Roman" panose="02020603050405020304" pitchFamily="18" charset="0"/>
            </a:endParaRPr>
          </a:p>
        </p:txBody>
      </p:sp>
      <p:sp>
        <p:nvSpPr>
          <p:cNvPr id="28677" name="Rectangle 5"/>
          <p:cNvSpPr>
            <a:spLocks noChangeArrowheads="1"/>
          </p:cNvSpPr>
          <p:nvPr/>
        </p:nvSpPr>
        <p:spPr bwMode="auto">
          <a:xfrm>
            <a:off x="503238" y="1196975"/>
            <a:ext cx="8640762" cy="1031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buFontTx/>
              <a:buAutoNum type="arabicPeriod"/>
            </a:pPr>
            <a:r>
              <a:rPr lang="zh-CN" altLang="zh-CN" sz="2800" b="1">
                <a:solidFill>
                  <a:schemeClr val="bg2"/>
                </a:solidFill>
                <a:latin typeface="Times New Roman" panose="02020603050405020304" pitchFamily="18" charset="0"/>
              </a:rPr>
              <a:t>外加</a:t>
            </a:r>
            <a:r>
              <a:rPr lang="zh-CN" altLang="zh-CN" sz="2800" b="1">
                <a:solidFill>
                  <a:srgbClr val="FF0066"/>
                </a:solidFill>
                <a:latin typeface="Times New Roman" panose="02020603050405020304" pitchFamily="18" charset="0"/>
              </a:rPr>
              <a:t>正向</a:t>
            </a:r>
            <a:r>
              <a:rPr lang="zh-CN" altLang="zh-CN" sz="2800" b="1">
                <a:solidFill>
                  <a:schemeClr val="bg2"/>
                </a:solidFill>
                <a:latin typeface="Times New Roman" panose="02020603050405020304" pitchFamily="18" charset="0"/>
              </a:rPr>
              <a:t>电压</a:t>
            </a:r>
            <a:r>
              <a:rPr lang="zh-CN" altLang="zh-CN" sz="2800" b="1">
                <a:solidFill>
                  <a:schemeClr val="bg2"/>
                </a:solidFill>
                <a:latin typeface="宋体" panose="02010600030101010101" pitchFamily="2" charset="-122"/>
              </a:rPr>
              <a:t>(</a:t>
            </a:r>
            <a:r>
              <a:rPr lang="zh-CN" altLang="zh-CN" sz="2800" b="1">
                <a:solidFill>
                  <a:schemeClr val="bg2"/>
                </a:solidFill>
                <a:latin typeface="Times New Roman" panose="02020603050405020304" pitchFamily="18" charset="0"/>
              </a:rPr>
              <a:t>正向偏置</a:t>
            </a:r>
            <a:r>
              <a:rPr lang="zh-CN" altLang="zh-CN" sz="2800" b="1">
                <a:solidFill>
                  <a:schemeClr val="bg2"/>
                </a:solidFill>
                <a:latin typeface="宋体" panose="02010600030101010101" pitchFamily="2" charset="-122"/>
              </a:rPr>
              <a:t>)：</a:t>
            </a:r>
            <a:endParaRPr lang="zh-CN" altLang="zh-CN" sz="2800" b="1">
              <a:solidFill>
                <a:schemeClr val="bg2"/>
              </a:solidFill>
              <a:latin typeface="宋体" panose="02010600030101010101" pitchFamily="2" charset="-122"/>
            </a:endParaRPr>
          </a:p>
          <a:p>
            <a:pPr eaLnBrk="1" hangingPunct="1">
              <a:spcBef>
                <a:spcPct val="20000"/>
              </a:spcBef>
            </a:pPr>
            <a:r>
              <a:rPr lang="zh-CN" altLang="zh-CN" sz="2800" b="1">
                <a:solidFill>
                  <a:schemeClr val="bg2"/>
                </a:solidFill>
                <a:latin typeface="宋体" panose="02010600030101010101" pitchFamily="2" charset="-122"/>
              </a:rPr>
              <a:t>                   </a:t>
            </a:r>
            <a:r>
              <a:rPr lang="zh-CN" altLang="zh-CN" sz="2800" b="1">
                <a:solidFill>
                  <a:srgbClr val="0000FF"/>
                </a:solidFill>
                <a:latin typeface="宋体" panose="02010600030101010101" pitchFamily="2" charset="-122"/>
              </a:rPr>
              <a:t>P区接电源正极，N区接负极</a:t>
            </a:r>
            <a:endParaRPr lang="zh-CN" altLang="zh-CN" sz="2000">
              <a:solidFill>
                <a:srgbClr val="0000FF"/>
              </a:solidFill>
              <a:latin typeface="宋体" panose="02010600030101010101" pitchFamily="2" charset="-122"/>
            </a:endParaRPr>
          </a:p>
        </p:txBody>
      </p:sp>
      <p:grpSp>
        <p:nvGrpSpPr>
          <p:cNvPr id="2" name="Group 6"/>
          <p:cNvGrpSpPr/>
          <p:nvPr/>
        </p:nvGrpSpPr>
        <p:grpSpPr bwMode="auto">
          <a:xfrm>
            <a:off x="1028700" y="2468563"/>
            <a:ext cx="2895600" cy="714375"/>
            <a:chOff x="0" y="0"/>
            <a:chExt cx="1824" cy="450"/>
          </a:xfrm>
        </p:grpSpPr>
        <p:sp>
          <p:nvSpPr>
            <p:cNvPr id="32826" name="Rectangle 7"/>
            <p:cNvSpPr>
              <a:spLocks noChangeArrowheads="1"/>
            </p:cNvSpPr>
            <p:nvPr/>
          </p:nvSpPr>
          <p:spPr bwMode="auto">
            <a:xfrm>
              <a:off x="0" y="0"/>
              <a:ext cx="1699" cy="449"/>
            </a:xfrm>
            <a:prstGeom prst="rect">
              <a:avLst/>
            </a:prstGeom>
            <a:solidFill>
              <a:srgbClr val="CCFFFF"/>
            </a:solidFill>
            <a:ln w="38100">
              <a:solidFill>
                <a:schemeClr val="bg2"/>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nvGrpSpPr>
            <p:cNvPr id="32827" name="Group 8"/>
            <p:cNvGrpSpPr/>
            <p:nvPr/>
          </p:nvGrpSpPr>
          <p:grpSpPr bwMode="auto">
            <a:xfrm>
              <a:off x="556" y="10"/>
              <a:ext cx="663" cy="440"/>
              <a:chOff x="0" y="0"/>
              <a:chExt cx="663" cy="440"/>
            </a:xfrm>
          </p:grpSpPr>
          <p:sp>
            <p:nvSpPr>
              <p:cNvPr id="32830" name="Line 9"/>
              <p:cNvSpPr>
                <a:spLocks noChangeShapeType="1"/>
              </p:cNvSpPr>
              <p:nvPr/>
            </p:nvSpPr>
            <p:spPr bwMode="auto">
              <a:xfrm>
                <a:off x="312" y="8"/>
                <a:ext cx="0" cy="432"/>
              </a:xfrm>
              <a:prstGeom prst="line">
                <a:avLst/>
              </a:prstGeom>
              <a:noFill/>
              <a:ln w="28575">
                <a:solidFill>
                  <a:srgbClr val="11111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2831" name="Rectangle 10"/>
              <p:cNvSpPr>
                <a:spLocks noChangeArrowheads="1"/>
              </p:cNvSpPr>
              <p:nvPr/>
            </p:nvSpPr>
            <p:spPr bwMode="auto">
              <a:xfrm>
                <a:off x="0" y="0"/>
                <a:ext cx="663" cy="429"/>
              </a:xfrm>
              <a:prstGeom prst="rect">
                <a:avLst/>
              </a:prstGeom>
              <a:solidFill>
                <a:srgbClr val="FFFFCC"/>
              </a:solidFill>
              <a:ln w="9525">
                <a:solidFill>
                  <a:srgbClr val="11111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nvGrpSpPr>
              <p:cNvPr id="32832" name="Group 11"/>
              <p:cNvGrpSpPr/>
              <p:nvPr/>
            </p:nvGrpSpPr>
            <p:grpSpPr bwMode="auto">
              <a:xfrm>
                <a:off x="361" y="8"/>
                <a:ext cx="142" cy="137"/>
                <a:chOff x="0" y="0"/>
                <a:chExt cx="144" cy="144"/>
              </a:xfrm>
            </p:grpSpPr>
            <p:sp>
              <p:nvSpPr>
                <p:cNvPr id="32872" name="Oval 12"/>
                <p:cNvSpPr>
                  <a:spLocks noChangeArrowheads="1"/>
                </p:cNvSpPr>
                <p:nvPr/>
              </p:nvSpPr>
              <p:spPr bwMode="auto">
                <a:xfrm>
                  <a:off x="0" y="0"/>
                  <a:ext cx="144" cy="144"/>
                </a:xfrm>
                <a:prstGeom prst="ellipse">
                  <a:avLst/>
                </a:prstGeom>
                <a:solidFill>
                  <a:schemeClr val="tx1"/>
                </a:solidFill>
                <a:ln w="28575">
                  <a:solidFill>
                    <a:srgbClr val="FF0066"/>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2873" name="Line 13"/>
                <p:cNvSpPr>
                  <a:spLocks noChangeShapeType="1"/>
                </p:cNvSpPr>
                <p:nvPr/>
              </p:nvSpPr>
              <p:spPr bwMode="auto">
                <a:xfrm>
                  <a:off x="24" y="72"/>
                  <a:ext cx="96" cy="0"/>
                </a:xfrm>
                <a:prstGeom prst="line">
                  <a:avLst/>
                </a:prstGeom>
                <a:noFill/>
                <a:ln w="38100">
                  <a:solidFill>
                    <a:srgbClr val="FF0066"/>
                  </a:solidFill>
                  <a:round/>
                </a:ln>
                <a:extLst>
                  <a:ext uri="{909E8E84-426E-40DD-AFC4-6F175D3DCCD1}">
                    <a14:hiddenFill xmlns:a14="http://schemas.microsoft.com/office/drawing/2010/main">
                      <a:noFill/>
                    </a14:hiddenFill>
                  </a:ext>
                </a:extLst>
              </p:spPr>
              <p:txBody>
                <a:bodyPr/>
                <a:lstStyle/>
                <a:p>
                  <a:endParaRPr lang="zh-CN" altLang="en-US"/>
                </a:p>
              </p:txBody>
            </p:sp>
            <p:sp>
              <p:nvSpPr>
                <p:cNvPr id="32874" name="Line 14"/>
                <p:cNvSpPr>
                  <a:spLocks noChangeShapeType="1"/>
                </p:cNvSpPr>
                <p:nvPr/>
              </p:nvSpPr>
              <p:spPr bwMode="auto">
                <a:xfrm rot="-5400000">
                  <a:off x="24" y="72"/>
                  <a:ext cx="96" cy="0"/>
                </a:xfrm>
                <a:prstGeom prst="line">
                  <a:avLst/>
                </a:prstGeom>
                <a:noFill/>
                <a:ln w="38100">
                  <a:solidFill>
                    <a:srgbClr val="FF0066"/>
                  </a:solidFill>
                  <a:round/>
                </a:ln>
                <a:extLst>
                  <a:ext uri="{909E8E84-426E-40DD-AFC4-6F175D3DCCD1}">
                    <a14:hiddenFill xmlns:a14="http://schemas.microsoft.com/office/drawing/2010/main">
                      <a:noFill/>
                    </a14:hiddenFill>
                  </a:ext>
                </a:extLst>
              </p:spPr>
              <p:txBody>
                <a:bodyPr/>
                <a:lstStyle/>
                <a:p>
                  <a:endParaRPr lang="zh-CN" altLang="en-US"/>
                </a:p>
              </p:txBody>
            </p:sp>
          </p:grpSp>
          <p:grpSp>
            <p:nvGrpSpPr>
              <p:cNvPr id="32833" name="Group 15"/>
              <p:cNvGrpSpPr/>
              <p:nvPr/>
            </p:nvGrpSpPr>
            <p:grpSpPr bwMode="auto">
              <a:xfrm>
                <a:off x="172" y="8"/>
                <a:ext cx="142" cy="137"/>
                <a:chOff x="0" y="0"/>
                <a:chExt cx="144" cy="144"/>
              </a:xfrm>
            </p:grpSpPr>
            <p:sp>
              <p:nvSpPr>
                <p:cNvPr id="32870" name="Oval 16"/>
                <p:cNvSpPr>
                  <a:spLocks noChangeArrowheads="1"/>
                </p:cNvSpPr>
                <p:nvPr/>
              </p:nvSpPr>
              <p:spPr bwMode="auto">
                <a:xfrm>
                  <a:off x="0" y="0"/>
                  <a:ext cx="144" cy="144"/>
                </a:xfrm>
                <a:prstGeom prst="ellipse">
                  <a:avLst/>
                </a:prstGeom>
                <a:solidFill>
                  <a:schemeClr val="tx1"/>
                </a:solidFill>
                <a:ln w="28575">
                  <a:solidFill>
                    <a:srgbClr val="0033CC"/>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2871" name="Line 17"/>
                <p:cNvSpPr>
                  <a:spLocks noChangeShapeType="1"/>
                </p:cNvSpPr>
                <p:nvPr/>
              </p:nvSpPr>
              <p:spPr bwMode="auto">
                <a:xfrm>
                  <a:off x="24" y="72"/>
                  <a:ext cx="96" cy="0"/>
                </a:xfrm>
                <a:prstGeom prst="line">
                  <a:avLst/>
                </a:prstGeom>
                <a:noFill/>
                <a:ln w="38100">
                  <a:solidFill>
                    <a:srgbClr val="0033CC"/>
                  </a:solidFill>
                  <a:round/>
                </a:ln>
                <a:extLst>
                  <a:ext uri="{909E8E84-426E-40DD-AFC4-6F175D3DCCD1}">
                    <a14:hiddenFill xmlns:a14="http://schemas.microsoft.com/office/drawing/2010/main">
                      <a:noFill/>
                    </a14:hiddenFill>
                  </a:ext>
                </a:extLst>
              </p:spPr>
              <p:txBody>
                <a:bodyPr/>
                <a:lstStyle/>
                <a:p>
                  <a:endParaRPr lang="zh-CN" altLang="en-US"/>
                </a:p>
              </p:txBody>
            </p:sp>
          </p:grpSp>
          <p:grpSp>
            <p:nvGrpSpPr>
              <p:cNvPr id="32834" name="Group 18"/>
              <p:cNvGrpSpPr/>
              <p:nvPr/>
            </p:nvGrpSpPr>
            <p:grpSpPr bwMode="auto">
              <a:xfrm>
                <a:off x="172" y="145"/>
                <a:ext cx="142" cy="137"/>
                <a:chOff x="0" y="0"/>
                <a:chExt cx="144" cy="144"/>
              </a:xfrm>
            </p:grpSpPr>
            <p:sp>
              <p:nvSpPr>
                <p:cNvPr id="32868" name="Oval 19"/>
                <p:cNvSpPr>
                  <a:spLocks noChangeArrowheads="1"/>
                </p:cNvSpPr>
                <p:nvPr/>
              </p:nvSpPr>
              <p:spPr bwMode="auto">
                <a:xfrm>
                  <a:off x="0" y="0"/>
                  <a:ext cx="144" cy="144"/>
                </a:xfrm>
                <a:prstGeom prst="ellipse">
                  <a:avLst/>
                </a:prstGeom>
                <a:solidFill>
                  <a:schemeClr val="tx1"/>
                </a:solidFill>
                <a:ln w="28575">
                  <a:solidFill>
                    <a:srgbClr val="0033CC"/>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2869" name="Line 20"/>
                <p:cNvSpPr>
                  <a:spLocks noChangeShapeType="1"/>
                </p:cNvSpPr>
                <p:nvPr/>
              </p:nvSpPr>
              <p:spPr bwMode="auto">
                <a:xfrm>
                  <a:off x="24" y="72"/>
                  <a:ext cx="96" cy="0"/>
                </a:xfrm>
                <a:prstGeom prst="line">
                  <a:avLst/>
                </a:prstGeom>
                <a:noFill/>
                <a:ln w="38100">
                  <a:solidFill>
                    <a:srgbClr val="0033CC"/>
                  </a:solidFill>
                  <a:round/>
                </a:ln>
                <a:extLst>
                  <a:ext uri="{909E8E84-426E-40DD-AFC4-6F175D3DCCD1}">
                    <a14:hiddenFill xmlns:a14="http://schemas.microsoft.com/office/drawing/2010/main">
                      <a:noFill/>
                    </a14:hiddenFill>
                  </a:ext>
                </a:extLst>
              </p:spPr>
              <p:txBody>
                <a:bodyPr/>
                <a:lstStyle/>
                <a:p>
                  <a:endParaRPr lang="zh-CN" altLang="en-US"/>
                </a:p>
              </p:txBody>
            </p:sp>
          </p:grpSp>
          <p:grpSp>
            <p:nvGrpSpPr>
              <p:cNvPr id="32835" name="Group 21"/>
              <p:cNvGrpSpPr/>
              <p:nvPr/>
            </p:nvGrpSpPr>
            <p:grpSpPr bwMode="auto">
              <a:xfrm>
                <a:off x="172" y="282"/>
                <a:ext cx="142" cy="137"/>
                <a:chOff x="0" y="0"/>
                <a:chExt cx="144" cy="144"/>
              </a:xfrm>
            </p:grpSpPr>
            <p:sp>
              <p:nvSpPr>
                <p:cNvPr id="32866" name="Oval 22"/>
                <p:cNvSpPr>
                  <a:spLocks noChangeArrowheads="1"/>
                </p:cNvSpPr>
                <p:nvPr/>
              </p:nvSpPr>
              <p:spPr bwMode="auto">
                <a:xfrm>
                  <a:off x="0" y="0"/>
                  <a:ext cx="144" cy="144"/>
                </a:xfrm>
                <a:prstGeom prst="ellipse">
                  <a:avLst/>
                </a:prstGeom>
                <a:solidFill>
                  <a:schemeClr val="tx1"/>
                </a:solidFill>
                <a:ln w="28575">
                  <a:solidFill>
                    <a:srgbClr val="0033CC"/>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2867" name="Line 23"/>
                <p:cNvSpPr>
                  <a:spLocks noChangeShapeType="1"/>
                </p:cNvSpPr>
                <p:nvPr/>
              </p:nvSpPr>
              <p:spPr bwMode="auto">
                <a:xfrm>
                  <a:off x="24" y="72"/>
                  <a:ext cx="96" cy="0"/>
                </a:xfrm>
                <a:prstGeom prst="line">
                  <a:avLst/>
                </a:prstGeom>
                <a:noFill/>
                <a:ln w="38100">
                  <a:solidFill>
                    <a:srgbClr val="0033CC"/>
                  </a:solidFill>
                  <a:round/>
                </a:ln>
                <a:extLst>
                  <a:ext uri="{909E8E84-426E-40DD-AFC4-6F175D3DCCD1}">
                    <a14:hiddenFill xmlns:a14="http://schemas.microsoft.com/office/drawing/2010/main">
                      <a:noFill/>
                    </a14:hiddenFill>
                  </a:ext>
                </a:extLst>
              </p:spPr>
              <p:txBody>
                <a:bodyPr/>
                <a:lstStyle/>
                <a:p>
                  <a:endParaRPr lang="zh-CN" altLang="en-US"/>
                </a:p>
              </p:txBody>
            </p:sp>
          </p:grpSp>
          <p:grpSp>
            <p:nvGrpSpPr>
              <p:cNvPr id="32836" name="Group 24"/>
              <p:cNvGrpSpPr/>
              <p:nvPr/>
            </p:nvGrpSpPr>
            <p:grpSpPr bwMode="auto">
              <a:xfrm>
                <a:off x="361" y="145"/>
                <a:ext cx="142" cy="137"/>
                <a:chOff x="0" y="0"/>
                <a:chExt cx="144" cy="144"/>
              </a:xfrm>
            </p:grpSpPr>
            <p:sp>
              <p:nvSpPr>
                <p:cNvPr id="32863" name="Oval 25"/>
                <p:cNvSpPr>
                  <a:spLocks noChangeArrowheads="1"/>
                </p:cNvSpPr>
                <p:nvPr/>
              </p:nvSpPr>
              <p:spPr bwMode="auto">
                <a:xfrm>
                  <a:off x="0" y="0"/>
                  <a:ext cx="144" cy="144"/>
                </a:xfrm>
                <a:prstGeom prst="ellipse">
                  <a:avLst/>
                </a:prstGeom>
                <a:solidFill>
                  <a:schemeClr val="tx1"/>
                </a:solidFill>
                <a:ln w="28575">
                  <a:solidFill>
                    <a:srgbClr val="FF0066"/>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2864" name="Line 26"/>
                <p:cNvSpPr>
                  <a:spLocks noChangeShapeType="1"/>
                </p:cNvSpPr>
                <p:nvPr/>
              </p:nvSpPr>
              <p:spPr bwMode="auto">
                <a:xfrm>
                  <a:off x="24" y="72"/>
                  <a:ext cx="96" cy="0"/>
                </a:xfrm>
                <a:prstGeom prst="line">
                  <a:avLst/>
                </a:prstGeom>
                <a:noFill/>
                <a:ln w="38100">
                  <a:solidFill>
                    <a:srgbClr val="FF0066"/>
                  </a:solidFill>
                  <a:round/>
                </a:ln>
                <a:extLst>
                  <a:ext uri="{909E8E84-426E-40DD-AFC4-6F175D3DCCD1}">
                    <a14:hiddenFill xmlns:a14="http://schemas.microsoft.com/office/drawing/2010/main">
                      <a:noFill/>
                    </a14:hiddenFill>
                  </a:ext>
                </a:extLst>
              </p:spPr>
              <p:txBody>
                <a:bodyPr/>
                <a:lstStyle/>
                <a:p>
                  <a:endParaRPr lang="zh-CN" altLang="en-US"/>
                </a:p>
              </p:txBody>
            </p:sp>
            <p:sp>
              <p:nvSpPr>
                <p:cNvPr id="32865" name="Line 27"/>
                <p:cNvSpPr>
                  <a:spLocks noChangeShapeType="1"/>
                </p:cNvSpPr>
                <p:nvPr/>
              </p:nvSpPr>
              <p:spPr bwMode="auto">
                <a:xfrm rot="-5400000">
                  <a:off x="24" y="72"/>
                  <a:ext cx="96" cy="0"/>
                </a:xfrm>
                <a:prstGeom prst="line">
                  <a:avLst/>
                </a:prstGeom>
                <a:noFill/>
                <a:ln w="38100">
                  <a:solidFill>
                    <a:srgbClr val="FF0066"/>
                  </a:solidFill>
                  <a:round/>
                </a:ln>
                <a:extLst>
                  <a:ext uri="{909E8E84-426E-40DD-AFC4-6F175D3DCCD1}">
                    <a14:hiddenFill xmlns:a14="http://schemas.microsoft.com/office/drawing/2010/main">
                      <a:noFill/>
                    </a14:hiddenFill>
                  </a:ext>
                </a:extLst>
              </p:spPr>
              <p:txBody>
                <a:bodyPr/>
                <a:lstStyle/>
                <a:p>
                  <a:endParaRPr lang="zh-CN" altLang="en-US"/>
                </a:p>
              </p:txBody>
            </p:sp>
          </p:grpSp>
          <p:grpSp>
            <p:nvGrpSpPr>
              <p:cNvPr id="32837" name="Group 28"/>
              <p:cNvGrpSpPr/>
              <p:nvPr/>
            </p:nvGrpSpPr>
            <p:grpSpPr bwMode="auto">
              <a:xfrm>
                <a:off x="361" y="282"/>
                <a:ext cx="142" cy="137"/>
                <a:chOff x="0" y="0"/>
                <a:chExt cx="144" cy="144"/>
              </a:xfrm>
            </p:grpSpPr>
            <p:sp>
              <p:nvSpPr>
                <p:cNvPr id="32860" name="Oval 29"/>
                <p:cNvSpPr>
                  <a:spLocks noChangeArrowheads="1"/>
                </p:cNvSpPr>
                <p:nvPr/>
              </p:nvSpPr>
              <p:spPr bwMode="auto">
                <a:xfrm>
                  <a:off x="0" y="0"/>
                  <a:ext cx="144" cy="144"/>
                </a:xfrm>
                <a:prstGeom prst="ellipse">
                  <a:avLst/>
                </a:prstGeom>
                <a:solidFill>
                  <a:schemeClr val="tx1"/>
                </a:solidFill>
                <a:ln w="28575">
                  <a:solidFill>
                    <a:srgbClr val="FF0066"/>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2861" name="Line 30"/>
                <p:cNvSpPr>
                  <a:spLocks noChangeShapeType="1"/>
                </p:cNvSpPr>
                <p:nvPr/>
              </p:nvSpPr>
              <p:spPr bwMode="auto">
                <a:xfrm>
                  <a:off x="24" y="72"/>
                  <a:ext cx="96" cy="0"/>
                </a:xfrm>
                <a:prstGeom prst="line">
                  <a:avLst/>
                </a:prstGeom>
                <a:noFill/>
                <a:ln w="38100">
                  <a:solidFill>
                    <a:srgbClr val="FF0066"/>
                  </a:solidFill>
                  <a:round/>
                </a:ln>
                <a:extLst>
                  <a:ext uri="{909E8E84-426E-40DD-AFC4-6F175D3DCCD1}">
                    <a14:hiddenFill xmlns:a14="http://schemas.microsoft.com/office/drawing/2010/main">
                      <a:noFill/>
                    </a14:hiddenFill>
                  </a:ext>
                </a:extLst>
              </p:spPr>
              <p:txBody>
                <a:bodyPr/>
                <a:lstStyle/>
                <a:p>
                  <a:endParaRPr lang="zh-CN" altLang="en-US"/>
                </a:p>
              </p:txBody>
            </p:sp>
            <p:sp>
              <p:nvSpPr>
                <p:cNvPr id="32862" name="Line 31"/>
                <p:cNvSpPr>
                  <a:spLocks noChangeShapeType="1"/>
                </p:cNvSpPr>
                <p:nvPr/>
              </p:nvSpPr>
              <p:spPr bwMode="auto">
                <a:xfrm rot="-5400000">
                  <a:off x="24" y="72"/>
                  <a:ext cx="96" cy="0"/>
                </a:xfrm>
                <a:prstGeom prst="line">
                  <a:avLst/>
                </a:prstGeom>
                <a:noFill/>
                <a:ln w="38100">
                  <a:solidFill>
                    <a:srgbClr val="FF0066"/>
                  </a:solidFill>
                  <a:round/>
                </a:ln>
                <a:extLst>
                  <a:ext uri="{909E8E84-426E-40DD-AFC4-6F175D3DCCD1}">
                    <a14:hiddenFill xmlns:a14="http://schemas.microsoft.com/office/drawing/2010/main">
                      <a:noFill/>
                    </a14:hiddenFill>
                  </a:ext>
                </a:extLst>
              </p:spPr>
              <p:txBody>
                <a:bodyPr/>
                <a:lstStyle/>
                <a:p>
                  <a:endParaRPr lang="zh-CN" altLang="en-US"/>
                </a:p>
              </p:txBody>
            </p:sp>
          </p:grpSp>
          <p:grpSp>
            <p:nvGrpSpPr>
              <p:cNvPr id="32838" name="Group 32"/>
              <p:cNvGrpSpPr/>
              <p:nvPr/>
            </p:nvGrpSpPr>
            <p:grpSpPr bwMode="auto">
              <a:xfrm>
                <a:off x="503" y="8"/>
                <a:ext cx="142" cy="137"/>
                <a:chOff x="0" y="0"/>
                <a:chExt cx="144" cy="144"/>
              </a:xfrm>
            </p:grpSpPr>
            <p:sp>
              <p:nvSpPr>
                <p:cNvPr id="32857" name="Oval 33"/>
                <p:cNvSpPr>
                  <a:spLocks noChangeArrowheads="1"/>
                </p:cNvSpPr>
                <p:nvPr/>
              </p:nvSpPr>
              <p:spPr bwMode="auto">
                <a:xfrm>
                  <a:off x="0" y="0"/>
                  <a:ext cx="144" cy="144"/>
                </a:xfrm>
                <a:prstGeom prst="ellipse">
                  <a:avLst/>
                </a:prstGeom>
                <a:solidFill>
                  <a:schemeClr val="tx1"/>
                </a:solidFill>
                <a:ln w="28575">
                  <a:solidFill>
                    <a:srgbClr val="FF0066"/>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2858" name="Line 34"/>
                <p:cNvSpPr>
                  <a:spLocks noChangeShapeType="1"/>
                </p:cNvSpPr>
                <p:nvPr/>
              </p:nvSpPr>
              <p:spPr bwMode="auto">
                <a:xfrm>
                  <a:off x="24" y="72"/>
                  <a:ext cx="96" cy="0"/>
                </a:xfrm>
                <a:prstGeom prst="line">
                  <a:avLst/>
                </a:prstGeom>
                <a:noFill/>
                <a:ln w="38100">
                  <a:solidFill>
                    <a:srgbClr val="FF0066"/>
                  </a:solidFill>
                  <a:round/>
                </a:ln>
                <a:extLst>
                  <a:ext uri="{909E8E84-426E-40DD-AFC4-6F175D3DCCD1}">
                    <a14:hiddenFill xmlns:a14="http://schemas.microsoft.com/office/drawing/2010/main">
                      <a:noFill/>
                    </a14:hiddenFill>
                  </a:ext>
                </a:extLst>
              </p:spPr>
              <p:txBody>
                <a:bodyPr/>
                <a:lstStyle/>
                <a:p>
                  <a:endParaRPr lang="zh-CN" altLang="en-US"/>
                </a:p>
              </p:txBody>
            </p:sp>
            <p:sp>
              <p:nvSpPr>
                <p:cNvPr id="32859" name="Line 35"/>
                <p:cNvSpPr>
                  <a:spLocks noChangeShapeType="1"/>
                </p:cNvSpPr>
                <p:nvPr/>
              </p:nvSpPr>
              <p:spPr bwMode="auto">
                <a:xfrm rot="-5400000">
                  <a:off x="24" y="72"/>
                  <a:ext cx="96" cy="0"/>
                </a:xfrm>
                <a:prstGeom prst="line">
                  <a:avLst/>
                </a:prstGeom>
                <a:noFill/>
                <a:ln w="38100">
                  <a:solidFill>
                    <a:srgbClr val="FF0066"/>
                  </a:solidFill>
                  <a:round/>
                </a:ln>
                <a:extLst>
                  <a:ext uri="{909E8E84-426E-40DD-AFC4-6F175D3DCCD1}">
                    <a14:hiddenFill xmlns:a14="http://schemas.microsoft.com/office/drawing/2010/main">
                      <a:noFill/>
                    </a14:hiddenFill>
                  </a:ext>
                </a:extLst>
              </p:spPr>
              <p:txBody>
                <a:bodyPr/>
                <a:lstStyle/>
                <a:p>
                  <a:endParaRPr lang="zh-CN" altLang="en-US"/>
                </a:p>
              </p:txBody>
            </p:sp>
          </p:grpSp>
          <p:grpSp>
            <p:nvGrpSpPr>
              <p:cNvPr id="32839" name="Group 36"/>
              <p:cNvGrpSpPr/>
              <p:nvPr/>
            </p:nvGrpSpPr>
            <p:grpSpPr bwMode="auto">
              <a:xfrm>
                <a:off x="503" y="145"/>
                <a:ext cx="142" cy="137"/>
                <a:chOff x="0" y="0"/>
                <a:chExt cx="144" cy="144"/>
              </a:xfrm>
            </p:grpSpPr>
            <p:sp>
              <p:nvSpPr>
                <p:cNvPr id="32854" name="Oval 37"/>
                <p:cNvSpPr>
                  <a:spLocks noChangeArrowheads="1"/>
                </p:cNvSpPr>
                <p:nvPr/>
              </p:nvSpPr>
              <p:spPr bwMode="auto">
                <a:xfrm>
                  <a:off x="0" y="0"/>
                  <a:ext cx="144" cy="144"/>
                </a:xfrm>
                <a:prstGeom prst="ellipse">
                  <a:avLst/>
                </a:prstGeom>
                <a:solidFill>
                  <a:schemeClr val="tx1"/>
                </a:solidFill>
                <a:ln w="28575">
                  <a:solidFill>
                    <a:srgbClr val="FF0066"/>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2855" name="Line 38"/>
                <p:cNvSpPr>
                  <a:spLocks noChangeShapeType="1"/>
                </p:cNvSpPr>
                <p:nvPr/>
              </p:nvSpPr>
              <p:spPr bwMode="auto">
                <a:xfrm>
                  <a:off x="24" y="72"/>
                  <a:ext cx="96" cy="0"/>
                </a:xfrm>
                <a:prstGeom prst="line">
                  <a:avLst/>
                </a:prstGeom>
                <a:noFill/>
                <a:ln w="38100">
                  <a:solidFill>
                    <a:srgbClr val="FF0066"/>
                  </a:solidFill>
                  <a:round/>
                </a:ln>
                <a:extLst>
                  <a:ext uri="{909E8E84-426E-40DD-AFC4-6F175D3DCCD1}">
                    <a14:hiddenFill xmlns:a14="http://schemas.microsoft.com/office/drawing/2010/main">
                      <a:noFill/>
                    </a14:hiddenFill>
                  </a:ext>
                </a:extLst>
              </p:spPr>
              <p:txBody>
                <a:bodyPr/>
                <a:lstStyle/>
                <a:p>
                  <a:endParaRPr lang="zh-CN" altLang="en-US"/>
                </a:p>
              </p:txBody>
            </p:sp>
            <p:sp>
              <p:nvSpPr>
                <p:cNvPr id="32856" name="Line 39"/>
                <p:cNvSpPr>
                  <a:spLocks noChangeShapeType="1"/>
                </p:cNvSpPr>
                <p:nvPr/>
              </p:nvSpPr>
              <p:spPr bwMode="auto">
                <a:xfrm rot="-5400000">
                  <a:off x="24" y="72"/>
                  <a:ext cx="96" cy="0"/>
                </a:xfrm>
                <a:prstGeom prst="line">
                  <a:avLst/>
                </a:prstGeom>
                <a:noFill/>
                <a:ln w="38100">
                  <a:solidFill>
                    <a:srgbClr val="FF0066"/>
                  </a:solidFill>
                  <a:round/>
                </a:ln>
                <a:extLst>
                  <a:ext uri="{909E8E84-426E-40DD-AFC4-6F175D3DCCD1}">
                    <a14:hiddenFill xmlns:a14="http://schemas.microsoft.com/office/drawing/2010/main">
                      <a:noFill/>
                    </a14:hiddenFill>
                  </a:ext>
                </a:extLst>
              </p:spPr>
              <p:txBody>
                <a:bodyPr/>
                <a:lstStyle/>
                <a:p>
                  <a:endParaRPr lang="zh-CN" altLang="en-US"/>
                </a:p>
              </p:txBody>
            </p:sp>
          </p:grpSp>
          <p:grpSp>
            <p:nvGrpSpPr>
              <p:cNvPr id="32840" name="Group 40"/>
              <p:cNvGrpSpPr/>
              <p:nvPr/>
            </p:nvGrpSpPr>
            <p:grpSpPr bwMode="auto">
              <a:xfrm>
                <a:off x="503" y="282"/>
                <a:ext cx="142" cy="137"/>
                <a:chOff x="0" y="0"/>
                <a:chExt cx="144" cy="144"/>
              </a:xfrm>
            </p:grpSpPr>
            <p:sp>
              <p:nvSpPr>
                <p:cNvPr id="32851" name="Oval 41"/>
                <p:cNvSpPr>
                  <a:spLocks noChangeArrowheads="1"/>
                </p:cNvSpPr>
                <p:nvPr/>
              </p:nvSpPr>
              <p:spPr bwMode="auto">
                <a:xfrm>
                  <a:off x="0" y="0"/>
                  <a:ext cx="144" cy="144"/>
                </a:xfrm>
                <a:prstGeom prst="ellipse">
                  <a:avLst/>
                </a:prstGeom>
                <a:solidFill>
                  <a:schemeClr val="tx1"/>
                </a:solidFill>
                <a:ln w="28575">
                  <a:solidFill>
                    <a:srgbClr val="FF0066"/>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2852" name="Line 42"/>
                <p:cNvSpPr>
                  <a:spLocks noChangeShapeType="1"/>
                </p:cNvSpPr>
                <p:nvPr/>
              </p:nvSpPr>
              <p:spPr bwMode="auto">
                <a:xfrm>
                  <a:off x="24" y="72"/>
                  <a:ext cx="96" cy="0"/>
                </a:xfrm>
                <a:prstGeom prst="line">
                  <a:avLst/>
                </a:prstGeom>
                <a:noFill/>
                <a:ln w="38100">
                  <a:solidFill>
                    <a:srgbClr val="FF0066"/>
                  </a:solidFill>
                  <a:round/>
                </a:ln>
                <a:extLst>
                  <a:ext uri="{909E8E84-426E-40DD-AFC4-6F175D3DCCD1}">
                    <a14:hiddenFill xmlns:a14="http://schemas.microsoft.com/office/drawing/2010/main">
                      <a:noFill/>
                    </a14:hiddenFill>
                  </a:ext>
                </a:extLst>
              </p:spPr>
              <p:txBody>
                <a:bodyPr/>
                <a:lstStyle/>
                <a:p>
                  <a:endParaRPr lang="zh-CN" altLang="en-US"/>
                </a:p>
              </p:txBody>
            </p:sp>
            <p:sp>
              <p:nvSpPr>
                <p:cNvPr id="32853" name="Line 43"/>
                <p:cNvSpPr>
                  <a:spLocks noChangeShapeType="1"/>
                </p:cNvSpPr>
                <p:nvPr/>
              </p:nvSpPr>
              <p:spPr bwMode="auto">
                <a:xfrm rot="-5400000">
                  <a:off x="24" y="72"/>
                  <a:ext cx="96" cy="0"/>
                </a:xfrm>
                <a:prstGeom prst="line">
                  <a:avLst/>
                </a:prstGeom>
                <a:noFill/>
                <a:ln w="38100">
                  <a:solidFill>
                    <a:srgbClr val="FF0066"/>
                  </a:solidFill>
                  <a:round/>
                </a:ln>
                <a:extLst>
                  <a:ext uri="{909E8E84-426E-40DD-AFC4-6F175D3DCCD1}">
                    <a14:hiddenFill xmlns:a14="http://schemas.microsoft.com/office/drawing/2010/main">
                      <a:noFill/>
                    </a14:hiddenFill>
                  </a:ext>
                </a:extLst>
              </p:spPr>
              <p:txBody>
                <a:bodyPr/>
                <a:lstStyle/>
                <a:p>
                  <a:endParaRPr lang="zh-CN" altLang="en-US"/>
                </a:p>
              </p:txBody>
            </p:sp>
          </p:grpSp>
          <p:grpSp>
            <p:nvGrpSpPr>
              <p:cNvPr id="32841" name="Group 44"/>
              <p:cNvGrpSpPr/>
              <p:nvPr/>
            </p:nvGrpSpPr>
            <p:grpSpPr bwMode="auto">
              <a:xfrm>
                <a:off x="30" y="8"/>
                <a:ext cx="142" cy="137"/>
                <a:chOff x="0" y="0"/>
                <a:chExt cx="144" cy="144"/>
              </a:xfrm>
            </p:grpSpPr>
            <p:sp>
              <p:nvSpPr>
                <p:cNvPr id="32849" name="Oval 45"/>
                <p:cNvSpPr>
                  <a:spLocks noChangeArrowheads="1"/>
                </p:cNvSpPr>
                <p:nvPr/>
              </p:nvSpPr>
              <p:spPr bwMode="auto">
                <a:xfrm>
                  <a:off x="0" y="0"/>
                  <a:ext cx="144" cy="144"/>
                </a:xfrm>
                <a:prstGeom prst="ellipse">
                  <a:avLst/>
                </a:prstGeom>
                <a:solidFill>
                  <a:schemeClr val="tx1"/>
                </a:solidFill>
                <a:ln w="28575">
                  <a:solidFill>
                    <a:srgbClr val="0033CC"/>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2850" name="Line 46"/>
                <p:cNvSpPr>
                  <a:spLocks noChangeShapeType="1"/>
                </p:cNvSpPr>
                <p:nvPr/>
              </p:nvSpPr>
              <p:spPr bwMode="auto">
                <a:xfrm>
                  <a:off x="24" y="72"/>
                  <a:ext cx="96" cy="0"/>
                </a:xfrm>
                <a:prstGeom prst="line">
                  <a:avLst/>
                </a:prstGeom>
                <a:noFill/>
                <a:ln w="38100">
                  <a:solidFill>
                    <a:srgbClr val="0033CC"/>
                  </a:solidFill>
                  <a:round/>
                </a:ln>
                <a:extLst>
                  <a:ext uri="{909E8E84-426E-40DD-AFC4-6F175D3DCCD1}">
                    <a14:hiddenFill xmlns:a14="http://schemas.microsoft.com/office/drawing/2010/main">
                      <a:noFill/>
                    </a14:hiddenFill>
                  </a:ext>
                </a:extLst>
              </p:spPr>
              <p:txBody>
                <a:bodyPr/>
                <a:lstStyle/>
                <a:p>
                  <a:endParaRPr lang="zh-CN" altLang="en-US"/>
                </a:p>
              </p:txBody>
            </p:sp>
          </p:grpSp>
          <p:grpSp>
            <p:nvGrpSpPr>
              <p:cNvPr id="32842" name="Group 47"/>
              <p:cNvGrpSpPr/>
              <p:nvPr/>
            </p:nvGrpSpPr>
            <p:grpSpPr bwMode="auto">
              <a:xfrm>
                <a:off x="30" y="145"/>
                <a:ext cx="142" cy="137"/>
                <a:chOff x="0" y="0"/>
                <a:chExt cx="144" cy="144"/>
              </a:xfrm>
            </p:grpSpPr>
            <p:sp>
              <p:nvSpPr>
                <p:cNvPr id="32847" name="Oval 48"/>
                <p:cNvSpPr>
                  <a:spLocks noChangeArrowheads="1"/>
                </p:cNvSpPr>
                <p:nvPr/>
              </p:nvSpPr>
              <p:spPr bwMode="auto">
                <a:xfrm>
                  <a:off x="0" y="0"/>
                  <a:ext cx="144" cy="144"/>
                </a:xfrm>
                <a:prstGeom prst="ellipse">
                  <a:avLst/>
                </a:prstGeom>
                <a:solidFill>
                  <a:schemeClr val="tx1"/>
                </a:solidFill>
                <a:ln w="28575">
                  <a:solidFill>
                    <a:srgbClr val="0033CC"/>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2848" name="Line 49"/>
                <p:cNvSpPr>
                  <a:spLocks noChangeShapeType="1"/>
                </p:cNvSpPr>
                <p:nvPr/>
              </p:nvSpPr>
              <p:spPr bwMode="auto">
                <a:xfrm>
                  <a:off x="24" y="72"/>
                  <a:ext cx="96" cy="0"/>
                </a:xfrm>
                <a:prstGeom prst="line">
                  <a:avLst/>
                </a:prstGeom>
                <a:noFill/>
                <a:ln w="38100">
                  <a:solidFill>
                    <a:srgbClr val="0033CC"/>
                  </a:solidFill>
                  <a:round/>
                </a:ln>
                <a:extLst>
                  <a:ext uri="{909E8E84-426E-40DD-AFC4-6F175D3DCCD1}">
                    <a14:hiddenFill xmlns:a14="http://schemas.microsoft.com/office/drawing/2010/main">
                      <a:noFill/>
                    </a14:hiddenFill>
                  </a:ext>
                </a:extLst>
              </p:spPr>
              <p:txBody>
                <a:bodyPr/>
                <a:lstStyle/>
                <a:p>
                  <a:endParaRPr lang="zh-CN" altLang="en-US"/>
                </a:p>
              </p:txBody>
            </p:sp>
          </p:grpSp>
          <p:grpSp>
            <p:nvGrpSpPr>
              <p:cNvPr id="32843" name="Group 50"/>
              <p:cNvGrpSpPr/>
              <p:nvPr/>
            </p:nvGrpSpPr>
            <p:grpSpPr bwMode="auto">
              <a:xfrm>
                <a:off x="30" y="282"/>
                <a:ext cx="142" cy="137"/>
                <a:chOff x="0" y="0"/>
                <a:chExt cx="144" cy="144"/>
              </a:xfrm>
            </p:grpSpPr>
            <p:sp>
              <p:nvSpPr>
                <p:cNvPr id="32845" name="Oval 51"/>
                <p:cNvSpPr>
                  <a:spLocks noChangeArrowheads="1"/>
                </p:cNvSpPr>
                <p:nvPr/>
              </p:nvSpPr>
              <p:spPr bwMode="auto">
                <a:xfrm>
                  <a:off x="0" y="0"/>
                  <a:ext cx="144" cy="144"/>
                </a:xfrm>
                <a:prstGeom prst="ellipse">
                  <a:avLst/>
                </a:prstGeom>
                <a:solidFill>
                  <a:schemeClr val="tx1"/>
                </a:solidFill>
                <a:ln w="28575">
                  <a:solidFill>
                    <a:srgbClr val="0033CC"/>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2846" name="Line 52"/>
                <p:cNvSpPr>
                  <a:spLocks noChangeShapeType="1"/>
                </p:cNvSpPr>
                <p:nvPr/>
              </p:nvSpPr>
              <p:spPr bwMode="auto">
                <a:xfrm>
                  <a:off x="24" y="72"/>
                  <a:ext cx="96" cy="0"/>
                </a:xfrm>
                <a:prstGeom prst="line">
                  <a:avLst/>
                </a:prstGeom>
                <a:noFill/>
                <a:ln w="38100">
                  <a:solidFill>
                    <a:srgbClr val="0033CC"/>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32844" name="Line 53"/>
              <p:cNvSpPr>
                <a:spLocks noChangeShapeType="1"/>
              </p:cNvSpPr>
              <p:nvPr/>
            </p:nvSpPr>
            <p:spPr bwMode="auto">
              <a:xfrm>
                <a:off x="342" y="4"/>
                <a:ext cx="0" cy="426"/>
              </a:xfrm>
              <a:prstGeom prst="line">
                <a:avLst/>
              </a:prstGeom>
              <a:noFill/>
              <a:ln w="9525">
                <a:solidFill>
                  <a:srgbClr val="111111"/>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32828" name="Text Box 54"/>
            <p:cNvSpPr txBox="1">
              <a:spLocks noChangeArrowheads="1"/>
            </p:cNvSpPr>
            <p:nvPr/>
          </p:nvSpPr>
          <p:spPr bwMode="auto">
            <a:xfrm>
              <a:off x="0" y="93"/>
              <a:ext cx="63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pPr>
              <a:r>
                <a:rPr lang="zh-CN" altLang="zh-CN" sz="2400" b="1">
                  <a:solidFill>
                    <a:srgbClr val="0033CC"/>
                  </a:solidFill>
                  <a:latin typeface="Times New Roman" panose="02020603050405020304" pitchFamily="18" charset="0"/>
                </a:rPr>
                <a:t>P 区</a:t>
              </a:r>
              <a:endParaRPr lang="zh-CN" altLang="zh-CN" sz="2400" b="1">
                <a:solidFill>
                  <a:srgbClr val="0033CC"/>
                </a:solidFill>
                <a:latin typeface="Times New Roman" panose="02020603050405020304" pitchFamily="18" charset="0"/>
              </a:endParaRPr>
            </a:p>
          </p:txBody>
        </p:sp>
        <p:sp>
          <p:nvSpPr>
            <p:cNvPr id="32829" name="Text Box 55"/>
            <p:cNvSpPr txBox="1">
              <a:spLocks noChangeArrowheads="1"/>
            </p:cNvSpPr>
            <p:nvPr/>
          </p:nvSpPr>
          <p:spPr bwMode="auto">
            <a:xfrm>
              <a:off x="1190" y="93"/>
              <a:ext cx="63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zh-CN" sz="2400" b="1">
                  <a:solidFill>
                    <a:srgbClr val="0033CC"/>
                  </a:solidFill>
                  <a:latin typeface="Times New Roman" panose="02020603050405020304" pitchFamily="18" charset="0"/>
                </a:rPr>
                <a:t>N 区</a:t>
              </a:r>
              <a:endParaRPr lang="zh-CN" altLang="zh-CN" sz="2400" b="1">
                <a:solidFill>
                  <a:srgbClr val="0033CC"/>
                </a:solidFill>
                <a:latin typeface="Times New Roman" panose="02020603050405020304" pitchFamily="18" charset="0"/>
              </a:endParaRPr>
            </a:p>
          </p:txBody>
        </p:sp>
      </p:grpSp>
      <p:sp>
        <p:nvSpPr>
          <p:cNvPr id="28728" name="Line 56"/>
          <p:cNvSpPr>
            <a:spLocks noChangeShapeType="1"/>
          </p:cNvSpPr>
          <p:nvPr/>
        </p:nvSpPr>
        <p:spPr bwMode="auto">
          <a:xfrm flipH="1">
            <a:off x="1790700" y="3378200"/>
            <a:ext cx="762000" cy="0"/>
          </a:xfrm>
          <a:prstGeom prst="line">
            <a:avLst/>
          </a:prstGeom>
          <a:noFill/>
          <a:ln w="38100">
            <a:solidFill>
              <a:srgbClr val="FF0066"/>
            </a:solidFill>
            <a:round/>
            <a:tailEnd type="stealth" w="med" len="med"/>
          </a:ln>
          <a:extLst>
            <a:ext uri="{909E8E84-426E-40DD-AFC4-6F175D3DCCD1}">
              <a14:hiddenFill xmlns:a14="http://schemas.microsoft.com/office/drawing/2010/main">
                <a:noFill/>
              </a14:hiddenFill>
            </a:ext>
          </a:extLst>
        </p:spPr>
        <p:txBody>
          <a:bodyPr/>
          <a:lstStyle/>
          <a:p>
            <a:endParaRPr lang="zh-CN" altLang="en-US"/>
          </a:p>
        </p:txBody>
      </p:sp>
      <p:sp>
        <p:nvSpPr>
          <p:cNvPr id="28729" name="Text Box 57"/>
          <p:cNvSpPr txBox="1">
            <a:spLocks noChangeArrowheads="1"/>
          </p:cNvSpPr>
          <p:nvPr/>
        </p:nvSpPr>
        <p:spPr bwMode="auto">
          <a:xfrm>
            <a:off x="2628900" y="3149600"/>
            <a:ext cx="16160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pPr>
            <a:r>
              <a:rPr lang="zh-CN" altLang="zh-CN" sz="2400" b="1">
                <a:solidFill>
                  <a:srgbClr val="0033CC"/>
                </a:solidFill>
                <a:latin typeface="Times New Roman" panose="02020603050405020304" pitchFamily="18" charset="0"/>
                <a:ea typeface="隶书" panose="02010509060101010101" pitchFamily="49" charset="-122"/>
              </a:rPr>
              <a:t>内电场</a:t>
            </a:r>
            <a:endParaRPr lang="zh-CN" altLang="zh-CN" sz="2400" b="1">
              <a:solidFill>
                <a:srgbClr val="0033CC"/>
              </a:solidFill>
              <a:latin typeface="Times New Roman" panose="02020603050405020304" pitchFamily="18" charset="0"/>
              <a:ea typeface="隶书" panose="02010509060101010101" pitchFamily="49" charset="-122"/>
            </a:endParaRPr>
          </a:p>
        </p:txBody>
      </p:sp>
      <p:grpSp>
        <p:nvGrpSpPr>
          <p:cNvPr id="16" name="Group 58"/>
          <p:cNvGrpSpPr/>
          <p:nvPr/>
        </p:nvGrpSpPr>
        <p:grpSpPr bwMode="auto">
          <a:xfrm>
            <a:off x="495300" y="2844800"/>
            <a:ext cx="3733800" cy="1447800"/>
            <a:chOff x="0" y="0"/>
            <a:chExt cx="2352" cy="912"/>
          </a:xfrm>
        </p:grpSpPr>
        <p:grpSp>
          <p:nvGrpSpPr>
            <p:cNvPr id="32814" name="Group 59"/>
            <p:cNvGrpSpPr/>
            <p:nvPr/>
          </p:nvGrpSpPr>
          <p:grpSpPr bwMode="auto">
            <a:xfrm>
              <a:off x="0" y="0"/>
              <a:ext cx="2352" cy="912"/>
              <a:chOff x="0" y="0"/>
              <a:chExt cx="2352" cy="912"/>
            </a:xfrm>
          </p:grpSpPr>
          <p:grpSp>
            <p:nvGrpSpPr>
              <p:cNvPr id="32816" name="Group 60"/>
              <p:cNvGrpSpPr/>
              <p:nvPr/>
            </p:nvGrpSpPr>
            <p:grpSpPr bwMode="auto">
              <a:xfrm>
                <a:off x="0" y="0"/>
                <a:ext cx="2352" cy="912"/>
                <a:chOff x="0" y="0"/>
                <a:chExt cx="2352" cy="912"/>
              </a:xfrm>
            </p:grpSpPr>
            <p:sp>
              <p:nvSpPr>
                <p:cNvPr id="32818" name="Line 61"/>
                <p:cNvSpPr>
                  <a:spLocks noChangeShapeType="1"/>
                </p:cNvSpPr>
                <p:nvPr/>
              </p:nvSpPr>
              <p:spPr bwMode="auto">
                <a:xfrm flipH="1">
                  <a:off x="0" y="1"/>
                  <a:ext cx="326" cy="1"/>
                </a:xfrm>
                <a:prstGeom prst="line">
                  <a:avLst/>
                </a:prstGeom>
                <a:noFill/>
                <a:ln w="28575">
                  <a:solidFill>
                    <a:schemeClr val="bg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819" name="Line 62"/>
                <p:cNvSpPr>
                  <a:spLocks noChangeShapeType="1"/>
                </p:cNvSpPr>
                <p:nvPr/>
              </p:nvSpPr>
              <p:spPr bwMode="auto">
                <a:xfrm flipH="1">
                  <a:off x="2025" y="1"/>
                  <a:ext cx="326" cy="0"/>
                </a:xfrm>
                <a:prstGeom prst="line">
                  <a:avLst/>
                </a:prstGeom>
                <a:noFill/>
                <a:ln w="28575">
                  <a:solidFill>
                    <a:schemeClr val="bg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820" name="Line 63"/>
                <p:cNvSpPr>
                  <a:spLocks noChangeShapeType="1"/>
                </p:cNvSpPr>
                <p:nvPr/>
              </p:nvSpPr>
              <p:spPr bwMode="auto">
                <a:xfrm>
                  <a:off x="0" y="4"/>
                  <a:ext cx="0" cy="675"/>
                </a:xfrm>
                <a:prstGeom prst="line">
                  <a:avLst/>
                </a:prstGeom>
                <a:noFill/>
                <a:ln w="28575">
                  <a:solidFill>
                    <a:schemeClr val="bg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821" name="Line 64"/>
                <p:cNvSpPr>
                  <a:spLocks noChangeShapeType="1"/>
                </p:cNvSpPr>
                <p:nvPr/>
              </p:nvSpPr>
              <p:spPr bwMode="auto">
                <a:xfrm>
                  <a:off x="2351" y="0"/>
                  <a:ext cx="1" cy="675"/>
                </a:xfrm>
                <a:prstGeom prst="line">
                  <a:avLst/>
                </a:prstGeom>
                <a:noFill/>
                <a:ln w="28575">
                  <a:solidFill>
                    <a:schemeClr val="bg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822" name="Line 65"/>
                <p:cNvSpPr>
                  <a:spLocks noChangeShapeType="1"/>
                </p:cNvSpPr>
                <p:nvPr/>
              </p:nvSpPr>
              <p:spPr bwMode="auto">
                <a:xfrm flipV="1">
                  <a:off x="0" y="669"/>
                  <a:ext cx="2352" cy="1"/>
                </a:xfrm>
                <a:prstGeom prst="line">
                  <a:avLst/>
                </a:prstGeom>
                <a:noFill/>
                <a:ln w="28575">
                  <a:solidFill>
                    <a:schemeClr val="bg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823" name="Oval 66"/>
                <p:cNvSpPr>
                  <a:spLocks noChangeArrowheads="1"/>
                </p:cNvSpPr>
                <p:nvPr/>
              </p:nvSpPr>
              <p:spPr bwMode="auto">
                <a:xfrm>
                  <a:off x="1056" y="565"/>
                  <a:ext cx="227" cy="227"/>
                </a:xfrm>
                <a:prstGeom prst="ellipse">
                  <a:avLst/>
                </a:prstGeom>
                <a:noFill/>
                <a:ln w="28575">
                  <a:solidFill>
                    <a:srgbClr val="11111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2824" name="Text Box 67"/>
                <p:cNvSpPr txBox="1">
                  <a:spLocks noChangeArrowheads="1"/>
                </p:cNvSpPr>
                <p:nvPr/>
              </p:nvSpPr>
              <p:spPr bwMode="auto">
                <a:xfrm>
                  <a:off x="864" y="432"/>
                  <a:ext cx="98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pPr>
                  <a:r>
                    <a:rPr lang="zh-CN" altLang="zh-CN" sz="2800" b="1">
                      <a:solidFill>
                        <a:srgbClr val="FF0066"/>
                      </a:solidFill>
                      <a:latin typeface="Times New Roman" panose="02020603050405020304" pitchFamily="18" charset="0"/>
                      <a:ea typeface="隶书" panose="02010509060101010101" pitchFamily="49" charset="-122"/>
                    </a:rPr>
                    <a:t>+      </a:t>
                  </a:r>
                  <a:r>
                    <a:rPr lang="zh-CN" altLang="zh-CN" sz="2800" b="1">
                      <a:solidFill>
                        <a:srgbClr val="FF0066"/>
                      </a:solidFill>
                      <a:latin typeface="Times New Roman" panose="02020603050405020304" pitchFamily="18" charset="0"/>
                      <a:ea typeface="隶书" panose="02010509060101010101" pitchFamily="49" charset="-122"/>
                      <a:sym typeface="Symbol" panose="05050102010706020507" pitchFamily="18" charset="2"/>
                    </a:rPr>
                    <a:t></a:t>
                  </a:r>
                  <a:r>
                    <a:rPr lang="zh-CN" altLang="zh-CN" sz="2800" b="1">
                      <a:solidFill>
                        <a:srgbClr val="FF0066"/>
                      </a:solidFill>
                      <a:latin typeface="Times New Roman" panose="02020603050405020304" pitchFamily="18" charset="0"/>
                      <a:ea typeface="隶书" panose="02010509060101010101" pitchFamily="49" charset="-122"/>
                    </a:rPr>
                    <a:t>     </a:t>
                  </a:r>
                  <a:endParaRPr lang="zh-CN" altLang="zh-CN" sz="2800" b="1">
                    <a:solidFill>
                      <a:srgbClr val="FF0066"/>
                    </a:solidFill>
                    <a:latin typeface="Times New Roman" panose="02020603050405020304" pitchFamily="18" charset="0"/>
                    <a:ea typeface="隶书" panose="02010509060101010101" pitchFamily="49" charset="-122"/>
                  </a:endParaRPr>
                </a:p>
              </p:txBody>
            </p:sp>
            <p:sp>
              <p:nvSpPr>
                <p:cNvPr id="32825" name="Text Box 68"/>
                <p:cNvSpPr txBox="1">
                  <a:spLocks noChangeArrowheads="1"/>
                </p:cNvSpPr>
                <p:nvPr/>
              </p:nvSpPr>
              <p:spPr bwMode="auto">
                <a:xfrm>
                  <a:off x="1200" y="624"/>
                  <a:ext cx="27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pPr>
                  <a:r>
                    <a:rPr lang="zh-CN" altLang="zh-CN" sz="2400" b="1" i="1">
                      <a:solidFill>
                        <a:srgbClr val="0033CC"/>
                      </a:solidFill>
                      <a:latin typeface="Times New Roman" panose="02020603050405020304" pitchFamily="18" charset="0"/>
                      <a:ea typeface="隶书" panose="02010509060101010101" pitchFamily="49" charset="-122"/>
                    </a:rPr>
                    <a:t>U</a:t>
                  </a:r>
                  <a:endParaRPr lang="zh-CN" altLang="zh-CN" sz="2400" b="1" i="1">
                    <a:solidFill>
                      <a:srgbClr val="0033CC"/>
                    </a:solidFill>
                    <a:latin typeface="Times New Roman" panose="02020603050405020304" pitchFamily="18" charset="0"/>
                    <a:ea typeface="隶书" panose="02010509060101010101" pitchFamily="49" charset="-122"/>
                  </a:endParaRPr>
                </a:p>
              </p:txBody>
            </p:sp>
          </p:grpSp>
          <p:sp>
            <p:nvSpPr>
              <p:cNvPr id="32817" name="Rectangle 69"/>
              <p:cNvSpPr>
                <a:spLocks noChangeArrowheads="1"/>
              </p:cNvSpPr>
              <p:nvPr/>
            </p:nvSpPr>
            <p:spPr bwMode="auto">
              <a:xfrm>
                <a:off x="1680" y="624"/>
                <a:ext cx="288" cy="96"/>
              </a:xfrm>
              <a:prstGeom prst="rect">
                <a:avLst/>
              </a:prstGeom>
              <a:solidFill>
                <a:schemeClr val="tx1"/>
              </a:solidFill>
              <a:ln w="28575">
                <a:solidFill>
                  <a:schemeClr val="bg2"/>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sp>
          <p:nvSpPr>
            <p:cNvPr id="32815" name="Rectangle 70"/>
            <p:cNvSpPr>
              <a:spLocks noChangeArrowheads="1"/>
            </p:cNvSpPr>
            <p:nvPr/>
          </p:nvSpPr>
          <p:spPr bwMode="auto">
            <a:xfrm>
              <a:off x="1920" y="624"/>
              <a:ext cx="2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pPr>
              <a:r>
                <a:rPr lang="zh-CN" altLang="zh-CN" sz="2400" b="1" i="1">
                  <a:solidFill>
                    <a:srgbClr val="0033CC"/>
                  </a:solidFill>
                  <a:latin typeface="Times New Roman" panose="02020603050405020304" pitchFamily="18" charset="0"/>
                  <a:ea typeface="隶书" panose="02010509060101010101" pitchFamily="49" charset="-122"/>
                </a:rPr>
                <a:t>R</a:t>
              </a:r>
              <a:endParaRPr lang="zh-CN" altLang="zh-CN" sz="2400" b="1" i="1">
                <a:solidFill>
                  <a:srgbClr val="0033CC"/>
                </a:solidFill>
                <a:latin typeface="Times New Roman" panose="02020603050405020304" pitchFamily="18" charset="0"/>
                <a:ea typeface="隶书" panose="02010509060101010101" pitchFamily="49" charset="-122"/>
              </a:endParaRPr>
            </a:p>
          </p:txBody>
        </p:sp>
      </p:grpSp>
      <p:sp>
        <p:nvSpPr>
          <p:cNvPr id="28743" name="Line 71"/>
          <p:cNvSpPr>
            <a:spLocks noChangeShapeType="1"/>
          </p:cNvSpPr>
          <p:nvPr/>
        </p:nvSpPr>
        <p:spPr bwMode="auto">
          <a:xfrm>
            <a:off x="1866900" y="3530600"/>
            <a:ext cx="762000" cy="0"/>
          </a:xfrm>
          <a:prstGeom prst="line">
            <a:avLst/>
          </a:prstGeom>
          <a:noFill/>
          <a:ln w="38100">
            <a:solidFill>
              <a:srgbClr val="FF0066"/>
            </a:solidFill>
            <a:round/>
            <a:tailEnd type="stealth" w="med" len="med"/>
          </a:ln>
          <a:extLst>
            <a:ext uri="{909E8E84-426E-40DD-AFC4-6F175D3DCCD1}">
              <a14:hiddenFill xmlns:a14="http://schemas.microsoft.com/office/drawing/2010/main">
                <a:noFill/>
              </a14:hiddenFill>
            </a:ext>
          </a:extLst>
        </p:spPr>
        <p:txBody>
          <a:bodyPr/>
          <a:lstStyle/>
          <a:p>
            <a:endParaRPr lang="zh-CN" altLang="en-US"/>
          </a:p>
        </p:txBody>
      </p:sp>
      <p:sp>
        <p:nvSpPr>
          <p:cNvPr id="28744" name="Text Box 72"/>
          <p:cNvSpPr txBox="1">
            <a:spLocks noChangeArrowheads="1"/>
          </p:cNvSpPr>
          <p:nvPr/>
        </p:nvSpPr>
        <p:spPr bwMode="auto">
          <a:xfrm>
            <a:off x="723900" y="3302000"/>
            <a:ext cx="16160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pPr>
            <a:r>
              <a:rPr lang="zh-CN" altLang="zh-CN" sz="2400" b="1">
                <a:solidFill>
                  <a:srgbClr val="0033CC"/>
                </a:solidFill>
                <a:latin typeface="Times New Roman" panose="02020603050405020304" pitchFamily="18" charset="0"/>
                <a:ea typeface="隶书" panose="02010509060101010101" pitchFamily="49" charset="-122"/>
              </a:rPr>
              <a:t>外电场</a:t>
            </a:r>
            <a:endParaRPr lang="zh-CN" altLang="zh-CN" sz="2400" b="1">
              <a:solidFill>
                <a:srgbClr val="0033CC"/>
              </a:solidFill>
              <a:latin typeface="Times New Roman" panose="02020603050405020304" pitchFamily="18" charset="0"/>
              <a:ea typeface="隶书" panose="02010509060101010101" pitchFamily="49" charset="-122"/>
            </a:endParaRPr>
          </a:p>
        </p:txBody>
      </p:sp>
      <p:sp>
        <p:nvSpPr>
          <p:cNvPr id="28745" name="Rectangle 73"/>
          <p:cNvSpPr>
            <a:spLocks noChangeArrowheads="1"/>
          </p:cNvSpPr>
          <p:nvPr/>
        </p:nvSpPr>
        <p:spPr bwMode="auto">
          <a:xfrm>
            <a:off x="4716463" y="2565400"/>
            <a:ext cx="3992562" cy="308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zh-CN" sz="2800">
                <a:solidFill>
                  <a:schemeClr val="bg2"/>
                </a:solidFill>
                <a:latin typeface="黑体" panose="02010609060101010101" pitchFamily="49" charset="-122"/>
                <a:ea typeface="黑体" panose="02010609060101010101" pitchFamily="49" charset="-122"/>
              </a:rPr>
              <a:t>外电场削弱内电场，相当于 </a:t>
            </a:r>
            <a:r>
              <a:rPr lang="zh-CN" altLang="zh-CN" sz="2800">
                <a:solidFill>
                  <a:srgbClr val="FF0066"/>
                </a:solidFill>
                <a:latin typeface="黑体" panose="02010609060101010101" pitchFamily="49" charset="-122"/>
                <a:ea typeface="黑体" panose="02010609060101010101" pitchFamily="49" charset="-122"/>
              </a:rPr>
              <a:t>PN 结变窄</a:t>
            </a:r>
            <a:r>
              <a:rPr lang="zh-CN" altLang="zh-CN" sz="2800">
                <a:solidFill>
                  <a:schemeClr val="bg2"/>
                </a:solidFill>
                <a:latin typeface="黑体" panose="02010609060101010101" pitchFamily="49" charset="-122"/>
                <a:ea typeface="黑体" panose="02010609060101010101" pitchFamily="49" charset="-122"/>
              </a:rPr>
              <a:t>，多子扩散运动远大于少子飘移,形成</a:t>
            </a:r>
            <a:r>
              <a:rPr lang="zh-CN" altLang="zh-CN" sz="2800">
                <a:solidFill>
                  <a:srgbClr val="FF0066"/>
                </a:solidFill>
                <a:latin typeface="黑体" panose="02010609060101010101" pitchFamily="49" charset="-122"/>
                <a:ea typeface="黑体" panose="02010609060101010101" pitchFamily="49" charset="-122"/>
              </a:rPr>
              <a:t>较大的正向电流，</a:t>
            </a:r>
            <a:r>
              <a:rPr lang="zh-CN" altLang="zh-CN" sz="2800">
                <a:solidFill>
                  <a:schemeClr val="bg2"/>
                </a:solidFill>
                <a:latin typeface="黑体" panose="02010609060101010101" pitchFamily="49" charset="-122"/>
                <a:ea typeface="黑体" panose="02010609060101010101" pitchFamily="49" charset="-122"/>
              </a:rPr>
              <a:t>正向电阻很小。</a:t>
            </a:r>
            <a:endParaRPr lang="zh-CN" altLang="zh-CN" sz="2800">
              <a:solidFill>
                <a:schemeClr val="bg2"/>
              </a:solidFill>
              <a:latin typeface="黑体" panose="02010609060101010101" pitchFamily="49" charset="-122"/>
              <a:ea typeface="黑体" panose="02010609060101010101" pitchFamily="49" charset="-122"/>
            </a:endParaRPr>
          </a:p>
          <a:p>
            <a:pPr eaLnBrk="1" hangingPunct="1"/>
            <a:r>
              <a:rPr lang="zh-CN" altLang="zh-CN" sz="2800">
                <a:solidFill>
                  <a:srgbClr val="FF0066"/>
                </a:solidFill>
                <a:latin typeface="黑体" panose="02010609060101010101" pitchFamily="49" charset="-122"/>
                <a:ea typeface="黑体" panose="02010609060101010101" pitchFamily="49" charset="-122"/>
              </a:rPr>
              <a:t>PN结导通。</a:t>
            </a:r>
            <a:endParaRPr lang="zh-CN" altLang="zh-CN" sz="2800">
              <a:solidFill>
                <a:srgbClr val="FF0066"/>
              </a:solidFill>
              <a:latin typeface="黑体" panose="02010609060101010101" pitchFamily="49" charset="-122"/>
              <a:ea typeface="黑体" panose="02010609060101010101" pitchFamily="49" charset="-122"/>
            </a:endParaRPr>
          </a:p>
          <a:p>
            <a:pPr eaLnBrk="1" hangingPunct="1"/>
            <a:endParaRPr lang="zh-CN" altLang="zh-CN" sz="2800">
              <a:solidFill>
                <a:srgbClr val="0000FF"/>
              </a:solidFill>
              <a:latin typeface="黑体" panose="02010609060101010101" pitchFamily="49" charset="-122"/>
              <a:ea typeface="黑体" panose="02010609060101010101" pitchFamily="49" charset="-122"/>
            </a:endParaRPr>
          </a:p>
        </p:txBody>
      </p:sp>
      <p:grpSp>
        <p:nvGrpSpPr>
          <p:cNvPr id="19" name="Group 74"/>
          <p:cNvGrpSpPr/>
          <p:nvPr/>
        </p:nvGrpSpPr>
        <p:grpSpPr bwMode="auto">
          <a:xfrm>
            <a:off x="1790700" y="2473325"/>
            <a:ext cx="1244600" cy="703263"/>
            <a:chOff x="0" y="0"/>
            <a:chExt cx="784" cy="443"/>
          </a:xfrm>
        </p:grpSpPr>
        <p:sp>
          <p:nvSpPr>
            <p:cNvPr id="32789" name="Rectangle 75"/>
            <p:cNvSpPr>
              <a:spLocks noChangeArrowheads="1"/>
            </p:cNvSpPr>
            <p:nvPr/>
          </p:nvSpPr>
          <p:spPr bwMode="auto">
            <a:xfrm>
              <a:off x="0" y="9"/>
              <a:ext cx="784" cy="426"/>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2790" name="Line 76"/>
            <p:cNvSpPr>
              <a:spLocks noChangeShapeType="1"/>
            </p:cNvSpPr>
            <p:nvPr/>
          </p:nvSpPr>
          <p:spPr bwMode="auto">
            <a:xfrm>
              <a:off x="435" y="0"/>
              <a:ext cx="1" cy="430"/>
            </a:xfrm>
            <a:prstGeom prst="line">
              <a:avLst/>
            </a:prstGeom>
            <a:noFill/>
            <a:ln w="28575">
              <a:solidFill>
                <a:srgbClr val="11111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2791" name="Rectangle 77"/>
            <p:cNvSpPr>
              <a:spLocks noChangeArrowheads="1"/>
            </p:cNvSpPr>
            <p:nvPr/>
          </p:nvSpPr>
          <p:spPr bwMode="auto">
            <a:xfrm>
              <a:off x="185" y="2"/>
              <a:ext cx="480" cy="441"/>
            </a:xfrm>
            <a:prstGeom prst="rect">
              <a:avLst/>
            </a:prstGeom>
            <a:solidFill>
              <a:srgbClr val="FFFFCC"/>
            </a:solidFill>
            <a:ln w="28575">
              <a:solidFill>
                <a:srgbClr val="11111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2792" name="Line 78"/>
            <p:cNvSpPr>
              <a:spLocks noChangeShapeType="1"/>
            </p:cNvSpPr>
            <p:nvPr/>
          </p:nvSpPr>
          <p:spPr bwMode="auto">
            <a:xfrm flipH="1">
              <a:off x="424" y="2"/>
              <a:ext cx="1" cy="435"/>
            </a:xfrm>
            <a:prstGeom prst="line">
              <a:avLst/>
            </a:prstGeom>
            <a:noFill/>
            <a:ln w="28575">
              <a:solidFill>
                <a:srgbClr val="111111"/>
              </a:solidFill>
              <a:round/>
            </a:ln>
            <a:extLst>
              <a:ext uri="{909E8E84-426E-40DD-AFC4-6F175D3DCCD1}">
                <a14:hiddenFill xmlns:a14="http://schemas.microsoft.com/office/drawing/2010/main">
                  <a:noFill/>
                </a14:hiddenFill>
              </a:ext>
            </a:extLst>
          </p:spPr>
          <p:txBody>
            <a:bodyPr/>
            <a:lstStyle/>
            <a:p>
              <a:endParaRPr lang="zh-CN" altLang="en-US"/>
            </a:p>
          </p:txBody>
        </p:sp>
        <p:grpSp>
          <p:nvGrpSpPr>
            <p:cNvPr id="32793" name="Group 79"/>
            <p:cNvGrpSpPr/>
            <p:nvPr/>
          </p:nvGrpSpPr>
          <p:grpSpPr bwMode="auto">
            <a:xfrm>
              <a:off x="477" y="18"/>
              <a:ext cx="127" cy="127"/>
              <a:chOff x="0" y="0"/>
              <a:chExt cx="144" cy="144"/>
            </a:xfrm>
          </p:grpSpPr>
          <p:sp>
            <p:nvSpPr>
              <p:cNvPr id="32811" name="Oval 80"/>
              <p:cNvSpPr>
                <a:spLocks noChangeArrowheads="1"/>
              </p:cNvSpPr>
              <p:nvPr/>
            </p:nvSpPr>
            <p:spPr bwMode="auto">
              <a:xfrm>
                <a:off x="0" y="0"/>
                <a:ext cx="144" cy="144"/>
              </a:xfrm>
              <a:prstGeom prst="ellipse">
                <a:avLst/>
              </a:prstGeom>
              <a:solidFill>
                <a:schemeClr val="tx1"/>
              </a:solidFill>
              <a:ln w="28575">
                <a:solidFill>
                  <a:srgbClr val="FF0066"/>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2812" name="Line 81"/>
              <p:cNvSpPr>
                <a:spLocks noChangeShapeType="1"/>
              </p:cNvSpPr>
              <p:nvPr/>
            </p:nvSpPr>
            <p:spPr bwMode="auto">
              <a:xfrm>
                <a:off x="24" y="72"/>
                <a:ext cx="96" cy="0"/>
              </a:xfrm>
              <a:prstGeom prst="line">
                <a:avLst/>
              </a:prstGeom>
              <a:noFill/>
              <a:ln w="38100">
                <a:solidFill>
                  <a:srgbClr val="FF0066"/>
                </a:solidFill>
                <a:round/>
              </a:ln>
              <a:extLst>
                <a:ext uri="{909E8E84-426E-40DD-AFC4-6F175D3DCCD1}">
                  <a14:hiddenFill xmlns:a14="http://schemas.microsoft.com/office/drawing/2010/main">
                    <a:noFill/>
                  </a14:hiddenFill>
                </a:ext>
              </a:extLst>
            </p:spPr>
            <p:txBody>
              <a:bodyPr/>
              <a:lstStyle/>
              <a:p>
                <a:endParaRPr lang="zh-CN" altLang="en-US"/>
              </a:p>
            </p:txBody>
          </p:sp>
          <p:sp>
            <p:nvSpPr>
              <p:cNvPr id="32813" name="Line 82"/>
              <p:cNvSpPr>
                <a:spLocks noChangeShapeType="1"/>
              </p:cNvSpPr>
              <p:nvPr/>
            </p:nvSpPr>
            <p:spPr bwMode="auto">
              <a:xfrm rot="-5400000">
                <a:off x="24" y="72"/>
                <a:ext cx="96" cy="0"/>
              </a:xfrm>
              <a:prstGeom prst="line">
                <a:avLst/>
              </a:prstGeom>
              <a:noFill/>
              <a:ln w="38100">
                <a:solidFill>
                  <a:srgbClr val="FF0066"/>
                </a:solidFill>
                <a:round/>
              </a:ln>
              <a:extLst>
                <a:ext uri="{909E8E84-426E-40DD-AFC4-6F175D3DCCD1}">
                  <a14:hiddenFill xmlns:a14="http://schemas.microsoft.com/office/drawing/2010/main">
                    <a:noFill/>
                  </a14:hiddenFill>
                </a:ext>
              </a:extLst>
            </p:spPr>
            <p:txBody>
              <a:bodyPr/>
              <a:lstStyle/>
              <a:p>
                <a:endParaRPr lang="zh-CN" altLang="en-US"/>
              </a:p>
            </p:txBody>
          </p:sp>
        </p:grpSp>
        <p:grpSp>
          <p:nvGrpSpPr>
            <p:cNvPr id="32794" name="Group 83"/>
            <p:cNvGrpSpPr/>
            <p:nvPr/>
          </p:nvGrpSpPr>
          <p:grpSpPr bwMode="auto">
            <a:xfrm>
              <a:off x="233" y="16"/>
              <a:ext cx="127" cy="127"/>
              <a:chOff x="0" y="0"/>
              <a:chExt cx="144" cy="144"/>
            </a:xfrm>
          </p:grpSpPr>
          <p:sp>
            <p:nvSpPr>
              <p:cNvPr id="32809" name="Oval 84"/>
              <p:cNvSpPr>
                <a:spLocks noChangeArrowheads="1"/>
              </p:cNvSpPr>
              <p:nvPr/>
            </p:nvSpPr>
            <p:spPr bwMode="auto">
              <a:xfrm>
                <a:off x="0" y="0"/>
                <a:ext cx="144" cy="144"/>
              </a:xfrm>
              <a:prstGeom prst="ellipse">
                <a:avLst/>
              </a:prstGeom>
              <a:solidFill>
                <a:schemeClr val="tx1"/>
              </a:solidFill>
              <a:ln w="28575">
                <a:solidFill>
                  <a:srgbClr val="0033CC"/>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2810" name="Line 85"/>
              <p:cNvSpPr>
                <a:spLocks noChangeShapeType="1"/>
              </p:cNvSpPr>
              <p:nvPr/>
            </p:nvSpPr>
            <p:spPr bwMode="auto">
              <a:xfrm>
                <a:off x="24" y="72"/>
                <a:ext cx="96" cy="0"/>
              </a:xfrm>
              <a:prstGeom prst="line">
                <a:avLst/>
              </a:prstGeom>
              <a:noFill/>
              <a:ln w="38100">
                <a:solidFill>
                  <a:srgbClr val="0033CC"/>
                </a:solidFill>
                <a:round/>
              </a:ln>
              <a:extLst>
                <a:ext uri="{909E8E84-426E-40DD-AFC4-6F175D3DCCD1}">
                  <a14:hiddenFill xmlns:a14="http://schemas.microsoft.com/office/drawing/2010/main">
                    <a:noFill/>
                  </a14:hiddenFill>
                </a:ext>
              </a:extLst>
            </p:spPr>
            <p:txBody>
              <a:bodyPr/>
              <a:lstStyle/>
              <a:p>
                <a:endParaRPr lang="zh-CN" altLang="en-US"/>
              </a:p>
            </p:txBody>
          </p:sp>
        </p:grpSp>
        <p:grpSp>
          <p:nvGrpSpPr>
            <p:cNvPr id="32795" name="Group 86"/>
            <p:cNvGrpSpPr/>
            <p:nvPr/>
          </p:nvGrpSpPr>
          <p:grpSpPr bwMode="auto">
            <a:xfrm>
              <a:off x="233" y="154"/>
              <a:ext cx="127" cy="127"/>
              <a:chOff x="0" y="0"/>
              <a:chExt cx="144" cy="144"/>
            </a:xfrm>
          </p:grpSpPr>
          <p:sp>
            <p:nvSpPr>
              <p:cNvPr id="32807" name="Oval 87"/>
              <p:cNvSpPr>
                <a:spLocks noChangeArrowheads="1"/>
              </p:cNvSpPr>
              <p:nvPr/>
            </p:nvSpPr>
            <p:spPr bwMode="auto">
              <a:xfrm>
                <a:off x="0" y="0"/>
                <a:ext cx="144" cy="144"/>
              </a:xfrm>
              <a:prstGeom prst="ellipse">
                <a:avLst/>
              </a:prstGeom>
              <a:solidFill>
                <a:schemeClr val="tx1"/>
              </a:solidFill>
              <a:ln w="28575">
                <a:solidFill>
                  <a:srgbClr val="0033CC"/>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2808" name="Line 88"/>
              <p:cNvSpPr>
                <a:spLocks noChangeShapeType="1"/>
              </p:cNvSpPr>
              <p:nvPr/>
            </p:nvSpPr>
            <p:spPr bwMode="auto">
              <a:xfrm>
                <a:off x="24" y="72"/>
                <a:ext cx="96" cy="0"/>
              </a:xfrm>
              <a:prstGeom prst="line">
                <a:avLst/>
              </a:prstGeom>
              <a:noFill/>
              <a:ln w="38100">
                <a:solidFill>
                  <a:srgbClr val="0033CC"/>
                </a:solidFill>
                <a:round/>
              </a:ln>
              <a:extLst>
                <a:ext uri="{909E8E84-426E-40DD-AFC4-6F175D3DCCD1}">
                  <a14:hiddenFill xmlns:a14="http://schemas.microsoft.com/office/drawing/2010/main">
                    <a:noFill/>
                  </a14:hiddenFill>
                </a:ext>
              </a:extLst>
            </p:spPr>
            <p:txBody>
              <a:bodyPr/>
              <a:lstStyle/>
              <a:p>
                <a:endParaRPr lang="zh-CN" altLang="en-US"/>
              </a:p>
            </p:txBody>
          </p:sp>
        </p:grpSp>
        <p:grpSp>
          <p:nvGrpSpPr>
            <p:cNvPr id="32796" name="Group 89"/>
            <p:cNvGrpSpPr/>
            <p:nvPr/>
          </p:nvGrpSpPr>
          <p:grpSpPr bwMode="auto">
            <a:xfrm>
              <a:off x="233" y="296"/>
              <a:ext cx="127" cy="127"/>
              <a:chOff x="0" y="0"/>
              <a:chExt cx="144" cy="144"/>
            </a:xfrm>
          </p:grpSpPr>
          <p:sp>
            <p:nvSpPr>
              <p:cNvPr id="32805" name="Oval 90"/>
              <p:cNvSpPr>
                <a:spLocks noChangeArrowheads="1"/>
              </p:cNvSpPr>
              <p:nvPr/>
            </p:nvSpPr>
            <p:spPr bwMode="auto">
              <a:xfrm>
                <a:off x="0" y="0"/>
                <a:ext cx="144" cy="144"/>
              </a:xfrm>
              <a:prstGeom prst="ellipse">
                <a:avLst/>
              </a:prstGeom>
              <a:solidFill>
                <a:schemeClr val="tx1"/>
              </a:solidFill>
              <a:ln w="28575">
                <a:solidFill>
                  <a:srgbClr val="0033CC"/>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2806" name="Line 91"/>
              <p:cNvSpPr>
                <a:spLocks noChangeShapeType="1"/>
              </p:cNvSpPr>
              <p:nvPr/>
            </p:nvSpPr>
            <p:spPr bwMode="auto">
              <a:xfrm>
                <a:off x="24" y="72"/>
                <a:ext cx="96" cy="0"/>
              </a:xfrm>
              <a:prstGeom prst="line">
                <a:avLst/>
              </a:prstGeom>
              <a:noFill/>
              <a:ln w="38100">
                <a:solidFill>
                  <a:srgbClr val="0033CC"/>
                </a:solidFill>
                <a:round/>
              </a:ln>
              <a:extLst>
                <a:ext uri="{909E8E84-426E-40DD-AFC4-6F175D3DCCD1}">
                  <a14:hiddenFill xmlns:a14="http://schemas.microsoft.com/office/drawing/2010/main">
                    <a:noFill/>
                  </a14:hiddenFill>
                </a:ext>
              </a:extLst>
            </p:spPr>
            <p:txBody>
              <a:bodyPr/>
              <a:lstStyle/>
              <a:p>
                <a:endParaRPr lang="zh-CN" altLang="en-US"/>
              </a:p>
            </p:txBody>
          </p:sp>
        </p:grpSp>
        <p:grpSp>
          <p:nvGrpSpPr>
            <p:cNvPr id="32797" name="Group 92"/>
            <p:cNvGrpSpPr/>
            <p:nvPr/>
          </p:nvGrpSpPr>
          <p:grpSpPr bwMode="auto">
            <a:xfrm>
              <a:off x="477" y="160"/>
              <a:ext cx="127" cy="127"/>
              <a:chOff x="0" y="0"/>
              <a:chExt cx="144" cy="144"/>
            </a:xfrm>
          </p:grpSpPr>
          <p:sp>
            <p:nvSpPr>
              <p:cNvPr id="32802" name="Oval 93"/>
              <p:cNvSpPr>
                <a:spLocks noChangeArrowheads="1"/>
              </p:cNvSpPr>
              <p:nvPr/>
            </p:nvSpPr>
            <p:spPr bwMode="auto">
              <a:xfrm>
                <a:off x="0" y="0"/>
                <a:ext cx="144" cy="144"/>
              </a:xfrm>
              <a:prstGeom prst="ellipse">
                <a:avLst/>
              </a:prstGeom>
              <a:solidFill>
                <a:schemeClr val="tx1"/>
              </a:solidFill>
              <a:ln w="28575">
                <a:solidFill>
                  <a:srgbClr val="FF0066"/>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2803" name="Line 94"/>
              <p:cNvSpPr>
                <a:spLocks noChangeShapeType="1"/>
              </p:cNvSpPr>
              <p:nvPr/>
            </p:nvSpPr>
            <p:spPr bwMode="auto">
              <a:xfrm>
                <a:off x="24" y="72"/>
                <a:ext cx="96" cy="0"/>
              </a:xfrm>
              <a:prstGeom prst="line">
                <a:avLst/>
              </a:prstGeom>
              <a:noFill/>
              <a:ln w="38100">
                <a:solidFill>
                  <a:srgbClr val="FF0066"/>
                </a:solidFill>
                <a:round/>
              </a:ln>
              <a:extLst>
                <a:ext uri="{909E8E84-426E-40DD-AFC4-6F175D3DCCD1}">
                  <a14:hiddenFill xmlns:a14="http://schemas.microsoft.com/office/drawing/2010/main">
                    <a:noFill/>
                  </a14:hiddenFill>
                </a:ext>
              </a:extLst>
            </p:spPr>
            <p:txBody>
              <a:bodyPr/>
              <a:lstStyle/>
              <a:p>
                <a:endParaRPr lang="zh-CN" altLang="en-US"/>
              </a:p>
            </p:txBody>
          </p:sp>
          <p:sp>
            <p:nvSpPr>
              <p:cNvPr id="32804" name="Line 95"/>
              <p:cNvSpPr>
                <a:spLocks noChangeShapeType="1"/>
              </p:cNvSpPr>
              <p:nvPr/>
            </p:nvSpPr>
            <p:spPr bwMode="auto">
              <a:xfrm rot="-5400000">
                <a:off x="24" y="72"/>
                <a:ext cx="96" cy="0"/>
              </a:xfrm>
              <a:prstGeom prst="line">
                <a:avLst/>
              </a:prstGeom>
              <a:noFill/>
              <a:ln w="38100">
                <a:solidFill>
                  <a:srgbClr val="FF0066"/>
                </a:solidFill>
                <a:round/>
              </a:ln>
              <a:extLst>
                <a:ext uri="{909E8E84-426E-40DD-AFC4-6F175D3DCCD1}">
                  <a14:hiddenFill xmlns:a14="http://schemas.microsoft.com/office/drawing/2010/main">
                    <a:noFill/>
                  </a14:hiddenFill>
                </a:ext>
              </a:extLst>
            </p:spPr>
            <p:txBody>
              <a:bodyPr/>
              <a:lstStyle/>
              <a:p>
                <a:endParaRPr lang="zh-CN" altLang="en-US"/>
              </a:p>
            </p:txBody>
          </p:sp>
        </p:grpSp>
        <p:grpSp>
          <p:nvGrpSpPr>
            <p:cNvPr id="32798" name="Group 96"/>
            <p:cNvGrpSpPr/>
            <p:nvPr/>
          </p:nvGrpSpPr>
          <p:grpSpPr bwMode="auto">
            <a:xfrm>
              <a:off x="477" y="296"/>
              <a:ext cx="127" cy="127"/>
              <a:chOff x="0" y="0"/>
              <a:chExt cx="144" cy="144"/>
            </a:xfrm>
          </p:grpSpPr>
          <p:sp>
            <p:nvSpPr>
              <p:cNvPr id="32799" name="Oval 97"/>
              <p:cNvSpPr>
                <a:spLocks noChangeArrowheads="1"/>
              </p:cNvSpPr>
              <p:nvPr/>
            </p:nvSpPr>
            <p:spPr bwMode="auto">
              <a:xfrm>
                <a:off x="0" y="0"/>
                <a:ext cx="144" cy="144"/>
              </a:xfrm>
              <a:prstGeom prst="ellipse">
                <a:avLst/>
              </a:prstGeom>
              <a:solidFill>
                <a:schemeClr val="tx1"/>
              </a:solidFill>
              <a:ln w="28575">
                <a:solidFill>
                  <a:srgbClr val="FF0066"/>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2800" name="Line 98"/>
              <p:cNvSpPr>
                <a:spLocks noChangeShapeType="1"/>
              </p:cNvSpPr>
              <p:nvPr/>
            </p:nvSpPr>
            <p:spPr bwMode="auto">
              <a:xfrm>
                <a:off x="24" y="72"/>
                <a:ext cx="96" cy="0"/>
              </a:xfrm>
              <a:prstGeom prst="line">
                <a:avLst/>
              </a:prstGeom>
              <a:noFill/>
              <a:ln w="38100">
                <a:solidFill>
                  <a:srgbClr val="FF0066"/>
                </a:solidFill>
                <a:round/>
              </a:ln>
              <a:extLst>
                <a:ext uri="{909E8E84-426E-40DD-AFC4-6F175D3DCCD1}">
                  <a14:hiddenFill xmlns:a14="http://schemas.microsoft.com/office/drawing/2010/main">
                    <a:noFill/>
                  </a14:hiddenFill>
                </a:ext>
              </a:extLst>
            </p:spPr>
            <p:txBody>
              <a:bodyPr/>
              <a:lstStyle/>
              <a:p>
                <a:endParaRPr lang="zh-CN" altLang="en-US"/>
              </a:p>
            </p:txBody>
          </p:sp>
          <p:sp>
            <p:nvSpPr>
              <p:cNvPr id="32801" name="Line 99"/>
              <p:cNvSpPr>
                <a:spLocks noChangeShapeType="1"/>
              </p:cNvSpPr>
              <p:nvPr/>
            </p:nvSpPr>
            <p:spPr bwMode="auto">
              <a:xfrm rot="-5400000">
                <a:off x="24" y="72"/>
                <a:ext cx="96" cy="0"/>
              </a:xfrm>
              <a:prstGeom prst="line">
                <a:avLst/>
              </a:prstGeom>
              <a:noFill/>
              <a:ln w="38100">
                <a:solidFill>
                  <a:srgbClr val="FF0066"/>
                </a:solidFill>
                <a:round/>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26" name="Group 100"/>
          <p:cNvGrpSpPr/>
          <p:nvPr/>
        </p:nvGrpSpPr>
        <p:grpSpPr bwMode="auto">
          <a:xfrm>
            <a:off x="190500" y="2262188"/>
            <a:ext cx="838200" cy="519112"/>
            <a:chOff x="0" y="0"/>
            <a:chExt cx="528" cy="327"/>
          </a:xfrm>
        </p:grpSpPr>
        <p:sp>
          <p:nvSpPr>
            <p:cNvPr id="32787" name="Line 101"/>
            <p:cNvSpPr>
              <a:spLocks noChangeShapeType="1"/>
            </p:cNvSpPr>
            <p:nvPr/>
          </p:nvSpPr>
          <p:spPr bwMode="auto">
            <a:xfrm>
              <a:off x="240" y="240"/>
              <a:ext cx="288" cy="0"/>
            </a:xfrm>
            <a:prstGeom prst="line">
              <a:avLst/>
            </a:prstGeom>
            <a:noFill/>
            <a:ln w="38100">
              <a:solidFill>
                <a:srgbClr val="FF0066"/>
              </a:solidFill>
              <a:round/>
              <a:tailEnd type="stealth" w="med" len="med"/>
            </a:ln>
            <a:extLst>
              <a:ext uri="{909E8E84-426E-40DD-AFC4-6F175D3DCCD1}">
                <a14:hiddenFill xmlns:a14="http://schemas.microsoft.com/office/drawing/2010/main">
                  <a:noFill/>
                </a14:hiddenFill>
              </a:ext>
            </a:extLst>
          </p:spPr>
          <p:txBody>
            <a:bodyPr/>
            <a:lstStyle/>
            <a:p>
              <a:endParaRPr lang="zh-CN" altLang="en-US"/>
            </a:p>
          </p:txBody>
        </p:sp>
        <p:sp>
          <p:nvSpPr>
            <p:cNvPr id="32788" name="Text Box 102"/>
            <p:cNvSpPr txBox="1">
              <a:spLocks noChangeArrowheads="1"/>
            </p:cNvSpPr>
            <p:nvPr/>
          </p:nvSpPr>
          <p:spPr bwMode="auto">
            <a:xfrm>
              <a:off x="0" y="0"/>
              <a:ext cx="20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pPr>
              <a:r>
                <a:rPr lang="zh-CN" altLang="zh-CN" sz="2800" b="1" i="1">
                  <a:solidFill>
                    <a:srgbClr val="FF0066"/>
                  </a:solidFill>
                  <a:latin typeface="Times New Roman" panose="02020603050405020304" pitchFamily="18" charset="0"/>
                  <a:ea typeface="隶书" panose="02010509060101010101" pitchFamily="49" charset="-122"/>
                </a:rPr>
                <a:t>I</a:t>
              </a:r>
              <a:endParaRPr lang="zh-CN" altLang="zh-CN" sz="2800" b="1" baseline="-25000">
                <a:solidFill>
                  <a:srgbClr val="FF0066"/>
                </a:solidFill>
                <a:latin typeface="Times New Roman" panose="02020603050405020304" pitchFamily="18" charset="0"/>
                <a:ea typeface="隶书" panose="02010509060101010101" pitchFamily="49" charset="-122"/>
              </a:endParaRPr>
            </a:p>
          </p:txBody>
        </p:sp>
      </p:grpSp>
      <p:sp>
        <p:nvSpPr>
          <p:cNvPr id="28775" name="Rectangle 103"/>
          <p:cNvSpPr>
            <a:spLocks noChangeArrowheads="1"/>
          </p:cNvSpPr>
          <p:nvPr/>
        </p:nvSpPr>
        <p:spPr bwMode="auto">
          <a:xfrm>
            <a:off x="539750" y="5013325"/>
            <a:ext cx="3643313"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pPr>
            <a:r>
              <a:rPr lang="zh-CN" altLang="zh-CN" sz="2800" b="1" i="1">
                <a:solidFill>
                  <a:srgbClr val="FF0066"/>
                </a:solidFill>
                <a:latin typeface="Times New Roman" panose="02020603050405020304" pitchFamily="18" charset="0"/>
              </a:rPr>
              <a:t>I</a:t>
            </a:r>
            <a:r>
              <a:rPr lang="zh-CN" altLang="zh-CN" sz="2900" b="1" baseline="-25000">
                <a:solidFill>
                  <a:srgbClr val="FF0066"/>
                </a:solidFill>
                <a:latin typeface="Times New Roman" panose="02020603050405020304" pitchFamily="18" charset="0"/>
              </a:rPr>
              <a:t> </a:t>
            </a:r>
            <a:r>
              <a:rPr lang="zh-CN" altLang="zh-CN" sz="2800" b="1">
                <a:solidFill>
                  <a:srgbClr val="FF0066"/>
                </a:solidFill>
                <a:latin typeface="Times New Roman" panose="02020603050405020304" pitchFamily="18" charset="0"/>
              </a:rPr>
              <a:t>= </a:t>
            </a:r>
            <a:r>
              <a:rPr lang="zh-CN" altLang="zh-CN" sz="2800" b="1" i="1">
                <a:solidFill>
                  <a:srgbClr val="FF0066"/>
                </a:solidFill>
                <a:latin typeface="Times New Roman" panose="02020603050405020304" pitchFamily="18" charset="0"/>
              </a:rPr>
              <a:t>I</a:t>
            </a:r>
            <a:r>
              <a:rPr lang="zh-CN" altLang="zh-CN" sz="2900" b="1" baseline="-25000">
                <a:solidFill>
                  <a:srgbClr val="FF0066"/>
                </a:solidFill>
                <a:latin typeface="Times New Roman" panose="02020603050405020304" pitchFamily="18" charset="0"/>
              </a:rPr>
              <a:t>多子 </a:t>
            </a:r>
            <a:r>
              <a:rPr lang="zh-CN" altLang="zh-CN" sz="2900" b="1">
                <a:solidFill>
                  <a:srgbClr val="FF0066"/>
                </a:solidFill>
                <a:latin typeface="Times New Roman" panose="02020603050405020304" pitchFamily="18" charset="0"/>
                <a:sym typeface="Symbol" panose="05050102010706020507" pitchFamily="18" charset="2"/>
              </a:rPr>
              <a:t> </a:t>
            </a:r>
            <a:r>
              <a:rPr lang="zh-CN" altLang="zh-CN" sz="2800" b="1" i="1">
                <a:solidFill>
                  <a:srgbClr val="FF0066"/>
                </a:solidFill>
                <a:latin typeface="Times New Roman" panose="02020603050405020304" pitchFamily="18" charset="0"/>
              </a:rPr>
              <a:t>I</a:t>
            </a:r>
            <a:r>
              <a:rPr lang="zh-CN" altLang="zh-CN" sz="2900" b="1" baseline="-25000">
                <a:solidFill>
                  <a:srgbClr val="FF0066"/>
                </a:solidFill>
                <a:latin typeface="Times New Roman" panose="02020603050405020304" pitchFamily="18" charset="0"/>
              </a:rPr>
              <a:t>少子</a:t>
            </a:r>
            <a:r>
              <a:rPr lang="zh-CN" altLang="zh-CN" sz="2800" b="1">
                <a:solidFill>
                  <a:srgbClr val="FF0066"/>
                </a:solidFill>
                <a:latin typeface="Times New Roman" panose="02020603050405020304" pitchFamily="18" charset="0"/>
              </a:rPr>
              <a:t> </a:t>
            </a:r>
            <a:r>
              <a:rPr lang="zh-CN" altLang="zh-CN" sz="2800" b="1">
                <a:solidFill>
                  <a:srgbClr val="FF0066"/>
                </a:solidFill>
                <a:latin typeface="Times New Roman" panose="02020603050405020304" pitchFamily="18" charset="0"/>
                <a:sym typeface="Symbol" panose="05050102010706020507" pitchFamily="18" charset="2"/>
              </a:rPr>
              <a:t></a:t>
            </a:r>
            <a:r>
              <a:rPr lang="zh-CN" altLang="zh-CN" sz="2800" b="1">
                <a:solidFill>
                  <a:srgbClr val="FF0066"/>
                </a:solidFill>
                <a:latin typeface="Times New Roman" panose="02020603050405020304" pitchFamily="18" charset="0"/>
              </a:rPr>
              <a:t> </a:t>
            </a:r>
            <a:r>
              <a:rPr lang="zh-CN" altLang="zh-CN" sz="2800" b="1" i="1">
                <a:solidFill>
                  <a:srgbClr val="FF0066"/>
                </a:solidFill>
                <a:latin typeface="Times New Roman" panose="02020603050405020304" pitchFamily="18" charset="0"/>
              </a:rPr>
              <a:t>I</a:t>
            </a:r>
            <a:r>
              <a:rPr lang="zh-CN" altLang="zh-CN" sz="2900" b="1" baseline="-25000">
                <a:solidFill>
                  <a:srgbClr val="FF0066"/>
                </a:solidFill>
                <a:latin typeface="Times New Roman" panose="02020603050405020304" pitchFamily="18" charset="0"/>
              </a:rPr>
              <a:t>多子</a:t>
            </a:r>
            <a:endParaRPr lang="zh-CN" altLang="zh-CN" sz="2900" baseline="-25000">
              <a:solidFill>
                <a:srgbClr val="FF0066"/>
              </a:solidFill>
              <a:latin typeface="Times New Roman" panose="02020603050405020304" pitchFamily="18" charset="0"/>
            </a:endParaRPr>
          </a:p>
        </p:txBody>
      </p:sp>
      <p:sp>
        <p:nvSpPr>
          <p:cNvPr id="28776" name="AutoShape 104"/>
          <p:cNvSpPr>
            <a:spLocks noChangeArrowheads="1"/>
          </p:cNvSpPr>
          <p:nvPr/>
        </p:nvSpPr>
        <p:spPr bwMode="auto">
          <a:xfrm>
            <a:off x="0" y="1773238"/>
            <a:ext cx="1692275" cy="576262"/>
          </a:xfrm>
          <a:prstGeom prst="wedgeEllipseCallout">
            <a:avLst>
              <a:gd name="adj1" fmla="val -20074"/>
              <a:gd name="adj2" fmla="val 77824"/>
            </a:avLst>
          </a:prstGeom>
          <a:solidFill>
            <a:srgbClr val="99FF99"/>
          </a:solidFill>
          <a:ln w="9525" cmpd="sng">
            <a:solidFill>
              <a:srgbClr val="FF9933"/>
            </a:solidFill>
            <a:miter lim="800000"/>
          </a:ln>
          <a:effectLst/>
        </p:spPr>
        <p:txBody>
          <a:bodyPr/>
          <a:lstStyle/>
          <a:p>
            <a:pPr algn="ctr">
              <a:defRPr/>
            </a:pPr>
            <a:r>
              <a:rPr lang="zh-CN" sz="2000" b="1">
                <a:solidFill>
                  <a:srgbClr val="003399"/>
                </a:solidFill>
                <a:effectLst>
                  <a:outerShdw blurRad="38100" dist="38100" dir="2700000" algn="tl">
                    <a:srgbClr val="000000"/>
                  </a:outerShdw>
                </a:effectLst>
                <a:latin typeface="Times New Roman" panose="02020603050405020304" pitchFamily="18" charset="0"/>
              </a:rPr>
              <a:t>正向电流</a:t>
            </a:r>
            <a:endParaRPr lang="zh-CN" sz="2000" b="1">
              <a:solidFill>
                <a:srgbClr val="003399"/>
              </a:solidFill>
              <a:effectLst>
                <a:outerShdw blurRad="38100" dist="38100" dir="2700000" algn="tl">
                  <a:srgbClr val="000000"/>
                </a:outerShdw>
              </a:effectLst>
              <a:latin typeface="Times New Roman" panose="02020603050405020304" pitchFamily="18" charset="0"/>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8676">
                                            <p:txEl>
                                              <p:pRg st="0" end="0"/>
                                            </p:txEl>
                                          </p:spTgt>
                                        </p:tgtEl>
                                        <p:attrNameLst>
                                          <p:attrName>style.visibility</p:attrName>
                                        </p:attrNameLst>
                                      </p:cBhvr>
                                      <p:to>
                                        <p:strVal val="visible"/>
                                      </p:to>
                                    </p:set>
                                    <p:animEffect transition="in" filter="wipe(left)">
                                      <p:cBhvr>
                                        <p:cTn id="7" dur="500"/>
                                        <p:tgtEl>
                                          <p:spTgt spid="2867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8677">
                                            <p:txEl>
                                              <p:pRg st="0" end="0"/>
                                            </p:txEl>
                                          </p:spTgt>
                                        </p:tgtEl>
                                        <p:attrNameLst>
                                          <p:attrName>style.visibility</p:attrName>
                                        </p:attrNameLst>
                                      </p:cBhvr>
                                      <p:to>
                                        <p:strVal val="visible"/>
                                      </p:to>
                                    </p:set>
                                    <p:animEffect transition="in" filter="wipe(left)">
                                      <p:cBhvr>
                                        <p:cTn id="12" dur="500"/>
                                        <p:tgtEl>
                                          <p:spTgt spid="2867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8677">
                                            <p:txEl>
                                              <p:pRg st="1" end="1"/>
                                            </p:txEl>
                                          </p:spTgt>
                                        </p:tgtEl>
                                        <p:attrNameLst>
                                          <p:attrName>style.visibility</p:attrName>
                                        </p:attrNameLst>
                                      </p:cBhvr>
                                      <p:to>
                                        <p:strVal val="visible"/>
                                      </p:to>
                                    </p:set>
                                    <p:animEffect transition="in" filter="wipe(left)">
                                      <p:cBhvr>
                                        <p:cTn id="17" dur="500"/>
                                        <p:tgtEl>
                                          <p:spTgt spid="28677">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37"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barn(outVertical)">
                                      <p:cBhvr>
                                        <p:cTn id="22" dur="5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2" fill="hold" nodeType="clickEffect">
                                  <p:stCondLst>
                                    <p:cond delay="0"/>
                                  </p:stCondLst>
                                  <p:childTnLst>
                                    <p:set>
                                      <p:cBhvr>
                                        <p:cTn id="26" dur="1" fill="hold">
                                          <p:stCondLst>
                                            <p:cond delay="0"/>
                                          </p:stCondLst>
                                        </p:cTn>
                                        <p:tgtEl>
                                          <p:spTgt spid="28728"/>
                                        </p:tgtEl>
                                        <p:attrNameLst>
                                          <p:attrName>style.visibility</p:attrName>
                                        </p:attrNameLst>
                                      </p:cBhvr>
                                      <p:to>
                                        <p:strVal val="visible"/>
                                      </p:to>
                                    </p:set>
                                    <p:animEffect transition="in" filter="wipe(right)">
                                      <p:cBhvr>
                                        <p:cTn id="27" dur="500"/>
                                        <p:tgtEl>
                                          <p:spTgt spid="28728"/>
                                        </p:tgtEl>
                                      </p:cBhvr>
                                    </p:animEffect>
                                  </p:childTnLst>
                                </p:cTn>
                              </p:par>
                            </p:childTnLst>
                          </p:cTn>
                        </p:par>
                        <p:par>
                          <p:cTn id="28" fill="hold">
                            <p:stCondLst>
                              <p:cond delay="500"/>
                            </p:stCondLst>
                            <p:childTnLst>
                              <p:par>
                                <p:cTn id="29" presetID="22" presetClass="entr" presetSubtype="8" fill="hold" grpId="0" nodeType="afterEffect">
                                  <p:stCondLst>
                                    <p:cond delay="0"/>
                                  </p:stCondLst>
                                  <p:childTnLst>
                                    <p:set>
                                      <p:cBhvr>
                                        <p:cTn id="30" dur="1" fill="hold">
                                          <p:stCondLst>
                                            <p:cond delay="0"/>
                                          </p:stCondLst>
                                        </p:cTn>
                                        <p:tgtEl>
                                          <p:spTgt spid="28729">
                                            <p:txEl>
                                              <p:pRg st="0" end="0"/>
                                            </p:txEl>
                                          </p:spTgt>
                                        </p:tgtEl>
                                        <p:attrNameLst>
                                          <p:attrName>style.visibility</p:attrName>
                                        </p:attrNameLst>
                                      </p:cBhvr>
                                      <p:to>
                                        <p:strVal val="visible"/>
                                      </p:to>
                                    </p:set>
                                    <p:animEffect transition="in" filter="wipe(left)">
                                      <p:cBhvr>
                                        <p:cTn id="31" dur="500"/>
                                        <p:tgtEl>
                                          <p:spTgt spid="28729">
                                            <p:txEl>
                                              <p:pRg st="0" end="0"/>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nodeType="clickEffect">
                                  <p:stCondLst>
                                    <p:cond delay="0"/>
                                  </p:stCondLst>
                                  <p:childTnLst>
                                    <p:set>
                                      <p:cBhvr>
                                        <p:cTn id="35" dur="1" fill="hold">
                                          <p:stCondLst>
                                            <p:cond delay="0"/>
                                          </p:stCondLst>
                                        </p:cTn>
                                        <p:tgtEl>
                                          <p:spTgt spid="16"/>
                                        </p:tgtEl>
                                        <p:attrNameLst>
                                          <p:attrName>style.visibility</p:attrName>
                                        </p:attrNameLst>
                                      </p:cBhvr>
                                      <p:to>
                                        <p:strVal val="visible"/>
                                      </p:to>
                                    </p:set>
                                    <p:animEffect transition="in" filter="wipe(down)">
                                      <p:cBhvr>
                                        <p:cTn id="36" dur="500"/>
                                        <p:tgtEl>
                                          <p:spTgt spid="16"/>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28743"/>
                                        </p:tgtEl>
                                        <p:attrNameLst>
                                          <p:attrName>style.visibility</p:attrName>
                                        </p:attrNameLst>
                                      </p:cBhvr>
                                      <p:to>
                                        <p:strVal val="visible"/>
                                      </p:to>
                                    </p:set>
                                    <p:animEffect transition="in" filter="wipe(left)">
                                      <p:cBhvr>
                                        <p:cTn id="41" dur="500"/>
                                        <p:tgtEl>
                                          <p:spTgt spid="28743"/>
                                        </p:tgtEl>
                                      </p:cBhvr>
                                    </p:animEffect>
                                  </p:childTnLst>
                                </p:cTn>
                              </p:par>
                            </p:childTnLst>
                          </p:cTn>
                        </p:par>
                        <p:par>
                          <p:cTn id="42" fill="hold">
                            <p:stCondLst>
                              <p:cond delay="500"/>
                            </p:stCondLst>
                            <p:childTnLst>
                              <p:par>
                                <p:cTn id="43" presetID="22" presetClass="entr" presetSubtype="8" fill="hold" grpId="0" nodeType="afterEffect">
                                  <p:stCondLst>
                                    <p:cond delay="0"/>
                                  </p:stCondLst>
                                  <p:childTnLst>
                                    <p:set>
                                      <p:cBhvr>
                                        <p:cTn id="44" dur="1" fill="hold">
                                          <p:stCondLst>
                                            <p:cond delay="0"/>
                                          </p:stCondLst>
                                        </p:cTn>
                                        <p:tgtEl>
                                          <p:spTgt spid="28744">
                                            <p:txEl>
                                              <p:pRg st="0" end="0"/>
                                            </p:txEl>
                                          </p:spTgt>
                                        </p:tgtEl>
                                        <p:attrNameLst>
                                          <p:attrName>style.visibility</p:attrName>
                                        </p:attrNameLst>
                                      </p:cBhvr>
                                      <p:to>
                                        <p:strVal val="visible"/>
                                      </p:to>
                                    </p:set>
                                    <p:animEffect transition="in" filter="wipe(left)">
                                      <p:cBhvr>
                                        <p:cTn id="45" dur="500"/>
                                        <p:tgtEl>
                                          <p:spTgt spid="28744">
                                            <p:txEl>
                                              <p:pRg st="0" end="0"/>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28745"/>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6" presetClass="entr" presetSubtype="21" fill="hold" nodeType="clickEffect">
                                  <p:stCondLst>
                                    <p:cond delay="0"/>
                                  </p:stCondLst>
                                  <p:childTnLst>
                                    <p:set>
                                      <p:cBhvr>
                                        <p:cTn id="53" dur="1" fill="hold">
                                          <p:stCondLst>
                                            <p:cond delay="0"/>
                                          </p:stCondLst>
                                        </p:cTn>
                                        <p:tgtEl>
                                          <p:spTgt spid="19"/>
                                        </p:tgtEl>
                                        <p:attrNameLst>
                                          <p:attrName>style.visibility</p:attrName>
                                        </p:attrNameLst>
                                      </p:cBhvr>
                                      <p:to>
                                        <p:strVal val="visible"/>
                                      </p:to>
                                    </p:set>
                                    <p:animEffect transition="in" filter="barn(inVertical)">
                                      <p:cBhvr>
                                        <p:cTn id="54" dur="500"/>
                                        <p:tgtEl>
                                          <p:spTgt spid="19"/>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grpId="0" nodeType="clickEffect">
                                  <p:stCondLst>
                                    <p:cond delay="0"/>
                                  </p:stCondLst>
                                  <p:childTnLst>
                                    <p:set>
                                      <p:cBhvr>
                                        <p:cTn id="58" dur="1" fill="hold">
                                          <p:stCondLst>
                                            <p:cond delay="0"/>
                                          </p:stCondLst>
                                        </p:cTn>
                                        <p:tgtEl>
                                          <p:spTgt spid="28775">
                                            <p:txEl>
                                              <p:pRg st="0" end="0"/>
                                            </p:txEl>
                                          </p:spTgt>
                                        </p:tgtEl>
                                        <p:attrNameLst>
                                          <p:attrName>style.visibility</p:attrName>
                                        </p:attrNameLst>
                                      </p:cBhvr>
                                      <p:to>
                                        <p:strVal val="visible"/>
                                      </p:to>
                                    </p:set>
                                    <p:animEffect transition="in" filter="wipe(left)">
                                      <p:cBhvr>
                                        <p:cTn id="59" dur="500"/>
                                        <p:tgtEl>
                                          <p:spTgt spid="28775">
                                            <p:txEl>
                                              <p:pRg st="0" end="0"/>
                                            </p:txEl>
                                          </p:spTgt>
                                        </p:tgtEl>
                                      </p:cBhvr>
                                    </p:animEffect>
                                  </p:childTnLst>
                                </p:cTn>
                              </p:par>
                            </p:childTnLst>
                          </p:cTn>
                        </p:par>
                        <p:par>
                          <p:cTn id="60" fill="hold">
                            <p:stCondLst>
                              <p:cond delay="500"/>
                            </p:stCondLst>
                            <p:childTnLst>
                              <p:par>
                                <p:cTn id="61" presetID="12" presetClass="entr" presetSubtype="8" fill="hold" nodeType="afterEffect">
                                  <p:stCondLst>
                                    <p:cond delay="0"/>
                                  </p:stCondLst>
                                  <p:childTnLst>
                                    <p:set>
                                      <p:cBhvr>
                                        <p:cTn id="62" dur="1" fill="hold">
                                          <p:stCondLst>
                                            <p:cond delay="0"/>
                                          </p:stCondLst>
                                        </p:cTn>
                                        <p:tgtEl>
                                          <p:spTgt spid="26"/>
                                        </p:tgtEl>
                                        <p:attrNameLst>
                                          <p:attrName>style.visibility</p:attrName>
                                        </p:attrNameLst>
                                      </p:cBhvr>
                                      <p:to>
                                        <p:strVal val="visible"/>
                                      </p:to>
                                    </p:set>
                                    <p:animEffect transition="in" filter="slide(fromLeft)">
                                      <p:cBhvr>
                                        <p:cTn id="63" dur="500"/>
                                        <p:tgtEl>
                                          <p:spTgt spid="26"/>
                                        </p:tgtEl>
                                      </p:cBhvr>
                                    </p:animEffect>
                                  </p:childTnLst>
                                </p:cTn>
                              </p:par>
                            </p:childTnLst>
                          </p:cTn>
                        </p:par>
                      </p:childTnLst>
                    </p:cTn>
                  </p:par>
                  <p:par>
                    <p:cTn id="64" fill="hold">
                      <p:stCondLst>
                        <p:cond delay="indefinite"/>
                      </p:stCondLst>
                      <p:childTnLst>
                        <p:par>
                          <p:cTn id="65" fill="hold">
                            <p:stCondLst>
                              <p:cond delay="0"/>
                            </p:stCondLst>
                            <p:childTnLst>
                              <p:par>
                                <p:cTn id="66" presetID="3" presetClass="entr" presetSubtype="10" fill="hold" grpId="0" nodeType="clickEffect">
                                  <p:stCondLst>
                                    <p:cond delay="0"/>
                                  </p:stCondLst>
                                  <p:childTnLst>
                                    <p:set>
                                      <p:cBhvr>
                                        <p:cTn id="67" dur="1" fill="hold">
                                          <p:stCondLst>
                                            <p:cond delay="0"/>
                                          </p:stCondLst>
                                        </p:cTn>
                                        <p:tgtEl>
                                          <p:spTgt spid="28776"/>
                                        </p:tgtEl>
                                        <p:attrNameLst>
                                          <p:attrName>style.visibility</p:attrName>
                                        </p:attrNameLst>
                                      </p:cBhvr>
                                      <p:to>
                                        <p:strVal val="visible"/>
                                      </p:to>
                                    </p:set>
                                    <p:animEffect transition="in" filter="blinds(horizontal)">
                                      <p:cBhvr>
                                        <p:cTn id="68" dur="500"/>
                                        <p:tgtEl>
                                          <p:spTgt spid="287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6" grpId="0" advAuto="0" autoUpdateAnimBg="0" build="p"/>
      <p:bldP spid="28677" grpId="0" autoUpdateAnimBg="0" build="p"/>
      <p:bldP spid="28729" grpId="0" advAuto="0" autoUpdateAnimBg="0" build="p"/>
      <p:bldP spid="28744" grpId="0" advAuto="0" autoUpdateAnimBg="0" build="p"/>
      <p:bldP spid="28745" grpId="0" autoUpdateAnimBg="0"/>
      <p:bldP spid="28775" grpId="0" autoUpdateAnimBg="0" build="p"/>
      <p:bldP spid="28776" grpId="0" animBg="1"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6F9DBBB4-1352-4D3F-AD63-372052CA575C}" type="slidenum">
              <a:rPr lang="zh-CN" altLang="zh-CN">
                <a:latin typeface="Arial Black" panose="020B0A04020102020204" pitchFamily="34" charset="0"/>
              </a:rPr>
            </a:fld>
            <a:endParaRPr lang="zh-CN" altLang="zh-CN">
              <a:latin typeface="Arial Black" panose="020B0A04020102020204" pitchFamily="34" charset="0"/>
            </a:endParaRPr>
          </a:p>
        </p:txBody>
      </p:sp>
      <p:sp>
        <p:nvSpPr>
          <p:cNvPr id="33795" name="Date Placeholder 5"/>
          <p:cNvSpPr>
            <a:spLocks noGrp="1"/>
          </p:cNvSpPr>
          <p:nvPr>
            <p:ph type="dt"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F7C8FC92-D2D4-488D-AFD9-3C53920F2A62}" type="datetime1">
              <a:rPr lang="zh-CN" altLang="en-US"/>
            </a:fld>
            <a:endParaRPr lang="zh-CN" altLang="zh-CN"/>
          </a:p>
        </p:txBody>
      </p:sp>
      <p:grpSp>
        <p:nvGrpSpPr>
          <p:cNvPr id="2" name="Group 2"/>
          <p:cNvGrpSpPr/>
          <p:nvPr/>
        </p:nvGrpSpPr>
        <p:grpSpPr bwMode="auto">
          <a:xfrm>
            <a:off x="1073150" y="2082800"/>
            <a:ext cx="3048000" cy="712788"/>
            <a:chOff x="0" y="0"/>
            <a:chExt cx="1920" cy="449"/>
          </a:xfrm>
        </p:grpSpPr>
        <p:grpSp>
          <p:nvGrpSpPr>
            <p:cNvPr id="33889" name="Group 3"/>
            <p:cNvGrpSpPr/>
            <p:nvPr/>
          </p:nvGrpSpPr>
          <p:grpSpPr bwMode="auto">
            <a:xfrm>
              <a:off x="0" y="0"/>
              <a:ext cx="1690" cy="449"/>
              <a:chOff x="0" y="0"/>
              <a:chExt cx="1690" cy="449"/>
            </a:xfrm>
          </p:grpSpPr>
          <p:sp>
            <p:nvSpPr>
              <p:cNvPr id="33892" name="Rectangle 4"/>
              <p:cNvSpPr>
                <a:spLocks noChangeArrowheads="1"/>
              </p:cNvSpPr>
              <p:nvPr/>
            </p:nvSpPr>
            <p:spPr bwMode="auto">
              <a:xfrm>
                <a:off x="0" y="0"/>
                <a:ext cx="1690" cy="449"/>
              </a:xfrm>
              <a:prstGeom prst="rect">
                <a:avLst/>
              </a:prstGeom>
              <a:solidFill>
                <a:srgbClr val="CCFFFF"/>
              </a:solidFill>
              <a:ln w="38100">
                <a:solidFill>
                  <a:schemeClr val="bg2"/>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3893" name="Line 5"/>
              <p:cNvSpPr>
                <a:spLocks noChangeShapeType="1"/>
              </p:cNvSpPr>
              <p:nvPr/>
            </p:nvSpPr>
            <p:spPr bwMode="auto">
              <a:xfrm>
                <a:off x="867" y="17"/>
                <a:ext cx="1" cy="432"/>
              </a:xfrm>
              <a:prstGeom prst="line">
                <a:avLst/>
              </a:prstGeom>
              <a:noFill/>
              <a:ln w="28575">
                <a:solidFill>
                  <a:srgbClr val="11111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894" name="Rectangle 6"/>
              <p:cNvSpPr>
                <a:spLocks noChangeArrowheads="1"/>
              </p:cNvSpPr>
              <p:nvPr/>
            </p:nvSpPr>
            <p:spPr bwMode="auto">
              <a:xfrm>
                <a:off x="553" y="11"/>
                <a:ext cx="668" cy="428"/>
              </a:xfrm>
              <a:prstGeom prst="rect">
                <a:avLst/>
              </a:prstGeom>
              <a:solidFill>
                <a:srgbClr val="FFFFCC"/>
              </a:solidFill>
              <a:ln w="9525">
                <a:solidFill>
                  <a:srgbClr val="11111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nvGrpSpPr>
              <p:cNvPr id="33895" name="Group 7"/>
              <p:cNvGrpSpPr/>
              <p:nvPr/>
            </p:nvGrpSpPr>
            <p:grpSpPr bwMode="auto">
              <a:xfrm>
                <a:off x="917" y="15"/>
                <a:ext cx="127" cy="127"/>
                <a:chOff x="0" y="0"/>
                <a:chExt cx="144" cy="144"/>
              </a:xfrm>
            </p:grpSpPr>
            <p:sp>
              <p:nvSpPr>
                <p:cNvPr id="33935" name="Oval 8"/>
                <p:cNvSpPr>
                  <a:spLocks noChangeArrowheads="1"/>
                </p:cNvSpPr>
                <p:nvPr/>
              </p:nvSpPr>
              <p:spPr bwMode="auto">
                <a:xfrm>
                  <a:off x="0" y="0"/>
                  <a:ext cx="144" cy="144"/>
                </a:xfrm>
                <a:prstGeom prst="ellipse">
                  <a:avLst/>
                </a:prstGeom>
                <a:solidFill>
                  <a:schemeClr val="tx1"/>
                </a:solidFill>
                <a:ln w="28575">
                  <a:solidFill>
                    <a:srgbClr val="FF0066"/>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3936" name="Line 9"/>
                <p:cNvSpPr>
                  <a:spLocks noChangeShapeType="1"/>
                </p:cNvSpPr>
                <p:nvPr/>
              </p:nvSpPr>
              <p:spPr bwMode="auto">
                <a:xfrm>
                  <a:off x="24" y="72"/>
                  <a:ext cx="96" cy="0"/>
                </a:xfrm>
                <a:prstGeom prst="line">
                  <a:avLst/>
                </a:prstGeom>
                <a:noFill/>
                <a:ln w="38100">
                  <a:solidFill>
                    <a:srgbClr val="FF0066"/>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937" name="Line 10"/>
                <p:cNvSpPr>
                  <a:spLocks noChangeShapeType="1"/>
                </p:cNvSpPr>
                <p:nvPr/>
              </p:nvSpPr>
              <p:spPr bwMode="auto">
                <a:xfrm rot="-5400000">
                  <a:off x="24" y="72"/>
                  <a:ext cx="96" cy="0"/>
                </a:xfrm>
                <a:prstGeom prst="line">
                  <a:avLst/>
                </a:prstGeom>
                <a:noFill/>
                <a:ln w="38100">
                  <a:solidFill>
                    <a:srgbClr val="FF0066"/>
                  </a:solidFill>
                  <a:round/>
                </a:ln>
                <a:extLst>
                  <a:ext uri="{909E8E84-426E-40DD-AFC4-6F175D3DCCD1}">
                    <a14:hiddenFill xmlns:a14="http://schemas.microsoft.com/office/drawing/2010/main">
                      <a:noFill/>
                    </a14:hiddenFill>
                  </a:ext>
                </a:extLst>
              </p:spPr>
              <p:txBody>
                <a:bodyPr/>
                <a:lstStyle/>
                <a:p>
                  <a:endParaRPr lang="zh-CN" altLang="en-US"/>
                </a:p>
              </p:txBody>
            </p:sp>
          </p:grpSp>
          <p:grpSp>
            <p:nvGrpSpPr>
              <p:cNvPr id="33896" name="Group 11"/>
              <p:cNvGrpSpPr/>
              <p:nvPr/>
            </p:nvGrpSpPr>
            <p:grpSpPr bwMode="auto">
              <a:xfrm>
                <a:off x="726" y="17"/>
                <a:ext cx="128" cy="127"/>
                <a:chOff x="0" y="0"/>
                <a:chExt cx="144" cy="144"/>
              </a:xfrm>
            </p:grpSpPr>
            <p:sp>
              <p:nvSpPr>
                <p:cNvPr id="33933" name="Oval 12"/>
                <p:cNvSpPr>
                  <a:spLocks noChangeArrowheads="1"/>
                </p:cNvSpPr>
                <p:nvPr/>
              </p:nvSpPr>
              <p:spPr bwMode="auto">
                <a:xfrm>
                  <a:off x="0" y="0"/>
                  <a:ext cx="144" cy="144"/>
                </a:xfrm>
                <a:prstGeom prst="ellipse">
                  <a:avLst/>
                </a:prstGeom>
                <a:solidFill>
                  <a:schemeClr val="tx1"/>
                </a:solidFill>
                <a:ln w="28575">
                  <a:solidFill>
                    <a:srgbClr val="0033CC"/>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3934" name="Line 13"/>
                <p:cNvSpPr>
                  <a:spLocks noChangeShapeType="1"/>
                </p:cNvSpPr>
                <p:nvPr/>
              </p:nvSpPr>
              <p:spPr bwMode="auto">
                <a:xfrm>
                  <a:off x="24" y="72"/>
                  <a:ext cx="96" cy="0"/>
                </a:xfrm>
                <a:prstGeom prst="line">
                  <a:avLst/>
                </a:prstGeom>
                <a:noFill/>
                <a:ln w="38100">
                  <a:solidFill>
                    <a:srgbClr val="0033CC"/>
                  </a:solidFill>
                  <a:round/>
                </a:ln>
                <a:extLst>
                  <a:ext uri="{909E8E84-426E-40DD-AFC4-6F175D3DCCD1}">
                    <a14:hiddenFill xmlns:a14="http://schemas.microsoft.com/office/drawing/2010/main">
                      <a:noFill/>
                    </a14:hiddenFill>
                  </a:ext>
                </a:extLst>
              </p:spPr>
              <p:txBody>
                <a:bodyPr/>
                <a:lstStyle/>
                <a:p>
                  <a:endParaRPr lang="zh-CN" altLang="en-US"/>
                </a:p>
              </p:txBody>
            </p:sp>
          </p:grpSp>
          <p:grpSp>
            <p:nvGrpSpPr>
              <p:cNvPr id="33897" name="Group 14"/>
              <p:cNvGrpSpPr/>
              <p:nvPr/>
            </p:nvGrpSpPr>
            <p:grpSpPr bwMode="auto">
              <a:xfrm>
                <a:off x="726" y="161"/>
                <a:ext cx="128" cy="127"/>
                <a:chOff x="0" y="0"/>
                <a:chExt cx="144" cy="144"/>
              </a:xfrm>
            </p:grpSpPr>
            <p:sp>
              <p:nvSpPr>
                <p:cNvPr id="33931" name="Oval 15"/>
                <p:cNvSpPr>
                  <a:spLocks noChangeArrowheads="1"/>
                </p:cNvSpPr>
                <p:nvPr/>
              </p:nvSpPr>
              <p:spPr bwMode="auto">
                <a:xfrm>
                  <a:off x="0" y="0"/>
                  <a:ext cx="144" cy="144"/>
                </a:xfrm>
                <a:prstGeom prst="ellipse">
                  <a:avLst/>
                </a:prstGeom>
                <a:solidFill>
                  <a:schemeClr val="tx1"/>
                </a:solidFill>
                <a:ln w="28575">
                  <a:solidFill>
                    <a:srgbClr val="0033CC"/>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3932" name="Line 16"/>
                <p:cNvSpPr>
                  <a:spLocks noChangeShapeType="1"/>
                </p:cNvSpPr>
                <p:nvPr/>
              </p:nvSpPr>
              <p:spPr bwMode="auto">
                <a:xfrm>
                  <a:off x="24" y="72"/>
                  <a:ext cx="96" cy="0"/>
                </a:xfrm>
                <a:prstGeom prst="line">
                  <a:avLst/>
                </a:prstGeom>
                <a:noFill/>
                <a:ln w="38100">
                  <a:solidFill>
                    <a:srgbClr val="0033CC"/>
                  </a:solidFill>
                  <a:round/>
                </a:ln>
                <a:extLst>
                  <a:ext uri="{909E8E84-426E-40DD-AFC4-6F175D3DCCD1}">
                    <a14:hiddenFill xmlns:a14="http://schemas.microsoft.com/office/drawing/2010/main">
                      <a:noFill/>
                    </a14:hiddenFill>
                  </a:ext>
                </a:extLst>
              </p:spPr>
              <p:txBody>
                <a:bodyPr/>
                <a:lstStyle/>
                <a:p>
                  <a:endParaRPr lang="zh-CN" altLang="en-US"/>
                </a:p>
              </p:txBody>
            </p:sp>
          </p:grpSp>
          <p:grpSp>
            <p:nvGrpSpPr>
              <p:cNvPr id="33898" name="Group 17"/>
              <p:cNvGrpSpPr/>
              <p:nvPr/>
            </p:nvGrpSpPr>
            <p:grpSpPr bwMode="auto">
              <a:xfrm>
                <a:off x="726" y="305"/>
                <a:ext cx="128" cy="127"/>
                <a:chOff x="0" y="0"/>
                <a:chExt cx="144" cy="144"/>
              </a:xfrm>
            </p:grpSpPr>
            <p:sp>
              <p:nvSpPr>
                <p:cNvPr id="33929" name="Oval 18"/>
                <p:cNvSpPr>
                  <a:spLocks noChangeArrowheads="1"/>
                </p:cNvSpPr>
                <p:nvPr/>
              </p:nvSpPr>
              <p:spPr bwMode="auto">
                <a:xfrm>
                  <a:off x="0" y="0"/>
                  <a:ext cx="144" cy="144"/>
                </a:xfrm>
                <a:prstGeom prst="ellipse">
                  <a:avLst/>
                </a:prstGeom>
                <a:solidFill>
                  <a:schemeClr val="tx1"/>
                </a:solidFill>
                <a:ln w="28575">
                  <a:solidFill>
                    <a:srgbClr val="0033CC"/>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3930" name="Line 19"/>
                <p:cNvSpPr>
                  <a:spLocks noChangeShapeType="1"/>
                </p:cNvSpPr>
                <p:nvPr/>
              </p:nvSpPr>
              <p:spPr bwMode="auto">
                <a:xfrm>
                  <a:off x="24" y="72"/>
                  <a:ext cx="96" cy="0"/>
                </a:xfrm>
                <a:prstGeom prst="line">
                  <a:avLst/>
                </a:prstGeom>
                <a:noFill/>
                <a:ln w="38100">
                  <a:solidFill>
                    <a:srgbClr val="0033CC"/>
                  </a:solidFill>
                  <a:round/>
                </a:ln>
                <a:extLst>
                  <a:ext uri="{909E8E84-426E-40DD-AFC4-6F175D3DCCD1}">
                    <a14:hiddenFill xmlns:a14="http://schemas.microsoft.com/office/drawing/2010/main">
                      <a:noFill/>
                    </a14:hiddenFill>
                  </a:ext>
                </a:extLst>
              </p:spPr>
              <p:txBody>
                <a:bodyPr/>
                <a:lstStyle/>
                <a:p>
                  <a:endParaRPr lang="zh-CN" altLang="en-US"/>
                </a:p>
              </p:txBody>
            </p:sp>
          </p:grpSp>
          <p:grpSp>
            <p:nvGrpSpPr>
              <p:cNvPr id="33899" name="Group 20"/>
              <p:cNvGrpSpPr/>
              <p:nvPr/>
            </p:nvGrpSpPr>
            <p:grpSpPr bwMode="auto">
              <a:xfrm>
                <a:off x="917" y="159"/>
                <a:ext cx="127" cy="127"/>
                <a:chOff x="0" y="0"/>
                <a:chExt cx="144" cy="144"/>
              </a:xfrm>
            </p:grpSpPr>
            <p:sp>
              <p:nvSpPr>
                <p:cNvPr id="33926" name="Oval 21"/>
                <p:cNvSpPr>
                  <a:spLocks noChangeArrowheads="1"/>
                </p:cNvSpPr>
                <p:nvPr/>
              </p:nvSpPr>
              <p:spPr bwMode="auto">
                <a:xfrm>
                  <a:off x="0" y="0"/>
                  <a:ext cx="144" cy="144"/>
                </a:xfrm>
                <a:prstGeom prst="ellipse">
                  <a:avLst/>
                </a:prstGeom>
                <a:solidFill>
                  <a:schemeClr val="tx1"/>
                </a:solidFill>
                <a:ln w="28575">
                  <a:solidFill>
                    <a:srgbClr val="FF0066"/>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3927" name="Line 22"/>
                <p:cNvSpPr>
                  <a:spLocks noChangeShapeType="1"/>
                </p:cNvSpPr>
                <p:nvPr/>
              </p:nvSpPr>
              <p:spPr bwMode="auto">
                <a:xfrm>
                  <a:off x="24" y="72"/>
                  <a:ext cx="96" cy="0"/>
                </a:xfrm>
                <a:prstGeom prst="line">
                  <a:avLst/>
                </a:prstGeom>
                <a:noFill/>
                <a:ln w="38100">
                  <a:solidFill>
                    <a:srgbClr val="FF0066"/>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928" name="Line 23"/>
                <p:cNvSpPr>
                  <a:spLocks noChangeShapeType="1"/>
                </p:cNvSpPr>
                <p:nvPr/>
              </p:nvSpPr>
              <p:spPr bwMode="auto">
                <a:xfrm rot="-5400000">
                  <a:off x="24" y="72"/>
                  <a:ext cx="96" cy="0"/>
                </a:xfrm>
                <a:prstGeom prst="line">
                  <a:avLst/>
                </a:prstGeom>
                <a:noFill/>
                <a:ln w="38100">
                  <a:solidFill>
                    <a:srgbClr val="FF0066"/>
                  </a:solidFill>
                  <a:round/>
                </a:ln>
                <a:extLst>
                  <a:ext uri="{909E8E84-426E-40DD-AFC4-6F175D3DCCD1}">
                    <a14:hiddenFill xmlns:a14="http://schemas.microsoft.com/office/drawing/2010/main">
                      <a:noFill/>
                    </a14:hiddenFill>
                  </a:ext>
                </a:extLst>
              </p:spPr>
              <p:txBody>
                <a:bodyPr/>
                <a:lstStyle/>
                <a:p>
                  <a:endParaRPr lang="zh-CN" altLang="en-US"/>
                </a:p>
              </p:txBody>
            </p:sp>
          </p:grpSp>
          <p:grpSp>
            <p:nvGrpSpPr>
              <p:cNvPr id="33900" name="Group 24"/>
              <p:cNvGrpSpPr/>
              <p:nvPr/>
            </p:nvGrpSpPr>
            <p:grpSpPr bwMode="auto">
              <a:xfrm>
                <a:off x="917" y="303"/>
                <a:ext cx="128" cy="127"/>
                <a:chOff x="0" y="0"/>
                <a:chExt cx="144" cy="144"/>
              </a:xfrm>
            </p:grpSpPr>
            <p:sp>
              <p:nvSpPr>
                <p:cNvPr id="33923" name="Oval 25"/>
                <p:cNvSpPr>
                  <a:spLocks noChangeArrowheads="1"/>
                </p:cNvSpPr>
                <p:nvPr/>
              </p:nvSpPr>
              <p:spPr bwMode="auto">
                <a:xfrm>
                  <a:off x="0" y="0"/>
                  <a:ext cx="144" cy="144"/>
                </a:xfrm>
                <a:prstGeom prst="ellipse">
                  <a:avLst/>
                </a:prstGeom>
                <a:solidFill>
                  <a:schemeClr val="tx1"/>
                </a:solidFill>
                <a:ln w="28575">
                  <a:solidFill>
                    <a:srgbClr val="FF0066"/>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3924" name="Line 26"/>
                <p:cNvSpPr>
                  <a:spLocks noChangeShapeType="1"/>
                </p:cNvSpPr>
                <p:nvPr/>
              </p:nvSpPr>
              <p:spPr bwMode="auto">
                <a:xfrm>
                  <a:off x="24" y="72"/>
                  <a:ext cx="96" cy="0"/>
                </a:xfrm>
                <a:prstGeom prst="line">
                  <a:avLst/>
                </a:prstGeom>
                <a:noFill/>
                <a:ln w="38100">
                  <a:solidFill>
                    <a:srgbClr val="FF0066"/>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925" name="Line 27"/>
                <p:cNvSpPr>
                  <a:spLocks noChangeShapeType="1"/>
                </p:cNvSpPr>
                <p:nvPr/>
              </p:nvSpPr>
              <p:spPr bwMode="auto">
                <a:xfrm rot="-5400000">
                  <a:off x="24" y="72"/>
                  <a:ext cx="96" cy="0"/>
                </a:xfrm>
                <a:prstGeom prst="line">
                  <a:avLst/>
                </a:prstGeom>
                <a:noFill/>
                <a:ln w="38100">
                  <a:solidFill>
                    <a:srgbClr val="FF0066"/>
                  </a:solidFill>
                  <a:round/>
                </a:ln>
                <a:extLst>
                  <a:ext uri="{909E8E84-426E-40DD-AFC4-6F175D3DCCD1}">
                    <a14:hiddenFill xmlns:a14="http://schemas.microsoft.com/office/drawing/2010/main">
                      <a:noFill/>
                    </a14:hiddenFill>
                  </a:ext>
                </a:extLst>
              </p:spPr>
              <p:txBody>
                <a:bodyPr/>
                <a:lstStyle/>
                <a:p>
                  <a:endParaRPr lang="zh-CN" altLang="en-US"/>
                </a:p>
              </p:txBody>
            </p:sp>
          </p:grpSp>
          <p:grpSp>
            <p:nvGrpSpPr>
              <p:cNvPr id="33901" name="Group 28"/>
              <p:cNvGrpSpPr/>
              <p:nvPr/>
            </p:nvGrpSpPr>
            <p:grpSpPr bwMode="auto">
              <a:xfrm>
                <a:off x="1060" y="15"/>
                <a:ext cx="127" cy="127"/>
                <a:chOff x="0" y="0"/>
                <a:chExt cx="144" cy="144"/>
              </a:xfrm>
            </p:grpSpPr>
            <p:sp>
              <p:nvSpPr>
                <p:cNvPr id="33920" name="Oval 29"/>
                <p:cNvSpPr>
                  <a:spLocks noChangeArrowheads="1"/>
                </p:cNvSpPr>
                <p:nvPr/>
              </p:nvSpPr>
              <p:spPr bwMode="auto">
                <a:xfrm>
                  <a:off x="0" y="0"/>
                  <a:ext cx="144" cy="144"/>
                </a:xfrm>
                <a:prstGeom prst="ellipse">
                  <a:avLst/>
                </a:prstGeom>
                <a:solidFill>
                  <a:schemeClr val="tx1"/>
                </a:solidFill>
                <a:ln w="28575">
                  <a:solidFill>
                    <a:srgbClr val="FF0066"/>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3921" name="Line 30"/>
                <p:cNvSpPr>
                  <a:spLocks noChangeShapeType="1"/>
                </p:cNvSpPr>
                <p:nvPr/>
              </p:nvSpPr>
              <p:spPr bwMode="auto">
                <a:xfrm>
                  <a:off x="24" y="72"/>
                  <a:ext cx="96" cy="0"/>
                </a:xfrm>
                <a:prstGeom prst="line">
                  <a:avLst/>
                </a:prstGeom>
                <a:noFill/>
                <a:ln w="38100">
                  <a:solidFill>
                    <a:srgbClr val="FF0066"/>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922" name="Line 31"/>
                <p:cNvSpPr>
                  <a:spLocks noChangeShapeType="1"/>
                </p:cNvSpPr>
                <p:nvPr/>
              </p:nvSpPr>
              <p:spPr bwMode="auto">
                <a:xfrm rot="-5400000">
                  <a:off x="24" y="72"/>
                  <a:ext cx="96" cy="0"/>
                </a:xfrm>
                <a:prstGeom prst="line">
                  <a:avLst/>
                </a:prstGeom>
                <a:noFill/>
                <a:ln w="38100">
                  <a:solidFill>
                    <a:srgbClr val="FF0066"/>
                  </a:solidFill>
                  <a:round/>
                </a:ln>
                <a:extLst>
                  <a:ext uri="{909E8E84-426E-40DD-AFC4-6F175D3DCCD1}">
                    <a14:hiddenFill xmlns:a14="http://schemas.microsoft.com/office/drawing/2010/main">
                      <a:noFill/>
                    </a14:hiddenFill>
                  </a:ext>
                </a:extLst>
              </p:spPr>
              <p:txBody>
                <a:bodyPr/>
                <a:lstStyle/>
                <a:p>
                  <a:endParaRPr lang="zh-CN" altLang="en-US"/>
                </a:p>
              </p:txBody>
            </p:sp>
          </p:grpSp>
          <p:grpSp>
            <p:nvGrpSpPr>
              <p:cNvPr id="33902" name="Group 32"/>
              <p:cNvGrpSpPr/>
              <p:nvPr/>
            </p:nvGrpSpPr>
            <p:grpSpPr bwMode="auto">
              <a:xfrm>
                <a:off x="1060" y="159"/>
                <a:ext cx="127" cy="127"/>
                <a:chOff x="0" y="0"/>
                <a:chExt cx="144" cy="144"/>
              </a:xfrm>
            </p:grpSpPr>
            <p:sp>
              <p:nvSpPr>
                <p:cNvPr id="33917" name="Oval 33"/>
                <p:cNvSpPr>
                  <a:spLocks noChangeArrowheads="1"/>
                </p:cNvSpPr>
                <p:nvPr/>
              </p:nvSpPr>
              <p:spPr bwMode="auto">
                <a:xfrm>
                  <a:off x="0" y="0"/>
                  <a:ext cx="144" cy="144"/>
                </a:xfrm>
                <a:prstGeom prst="ellipse">
                  <a:avLst/>
                </a:prstGeom>
                <a:solidFill>
                  <a:schemeClr val="tx1"/>
                </a:solidFill>
                <a:ln w="28575">
                  <a:solidFill>
                    <a:srgbClr val="FF0066"/>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3918" name="Line 34"/>
                <p:cNvSpPr>
                  <a:spLocks noChangeShapeType="1"/>
                </p:cNvSpPr>
                <p:nvPr/>
              </p:nvSpPr>
              <p:spPr bwMode="auto">
                <a:xfrm>
                  <a:off x="24" y="72"/>
                  <a:ext cx="96" cy="0"/>
                </a:xfrm>
                <a:prstGeom prst="line">
                  <a:avLst/>
                </a:prstGeom>
                <a:noFill/>
                <a:ln w="38100">
                  <a:solidFill>
                    <a:srgbClr val="FF0066"/>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919" name="Line 35"/>
                <p:cNvSpPr>
                  <a:spLocks noChangeShapeType="1"/>
                </p:cNvSpPr>
                <p:nvPr/>
              </p:nvSpPr>
              <p:spPr bwMode="auto">
                <a:xfrm rot="-5400000">
                  <a:off x="24" y="72"/>
                  <a:ext cx="96" cy="0"/>
                </a:xfrm>
                <a:prstGeom prst="line">
                  <a:avLst/>
                </a:prstGeom>
                <a:noFill/>
                <a:ln w="38100">
                  <a:solidFill>
                    <a:srgbClr val="FF0066"/>
                  </a:solidFill>
                  <a:round/>
                </a:ln>
                <a:extLst>
                  <a:ext uri="{909E8E84-426E-40DD-AFC4-6F175D3DCCD1}">
                    <a14:hiddenFill xmlns:a14="http://schemas.microsoft.com/office/drawing/2010/main">
                      <a:noFill/>
                    </a14:hiddenFill>
                  </a:ext>
                </a:extLst>
              </p:spPr>
              <p:txBody>
                <a:bodyPr/>
                <a:lstStyle/>
                <a:p>
                  <a:endParaRPr lang="zh-CN" altLang="en-US"/>
                </a:p>
              </p:txBody>
            </p:sp>
          </p:grpSp>
          <p:grpSp>
            <p:nvGrpSpPr>
              <p:cNvPr id="33903" name="Group 36"/>
              <p:cNvGrpSpPr/>
              <p:nvPr/>
            </p:nvGrpSpPr>
            <p:grpSpPr bwMode="auto">
              <a:xfrm>
                <a:off x="1060" y="303"/>
                <a:ext cx="127" cy="127"/>
                <a:chOff x="0" y="0"/>
                <a:chExt cx="144" cy="144"/>
              </a:xfrm>
            </p:grpSpPr>
            <p:sp>
              <p:nvSpPr>
                <p:cNvPr id="33914" name="Oval 37"/>
                <p:cNvSpPr>
                  <a:spLocks noChangeArrowheads="1"/>
                </p:cNvSpPr>
                <p:nvPr/>
              </p:nvSpPr>
              <p:spPr bwMode="auto">
                <a:xfrm>
                  <a:off x="0" y="0"/>
                  <a:ext cx="144" cy="144"/>
                </a:xfrm>
                <a:prstGeom prst="ellipse">
                  <a:avLst/>
                </a:prstGeom>
                <a:solidFill>
                  <a:schemeClr val="tx1"/>
                </a:solidFill>
                <a:ln w="28575">
                  <a:solidFill>
                    <a:srgbClr val="FF0066"/>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3915" name="Line 38"/>
                <p:cNvSpPr>
                  <a:spLocks noChangeShapeType="1"/>
                </p:cNvSpPr>
                <p:nvPr/>
              </p:nvSpPr>
              <p:spPr bwMode="auto">
                <a:xfrm>
                  <a:off x="24" y="72"/>
                  <a:ext cx="96" cy="0"/>
                </a:xfrm>
                <a:prstGeom prst="line">
                  <a:avLst/>
                </a:prstGeom>
                <a:noFill/>
                <a:ln w="38100">
                  <a:solidFill>
                    <a:srgbClr val="FF0066"/>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916" name="Line 39"/>
                <p:cNvSpPr>
                  <a:spLocks noChangeShapeType="1"/>
                </p:cNvSpPr>
                <p:nvPr/>
              </p:nvSpPr>
              <p:spPr bwMode="auto">
                <a:xfrm rot="-5400000">
                  <a:off x="24" y="72"/>
                  <a:ext cx="96" cy="0"/>
                </a:xfrm>
                <a:prstGeom prst="line">
                  <a:avLst/>
                </a:prstGeom>
                <a:noFill/>
                <a:ln w="38100">
                  <a:solidFill>
                    <a:srgbClr val="FF0066"/>
                  </a:solidFill>
                  <a:round/>
                </a:ln>
                <a:extLst>
                  <a:ext uri="{909E8E84-426E-40DD-AFC4-6F175D3DCCD1}">
                    <a14:hiddenFill xmlns:a14="http://schemas.microsoft.com/office/drawing/2010/main">
                      <a:noFill/>
                    </a14:hiddenFill>
                  </a:ext>
                </a:extLst>
              </p:spPr>
              <p:txBody>
                <a:bodyPr/>
                <a:lstStyle/>
                <a:p>
                  <a:endParaRPr lang="zh-CN" altLang="en-US"/>
                </a:p>
              </p:txBody>
            </p:sp>
          </p:grpSp>
          <p:grpSp>
            <p:nvGrpSpPr>
              <p:cNvPr id="33904" name="Group 40"/>
              <p:cNvGrpSpPr/>
              <p:nvPr/>
            </p:nvGrpSpPr>
            <p:grpSpPr bwMode="auto">
              <a:xfrm>
                <a:off x="583" y="17"/>
                <a:ext cx="128" cy="127"/>
                <a:chOff x="0" y="0"/>
                <a:chExt cx="144" cy="144"/>
              </a:xfrm>
            </p:grpSpPr>
            <p:sp>
              <p:nvSpPr>
                <p:cNvPr id="33912" name="Oval 41"/>
                <p:cNvSpPr>
                  <a:spLocks noChangeArrowheads="1"/>
                </p:cNvSpPr>
                <p:nvPr/>
              </p:nvSpPr>
              <p:spPr bwMode="auto">
                <a:xfrm>
                  <a:off x="0" y="0"/>
                  <a:ext cx="144" cy="144"/>
                </a:xfrm>
                <a:prstGeom prst="ellipse">
                  <a:avLst/>
                </a:prstGeom>
                <a:solidFill>
                  <a:schemeClr val="tx1"/>
                </a:solidFill>
                <a:ln w="28575">
                  <a:solidFill>
                    <a:srgbClr val="0033CC"/>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3913" name="Line 42"/>
                <p:cNvSpPr>
                  <a:spLocks noChangeShapeType="1"/>
                </p:cNvSpPr>
                <p:nvPr/>
              </p:nvSpPr>
              <p:spPr bwMode="auto">
                <a:xfrm>
                  <a:off x="24" y="72"/>
                  <a:ext cx="96" cy="0"/>
                </a:xfrm>
                <a:prstGeom prst="line">
                  <a:avLst/>
                </a:prstGeom>
                <a:noFill/>
                <a:ln w="38100">
                  <a:solidFill>
                    <a:srgbClr val="0033CC"/>
                  </a:solidFill>
                  <a:round/>
                </a:ln>
                <a:extLst>
                  <a:ext uri="{909E8E84-426E-40DD-AFC4-6F175D3DCCD1}">
                    <a14:hiddenFill xmlns:a14="http://schemas.microsoft.com/office/drawing/2010/main">
                      <a:noFill/>
                    </a14:hiddenFill>
                  </a:ext>
                </a:extLst>
              </p:spPr>
              <p:txBody>
                <a:bodyPr/>
                <a:lstStyle/>
                <a:p>
                  <a:endParaRPr lang="zh-CN" altLang="en-US"/>
                </a:p>
              </p:txBody>
            </p:sp>
          </p:grpSp>
          <p:grpSp>
            <p:nvGrpSpPr>
              <p:cNvPr id="33905" name="Group 43"/>
              <p:cNvGrpSpPr/>
              <p:nvPr/>
            </p:nvGrpSpPr>
            <p:grpSpPr bwMode="auto">
              <a:xfrm>
                <a:off x="583" y="161"/>
                <a:ext cx="128" cy="127"/>
                <a:chOff x="0" y="0"/>
                <a:chExt cx="144" cy="144"/>
              </a:xfrm>
            </p:grpSpPr>
            <p:sp>
              <p:nvSpPr>
                <p:cNvPr id="33910" name="Oval 44"/>
                <p:cNvSpPr>
                  <a:spLocks noChangeArrowheads="1"/>
                </p:cNvSpPr>
                <p:nvPr/>
              </p:nvSpPr>
              <p:spPr bwMode="auto">
                <a:xfrm>
                  <a:off x="0" y="0"/>
                  <a:ext cx="144" cy="144"/>
                </a:xfrm>
                <a:prstGeom prst="ellipse">
                  <a:avLst/>
                </a:prstGeom>
                <a:solidFill>
                  <a:schemeClr val="tx1"/>
                </a:solidFill>
                <a:ln w="28575">
                  <a:solidFill>
                    <a:srgbClr val="0033CC"/>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3911" name="Line 45"/>
                <p:cNvSpPr>
                  <a:spLocks noChangeShapeType="1"/>
                </p:cNvSpPr>
                <p:nvPr/>
              </p:nvSpPr>
              <p:spPr bwMode="auto">
                <a:xfrm>
                  <a:off x="24" y="72"/>
                  <a:ext cx="96" cy="0"/>
                </a:xfrm>
                <a:prstGeom prst="line">
                  <a:avLst/>
                </a:prstGeom>
                <a:noFill/>
                <a:ln w="38100">
                  <a:solidFill>
                    <a:srgbClr val="0033CC"/>
                  </a:solidFill>
                  <a:round/>
                </a:ln>
                <a:extLst>
                  <a:ext uri="{909E8E84-426E-40DD-AFC4-6F175D3DCCD1}">
                    <a14:hiddenFill xmlns:a14="http://schemas.microsoft.com/office/drawing/2010/main">
                      <a:noFill/>
                    </a14:hiddenFill>
                  </a:ext>
                </a:extLst>
              </p:spPr>
              <p:txBody>
                <a:bodyPr/>
                <a:lstStyle/>
                <a:p>
                  <a:endParaRPr lang="zh-CN" altLang="en-US"/>
                </a:p>
              </p:txBody>
            </p:sp>
          </p:grpSp>
          <p:grpSp>
            <p:nvGrpSpPr>
              <p:cNvPr id="33906" name="Group 46"/>
              <p:cNvGrpSpPr/>
              <p:nvPr/>
            </p:nvGrpSpPr>
            <p:grpSpPr bwMode="auto">
              <a:xfrm>
                <a:off x="583" y="305"/>
                <a:ext cx="128" cy="127"/>
                <a:chOff x="0" y="0"/>
                <a:chExt cx="144" cy="144"/>
              </a:xfrm>
            </p:grpSpPr>
            <p:sp>
              <p:nvSpPr>
                <p:cNvPr id="33908" name="Oval 47"/>
                <p:cNvSpPr>
                  <a:spLocks noChangeArrowheads="1"/>
                </p:cNvSpPr>
                <p:nvPr/>
              </p:nvSpPr>
              <p:spPr bwMode="auto">
                <a:xfrm>
                  <a:off x="0" y="0"/>
                  <a:ext cx="144" cy="144"/>
                </a:xfrm>
                <a:prstGeom prst="ellipse">
                  <a:avLst/>
                </a:prstGeom>
                <a:solidFill>
                  <a:schemeClr val="tx1"/>
                </a:solidFill>
                <a:ln w="28575">
                  <a:solidFill>
                    <a:srgbClr val="0033CC"/>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3909" name="Line 48"/>
                <p:cNvSpPr>
                  <a:spLocks noChangeShapeType="1"/>
                </p:cNvSpPr>
                <p:nvPr/>
              </p:nvSpPr>
              <p:spPr bwMode="auto">
                <a:xfrm>
                  <a:off x="24" y="72"/>
                  <a:ext cx="96" cy="0"/>
                </a:xfrm>
                <a:prstGeom prst="line">
                  <a:avLst/>
                </a:prstGeom>
                <a:noFill/>
                <a:ln w="38100">
                  <a:solidFill>
                    <a:srgbClr val="0033CC"/>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33907" name="Line 49"/>
              <p:cNvSpPr>
                <a:spLocks noChangeShapeType="1"/>
              </p:cNvSpPr>
              <p:nvPr/>
            </p:nvSpPr>
            <p:spPr bwMode="auto">
              <a:xfrm>
                <a:off x="893" y="12"/>
                <a:ext cx="1" cy="424"/>
              </a:xfrm>
              <a:prstGeom prst="line">
                <a:avLst/>
              </a:prstGeom>
              <a:noFill/>
              <a:ln w="9525">
                <a:solidFill>
                  <a:srgbClr val="111111"/>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33890" name="Text Box 50"/>
            <p:cNvSpPr txBox="1">
              <a:spLocks noChangeArrowheads="1"/>
            </p:cNvSpPr>
            <p:nvPr/>
          </p:nvSpPr>
          <p:spPr bwMode="auto">
            <a:xfrm>
              <a:off x="0" y="45"/>
              <a:ext cx="63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pPr>
              <a:r>
                <a:rPr lang="zh-CN" altLang="zh-CN" sz="2400" b="1">
                  <a:solidFill>
                    <a:srgbClr val="0033CC"/>
                  </a:solidFill>
                  <a:latin typeface="Times New Roman" panose="02020603050405020304" pitchFamily="18" charset="0"/>
                </a:rPr>
                <a:t>P</a:t>
              </a:r>
              <a:r>
                <a:rPr lang="zh-CN" altLang="zh-CN" sz="2000" b="1">
                  <a:solidFill>
                    <a:srgbClr val="0033CC"/>
                  </a:solidFill>
                  <a:latin typeface="Times New Roman" panose="02020603050405020304" pitchFamily="18" charset="0"/>
                </a:rPr>
                <a:t> </a:t>
              </a:r>
              <a:r>
                <a:rPr lang="zh-CN" altLang="zh-CN" sz="2400" b="1">
                  <a:solidFill>
                    <a:srgbClr val="0033CC"/>
                  </a:solidFill>
                  <a:latin typeface="Times New Roman" panose="02020603050405020304" pitchFamily="18" charset="0"/>
                </a:rPr>
                <a:t>区</a:t>
              </a:r>
              <a:endParaRPr lang="zh-CN" altLang="zh-CN" sz="2400" b="1">
                <a:solidFill>
                  <a:srgbClr val="0033CC"/>
                </a:solidFill>
                <a:latin typeface="Times New Roman" panose="02020603050405020304" pitchFamily="18" charset="0"/>
              </a:endParaRPr>
            </a:p>
          </p:txBody>
        </p:sp>
        <p:sp>
          <p:nvSpPr>
            <p:cNvPr id="33891" name="Text Box 51"/>
            <p:cNvSpPr txBox="1">
              <a:spLocks noChangeArrowheads="1"/>
            </p:cNvSpPr>
            <p:nvPr/>
          </p:nvSpPr>
          <p:spPr bwMode="auto">
            <a:xfrm>
              <a:off x="1289" y="45"/>
              <a:ext cx="63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pPr>
              <a:r>
                <a:rPr lang="zh-CN" altLang="zh-CN" sz="2400" b="1">
                  <a:solidFill>
                    <a:srgbClr val="0033CC"/>
                  </a:solidFill>
                  <a:latin typeface="Times New Roman" panose="02020603050405020304" pitchFamily="18" charset="0"/>
                </a:rPr>
                <a:t>N</a:t>
              </a:r>
              <a:r>
                <a:rPr lang="zh-CN" altLang="zh-CN" sz="2000" b="1">
                  <a:solidFill>
                    <a:srgbClr val="0033CC"/>
                  </a:solidFill>
                  <a:latin typeface="Times New Roman" panose="02020603050405020304" pitchFamily="18" charset="0"/>
                </a:rPr>
                <a:t> </a:t>
              </a:r>
              <a:r>
                <a:rPr lang="zh-CN" altLang="zh-CN" sz="2400" b="1">
                  <a:solidFill>
                    <a:srgbClr val="0033CC"/>
                  </a:solidFill>
                  <a:latin typeface="Times New Roman" panose="02020603050405020304" pitchFamily="18" charset="0"/>
                </a:rPr>
                <a:t>区</a:t>
              </a:r>
              <a:endParaRPr lang="zh-CN" altLang="zh-CN" sz="2400" b="1">
                <a:solidFill>
                  <a:srgbClr val="0033CC"/>
                </a:solidFill>
                <a:latin typeface="Times New Roman" panose="02020603050405020304" pitchFamily="18" charset="0"/>
              </a:endParaRPr>
            </a:p>
          </p:txBody>
        </p:sp>
      </p:grpSp>
      <p:grpSp>
        <p:nvGrpSpPr>
          <p:cNvPr id="16" name="Group 52"/>
          <p:cNvGrpSpPr/>
          <p:nvPr/>
        </p:nvGrpSpPr>
        <p:grpSpPr bwMode="auto">
          <a:xfrm>
            <a:off x="539750" y="2459038"/>
            <a:ext cx="3733800" cy="1447800"/>
            <a:chOff x="0" y="0"/>
            <a:chExt cx="2352" cy="912"/>
          </a:xfrm>
        </p:grpSpPr>
        <p:grpSp>
          <p:nvGrpSpPr>
            <p:cNvPr id="33877" name="Group 53"/>
            <p:cNvGrpSpPr/>
            <p:nvPr/>
          </p:nvGrpSpPr>
          <p:grpSpPr bwMode="auto">
            <a:xfrm>
              <a:off x="0" y="0"/>
              <a:ext cx="2352" cy="912"/>
              <a:chOff x="0" y="0"/>
              <a:chExt cx="2352" cy="912"/>
            </a:xfrm>
          </p:grpSpPr>
          <p:grpSp>
            <p:nvGrpSpPr>
              <p:cNvPr id="33879" name="Group 54"/>
              <p:cNvGrpSpPr/>
              <p:nvPr/>
            </p:nvGrpSpPr>
            <p:grpSpPr bwMode="auto">
              <a:xfrm>
                <a:off x="0" y="0"/>
                <a:ext cx="2352" cy="912"/>
                <a:chOff x="0" y="0"/>
                <a:chExt cx="2352" cy="912"/>
              </a:xfrm>
            </p:grpSpPr>
            <p:sp>
              <p:nvSpPr>
                <p:cNvPr id="33881" name="Line 55"/>
                <p:cNvSpPr>
                  <a:spLocks noChangeShapeType="1"/>
                </p:cNvSpPr>
                <p:nvPr/>
              </p:nvSpPr>
              <p:spPr bwMode="auto">
                <a:xfrm flipH="1">
                  <a:off x="0" y="1"/>
                  <a:ext cx="326" cy="1"/>
                </a:xfrm>
                <a:prstGeom prst="line">
                  <a:avLst/>
                </a:prstGeom>
                <a:noFill/>
                <a:ln w="28575">
                  <a:solidFill>
                    <a:schemeClr val="bg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882" name="Line 56"/>
                <p:cNvSpPr>
                  <a:spLocks noChangeShapeType="1"/>
                </p:cNvSpPr>
                <p:nvPr/>
              </p:nvSpPr>
              <p:spPr bwMode="auto">
                <a:xfrm flipH="1">
                  <a:off x="2025" y="1"/>
                  <a:ext cx="326" cy="0"/>
                </a:xfrm>
                <a:prstGeom prst="line">
                  <a:avLst/>
                </a:prstGeom>
                <a:noFill/>
                <a:ln w="28575">
                  <a:solidFill>
                    <a:schemeClr val="bg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883" name="Line 57"/>
                <p:cNvSpPr>
                  <a:spLocks noChangeShapeType="1"/>
                </p:cNvSpPr>
                <p:nvPr/>
              </p:nvSpPr>
              <p:spPr bwMode="auto">
                <a:xfrm>
                  <a:off x="0" y="4"/>
                  <a:ext cx="0" cy="675"/>
                </a:xfrm>
                <a:prstGeom prst="line">
                  <a:avLst/>
                </a:prstGeom>
                <a:noFill/>
                <a:ln w="28575">
                  <a:solidFill>
                    <a:schemeClr val="bg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884" name="Line 58"/>
                <p:cNvSpPr>
                  <a:spLocks noChangeShapeType="1"/>
                </p:cNvSpPr>
                <p:nvPr/>
              </p:nvSpPr>
              <p:spPr bwMode="auto">
                <a:xfrm>
                  <a:off x="2351" y="0"/>
                  <a:ext cx="1" cy="675"/>
                </a:xfrm>
                <a:prstGeom prst="line">
                  <a:avLst/>
                </a:prstGeom>
                <a:noFill/>
                <a:ln w="28575">
                  <a:solidFill>
                    <a:schemeClr val="bg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885" name="Line 59"/>
                <p:cNvSpPr>
                  <a:spLocks noChangeShapeType="1"/>
                </p:cNvSpPr>
                <p:nvPr/>
              </p:nvSpPr>
              <p:spPr bwMode="auto">
                <a:xfrm flipV="1">
                  <a:off x="0" y="669"/>
                  <a:ext cx="2352" cy="1"/>
                </a:xfrm>
                <a:prstGeom prst="line">
                  <a:avLst/>
                </a:prstGeom>
                <a:noFill/>
                <a:ln w="28575">
                  <a:solidFill>
                    <a:schemeClr val="bg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886" name="Oval 60"/>
                <p:cNvSpPr>
                  <a:spLocks noChangeArrowheads="1"/>
                </p:cNvSpPr>
                <p:nvPr/>
              </p:nvSpPr>
              <p:spPr bwMode="auto">
                <a:xfrm>
                  <a:off x="1056" y="565"/>
                  <a:ext cx="227" cy="227"/>
                </a:xfrm>
                <a:prstGeom prst="ellipse">
                  <a:avLst/>
                </a:prstGeom>
                <a:noFill/>
                <a:ln w="28575">
                  <a:solidFill>
                    <a:srgbClr val="11111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3887" name="Text Box 61"/>
                <p:cNvSpPr txBox="1">
                  <a:spLocks noChangeArrowheads="1"/>
                </p:cNvSpPr>
                <p:nvPr/>
              </p:nvSpPr>
              <p:spPr bwMode="auto">
                <a:xfrm>
                  <a:off x="768" y="384"/>
                  <a:ext cx="86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pPr>
                  <a:r>
                    <a:rPr lang="zh-CN" altLang="zh-CN" sz="2800" b="1">
                      <a:solidFill>
                        <a:srgbClr val="FF0066"/>
                      </a:solidFill>
                      <a:latin typeface="Times New Roman" panose="02020603050405020304" pitchFamily="18" charset="0"/>
                      <a:ea typeface="隶书" panose="02010509060101010101" pitchFamily="49" charset="-122"/>
                    </a:rPr>
                    <a:t> </a:t>
                  </a:r>
                  <a:r>
                    <a:rPr lang="zh-CN" altLang="zh-CN" sz="3200" b="1">
                      <a:solidFill>
                        <a:srgbClr val="FF0066"/>
                      </a:solidFill>
                      <a:latin typeface="Times New Roman" panose="02020603050405020304" pitchFamily="18" charset="0"/>
                      <a:ea typeface="隶书" panose="02010509060101010101" pitchFamily="49" charset="-122"/>
                      <a:sym typeface="Symbol" panose="05050102010706020507" pitchFamily="18" charset="2"/>
                    </a:rPr>
                    <a:t></a:t>
                  </a:r>
                  <a:r>
                    <a:rPr lang="zh-CN" altLang="zh-CN" sz="2800" b="1">
                      <a:solidFill>
                        <a:srgbClr val="FF0066"/>
                      </a:solidFill>
                      <a:latin typeface="Times New Roman" panose="02020603050405020304" pitchFamily="18" charset="0"/>
                      <a:ea typeface="隶书" panose="02010509060101010101" pitchFamily="49" charset="-122"/>
                      <a:sym typeface="Symbol" panose="05050102010706020507" pitchFamily="18" charset="2"/>
                    </a:rPr>
                    <a:t>     +</a:t>
                  </a:r>
                  <a:endParaRPr lang="zh-CN" altLang="zh-CN" sz="2800" b="1">
                    <a:solidFill>
                      <a:srgbClr val="FF0066"/>
                    </a:solidFill>
                    <a:latin typeface="Times New Roman" panose="02020603050405020304" pitchFamily="18" charset="0"/>
                    <a:ea typeface="隶书" panose="02010509060101010101" pitchFamily="49" charset="-122"/>
                    <a:sym typeface="Symbol" panose="05050102010706020507" pitchFamily="18" charset="2"/>
                  </a:endParaRPr>
                </a:p>
              </p:txBody>
            </p:sp>
            <p:sp>
              <p:nvSpPr>
                <p:cNvPr id="33888" name="Text Box 62"/>
                <p:cNvSpPr txBox="1">
                  <a:spLocks noChangeArrowheads="1"/>
                </p:cNvSpPr>
                <p:nvPr/>
              </p:nvSpPr>
              <p:spPr bwMode="auto">
                <a:xfrm>
                  <a:off x="1200" y="624"/>
                  <a:ext cx="27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pPr>
                  <a:r>
                    <a:rPr lang="zh-CN" altLang="zh-CN" sz="2400" b="1" i="1">
                      <a:solidFill>
                        <a:srgbClr val="0033CC"/>
                      </a:solidFill>
                      <a:latin typeface="Times New Roman" panose="02020603050405020304" pitchFamily="18" charset="0"/>
                      <a:ea typeface="隶书" panose="02010509060101010101" pitchFamily="49" charset="-122"/>
                    </a:rPr>
                    <a:t>U</a:t>
                  </a:r>
                  <a:endParaRPr lang="zh-CN" altLang="zh-CN" sz="2400" b="1" i="1">
                    <a:solidFill>
                      <a:srgbClr val="0033CC"/>
                    </a:solidFill>
                    <a:latin typeface="Times New Roman" panose="02020603050405020304" pitchFamily="18" charset="0"/>
                    <a:ea typeface="隶书" panose="02010509060101010101" pitchFamily="49" charset="-122"/>
                  </a:endParaRPr>
                </a:p>
              </p:txBody>
            </p:sp>
          </p:grpSp>
          <p:sp>
            <p:nvSpPr>
              <p:cNvPr id="33880" name="Rectangle 63"/>
              <p:cNvSpPr>
                <a:spLocks noChangeArrowheads="1"/>
              </p:cNvSpPr>
              <p:nvPr/>
            </p:nvSpPr>
            <p:spPr bwMode="auto">
              <a:xfrm>
                <a:off x="1680" y="624"/>
                <a:ext cx="288" cy="96"/>
              </a:xfrm>
              <a:prstGeom prst="rect">
                <a:avLst/>
              </a:prstGeom>
              <a:solidFill>
                <a:schemeClr val="tx1"/>
              </a:solidFill>
              <a:ln w="28575">
                <a:solidFill>
                  <a:schemeClr val="bg2"/>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sp>
          <p:nvSpPr>
            <p:cNvPr id="33878" name="Rectangle 64"/>
            <p:cNvSpPr>
              <a:spLocks noChangeArrowheads="1"/>
            </p:cNvSpPr>
            <p:nvPr/>
          </p:nvSpPr>
          <p:spPr bwMode="auto">
            <a:xfrm>
              <a:off x="1920" y="624"/>
              <a:ext cx="2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pPr>
              <a:r>
                <a:rPr lang="zh-CN" altLang="zh-CN" sz="2400" b="1" i="1">
                  <a:solidFill>
                    <a:srgbClr val="0033CC"/>
                  </a:solidFill>
                  <a:latin typeface="Times New Roman" panose="02020603050405020304" pitchFamily="18" charset="0"/>
                  <a:ea typeface="隶书" panose="02010509060101010101" pitchFamily="49" charset="-122"/>
                </a:rPr>
                <a:t>R</a:t>
              </a:r>
              <a:endParaRPr lang="zh-CN" altLang="zh-CN" sz="2400" b="1" i="1">
                <a:solidFill>
                  <a:srgbClr val="0033CC"/>
                </a:solidFill>
                <a:latin typeface="Times New Roman" panose="02020603050405020304" pitchFamily="18" charset="0"/>
                <a:ea typeface="隶书" panose="02010509060101010101" pitchFamily="49" charset="-122"/>
              </a:endParaRPr>
            </a:p>
          </p:txBody>
        </p:sp>
      </p:grpSp>
      <p:grpSp>
        <p:nvGrpSpPr>
          <p:cNvPr id="19" name="Group 65"/>
          <p:cNvGrpSpPr/>
          <p:nvPr/>
        </p:nvGrpSpPr>
        <p:grpSpPr bwMode="auto">
          <a:xfrm>
            <a:off x="1606550" y="2687638"/>
            <a:ext cx="2301875" cy="685800"/>
            <a:chOff x="0" y="0"/>
            <a:chExt cx="1450" cy="432"/>
          </a:xfrm>
        </p:grpSpPr>
        <p:sp>
          <p:nvSpPr>
            <p:cNvPr id="33873" name="Line 66"/>
            <p:cNvSpPr>
              <a:spLocks noChangeShapeType="1"/>
            </p:cNvSpPr>
            <p:nvPr/>
          </p:nvSpPr>
          <p:spPr bwMode="auto">
            <a:xfrm flipH="1">
              <a:off x="0" y="192"/>
              <a:ext cx="480" cy="0"/>
            </a:xfrm>
            <a:prstGeom prst="line">
              <a:avLst/>
            </a:prstGeom>
            <a:noFill/>
            <a:ln w="38100">
              <a:solidFill>
                <a:srgbClr val="FF0066"/>
              </a:solidFill>
              <a:round/>
              <a:tailEnd type="stealth" w="med" len="med"/>
            </a:ln>
            <a:extLst>
              <a:ext uri="{909E8E84-426E-40DD-AFC4-6F175D3DCCD1}">
                <a14:hiddenFill xmlns:a14="http://schemas.microsoft.com/office/drawing/2010/main">
                  <a:noFill/>
                </a14:hiddenFill>
              </a:ext>
            </a:extLst>
          </p:spPr>
          <p:txBody>
            <a:bodyPr/>
            <a:lstStyle/>
            <a:p>
              <a:endParaRPr lang="zh-CN" altLang="en-US"/>
            </a:p>
          </p:txBody>
        </p:sp>
        <p:sp>
          <p:nvSpPr>
            <p:cNvPr id="33874" name="Text Box 67"/>
            <p:cNvSpPr txBox="1">
              <a:spLocks noChangeArrowheads="1"/>
            </p:cNvSpPr>
            <p:nvPr/>
          </p:nvSpPr>
          <p:spPr bwMode="auto">
            <a:xfrm>
              <a:off x="432" y="0"/>
              <a:ext cx="101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pPr>
              <a:r>
                <a:rPr lang="zh-CN" altLang="zh-CN" sz="2400" b="1">
                  <a:solidFill>
                    <a:srgbClr val="0033CC"/>
                  </a:solidFill>
                  <a:latin typeface="Times New Roman" panose="02020603050405020304" pitchFamily="18" charset="0"/>
                  <a:ea typeface="隶书" panose="02010509060101010101" pitchFamily="49" charset="-122"/>
                </a:rPr>
                <a:t>内电场</a:t>
              </a:r>
              <a:endParaRPr lang="zh-CN" altLang="zh-CN" sz="2400" b="1">
                <a:solidFill>
                  <a:srgbClr val="0033CC"/>
                </a:solidFill>
                <a:latin typeface="Times New Roman" panose="02020603050405020304" pitchFamily="18" charset="0"/>
                <a:ea typeface="隶书" panose="02010509060101010101" pitchFamily="49" charset="-122"/>
              </a:endParaRPr>
            </a:p>
          </p:txBody>
        </p:sp>
        <p:sp>
          <p:nvSpPr>
            <p:cNvPr id="33875" name="Line 68"/>
            <p:cNvSpPr>
              <a:spLocks noChangeShapeType="1"/>
            </p:cNvSpPr>
            <p:nvPr/>
          </p:nvSpPr>
          <p:spPr bwMode="auto">
            <a:xfrm flipH="1">
              <a:off x="0" y="288"/>
              <a:ext cx="480" cy="0"/>
            </a:xfrm>
            <a:prstGeom prst="line">
              <a:avLst/>
            </a:prstGeom>
            <a:noFill/>
            <a:ln w="38100">
              <a:solidFill>
                <a:srgbClr val="FF0066"/>
              </a:solidFill>
              <a:round/>
              <a:tailEnd type="stealth" w="med" len="med"/>
            </a:ln>
            <a:extLst>
              <a:ext uri="{909E8E84-426E-40DD-AFC4-6F175D3DCCD1}">
                <a14:hiddenFill xmlns:a14="http://schemas.microsoft.com/office/drawing/2010/main">
                  <a:noFill/>
                </a14:hiddenFill>
              </a:ext>
            </a:extLst>
          </p:spPr>
          <p:txBody>
            <a:bodyPr/>
            <a:lstStyle/>
            <a:p>
              <a:endParaRPr lang="zh-CN" altLang="en-US"/>
            </a:p>
          </p:txBody>
        </p:sp>
        <p:sp>
          <p:nvSpPr>
            <p:cNvPr id="33876" name="Text Box 69"/>
            <p:cNvSpPr txBox="1">
              <a:spLocks noChangeArrowheads="1"/>
            </p:cNvSpPr>
            <p:nvPr/>
          </p:nvSpPr>
          <p:spPr bwMode="auto">
            <a:xfrm>
              <a:off x="432" y="144"/>
              <a:ext cx="101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pPr>
              <a:r>
                <a:rPr lang="zh-CN" altLang="zh-CN" sz="2400" b="1">
                  <a:solidFill>
                    <a:srgbClr val="0033CC"/>
                  </a:solidFill>
                  <a:latin typeface="Times New Roman" panose="02020603050405020304" pitchFamily="18" charset="0"/>
                  <a:ea typeface="隶书" panose="02010509060101010101" pitchFamily="49" charset="-122"/>
                </a:rPr>
                <a:t>外电场</a:t>
              </a:r>
              <a:endParaRPr lang="zh-CN" altLang="zh-CN" sz="2400" b="1">
                <a:solidFill>
                  <a:srgbClr val="0033CC"/>
                </a:solidFill>
                <a:latin typeface="Times New Roman" panose="02020603050405020304" pitchFamily="18" charset="0"/>
                <a:ea typeface="隶书" panose="02010509060101010101" pitchFamily="49" charset="-122"/>
              </a:endParaRPr>
            </a:p>
          </p:txBody>
        </p:sp>
      </p:grpSp>
      <p:grpSp>
        <p:nvGrpSpPr>
          <p:cNvPr id="20" name="Group 70"/>
          <p:cNvGrpSpPr/>
          <p:nvPr/>
        </p:nvGrpSpPr>
        <p:grpSpPr bwMode="auto">
          <a:xfrm>
            <a:off x="1682750" y="2087563"/>
            <a:ext cx="1524000" cy="701675"/>
            <a:chOff x="0" y="0"/>
            <a:chExt cx="960" cy="442"/>
          </a:xfrm>
        </p:grpSpPr>
        <p:sp>
          <p:nvSpPr>
            <p:cNvPr id="33808" name="Rectangle 71"/>
            <p:cNvSpPr>
              <a:spLocks noChangeArrowheads="1"/>
            </p:cNvSpPr>
            <p:nvPr/>
          </p:nvSpPr>
          <p:spPr bwMode="auto">
            <a:xfrm>
              <a:off x="0" y="0"/>
              <a:ext cx="960" cy="442"/>
            </a:xfrm>
            <a:prstGeom prst="rect">
              <a:avLst/>
            </a:prstGeom>
            <a:solidFill>
              <a:srgbClr val="FFFFCC"/>
            </a:solidFill>
            <a:ln w="28575">
              <a:solidFill>
                <a:srgbClr val="11111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3809" name="Line 72"/>
            <p:cNvSpPr>
              <a:spLocks noChangeShapeType="1"/>
            </p:cNvSpPr>
            <p:nvPr/>
          </p:nvSpPr>
          <p:spPr bwMode="auto">
            <a:xfrm>
              <a:off x="505" y="0"/>
              <a:ext cx="0" cy="432"/>
            </a:xfrm>
            <a:prstGeom prst="line">
              <a:avLst/>
            </a:prstGeom>
            <a:noFill/>
            <a:ln w="28575">
              <a:solidFill>
                <a:srgbClr val="111111"/>
              </a:solidFill>
              <a:round/>
            </a:ln>
            <a:extLst>
              <a:ext uri="{909E8E84-426E-40DD-AFC4-6F175D3DCCD1}">
                <a14:hiddenFill xmlns:a14="http://schemas.microsoft.com/office/drawing/2010/main">
                  <a:noFill/>
                </a14:hiddenFill>
              </a:ext>
            </a:extLst>
          </p:spPr>
          <p:txBody>
            <a:bodyPr/>
            <a:lstStyle/>
            <a:p>
              <a:endParaRPr lang="zh-CN" altLang="en-US"/>
            </a:p>
          </p:txBody>
        </p:sp>
        <p:grpSp>
          <p:nvGrpSpPr>
            <p:cNvPr id="33810" name="Group 73"/>
            <p:cNvGrpSpPr/>
            <p:nvPr/>
          </p:nvGrpSpPr>
          <p:grpSpPr bwMode="auto">
            <a:xfrm>
              <a:off x="528" y="16"/>
              <a:ext cx="127" cy="127"/>
              <a:chOff x="0" y="0"/>
              <a:chExt cx="144" cy="144"/>
            </a:xfrm>
          </p:grpSpPr>
          <p:sp>
            <p:nvSpPr>
              <p:cNvPr id="33870" name="Oval 74"/>
              <p:cNvSpPr>
                <a:spLocks noChangeArrowheads="1"/>
              </p:cNvSpPr>
              <p:nvPr/>
            </p:nvSpPr>
            <p:spPr bwMode="auto">
              <a:xfrm>
                <a:off x="0" y="0"/>
                <a:ext cx="144" cy="144"/>
              </a:xfrm>
              <a:prstGeom prst="ellipse">
                <a:avLst/>
              </a:prstGeom>
              <a:solidFill>
                <a:schemeClr val="tx1"/>
              </a:solidFill>
              <a:ln w="28575">
                <a:solidFill>
                  <a:srgbClr val="FF0066"/>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3871" name="Line 75"/>
              <p:cNvSpPr>
                <a:spLocks noChangeShapeType="1"/>
              </p:cNvSpPr>
              <p:nvPr/>
            </p:nvSpPr>
            <p:spPr bwMode="auto">
              <a:xfrm>
                <a:off x="24" y="72"/>
                <a:ext cx="96" cy="0"/>
              </a:xfrm>
              <a:prstGeom prst="line">
                <a:avLst/>
              </a:prstGeom>
              <a:noFill/>
              <a:ln w="38100">
                <a:solidFill>
                  <a:srgbClr val="FF0066"/>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872" name="Line 76"/>
              <p:cNvSpPr>
                <a:spLocks noChangeShapeType="1"/>
              </p:cNvSpPr>
              <p:nvPr/>
            </p:nvSpPr>
            <p:spPr bwMode="auto">
              <a:xfrm rot="-5400000">
                <a:off x="24" y="72"/>
                <a:ext cx="96" cy="0"/>
              </a:xfrm>
              <a:prstGeom prst="line">
                <a:avLst/>
              </a:prstGeom>
              <a:noFill/>
              <a:ln w="38100">
                <a:solidFill>
                  <a:srgbClr val="FF0066"/>
                </a:solidFill>
                <a:round/>
              </a:ln>
              <a:extLst>
                <a:ext uri="{909E8E84-426E-40DD-AFC4-6F175D3DCCD1}">
                  <a14:hiddenFill xmlns:a14="http://schemas.microsoft.com/office/drawing/2010/main">
                    <a:noFill/>
                  </a14:hiddenFill>
                </a:ext>
              </a:extLst>
            </p:spPr>
            <p:txBody>
              <a:bodyPr/>
              <a:lstStyle/>
              <a:p>
                <a:endParaRPr lang="zh-CN" altLang="en-US"/>
              </a:p>
            </p:txBody>
          </p:sp>
        </p:grpSp>
        <p:grpSp>
          <p:nvGrpSpPr>
            <p:cNvPr id="33811" name="Group 77"/>
            <p:cNvGrpSpPr/>
            <p:nvPr/>
          </p:nvGrpSpPr>
          <p:grpSpPr bwMode="auto">
            <a:xfrm>
              <a:off x="335" y="14"/>
              <a:ext cx="127" cy="127"/>
              <a:chOff x="0" y="0"/>
              <a:chExt cx="144" cy="144"/>
            </a:xfrm>
          </p:grpSpPr>
          <p:sp>
            <p:nvSpPr>
              <p:cNvPr id="33868" name="Oval 78"/>
              <p:cNvSpPr>
                <a:spLocks noChangeArrowheads="1"/>
              </p:cNvSpPr>
              <p:nvPr/>
            </p:nvSpPr>
            <p:spPr bwMode="auto">
              <a:xfrm>
                <a:off x="0" y="0"/>
                <a:ext cx="144" cy="144"/>
              </a:xfrm>
              <a:prstGeom prst="ellipse">
                <a:avLst/>
              </a:prstGeom>
              <a:solidFill>
                <a:schemeClr val="tx1"/>
              </a:solidFill>
              <a:ln w="28575">
                <a:solidFill>
                  <a:srgbClr val="0033CC"/>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3869" name="Line 79"/>
              <p:cNvSpPr>
                <a:spLocks noChangeShapeType="1"/>
              </p:cNvSpPr>
              <p:nvPr/>
            </p:nvSpPr>
            <p:spPr bwMode="auto">
              <a:xfrm>
                <a:off x="24" y="72"/>
                <a:ext cx="96" cy="0"/>
              </a:xfrm>
              <a:prstGeom prst="line">
                <a:avLst/>
              </a:prstGeom>
              <a:noFill/>
              <a:ln w="38100">
                <a:solidFill>
                  <a:srgbClr val="0033CC"/>
                </a:solidFill>
                <a:round/>
              </a:ln>
              <a:extLst>
                <a:ext uri="{909E8E84-426E-40DD-AFC4-6F175D3DCCD1}">
                  <a14:hiddenFill xmlns:a14="http://schemas.microsoft.com/office/drawing/2010/main">
                    <a:noFill/>
                  </a14:hiddenFill>
                </a:ext>
              </a:extLst>
            </p:spPr>
            <p:txBody>
              <a:bodyPr/>
              <a:lstStyle/>
              <a:p>
                <a:endParaRPr lang="zh-CN" altLang="en-US"/>
              </a:p>
            </p:txBody>
          </p:sp>
        </p:grpSp>
        <p:grpSp>
          <p:nvGrpSpPr>
            <p:cNvPr id="33812" name="Group 80"/>
            <p:cNvGrpSpPr/>
            <p:nvPr/>
          </p:nvGrpSpPr>
          <p:grpSpPr bwMode="auto">
            <a:xfrm>
              <a:off x="335" y="158"/>
              <a:ext cx="127" cy="127"/>
              <a:chOff x="0" y="0"/>
              <a:chExt cx="144" cy="144"/>
            </a:xfrm>
          </p:grpSpPr>
          <p:sp>
            <p:nvSpPr>
              <p:cNvPr id="33866" name="Oval 81"/>
              <p:cNvSpPr>
                <a:spLocks noChangeArrowheads="1"/>
              </p:cNvSpPr>
              <p:nvPr/>
            </p:nvSpPr>
            <p:spPr bwMode="auto">
              <a:xfrm>
                <a:off x="0" y="0"/>
                <a:ext cx="144" cy="144"/>
              </a:xfrm>
              <a:prstGeom prst="ellipse">
                <a:avLst/>
              </a:prstGeom>
              <a:solidFill>
                <a:schemeClr val="tx1"/>
              </a:solidFill>
              <a:ln w="28575">
                <a:solidFill>
                  <a:srgbClr val="0033CC"/>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3867" name="Line 82"/>
              <p:cNvSpPr>
                <a:spLocks noChangeShapeType="1"/>
              </p:cNvSpPr>
              <p:nvPr/>
            </p:nvSpPr>
            <p:spPr bwMode="auto">
              <a:xfrm>
                <a:off x="24" y="72"/>
                <a:ext cx="96" cy="0"/>
              </a:xfrm>
              <a:prstGeom prst="line">
                <a:avLst/>
              </a:prstGeom>
              <a:noFill/>
              <a:ln w="38100">
                <a:solidFill>
                  <a:srgbClr val="0033CC"/>
                </a:solidFill>
                <a:round/>
              </a:ln>
              <a:extLst>
                <a:ext uri="{909E8E84-426E-40DD-AFC4-6F175D3DCCD1}">
                  <a14:hiddenFill xmlns:a14="http://schemas.microsoft.com/office/drawing/2010/main">
                    <a:noFill/>
                  </a14:hiddenFill>
                </a:ext>
              </a:extLst>
            </p:spPr>
            <p:txBody>
              <a:bodyPr/>
              <a:lstStyle/>
              <a:p>
                <a:endParaRPr lang="zh-CN" altLang="en-US"/>
              </a:p>
            </p:txBody>
          </p:sp>
        </p:grpSp>
        <p:grpSp>
          <p:nvGrpSpPr>
            <p:cNvPr id="33813" name="Group 83"/>
            <p:cNvGrpSpPr/>
            <p:nvPr/>
          </p:nvGrpSpPr>
          <p:grpSpPr bwMode="auto">
            <a:xfrm>
              <a:off x="335" y="302"/>
              <a:ext cx="127" cy="127"/>
              <a:chOff x="0" y="0"/>
              <a:chExt cx="144" cy="144"/>
            </a:xfrm>
          </p:grpSpPr>
          <p:sp>
            <p:nvSpPr>
              <p:cNvPr id="33864" name="Oval 84"/>
              <p:cNvSpPr>
                <a:spLocks noChangeArrowheads="1"/>
              </p:cNvSpPr>
              <p:nvPr/>
            </p:nvSpPr>
            <p:spPr bwMode="auto">
              <a:xfrm>
                <a:off x="0" y="0"/>
                <a:ext cx="144" cy="144"/>
              </a:xfrm>
              <a:prstGeom prst="ellipse">
                <a:avLst/>
              </a:prstGeom>
              <a:solidFill>
                <a:schemeClr val="tx1"/>
              </a:solidFill>
              <a:ln w="28575">
                <a:solidFill>
                  <a:srgbClr val="0033CC"/>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3865" name="Line 85"/>
              <p:cNvSpPr>
                <a:spLocks noChangeShapeType="1"/>
              </p:cNvSpPr>
              <p:nvPr/>
            </p:nvSpPr>
            <p:spPr bwMode="auto">
              <a:xfrm>
                <a:off x="24" y="72"/>
                <a:ext cx="96" cy="0"/>
              </a:xfrm>
              <a:prstGeom prst="line">
                <a:avLst/>
              </a:prstGeom>
              <a:noFill/>
              <a:ln w="38100">
                <a:solidFill>
                  <a:srgbClr val="0033CC"/>
                </a:solidFill>
                <a:round/>
              </a:ln>
              <a:extLst>
                <a:ext uri="{909E8E84-426E-40DD-AFC4-6F175D3DCCD1}">
                  <a14:hiddenFill xmlns:a14="http://schemas.microsoft.com/office/drawing/2010/main">
                    <a:noFill/>
                  </a14:hiddenFill>
                </a:ext>
              </a:extLst>
            </p:spPr>
            <p:txBody>
              <a:bodyPr/>
              <a:lstStyle/>
              <a:p>
                <a:endParaRPr lang="zh-CN" altLang="en-US"/>
              </a:p>
            </p:txBody>
          </p:sp>
        </p:grpSp>
        <p:grpSp>
          <p:nvGrpSpPr>
            <p:cNvPr id="33814" name="Group 86"/>
            <p:cNvGrpSpPr/>
            <p:nvPr/>
          </p:nvGrpSpPr>
          <p:grpSpPr bwMode="auto">
            <a:xfrm>
              <a:off x="528" y="156"/>
              <a:ext cx="127" cy="127"/>
              <a:chOff x="0" y="0"/>
              <a:chExt cx="144" cy="144"/>
            </a:xfrm>
          </p:grpSpPr>
          <p:sp>
            <p:nvSpPr>
              <p:cNvPr id="33861" name="Oval 87"/>
              <p:cNvSpPr>
                <a:spLocks noChangeArrowheads="1"/>
              </p:cNvSpPr>
              <p:nvPr/>
            </p:nvSpPr>
            <p:spPr bwMode="auto">
              <a:xfrm>
                <a:off x="0" y="0"/>
                <a:ext cx="144" cy="144"/>
              </a:xfrm>
              <a:prstGeom prst="ellipse">
                <a:avLst/>
              </a:prstGeom>
              <a:solidFill>
                <a:schemeClr val="tx1"/>
              </a:solidFill>
              <a:ln w="28575">
                <a:solidFill>
                  <a:srgbClr val="FF0066"/>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3862" name="Line 88"/>
              <p:cNvSpPr>
                <a:spLocks noChangeShapeType="1"/>
              </p:cNvSpPr>
              <p:nvPr/>
            </p:nvSpPr>
            <p:spPr bwMode="auto">
              <a:xfrm>
                <a:off x="24" y="72"/>
                <a:ext cx="96" cy="0"/>
              </a:xfrm>
              <a:prstGeom prst="line">
                <a:avLst/>
              </a:prstGeom>
              <a:noFill/>
              <a:ln w="38100">
                <a:solidFill>
                  <a:srgbClr val="FF0066"/>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863" name="Line 89"/>
              <p:cNvSpPr>
                <a:spLocks noChangeShapeType="1"/>
              </p:cNvSpPr>
              <p:nvPr/>
            </p:nvSpPr>
            <p:spPr bwMode="auto">
              <a:xfrm rot="-5400000">
                <a:off x="24" y="72"/>
                <a:ext cx="96" cy="0"/>
              </a:xfrm>
              <a:prstGeom prst="line">
                <a:avLst/>
              </a:prstGeom>
              <a:noFill/>
              <a:ln w="38100">
                <a:solidFill>
                  <a:srgbClr val="FF0066"/>
                </a:solidFill>
                <a:round/>
              </a:ln>
              <a:extLst>
                <a:ext uri="{909E8E84-426E-40DD-AFC4-6F175D3DCCD1}">
                  <a14:hiddenFill xmlns:a14="http://schemas.microsoft.com/office/drawing/2010/main">
                    <a:noFill/>
                  </a14:hiddenFill>
                </a:ext>
              </a:extLst>
            </p:spPr>
            <p:txBody>
              <a:bodyPr/>
              <a:lstStyle/>
              <a:p>
                <a:endParaRPr lang="zh-CN" altLang="en-US"/>
              </a:p>
            </p:txBody>
          </p:sp>
        </p:grpSp>
        <p:grpSp>
          <p:nvGrpSpPr>
            <p:cNvPr id="33815" name="Group 90"/>
            <p:cNvGrpSpPr/>
            <p:nvPr/>
          </p:nvGrpSpPr>
          <p:grpSpPr bwMode="auto">
            <a:xfrm>
              <a:off x="528" y="296"/>
              <a:ext cx="127" cy="127"/>
              <a:chOff x="0" y="0"/>
              <a:chExt cx="144" cy="144"/>
            </a:xfrm>
          </p:grpSpPr>
          <p:sp>
            <p:nvSpPr>
              <p:cNvPr id="33858" name="Oval 91"/>
              <p:cNvSpPr>
                <a:spLocks noChangeArrowheads="1"/>
              </p:cNvSpPr>
              <p:nvPr/>
            </p:nvSpPr>
            <p:spPr bwMode="auto">
              <a:xfrm>
                <a:off x="0" y="0"/>
                <a:ext cx="144" cy="144"/>
              </a:xfrm>
              <a:prstGeom prst="ellipse">
                <a:avLst/>
              </a:prstGeom>
              <a:solidFill>
                <a:schemeClr val="tx1"/>
              </a:solidFill>
              <a:ln w="28575">
                <a:solidFill>
                  <a:srgbClr val="FF0066"/>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3859" name="Line 92"/>
              <p:cNvSpPr>
                <a:spLocks noChangeShapeType="1"/>
              </p:cNvSpPr>
              <p:nvPr/>
            </p:nvSpPr>
            <p:spPr bwMode="auto">
              <a:xfrm>
                <a:off x="24" y="72"/>
                <a:ext cx="96" cy="0"/>
              </a:xfrm>
              <a:prstGeom prst="line">
                <a:avLst/>
              </a:prstGeom>
              <a:noFill/>
              <a:ln w="38100">
                <a:solidFill>
                  <a:srgbClr val="FF0066"/>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860" name="Line 93"/>
              <p:cNvSpPr>
                <a:spLocks noChangeShapeType="1"/>
              </p:cNvSpPr>
              <p:nvPr/>
            </p:nvSpPr>
            <p:spPr bwMode="auto">
              <a:xfrm rot="-5400000">
                <a:off x="24" y="72"/>
                <a:ext cx="96" cy="0"/>
              </a:xfrm>
              <a:prstGeom prst="line">
                <a:avLst/>
              </a:prstGeom>
              <a:noFill/>
              <a:ln w="38100">
                <a:solidFill>
                  <a:srgbClr val="FF0066"/>
                </a:solidFill>
                <a:round/>
              </a:ln>
              <a:extLst>
                <a:ext uri="{909E8E84-426E-40DD-AFC4-6F175D3DCCD1}">
                  <a14:hiddenFill xmlns:a14="http://schemas.microsoft.com/office/drawing/2010/main">
                    <a:noFill/>
                  </a14:hiddenFill>
                </a:ext>
              </a:extLst>
            </p:spPr>
            <p:txBody>
              <a:bodyPr/>
              <a:lstStyle/>
              <a:p>
                <a:endParaRPr lang="zh-CN" altLang="en-US"/>
              </a:p>
            </p:txBody>
          </p:sp>
        </p:grpSp>
        <p:grpSp>
          <p:nvGrpSpPr>
            <p:cNvPr id="33816" name="Group 94"/>
            <p:cNvGrpSpPr/>
            <p:nvPr/>
          </p:nvGrpSpPr>
          <p:grpSpPr bwMode="auto">
            <a:xfrm>
              <a:off x="178" y="14"/>
              <a:ext cx="127" cy="127"/>
              <a:chOff x="0" y="0"/>
              <a:chExt cx="144" cy="144"/>
            </a:xfrm>
          </p:grpSpPr>
          <p:sp>
            <p:nvSpPr>
              <p:cNvPr id="33856" name="Oval 95"/>
              <p:cNvSpPr>
                <a:spLocks noChangeArrowheads="1"/>
              </p:cNvSpPr>
              <p:nvPr/>
            </p:nvSpPr>
            <p:spPr bwMode="auto">
              <a:xfrm>
                <a:off x="0" y="0"/>
                <a:ext cx="144" cy="144"/>
              </a:xfrm>
              <a:prstGeom prst="ellipse">
                <a:avLst/>
              </a:prstGeom>
              <a:solidFill>
                <a:schemeClr val="tx1"/>
              </a:solidFill>
              <a:ln w="28575">
                <a:solidFill>
                  <a:srgbClr val="0033CC"/>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3857" name="Line 96"/>
              <p:cNvSpPr>
                <a:spLocks noChangeShapeType="1"/>
              </p:cNvSpPr>
              <p:nvPr/>
            </p:nvSpPr>
            <p:spPr bwMode="auto">
              <a:xfrm>
                <a:off x="24" y="72"/>
                <a:ext cx="96" cy="0"/>
              </a:xfrm>
              <a:prstGeom prst="line">
                <a:avLst/>
              </a:prstGeom>
              <a:noFill/>
              <a:ln w="38100">
                <a:solidFill>
                  <a:srgbClr val="0033CC"/>
                </a:solidFill>
                <a:round/>
              </a:ln>
              <a:extLst>
                <a:ext uri="{909E8E84-426E-40DD-AFC4-6F175D3DCCD1}">
                  <a14:hiddenFill xmlns:a14="http://schemas.microsoft.com/office/drawing/2010/main">
                    <a:noFill/>
                  </a14:hiddenFill>
                </a:ext>
              </a:extLst>
            </p:spPr>
            <p:txBody>
              <a:bodyPr/>
              <a:lstStyle/>
              <a:p>
                <a:endParaRPr lang="zh-CN" altLang="en-US"/>
              </a:p>
            </p:txBody>
          </p:sp>
        </p:grpSp>
        <p:grpSp>
          <p:nvGrpSpPr>
            <p:cNvPr id="33817" name="Group 97"/>
            <p:cNvGrpSpPr/>
            <p:nvPr/>
          </p:nvGrpSpPr>
          <p:grpSpPr bwMode="auto">
            <a:xfrm>
              <a:off x="178" y="158"/>
              <a:ext cx="127" cy="127"/>
              <a:chOff x="0" y="0"/>
              <a:chExt cx="144" cy="144"/>
            </a:xfrm>
          </p:grpSpPr>
          <p:sp>
            <p:nvSpPr>
              <p:cNvPr id="33854" name="Oval 98"/>
              <p:cNvSpPr>
                <a:spLocks noChangeArrowheads="1"/>
              </p:cNvSpPr>
              <p:nvPr/>
            </p:nvSpPr>
            <p:spPr bwMode="auto">
              <a:xfrm>
                <a:off x="0" y="0"/>
                <a:ext cx="144" cy="144"/>
              </a:xfrm>
              <a:prstGeom prst="ellipse">
                <a:avLst/>
              </a:prstGeom>
              <a:solidFill>
                <a:schemeClr val="tx1"/>
              </a:solidFill>
              <a:ln w="28575">
                <a:solidFill>
                  <a:srgbClr val="0033CC"/>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3855" name="Line 99"/>
              <p:cNvSpPr>
                <a:spLocks noChangeShapeType="1"/>
              </p:cNvSpPr>
              <p:nvPr/>
            </p:nvSpPr>
            <p:spPr bwMode="auto">
              <a:xfrm>
                <a:off x="24" y="72"/>
                <a:ext cx="96" cy="0"/>
              </a:xfrm>
              <a:prstGeom prst="line">
                <a:avLst/>
              </a:prstGeom>
              <a:noFill/>
              <a:ln w="38100">
                <a:solidFill>
                  <a:srgbClr val="0033CC"/>
                </a:solidFill>
                <a:round/>
              </a:ln>
              <a:extLst>
                <a:ext uri="{909E8E84-426E-40DD-AFC4-6F175D3DCCD1}">
                  <a14:hiddenFill xmlns:a14="http://schemas.microsoft.com/office/drawing/2010/main">
                    <a:noFill/>
                  </a14:hiddenFill>
                </a:ext>
              </a:extLst>
            </p:spPr>
            <p:txBody>
              <a:bodyPr/>
              <a:lstStyle/>
              <a:p>
                <a:endParaRPr lang="zh-CN" altLang="en-US"/>
              </a:p>
            </p:txBody>
          </p:sp>
        </p:grpSp>
        <p:grpSp>
          <p:nvGrpSpPr>
            <p:cNvPr id="33818" name="Group 100"/>
            <p:cNvGrpSpPr/>
            <p:nvPr/>
          </p:nvGrpSpPr>
          <p:grpSpPr bwMode="auto">
            <a:xfrm>
              <a:off x="178" y="302"/>
              <a:ext cx="127" cy="127"/>
              <a:chOff x="0" y="0"/>
              <a:chExt cx="144" cy="144"/>
            </a:xfrm>
          </p:grpSpPr>
          <p:sp>
            <p:nvSpPr>
              <p:cNvPr id="33852" name="Oval 101"/>
              <p:cNvSpPr>
                <a:spLocks noChangeArrowheads="1"/>
              </p:cNvSpPr>
              <p:nvPr/>
            </p:nvSpPr>
            <p:spPr bwMode="auto">
              <a:xfrm>
                <a:off x="0" y="0"/>
                <a:ext cx="144" cy="144"/>
              </a:xfrm>
              <a:prstGeom prst="ellipse">
                <a:avLst/>
              </a:prstGeom>
              <a:solidFill>
                <a:schemeClr val="tx1"/>
              </a:solidFill>
              <a:ln w="28575">
                <a:solidFill>
                  <a:srgbClr val="0033CC"/>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3853" name="Line 102"/>
              <p:cNvSpPr>
                <a:spLocks noChangeShapeType="1"/>
              </p:cNvSpPr>
              <p:nvPr/>
            </p:nvSpPr>
            <p:spPr bwMode="auto">
              <a:xfrm>
                <a:off x="24" y="72"/>
                <a:ext cx="96" cy="0"/>
              </a:xfrm>
              <a:prstGeom prst="line">
                <a:avLst/>
              </a:prstGeom>
              <a:noFill/>
              <a:ln w="38100">
                <a:solidFill>
                  <a:srgbClr val="0033CC"/>
                </a:solidFill>
                <a:round/>
              </a:ln>
              <a:extLst>
                <a:ext uri="{909E8E84-426E-40DD-AFC4-6F175D3DCCD1}">
                  <a14:hiddenFill xmlns:a14="http://schemas.microsoft.com/office/drawing/2010/main">
                    <a:noFill/>
                  </a14:hiddenFill>
                </a:ext>
              </a:extLst>
            </p:spPr>
            <p:txBody>
              <a:bodyPr/>
              <a:lstStyle/>
              <a:p>
                <a:endParaRPr lang="zh-CN" altLang="en-US"/>
              </a:p>
            </p:txBody>
          </p:sp>
        </p:grpSp>
        <p:grpSp>
          <p:nvGrpSpPr>
            <p:cNvPr id="33819" name="Group 103"/>
            <p:cNvGrpSpPr/>
            <p:nvPr/>
          </p:nvGrpSpPr>
          <p:grpSpPr bwMode="auto">
            <a:xfrm>
              <a:off x="32" y="14"/>
              <a:ext cx="127" cy="127"/>
              <a:chOff x="0" y="0"/>
              <a:chExt cx="144" cy="144"/>
            </a:xfrm>
          </p:grpSpPr>
          <p:sp>
            <p:nvSpPr>
              <p:cNvPr id="33850" name="Oval 104"/>
              <p:cNvSpPr>
                <a:spLocks noChangeArrowheads="1"/>
              </p:cNvSpPr>
              <p:nvPr/>
            </p:nvSpPr>
            <p:spPr bwMode="auto">
              <a:xfrm>
                <a:off x="0" y="0"/>
                <a:ext cx="144" cy="144"/>
              </a:xfrm>
              <a:prstGeom prst="ellipse">
                <a:avLst/>
              </a:prstGeom>
              <a:solidFill>
                <a:schemeClr val="tx1"/>
              </a:solidFill>
              <a:ln w="28575">
                <a:solidFill>
                  <a:srgbClr val="0033CC"/>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3851" name="Line 105"/>
              <p:cNvSpPr>
                <a:spLocks noChangeShapeType="1"/>
              </p:cNvSpPr>
              <p:nvPr/>
            </p:nvSpPr>
            <p:spPr bwMode="auto">
              <a:xfrm>
                <a:off x="24" y="72"/>
                <a:ext cx="96" cy="0"/>
              </a:xfrm>
              <a:prstGeom prst="line">
                <a:avLst/>
              </a:prstGeom>
              <a:noFill/>
              <a:ln w="38100">
                <a:solidFill>
                  <a:srgbClr val="0033CC"/>
                </a:solidFill>
                <a:round/>
              </a:ln>
              <a:extLst>
                <a:ext uri="{909E8E84-426E-40DD-AFC4-6F175D3DCCD1}">
                  <a14:hiddenFill xmlns:a14="http://schemas.microsoft.com/office/drawing/2010/main">
                    <a:noFill/>
                  </a14:hiddenFill>
                </a:ext>
              </a:extLst>
            </p:spPr>
            <p:txBody>
              <a:bodyPr/>
              <a:lstStyle/>
              <a:p>
                <a:endParaRPr lang="zh-CN" altLang="en-US"/>
              </a:p>
            </p:txBody>
          </p:sp>
        </p:grpSp>
        <p:grpSp>
          <p:nvGrpSpPr>
            <p:cNvPr id="33820" name="Group 106"/>
            <p:cNvGrpSpPr/>
            <p:nvPr/>
          </p:nvGrpSpPr>
          <p:grpSpPr bwMode="auto">
            <a:xfrm>
              <a:off x="32" y="158"/>
              <a:ext cx="127" cy="127"/>
              <a:chOff x="0" y="0"/>
              <a:chExt cx="144" cy="144"/>
            </a:xfrm>
          </p:grpSpPr>
          <p:sp>
            <p:nvSpPr>
              <p:cNvPr id="33848" name="Oval 107"/>
              <p:cNvSpPr>
                <a:spLocks noChangeArrowheads="1"/>
              </p:cNvSpPr>
              <p:nvPr/>
            </p:nvSpPr>
            <p:spPr bwMode="auto">
              <a:xfrm>
                <a:off x="0" y="0"/>
                <a:ext cx="144" cy="144"/>
              </a:xfrm>
              <a:prstGeom prst="ellipse">
                <a:avLst/>
              </a:prstGeom>
              <a:solidFill>
                <a:schemeClr val="tx1"/>
              </a:solidFill>
              <a:ln w="28575">
                <a:solidFill>
                  <a:srgbClr val="0033CC"/>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3849" name="Line 108"/>
              <p:cNvSpPr>
                <a:spLocks noChangeShapeType="1"/>
              </p:cNvSpPr>
              <p:nvPr/>
            </p:nvSpPr>
            <p:spPr bwMode="auto">
              <a:xfrm>
                <a:off x="24" y="72"/>
                <a:ext cx="96" cy="0"/>
              </a:xfrm>
              <a:prstGeom prst="line">
                <a:avLst/>
              </a:prstGeom>
              <a:noFill/>
              <a:ln w="38100">
                <a:solidFill>
                  <a:srgbClr val="0033CC"/>
                </a:solidFill>
                <a:round/>
              </a:ln>
              <a:extLst>
                <a:ext uri="{909E8E84-426E-40DD-AFC4-6F175D3DCCD1}">
                  <a14:hiddenFill xmlns:a14="http://schemas.microsoft.com/office/drawing/2010/main">
                    <a:noFill/>
                  </a14:hiddenFill>
                </a:ext>
              </a:extLst>
            </p:spPr>
            <p:txBody>
              <a:bodyPr/>
              <a:lstStyle/>
              <a:p>
                <a:endParaRPr lang="zh-CN" altLang="en-US"/>
              </a:p>
            </p:txBody>
          </p:sp>
        </p:grpSp>
        <p:grpSp>
          <p:nvGrpSpPr>
            <p:cNvPr id="33821" name="Group 109"/>
            <p:cNvGrpSpPr/>
            <p:nvPr/>
          </p:nvGrpSpPr>
          <p:grpSpPr bwMode="auto">
            <a:xfrm>
              <a:off x="32" y="302"/>
              <a:ext cx="127" cy="127"/>
              <a:chOff x="0" y="0"/>
              <a:chExt cx="144" cy="144"/>
            </a:xfrm>
          </p:grpSpPr>
          <p:sp>
            <p:nvSpPr>
              <p:cNvPr id="33846" name="Oval 110"/>
              <p:cNvSpPr>
                <a:spLocks noChangeArrowheads="1"/>
              </p:cNvSpPr>
              <p:nvPr/>
            </p:nvSpPr>
            <p:spPr bwMode="auto">
              <a:xfrm>
                <a:off x="0" y="0"/>
                <a:ext cx="144" cy="144"/>
              </a:xfrm>
              <a:prstGeom prst="ellipse">
                <a:avLst/>
              </a:prstGeom>
              <a:solidFill>
                <a:schemeClr val="tx1"/>
              </a:solidFill>
              <a:ln w="28575">
                <a:solidFill>
                  <a:srgbClr val="0033CC"/>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3847" name="Line 111"/>
              <p:cNvSpPr>
                <a:spLocks noChangeShapeType="1"/>
              </p:cNvSpPr>
              <p:nvPr/>
            </p:nvSpPr>
            <p:spPr bwMode="auto">
              <a:xfrm>
                <a:off x="24" y="72"/>
                <a:ext cx="96" cy="0"/>
              </a:xfrm>
              <a:prstGeom prst="line">
                <a:avLst/>
              </a:prstGeom>
              <a:noFill/>
              <a:ln w="38100">
                <a:solidFill>
                  <a:srgbClr val="0033CC"/>
                </a:solidFill>
                <a:round/>
              </a:ln>
              <a:extLst>
                <a:ext uri="{909E8E84-426E-40DD-AFC4-6F175D3DCCD1}">
                  <a14:hiddenFill xmlns:a14="http://schemas.microsoft.com/office/drawing/2010/main">
                    <a:noFill/>
                  </a14:hiddenFill>
                </a:ext>
              </a:extLst>
            </p:spPr>
            <p:txBody>
              <a:bodyPr/>
              <a:lstStyle/>
              <a:p>
                <a:endParaRPr lang="zh-CN" altLang="en-US"/>
              </a:p>
            </p:txBody>
          </p:sp>
        </p:grpSp>
        <p:grpSp>
          <p:nvGrpSpPr>
            <p:cNvPr id="33822" name="Group 112"/>
            <p:cNvGrpSpPr/>
            <p:nvPr/>
          </p:nvGrpSpPr>
          <p:grpSpPr bwMode="auto">
            <a:xfrm>
              <a:off x="672" y="16"/>
              <a:ext cx="127" cy="127"/>
              <a:chOff x="0" y="0"/>
              <a:chExt cx="144" cy="144"/>
            </a:xfrm>
          </p:grpSpPr>
          <p:sp>
            <p:nvSpPr>
              <p:cNvPr id="33843" name="Oval 113"/>
              <p:cNvSpPr>
                <a:spLocks noChangeArrowheads="1"/>
              </p:cNvSpPr>
              <p:nvPr/>
            </p:nvSpPr>
            <p:spPr bwMode="auto">
              <a:xfrm>
                <a:off x="0" y="0"/>
                <a:ext cx="144" cy="144"/>
              </a:xfrm>
              <a:prstGeom prst="ellipse">
                <a:avLst/>
              </a:prstGeom>
              <a:solidFill>
                <a:schemeClr val="tx1"/>
              </a:solidFill>
              <a:ln w="28575">
                <a:solidFill>
                  <a:srgbClr val="FF0066"/>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3844" name="Line 114"/>
              <p:cNvSpPr>
                <a:spLocks noChangeShapeType="1"/>
              </p:cNvSpPr>
              <p:nvPr/>
            </p:nvSpPr>
            <p:spPr bwMode="auto">
              <a:xfrm>
                <a:off x="24" y="72"/>
                <a:ext cx="96" cy="0"/>
              </a:xfrm>
              <a:prstGeom prst="line">
                <a:avLst/>
              </a:prstGeom>
              <a:noFill/>
              <a:ln w="38100">
                <a:solidFill>
                  <a:srgbClr val="FF0066"/>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845" name="Line 115"/>
              <p:cNvSpPr>
                <a:spLocks noChangeShapeType="1"/>
              </p:cNvSpPr>
              <p:nvPr/>
            </p:nvSpPr>
            <p:spPr bwMode="auto">
              <a:xfrm rot="-5400000">
                <a:off x="24" y="72"/>
                <a:ext cx="96" cy="0"/>
              </a:xfrm>
              <a:prstGeom prst="line">
                <a:avLst/>
              </a:prstGeom>
              <a:noFill/>
              <a:ln w="38100">
                <a:solidFill>
                  <a:srgbClr val="FF0066"/>
                </a:solidFill>
                <a:round/>
              </a:ln>
              <a:extLst>
                <a:ext uri="{909E8E84-426E-40DD-AFC4-6F175D3DCCD1}">
                  <a14:hiddenFill xmlns:a14="http://schemas.microsoft.com/office/drawing/2010/main">
                    <a:noFill/>
                  </a14:hiddenFill>
                </a:ext>
              </a:extLst>
            </p:spPr>
            <p:txBody>
              <a:bodyPr/>
              <a:lstStyle/>
              <a:p>
                <a:endParaRPr lang="zh-CN" altLang="en-US"/>
              </a:p>
            </p:txBody>
          </p:sp>
        </p:grpSp>
        <p:grpSp>
          <p:nvGrpSpPr>
            <p:cNvPr id="33823" name="Group 116"/>
            <p:cNvGrpSpPr/>
            <p:nvPr/>
          </p:nvGrpSpPr>
          <p:grpSpPr bwMode="auto">
            <a:xfrm>
              <a:off x="672" y="156"/>
              <a:ext cx="127" cy="127"/>
              <a:chOff x="0" y="0"/>
              <a:chExt cx="144" cy="144"/>
            </a:xfrm>
          </p:grpSpPr>
          <p:sp>
            <p:nvSpPr>
              <p:cNvPr id="33840" name="Oval 117"/>
              <p:cNvSpPr>
                <a:spLocks noChangeArrowheads="1"/>
              </p:cNvSpPr>
              <p:nvPr/>
            </p:nvSpPr>
            <p:spPr bwMode="auto">
              <a:xfrm>
                <a:off x="0" y="0"/>
                <a:ext cx="144" cy="144"/>
              </a:xfrm>
              <a:prstGeom prst="ellipse">
                <a:avLst/>
              </a:prstGeom>
              <a:solidFill>
                <a:schemeClr val="tx1"/>
              </a:solidFill>
              <a:ln w="28575">
                <a:solidFill>
                  <a:srgbClr val="FF0066"/>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3841" name="Line 118"/>
              <p:cNvSpPr>
                <a:spLocks noChangeShapeType="1"/>
              </p:cNvSpPr>
              <p:nvPr/>
            </p:nvSpPr>
            <p:spPr bwMode="auto">
              <a:xfrm>
                <a:off x="24" y="72"/>
                <a:ext cx="96" cy="0"/>
              </a:xfrm>
              <a:prstGeom prst="line">
                <a:avLst/>
              </a:prstGeom>
              <a:noFill/>
              <a:ln w="38100">
                <a:solidFill>
                  <a:srgbClr val="FF0066"/>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842" name="Line 119"/>
              <p:cNvSpPr>
                <a:spLocks noChangeShapeType="1"/>
              </p:cNvSpPr>
              <p:nvPr/>
            </p:nvSpPr>
            <p:spPr bwMode="auto">
              <a:xfrm rot="-5400000">
                <a:off x="24" y="72"/>
                <a:ext cx="96" cy="0"/>
              </a:xfrm>
              <a:prstGeom prst="line">
                <a:avLst/>
              </a:prstGeom>
              <a:noFill/>
              <a:ln w="38100">
                <a:solidFill>
                  <a:srgbClr val="FF0066"/>
                </a:solidFill>
                <a:round/>
              </a:ln>
              <a:extLst>
                <a:ext uri="{909E8E84-426E-40DD-AFC4-6F175D3DCCD1}">
                  <a14:hiddenFill xmlns:a14="http://schemas.microsoft.com/office/drawing/2010/main">
                    <a:noFill/>
                  </a14:hiddenFill>
                </a:ext>
              </a:extLst>
            </p:spPr>
            <p:txBody>
              <a:bodyPr/>
              <a:lstStyle/>
              <a:p>
                <a:endParaRPr lang="zh-CN" altLang="en-US"/>
              </a:p>
            </p:txBody>
          </p:sp>
        </p:grpSp>
        <p:grpSp>
          <p:nvGrpSpPr>
            <p:cNvPr id="33824" name="Group 120"/>
            <p:cNvGrpSpPr/>
            <p:nvPr/>
          </p:nvGrpSpPr>
          <p:grpSpPr bwMode="auto">
            <a:xfrm>
              <a:off x="672" y="296"/>
              <a:ext cx="127" cy="127"/>
              <a:chOff x="0" y="0"/>
              <a:chExt cx="144" cy="144"/>
            </a:xfrm>
          </p:grpSpPr>
          <p:sp>
            <p:nvSpPr>
              <p:cNvPr id="33837" name="Oval 121"/>
              <p:cNvSpPr>
                <a:spLocks noChangeArrowheads="1"/>
              </p:cNvSpPr>
              <p:nvPr/>
            </p:nvSpPr>
            <p:spPr bwMode="auto">
              <a:xfrm>
                <a:off x="0" y="0"/>
                <a:ext cx="144" cy="144"/>
              </a:xfrm>
              <a:prstGeom prst="ellipse">
                <a:avLst/>
              </a:prstGeom>
              <a:solidFill>
                <a:schemeClr val="tx1"/>
              </a:solidFill>
              <a:ln w="28575">
                <a:solidFill>
                  <a:srgbClr val="FF0066"/>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3838" name="Line 122"/>
              <p:cNvSpPr>
                <a:spLocks noChangeShapeType="1"/>
              </p:cNvSpPr>
              <p:nvPr/>
            </p:nvSpPr>
            <p:spPr bwMode="auto">
              <a:xfrm>
                <a:off x="24" y="72"/>
                <a:ext cx="96" cy="0"/>
              </a:xfrm>
              <a:prstGeom prst="line">
                <a:avLst/>
              </a:prstGeom>
              <a:noFill/>
              <a:ln w="38100">
                <a:solidFill>
                  <a:srgbClr val="FF0066"/>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839" name="Line 123"/>
              <p:cNvSpPr>
                <a:spLocks noChangeShapeType="1"/>
              </p:cNvSpPr>
              <p:nvPr/>
            </p:nvSpPr>
            <p:spPr bwMode="auto">
              <a:xfrm rot="-5400000">
                <a:off x="24" y="72"/>
                <a:ext cx="96" cy="0"/>
              </a:xfrm>
              <a:prstGeom prst="line">
                <a:avLst/>
              </a:prstGeom>
              <a:noFill/>
              <a:ln w="38100">
                <a:solidFill>
                  <a:srgbClr val="FF0066"/>
                </a:solidFill>
                <a:round/>
              </a:ln>
              <a:extLst>
                <a:ext uri="{909E8E84-426E-40DD-AFC4-6F175D3DCCD1}">
                  <a14:hiddenFill xmlns:a14="http://schemas.microsoft.com/office/drawing/2010/main">
                    <a:noFill/>
                  </a14:hiddenFill>
                </a:ext>
              </a:extLst>
            </p:spPr>
            <p:txBody>
              <a:bodyPr/>
              <a:lstStyle/>
              <a:p>
                <a:endParaRPr lang="zh-CN" altLang="en-US"/>
              </a:p>
            </p:txBody>
          </p:sp>
        </p:grpSp>
        <p:grpSp>
          <p:nvGrpSpPr>
            <p:cNvPr id="33825" name="Group 124"/>
            <p:cNvGrpSpPr/>
            <p:nvPr/>
          </p:nvGrpSpPr>
          <p:grpSpPr bwMode="auto">
            <a:xfrm>
              <a:off x="816" y="16"/>
              <a:ext cx="127" cy="127"/>
              <a:chOff x="0" y="0"/>
              <a:chExt cx="144" cy="144"/>
            </a:xfrm>
          </p:grpSpPr>
          <p:sp>
            <p:nvSpPr>
              <p:cNvPr id="33834" name="Oval 125"/>
              <p:cNvSpPr>
                <a:spLocks noChangeArrowheads="1"/>
              </p:cNvSpPr>
              <p:nvPr/>
            </p:nvSpPr>
            <p:spPr bwMode="auto">
              <a:xfrm>
                <a:off x="0" y="0"/>
                <a:ext cx="144" cy="144"/>
              </a:xfrm>
              <a:prstGeom prst="ellipse">
                <a:avLst/>
              </a:prstGeom>
              <a:solidFill>
                <a:schemeClr val="tx1"/>
              </a:solidFill>
              <a:ln w="28575">
                <a:solidFill>
                  <a:srgbClr val="FF0066"/>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3835" name="Line 126"/>
              <p:cNvSpPr>
                <a:spLocks noChangeShapeType="1"/>
              </p:cNvSpPr>
              <p:nvPr/>
            </p:nvSpPr>
            <p:spPr bwMode="auto">
              <a:xfrm>
                <a:off x="24" y="72"/>
                <a:ext cx="96" cy="0"/>
              </a:xfrm>
              <a:prstGeom prst="line">
                <a:avLst/>
              </a:prstGeom>
              <a:noFill/>
              <a:ln w="38100">
                <a:solidFill>
                  <a:srgbClr val="FF0066"/>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836" name="Line 127"/>
              <p:cNvSpPr>
                <a:spLocks noChangeShapeType="1"/>
              </p:cNvSpPr>
              <p:nvPr/>
            </p:nvSpPr>
            <p:spPr bwMode="auto">
              <a:xfrm rot="-5400000">
                <a:off x="24" y="72"/>
                <a:ext cx="96" cy="0"/>
              </a:xfrm>
              <a:prstGeom prst="line">
                <a:avLst/>
              </a:prstGeom>
              <a:noFill/>
              <a:ln w="38100">
                <a:solidFill>
                  <a:srgbClr val="FF0066"/>
                </a:solidFill>
                <a:round/>
              </a:ln>
              <a:extLst>
                <a:ext uri="{909E8E84-426E-40DD-AFC4-6F175D3DCCD1}">
                  <a14:hiddenFill xmlns:a14="http://schemas.microsoft.com/office/drawing/2010/main">
                    <a:noFill/>
                  </a14:hiddenFill>
                </a:ext>
              </a:extLst>
            </p:spPr>
            <p:txBody>
              <a:bodyPr/>
              <a:lstStyle/>
              <a:p>
                <a:endParaRPr lang="zh-CN" altLang="en-US"/>
              </a:p>
            </p:txBody>
          </p:sp>
        </p:grpSp>
        <p:grpSp>
          <p:nvGrpSpPr>
            <p:cNvPr id="33826" name="Group 128"/>
            <p:cNvGrpSpPr/>
            <p:nvPr/>
          </p:nvGrpSpPr>
          <p:grpSpPr bwMode="auto">
            <a:xfrm>
              <a:off x="816" y="156"/>
              <a:ext cx="127" cy="127"/>
              <a:chOff x="0" y="0"/>
              <a:chExt cx="144" cy="144"/>
            </a:xfrm>
          </p:grpSpPr>
          <p:sp>
            <p:nvSpPr>
              <p:cNvPr id="33831" name="Oval 129"/>
              <p:cNvSpPr>
                <a:spLocks noChangeArrowheads="1"/>
              </p:cNvSpPr>
              <p:nvPr/>
            </p:nvSpPr>
            <p:spPr bwMode="auto">
              <a:xfrm>
                <a:off x="0" y="0"/>
                <a:ext cx="144" cy="144"/>
              </a:xfrm>
              <a:prstGeom prst="ellipse">
                <a:avLst/>
              </a:prstGeom>
              <a:solidFill>
                <a:schemeClr val="tx1"/>
              </a:solidFill>
              <a:ln w="28575">
                <a:solidFill>
                  <a:srgbClr val="FF0066"/>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3832" name="Line 130"/>
              <p:cNvSpPr>
                <a:spLocks noChangeShapeType="1"/>
              </p:cNvSpPr>
              <p:nvPr/>
            </p:nvSpPr>
            <p:spPr bwMode="auto">
              <a:xfrm>
                <a:off x="24" y="72"/>
                <a:ext cx="96" cy="0"/>
              </a:xfrm>
              <a:prstGeom prst="line">
                <a:avLst/>
              </a:prstGeom>
              <a:noFill/>
              <a:ln w="38100">
                <a:solidFill>
                  <a:srgbClr val="FF0066"/>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833" name="Line 131"/>
              <p:cNvSpPr>
                <a:spLocks noChangeShapeType="1"/>
              </p:cNvSpPr>
              <p:nvPr/>
            </p:nvSpPr>
            <p:spPr bwMode="auto">
              <a:xfrm rot="-5400000">
                <a:off x="24" y="72"/>
                <a:ext cx="96" cy="0"/>
              </a:xfrm>
              <a:prstGeom prst="line">
                <a:avLst/>
              </a:prstGeom>
              <a:noFill/>
              <a:ln w="38100">
                <a:solidFill>
                  <a:srgbClr val="FF0066"/>
                </a:solidFill>
                <a:round/>
              </a:ln>
              <a:extLst>
                <a:ext uri="{909E8E84-426E-40DD-AFC4-6F175D3DCCD1}">
                  <a14:hiddenFill xmlns:a14="http://schemas.microsoft.com/office/drawing/2010/main">
                    <a:noFill/>
                  </a14:hiddenFill>
                </a:ext>
              </a:extLst>
            </p:spPr>
            <p:txBody>
              <a:bodyPr/>
              <a:lstStyle/>
              <a:p>
                <a:endParaRPr lang="zh-CN" altLang="en-US"/>
              </a:p>
            </p:txBody>
          </p:sp>
        </p:grpSp>
        <p:grpSp>
          <p:nvGrpSpPr>
            <p:cNvPr id="33827" name="Group 132"/>
            <p:cNvGrpSpPr/>
            <p:nvPr/>
          </p:nvGrpSpPr>
          <p:grpSpPr bwMode="auto">
            <a:xfrm>
              <a:off x="816" y="296"/>
              <a:ext cx="127" cy="127"/>
              <a:chOff x="0" y="0"/>
              <a:chExt cx="144" cy="144"/>
            </a:xfrm>
          </p:grpSpPr>
          <p:sp>
            <p:nvSpPr>
              <p:cNvPr id="33828" name="Oval 133"/>
              <p:cNvSpPr>
                <a:spLocks noChangeArrowheads="1"/>
              </p:cNvSpPr>
              <p:nvPr/>
            </p:nvSpPr>
            <p:spPr bwMode="auto">
              <a:xfrm>
                <a:off x="0" y="0"/>
                <a:ext cx="144" cy="144"/>
              </a:xfrm>
              <a:prstGeom prst="ellipse">
                <a:avLst/>
              </a:prstGeom>
              <a:solidFill>
                <a:schemeClr val="tx1"/>
              </a:solidFill>
              <a:ln w="28575">
                <a:solidFill>
                  <a:srgbClr val="FF0066"/>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3829" name="Line 134"/>
              <p:cNvSpPr>
                <a:spLocks noChangeShapeType="1"/>
              </p:cNvSpPr>
              <p:nvPr/>
            </p:nvSpPr>
            <p:spPr bwMode="auto">
              <a:xfrm>
                <a:off x="24" y="72"/>
                <a:ext cx="96" cy="0"/>
              </a:xfrm>
              <a:prstGeom prst="line">
                <a:avLst/>
              </a:prstGeom>
              <a:noFill/>
              <a:ln w="38100">
                <a:solidFill>
                  <a:srgbClr val="FF0066"/>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830" name="Line 135"/>
              <p:cNvSpPr>
                <a:spLocks noChangeShapeType="1"/>
              </p:cNvSpPr>
              <p:nvPr/>
            </p:nvSpPr>
            <p:spPr bwMode="auto">
              <a:xfrm rot="-5400000">
                <a:off x="24" y="72"/>
                <a:ext cx="96" cy="0"/>
              </a:xfrm>
              <a:prstGeom prst="line">
                <a:avLst/>
              </a:prstGeom>
              <a:noFill/>
              <a:ln w="38100">
                <a:solidFill>
                  <a:srgbClr val="FF0066"/>
                </a:solidFill>
                <a:round/>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29816" name="Group 136"/>
          <p:cNvGrpSpPr/>
          <p:nvPr/>
        </p:nvGrpSpPr>
        <p:grpSpPr bwMode="auto">
          <a:xfrm>
            <a:off x="539750" y="1955800"/>
            <a:ext cx="533400" cy="609600"/>
            <a:chOff x="0" y="0"/>
            <a:chExt cx="336" cy="384"/>
          </a:xfrm>
        </p:grpSpPr>
        <p:sp>
          <p:nvSpPr>
            <p:cNvPr id="33806" name="Line 137"/>
            <p:cNvSpPr>
              <a:spLocks noChangeShapeType="1"/>
            </p:cNvSpPr>
            <p:nvPr/>
          </p:nvSpPr>
          <p:spPr bwMode="auto">
            <a:xfrm flipH="1">
              <a:off x="48" y="384"/>
              <a:ext cx="288" cy="0"/>
            </a:xfrm>
            <a:prstGeom prst="line">
              <a:avLst/>
            </a:prstGeom>
            <a:noFill/>
            <a:ln w="38100">
              <a:solidFill>
                <a:srgbClr val="0033CC"/>
              </a:solidFill>
              <a:round/>
              <a:tailEnd type="stealth" w="med" len="med"/>
            </a:ln>
            <a:extLst>
              <a:ext uri="{909E8E84-426E-40DD-AFC4-6F175D3DCCD1}">
                <a14:hiddenFill xmlns:a14="http://schemas.microsoft.com/office/drawing/2010/main">
                  <a:noFill/>
                </a14:hiddenFill>
              </a:ext>
            </a:extLst>
          </p:spPr>
          <p:txBody>
            <a:bodyPr/>
            <a:lstStyle/>
            <a:p>
              <a:endParaRPr lang="zh-CN" altLang="en-US"/>
            </a:p>
          </p:txBody>
        </p:sp>
        <p:sp>
          <p:nvSpPr>
            <p:cNvPr id="33807" name="Text Box 138"/>
            <p:cNvSpPr txBox="1">
              <a:spLocks noChangeArrowheads="1"/>
            </p:cNvSpPr>
            <p:nvPr/>
          </p:nvSpPr>
          <p:spPr bwMode="auto">
            <a:xfrm>
              <a:off x="0" y="0"/>
              <a:ext cx="20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pPr>
              <a:r>
                <a:rPr lang="zh-CN" altLang="zh-CN" sz="2800" b="1" i="1">
                  <a:solidFill>
                    <a:srgbClr val="0033CC"/>
                  </a:solidFill>
                  <a:latin typeface="Times New Roman" panose="02020603050405020304" pitchFamily="18" charset="0"/>
                  <a:ea typeface="隶书" panose="02010509060101010101" pitchFamily="49" charset="-122"/>
                </a:rPr>
                <a:t>I</a:t>
              </a:r>
              <a:endParaRPr lang="zh-CN" altLang="zh-CN" sz="2800" b="1" baseline="-25000">
                <a:solidFill>
                  <a:srgbClr val="0033CC"/>
                </a:solidFill>
                <a:latin typeface="Times New Roman" panose="02020603050405020304" pitchFamily="18" charset="0"/>
                <a:ea typeface="隶书" panose="02010509060101010101" pitchFamily="49" charset="-122"/>
              </a:endParaRPr>
            </a:p>
          </p:txBody>
        </p:sp>
      </p:grpSp>
      <p:sp>
        <p:nvSpPr>
          <p:cNvPr id="29835" name="Rectangle 139"/>
          <p:cNvSpPr>
            <a:spLocks noChangeArrowheads="1"/>
          </p:cNvSpPr>
          <p:nvPr/>
        </p:nvSpPr>
        <p:spPr bwMode="auto">
          <a:xfrm>
            <a:off x="5003800" y="4365625"/>
            <a:ext cx="2895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pPr>
            <a:r>
              <a:rPr lang="zh-CN" altLang="zh-CN" sz="2800" b="1" i="1">
                <a:solidFill>
                  <a:srgbClr val="FF0066"/>
                </a:solidFill>
                <a:latin typeface="Times New Roman" panose="02020603050405020304" pitchFamily="18" charset="0"/>
              </a:rPr>
              <a:t>I </a:t>
            </a:r>
            <a:r>
              <a:rPr lang="zh-CN" altLang="zh-CN" sz="2800" b="1">
                <a:solidFill>
                  <a:srgbClr val="FF0066"/>
                </a:solidFill>
                <a:latin typeface="Times New Roman" panose="02020603050405020304" pitchFamily="18" charset="0"/>
              </a:rPr>
              <a:t>= </a:t>
            </a:r>
            <a:r>
              <a:rPr lang="zh-CN" altLang="zh-CN" sz="2800" b="1" i="1">
                <a:solidFill>
                  <a:srgbClr val="FF0066"/>
                </a:solidFill>
                <a:latin typeface="Times New Roman" panose="02020603050405020304" pitchFamily="18" charset="0"/>
              </a:rPr>
              <a:t>I</a:t>
            </a:r>
            <a:r>
              <a:rPr lang="zh-CN" altLang="zh-CN" sz="2900" b="1" baseline="-25000">
                <a:solidFill>
                  <a:srgbClr val="FF0066"/>
                </a:solidFill>
                <a:latin typeface="Times New Roman" panose="02020603050405020304" pitchFamily="18" charset="0"/>
              </a:rPr>
              <a:t>少子</a:t>
            </a:r>
            <a:r>
              <a:rPr lang="zh-CN" altLang="zh-CN" sz="2800" b="1">
                <a:solidFill>
                  <a:srgbClr val="FF0066"/>
                </a:solidFill>
                <a:latin typeface="Times New Roman" panose="02020603050405020304" pitchFamily="18" charset="0"/>
              </a:rPr>
              <a:t> </a:t>
            </a:r>
            <a:r>
              <a:rPr lang="zh-CN" altLang="zh-CN" sz="2800" b="1">
                <a:solidFill>
                  <a:srgbClr val="FF0066"/>
                </a:solidFill>
                <a:latin typeface="Times New Roman" panose="02020603050405020304" pitchFamily="18" charset="0"/>
                <a:sym typeface="Symbol" panose="05050102010706020507" pitchFamily="18" charset="2"/>
              </a:rPr>
              <a:t></a:t>
            </a:r>
            <a:r>
              <a:rPr lang="zh-CN" altLang="zh-CN" sz="2800" b="1">
                <a:solidFill>
                  <a:srgbClr val="FF0066"/>
                </a:solidFill>
                <a:latin typeface="Times New Roman" panose="02020603050405020304" pitchFamily="18" charset="0"/>
              </a:rPr>
              <a:t> 0</a:t>
            </a:r>
            <a:endParaRPr lang="zh-CN" altLang="zh-CN" sz="2800" b="1">
              <a:solidFill>
                <a:srgbClr val="FF0066"/>
              </a:solidFill>
              <a:latin typeface="Times New Roman" panose="02020603050405020304" pitchFamily="18" charset="0"/>
            </a:endParaRPr>
          </a:p>
        </p:txBody>
      </p:sp>
      <p:sp>
        <p:nvSpPr>
          <p:cNvPr id="29836" name="Rectangle 140"/>
          <p:cNvSpPr>
            <a:spLocks noChangeArrowheads="1"/>
          </p:cNvSpPr>
          <p:nvPr/>
        </p:nvSpPr>
        <p:spPr bwMode="auto">
          <a:xfrm>
            <a:off x="558800" y="692150"/>
            <a:ext cx="4876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pPr>
            <a:r>
              <a:rPr lang="zh-CN" altLang="zh-CN" sz="2800" b="1">
                <a:solidFill>
                  <a:schemeClr val="bg2"/>
                </a:solidFill>
                <a:latin typeface="Times New Roman" panose="02020603050405020304" pitchFamily="18" charset="0"/>
              </a:rPr>
              <a:t>2. 外加</a:t>
            </a:r>
            <a:r>
              <a:rPr lang="zh-CN" altLang="zh-CN" sz="2800" b="1">
                <a:solidFill>
                  <a:srgbClr val="0033CC"/>
                </a:solidFill>
                <a:latin typeface="Times New Roman" panose="02020603050405020304" pitchFamily="18" charset="0"/>
              </a:rPr>
              <a:t>反向</a:t>
            </a:r>
            <a:r>
              <a:rPr lang="zh-CN" altLang="zh-CN" sz="2800" b="1">
                <a:solidFill>
                  <a:schemeClr val="bg2"/>
                </a:solidFill>
                <a:latin typeface="Times New Roman" panose="02020603050405020304" pitchFamily="18" charset="0"/>
              </a:rPr>
              <a:t>电压</a:t>
            </a:r>
            <a:r>
              <a:rPr lang="zh-CN" altLang="zh-CN" sz="2800" b="1">
                <a:solidFill>
                  <a:schemeClr val="bg2"/>
                </a:solidFill>
                <a:latin typeface="宋体" panose="02010600030101010101" pitchFamily="2" charset="-122"/>
              </a:rPr>
              <a:t>(反向偏置)</a:t>
            </a:r>
            <a:endParaRPr lang="zh-CN" altLang="zh-CN" sz="2000">
              <a:solidFill>
                <a:schemeClr val="bg2"/>
              </a:solidFill>
              <a:latin typeface="宋体" panose="02010600030101010101" pitchFamily="2" charset="-122"/>
            </a:endParaRPr>
          </a:p>
        </p:txBody>
      </p:sp>
      <p:sp>
        <p:nvSpPr>
          <p:cNvPr id="29837" name="Rectangle 141"/>
          <p:cNvSpPr>
            <a:spLocks noChangeArrowheads="1"/>
          </p:cNvSpPr>
          <p:nvPr/>
        </p:nvSpPr>
        <p:spPr bwMode="auto">
          <a:xfrm>
            <a:off x="4643438" y="1268413"/>
            <a:ext cx="4248150" cy="291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10000"/>
              </a:lnSpc>
              <a:spcBef>
                <a:spcPct val="20000"/>
              </a:spcBef>
            </a:pPr>
            <a:r>
              <a:rPr lang="zh-CN" altLang="zh-CN" sz="2800">
                <a:solidFill>
                  <a:schemeClr val="bg2"/>
                </a:solidFill>
                <a:latin typeface="黑体" panose="02010609060101010101" pitchFamily="49" charset="-122"/>
                <a:ea typeface="黑体" panose="02010609060101010101" pitchFamily="49" charset="-122"/>
              </a:rPr>
              <a:t>外电场加强内电场，相当于 </a:t>
            </a:r>
            <a:r>
              <a:rPr lang="zh-CN" altLang="zh-CN" sz="2800">
                <a:solidFill>
                  <a:srgbClr val="FF0066"/>
                </a:solidFill>
                <a:latin typeface="黑体" panose="02010609060101010101" pitchFamily="49" charset="-122"/>
                <a:ea typeface="黑体" panose="02010609060101010101" pitchFamily="49" charset="-122"/>
              </a:rPr>
              <a:t>PN 结变宽</a:t>
            </a:r>
            <a:r>
              <a:rPr lang="zh-CN" altLang="zh-CN" sz="2800">
                <a:solidFill>
                  <a:schemeClr val="bg2"/>
                </a:solidFill>
                <a:latin typeface="黑体" panose="02010609060101010101" pitchFamily="49" charset="-122"/>
                <a:ea typeface="黑体" panose="02010609060101010101" pitchFamily="49" charset="-122"/>
              </a:rPr>
              <a:t>，多子扩散运动削弱，少子漂移增强, 由浓度很低的少子漂移形成</a:t>
            </a:r>
            <a:r>
              <a:rPr lang="zh-CN" altLang="zh-CN" sz="2800">
                <a:solidFill>
                  <a:srgbClr val="FF0066"/>
                </a:solidFill>
                <a:latin typeface="黑体" panose="02010609060101010101" pitchFamily="49" charset="-122"/>
                <a:ea typeface="黑体" panose="02010609060101010101" pitchFamily="49" charset="-122"/>
              </a:rPr>
              <a:t>很小的反向电流</a:t>
            </a:r>
            <a:r>
              <a:rPr lang="zh-CN" altLang="zh-CN" sz="2800">
                <a:solidFill>
                  <a:schemeClr val="bg2"/>
                </a:solidFill>
                <a:latin typeface="黑体" panose="02010609060101010101" pitchFamily="49" charset="-122"/>
                <a:ea typeface="黑体" panose="02010609060101010101" pitchFamily="49" charset="-122"/>
              </a:rPr>
              <a:t>，反向电阻很大。</a:t>
            </a:r>
            <a:r>
              <a:rPr lang="zh-CN" altLang="zh-CN" sz="2800">
                <a:solidFill>
                  <a:srgbClr val="FF0066"/>
                </a:solidFill>
                <a:latin typeface="黑体" panose="02010609060101010101" pitchFamily="49" charset="-122"/>
                <a:ea typeface="黑体" panose="02010609060101010101" pitchFamily="49" charset="-122"/>
              </a:rPr>
              <a:t>PN结截止。</a:t>
            </a:r>
            <a:endParaRPr lang="zh-CN" altLang="zh-CN" sz="2800">
              <a:solidFill>
                <a:srgbClr val="FF0066"/>
              </a:solidFill>
              <a:latin typeface="黑体" panose="02010609060101010101" pitchFamily="49" charset="-122"/>
              <a:ea typeface="黑体" panose="02010609060101010101" pitchFamily="49" charset="-122"/>
            </a:endParaRPr>
          </a:p>
        </p:txBody>
      </p:sp>
      <p:sp>
        <p:nvSpPr>
          <p:cNvPr id="29838" name="AutoShape 142"/>
          <p:cNvSpPr>
            <a:spLocks noChangeArrowheads="1"/>
          </p:cNvSpPr>
          <p:nvPr/>
        </p:nvSpPr>
        <p:spPr bwMode="auto">
          <a:xfrm>
            <a:off x="0" y="1268413"/>
            <a:ext cx="1692275" cy="576262"/>
          </a:xfrm>
          <a:prstGeom prst="wedgeEllipseCallout">
            <a:avLst>
              <a:gd name="adj1" fmla="val -14444"/>
              <a:gd name="adj2" fmla="val 96005"/>
            </a:avLst>
          </a:prstGeom>
          <a:solidFill>
            <a:srgbClr val="99FF99"/>
          </a:solidFill>
          <a:ln w="9525" cmpd="sng">
            <a:solidFill>
              <a:srgbClr val="FF9933"/>
            </a:solidFill>
            <a:miter lim="800000"/>
          </a:ln>
          <a:effectLst/>
        </p:spPr>
        <p:txBody>
          <a:bodyPr/>
          <a:lstStyle/>
          <a:p>
            <a:pPr algn="ctr">
              <a:defRPr/>
            </a:pPr>
            <a:r>
              <a:rPr lang="zh-CN" sz="2000" b="1">
                <a:solidFill>
                  <a:srgbClr val="003399"/>
                </a:solidFill>
                <a:effectLst>
                  <a:outerShdw blurRad="38100" dist="38100" dir="2700000" algn="tl">
                    <a:srgbClr val="000000"/>
                  </a:outerShdw>
                </a:effectLst>
                <a:latin typeface="Times New Roman" panose="02020603050405020304" pitchFamily="18" charset="0"/>
              </a:rPr>
              <a:t>反向电流</a:t>
            </a:r>
            <a:endParaRPr lang="zh-CN" sz="2000" b="1">
              <a:solidFill>
                <a:srgbClr val="003399"/>
              </a:solidFill>
              <a:effectLst>
                <a:outerShdw blurRad="38100" dist="38100" dir="2700000" algn="tl">
                  <a:srgbClr val="000000"/>
                </a:outerShdw>
              </a:effectLst>
              <a:latin typeface="Times New Roman" panose="02020603050405020304" pitchFamily="18" charset="0"/>
            </a:endParaRPr>
          </a:p>
        </p:txBody>
      </p:sp>
      <p:sp>
        <p:nvSpPr>
          <p:cNvPr id="29839" name="Text Box 143"/>
          <p:cNvSpPr txBox="1">
            <a:spLocks noChangeArrowheads="1"/>
          </p:cNvSpPr>
          <p:nvPr/>
        </p:nvSpPr>
        <p:spPr bwMode="auto">
          <a:xfrm>
            <a:off x="323850" y="4437063"/>
            <a:ext cx="3930650" cy="1800225"/>
          </a:xfrm>
          <a:prstGeom prst="rect">
            <a:avLst/>
          </a:prstGeom>
          <a:noFill/>
          <a:ln w="9525">
            <a:noFill/>
            <a:miter lim="800000"/>
          </a:ln>
          <a:effectLst/>
        </p:spPr>
        <p:txBody>
          <a:bodyPr>
            <a:spAutoFit/>
          </a:bodyPr>
          <a:lstStyle/>
          <a:p>
            <a:pPr>
              <a:spcBef>
                <a:spcPct val="50000"/>
              </a:spcBef>
              <a:defRPr/>
            </a:pPr>
            <a:r>
              <a:rPr lang="zh-CN" sz="2800" b="1">
                <a:solidFill>
                  <a:srgbClr val="003399"/>
                </a:solidFill>
                <a:effectLst>
                  <a:outerShdw blurRad="38100" dist="38100" dir="2700000" algn="tl">
                    <a:srgbClr val="C0C0C0"/>
                  </a:outerShdw>
                </a:effectLst>
                <a:latin typeface="Times New Roman" panose="02020603050405020304" pitchFamily="18" charset="0"/>
              </a:rPr>
              <a:t>一定温度下，</a:t>
            </a:r>
            <a:r>
              <a:rPr lang="zh-CN" altLang="zh-CN" sz="2800" b="1" i="1">
                <a:solidFill>
                  <a:srgbClr val="CC0000"/>
                </a:solidFill>
                <a:effectLst>
                  <a:outerShdw blurRad="38100" dist="38100" dir="2700000" algn="tl">
                    <a:srgbClr val="C0C0C0"/>
                  </a:outerShdw>
                </a:effectLst>
                <a:latin typeface="Times New Roman" panose="02020603050405020304" pitchFamily="18" charset="0"/>
              </a:rPr>
              <a:t>U </a:t>
            </a:r>
            <a:r>
              <a:rPr lang="zh-CN" sz="2800" b="1">
                <a:solidFill>
                  <a:srgbClr val="003399"/>
                </a:solidFill>
                <a:effectLst>
                  <a:outerShdw blurRad="38100" dist="38100" dir="2700000" algn="tl">
                    <a:srgbClr val="C0C0C0"/>
                  </a:outerShdw>
                </a:effectLst>
                <a:latin typeface="Times New Roman" panose="02020603050405020304" pitchFamily="18" charset="0"/>
              </a:rPr>
              <a:t>超过某一值后 </a:t>
            </a:r>
            <a:r>
              <a:rPr lang="zh-CN" altLang="zh-CN" sz="2800" b="1" i="1">
                <a:solidFill>
                  <a:srgbClr val="FF0000"/>
                </a:solidFill>
                <a:effectLst>
                  <a:outerShdw blurRad="38100" dist="38100" dir="2700000" algn="tl">
                    <a:srgbClr val="C0C0C0"/>
                  </a:outerShdw>
                </a:effectLst>
                <a:latin typeface="Times New Roman" panose="02020603050405020304" pitchFamily="18" charset="0"/>
              </a:rPr>
              <a:t>I </a:t>
            </a:r>
            <a:r>
              <a:rPr lang="zh-CN" sz="2800" b="1">
                <a:solidFill>
                  <a:srgbClr val="003399"/>
                </a:solidFill>
                <a:effectLst>
                  <a:outerShdw blurRad="38100" dist="38100" dir="2700000" algn="tl">
                    <a:srgbClr val="C0C0C0"/>
                  </a:outerShdw>
                </a:effectLst>
                <a:latin typeface="Times New Roman" panose="02020603050405020304" pitchFamily="18" charset="0"/>
              </a:rPr>
              <a:t>饱和，称为反向饱和电流 </a:t>
            </a:r>
            <a:r>
              <a:rPr lang="zh-CN" altLang="zh-CN" sz="2800" b="1" i="1">
                <a:solidFill>
                  <a:srgbClr val="FF0000"/>
                </a:solidFill>
                <a:effectLst>
                  <a:outerShdw blurRad="38100" dist="38100" dir="2700000" algn="tl">
                    <a:srgbClr val="C0C0C0"/>
                  </a:outerShdw>
                </a:effectLst>
                <a:latin typeface="Times New Roman" panose="02020603050405020304" pitchFamily="18" charset="0"/>
              </a:rPr>
              <a:t>I</a:t>
            </a:r>
            <a:r>
              <a:rPr lang="zh-CN" altLang="zh-CN" sz="2800" b="1" baseline="-25000">
                <a:solidFill>
                  <a:srgbClr val="FF0000"/>
                </a:solidFill>
                <a:effectLst>
                  <a:outerShdw blurRad="38100" dist="38100" dir="2700000" algn="tl">
                    <a:srgbClr val="C0C0C0"/>
                  </a:outerShdw>
                </a:effectLst>
                <a:latin typeface="Times New Roman" panose="02020603050405020304" pitchFamily="18" charset="0"/>
              </a:rPr>
              <a:t>S</a:t>
            </a:r>
            <a:r>
              <a:rPr lang="zh-CN" altLang="zh-CN" sz="2800" b="1" baseline="-25000">
                <a:solidFill>
                  <a:srgbClr val="003399"/>
                </a:solidFill>
                <a:effectLst>
                  <a:outerShdw blurRad="38100" dist="38100" dir="2700000" algn="tl">
                    <a:srgbClr val="C0C0C0"/>
                  </a:outerShdw>
                </a:effectLst>
                <a:latin typeface="Times New Roman" panose="02020603050405020304" pitchFamily="18" charset="0"/>
              </a:rPr>
              <a:t> </a:t>
            </a:r>
            <a:r>
              <a:rPr lang="zh-CN" sz="2800" b="1">
                <a:solidFill>
                  <a:srgbClr val="003399"/>
                </a:solidFill>
                <a:effectLst>
                  <a:outerShdw blurRad="38100" dist="38100" dir="2700000" algn="tl">
                    <a:srgbClr val="C0C0C0"/>
                  </a:outerShdw>
                </a:effectLst>
                <a:latin typeface="Times New Roman" panose="02020603050405020304" pitchFamily="18" charset="0"/>
              </a:rPr>
              <a:t>。 </a:t>
            </a:r>
            <a:r>
              <a:rPr lang="zh-CN" altLang="zh-CN" sz="2800" b="1" i="1">
                <a:solidFill>
                  <a:srgbClr val="FF0000"/>
                </a:solidFill>
                <a:effectLst>
                  <a:outerShdw blurRad="38100" dist="38100" dir="2700000" algn="tl">
                    <a:srgbClr val="C0C0C0"/>
                  </a:outerShdw>
                </a:effectLst>
                <a:latin typeface="Times New Roman" panose="02020603050405020304" pitchFamily="18" charset="0"/>
              </a:rPr>
              <a:t>I</a:t>
            </a:r>
            <a:r>
              <a:rPr lang="zh-CN" altLang="zh-CN" sz="2800" b="1" baseline="-25000">
                <a:solidFill>
                  <a:srgbClr val="FF0000"/>
                </a:solidFill>
                <a:effectLst>
                  <a:outerShdw blurRad="38100" dist="38100" dir="2700000" algn="tl">
                    <a:srgbClr val="C0C0C0"/>
                  </a:outerShdw>
                </a:effectLst>
                <a:latin typeface="Times New Roman" panose="02020603050405020304" pitchFamily="18" charset="0"/>
              </a:rPr>
              <a:t>S</a:t>
            </a:r>
            <a:r>
              <a:rPr lang="zh-CN" altLang="zh-CN" sz="2800" b="1">
                <a:solidFill>
                  <a:srgbClr val="003399"/>
                </a:solidFill>
                <a:effectLst>
                  <a:outerShdw blurRad="38100" dist="38100" dir="2700000" algn="tl">
                    <a:srgbClr val="C0C0C0"/>
                  </a:outerShdw>
                </a:effectLst>
                <a:latin typeface="Times New Roman" panose="02020603050405020304" pitchFamily="18" charset="0"/>
              </a:rPr>
              <a:t> </a:t>
            </a:r>
            <a:r>
              <a:rPr lang="zh-CN" altLang="zh-CN" b="1">
                <a:solidFill>
                  <a:srgbClr val="003399"/>
                </a:solidFill>
              </a:rPr>
              <a:t> </a:t>
            </a:r>
            <a:r>
              <a:rPr lang="zh-CN" sz="2800" b="1">
                <a:solidFill>
                  <a:srgbClr val="003399"/>
                </a:solidFill>
                <a:effectLst>
                  <a:outerShdw blurRad="38100" dist="38100" dir="2700000" algn="tl">
                    <a:srgbClr val="C0C0C0"/>
                  </a:outerShdw>
                </a:effectLst>
                <a:latin typeface="Times New Roman" panose="02020603050405020304" pitchFamily="18" charset="0"/>
              </a:rPr>
              <a:t>对温度十分敏感。</a:t>
            </a:r>
            <a:endParaRPr lang="zh-CN" sz="2800" b="1">
              <a:solidFill>
                <a:srgbClr val="003399"/>
              </a:solidFill>
              <a:effectLst>
                <a:outerShdw blurRad="38100" dist="38100" dir="2700000" algn="tl">
                  <a:srgbClr val="C0C0C0"/>
                </a:outerShdw>
              </a:effectLst>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9836">
                                            <p:txEl>
                                              <p:pRg st="0" end="0"/>
                                            </p:txEl>
                                          </p:spTgt>
                                        </p:tgtEl>
                                        <p:attrNameLst>
                                          <p:attrName>style.visibility</p:attrName>
                                        </p:attrNameLst>
                                      </p:cBhvr>
                                      <p:to>
                                        <p:strVal val="visible"/>
                                      </p:to>
                                    </p:set>
                                    <p:animEffect transition="in" filter="wipe(left)">
                                      <p:cBhvr>
                                        <p:cTn id="7" dur="500"/>
                                        <p:tgtEl>
                                          <p:spTgt spid="2983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slide(fromBottom)">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wipe(up)">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2" fill="hold" nodeType="click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slide(fromRight)">
                                      <p:cBhvr>
                                        <p:cTn id="22" dur="500"/>
                                        <p:tgtEl>
                                          <p:spTgt spid="1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9837"/>
                                        </p:tgtEl>
                                        <p:attrNameLst>
                                          <p:attrName>style.visibility</p:attrName>
                                        </p:attrNameLst>
                                      </p:cBhvr>
                                      <p:to>
                                        <p:strVal val="visible"/>
                                      </p:to>
                                    </p:set>
                                    <p:animEffect transition="in" filter="wipe(left)">
                                      <p:cBhvr>
                                        <p:cTn id="27" dur="500"/>
                                        <p:tgtEl>
                                          <p:spTgt spid="29837"/>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37" fill="hold" nodeType="click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barn(outVertical)">
                                      <p:cBhvr>
                                        <p:cTn id="32" dur="500"/>
                                        <p:tgtEl>
                                          <p:spTgt spid="20"/>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2" fill="hold" nodeType="clickEffect">
                                  <p:stCondLst>
                                    <p:cond delay="0"/>
                                  </p:stCondLst>
                                  <p:childTnLst>
                                    <p:set>
                                      <p:cBhvr>
                                        <p:cTn id="36" dur="1" fill="hold">
                                          <p:stCondLst>
                                            <p:cond delay="0"/>
                                          </p:stCondLst>
                                        </p:cTn>
                                        <p:tgtEl>
                                          <p:spTgt spid="29816"/>
                                        </p:tgtEl>
                                        <p:attrNameLst>
                                          <p:attrName>style.visibility</p:attrName>
                                        </p:attrNameLst>
                                      </p:cBhvr>
                                      <p:to>
                                        <p:strVal val="visible"/>
                                      </p:to>
                                    </p:set>
                                    <p:animEffect transition="in" filter="slide(fromRight)">
                                      <p:cBhvr>
                                        <p:cTn id="37" dur="500"/>
                                        <p:tgtEl>
                                          <p:spTgt spid="29816"/>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9835">
                                            <p:txEl>
                                              <p:pRg st="0" end="0"/>
                                            </p:txEl>
                                          </p:spTgt>
                                        </p:tgtEl>
                                        <p:attrNameLst>
                                          <p:attrName>style.visibility</p:attrName>
                                        </p:attrNameLst>
                                      </p:cBhvr>
                                      <p:to>
                                        <p:strVal val="visible"/>
                                      </p:to>
                                    </p:set>
                                    <p:animEffect transition="in" filter="wipe(left)">
                                      <p:cBhvr>
                                        <p:cTn id="42" dur="500"/>
                                        <p:tgtEl>
                                          <p:spTgt spid="29835">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29838"/>
                                        </p:tgtEl>
                                        <p:attrNameLst>
                                          <p:attrName>style.visibility</p:attrName>
                                        </p:attrNameLst>
                                      </p:cBhvr>
                                      <p:to>
                                        <p:strVal val="visible"/>
                                      </p:to>
                                    </p:set>
                                    <p:animEffect transition="in" filter="blinds(horizontal)">
                                      <p:cBhvr>
                                        <p:cTn id="47" dur="500"/>
                                        <p:tgtEl>
                                          <p:spTgt spid="29838"/>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1" fill="hold" grpId="0" nodeType="clickEffect">
                                  <p:stCondLst>
                                    <p:cond delay="0"/>
                                  </p:stCondLst>
                                  <p:iterate type="lt">
                                    <p:tmPct val="100000"/>
                                  </p:iterate>
                                  <p:childTnLst>
                                    <p:set>
                                      <p:cBhvr>
                                        <p:cTn id="51" dur="1" fill="hold">
                                          <p:stCondLst>
                                            <p:cond delay="0"/>
                                          </p:stCondLst>
                                        </p:cTn>
                                        <p:tgtEl>
                                          <p:spTgt spid="29839">
                                            <p:txEl>
                                              <p:pRg st="0" end="0"/>
                                            </p:txEl>
                                          </p:spTgt>
                                        </p:tgtEl>
                                        <p:attrNameLst>
                                          <p:attrName>style.visibility</p:attrName>
                                        </p:attrNameLst>
                                      </p:cBhvr>
                                      <p:to>
                                        <p:strVal val="visible"/>
                                      </p:to>
                                    </p:set>
                                    <p:animEffect transition="in" filter="wipe(up)">
                                      <p:cBhvr>
                                        <p:cTn id="52" dur="75"/>
                                        <p:tgtEl>
                                          <p:spTgt spid="2983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835" grpId="0" autoUpdateAnimBg="0" build="p"/>
      <p:bldP spid="29836" grpId="0" autoUpdateAnimBg="0" build="p"/>
      <p:bldP spid="29837" grpId="0" autoUpdateAnimBg="0"/>
      <p:bldP spid="29838" grpId="0" animBg="1" autoUpdateAnimBg="0"/>
      <p:bldP spid="29839" grpId="0" autoUpdateAnimBg="0" build="p"/>
    </p:bld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6"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7C3E6556-A6FD-4507-9BAB-F636C96DF616}" type="slidenum">
              <a:rPr lang="zh-CN" altLang="zh-CN">
                <a:latin typeface="Arial Black" panose="020B0A04020102020204" pitchFamily="34" charset="0"/>
              </a:rPr>
            </a:fld>
            <a:endParaRPr lang="zh-CN" altLang="zh-CN">
              <a:latin typeface="Arial Black" panose="020B0A04020102020204" pitchFamily="34" charset="0"/>
            </a:endParaRPr>
          </a:p>
        </p:txBody>
      </p:sp>
      <p:sp>
        <p:nvSpPr>
          <p:cNvPr id="11267" name="Date Placeholder 5"/>
          <p:cNvSpPr>
            <a:spLocks noGrp="1"/>
          </p:cNvSpPr>
          <p:nvPr>
            <p:ph type="dt"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74D35143-1457-4950-A826-6C3967C14F93}" type="datetime1">
              <a:rPr lang="zh-CN" altLang="en-US"/>
            </a:fld>
            <a:endParaRPr lang="zh-CN" altLang="zh-CN"/>
          </a:p>
        </p:txBody>
      </p:sp>
      <p:sp>
        <p:nvSpPr>
          <p:cNvPr id="11268" name="Rectangle 2"/>
          <p:cNvSpPr>
            <a:spLocks noGrp="1" noChangeArrowheads="1"/>
          </p:cNvSpPr>
          <p:nvPr>
            <p:ph type="title"/>
          </p:nvPr>
        </p:nvSpPr>
        <p:spPr>
          <a:xfrm>
            <a:off x="395288" y="476250"/>
            <a:ext cx="8353425" cy="609600"/>
          </a:xfrm>
        </p:spPr>
        <p:txBody>
          <a:bodyPr/>
          <a:lstStyle/>
          <a:p>
            <a:pPr eaLnBrk="1" hangingPunct="1"/>
            <a:r>
              <a:rPr lang="zh-CN" altLang="zh-CN" sz="3200" dirty="0">
                <a:solidFill>
                  <a:srgbClr val="0000FF"/>
                </a:solidFill>
                <a:latin typeface="黑体" panose="02010609060101010101" pitchFamily="49" charset="-122"/>
                <a:ea typeface="黑体" panose="02010609060101010101" pitchFamily="49" charset="-122"/>
              </a:rPr>
              <a:t>2.电子技术的发展←→电子器件的改进与创新</a:t>
            </a:r>
            <a:r>
              <a:rPr lang="zh-CN" altLang="zh-CN" dirty="0"/>
              <a:t> </a:t>
            </a:r>
            <a:endParaRPr lang="zh-CN" altLang="zh-CN" dirty="0"/>
          </a:p>
        </p:txBody>
      </p:sp>
      <p:sp>
        <p:nvSpPr>
          <p:cNvPr id="11270" name="Rectangle 4"/>
          <p:cNvSpPr>
            <a:spLocks noChangeArrowheads="1"/>
          </p:cNvSpPr>
          <p:nvPr/>
        </p:nvSpPr>
        <p:spPr bwMode="auto">
          <a:xfrm>
            <a:off x="468313" y="3213100"/>
            <a:ext cx="8208962"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10000"/>
              </a:lnSpc>
              <a:spcBef>
                <a:spcPct val="40000"/>
              </a:spcBef>
            </a:pPr>
            <a:endParaRPr lang="zh-CN" altLang="zh-CN" sz="2800">
              <a:solidFill>
                <a:srgbClr val="00FF00"/>
              </a:solidFill>
              <a:latin typeface="Times New Roman" panose="02020603050405020304" pitchFamily="18" charset="0"/>
              <a:ea typeface="黑体" panose="02010609060101010101" pitchFamily="49" charset="-122"/>
            </a:endParaRPr>
          </a:p>
        </p:txBody>
      </p:sp>
      <p:sp>
        <p:nvSpPr>
          <p:cNvPr id="11271" name="Rectangle 5"/>
          <p:cNvSpPr>
            <a:spLocks noChangeArrowheads="1"/>
          </p:cNvSpPr>
          <p:nvPr/>
        </p:nvSpPr>
        <p:spPr bwMode="auto">
          <a:xfrm>
            <a:off x="128588" y="4306888"/>
            <a:ext cx="184150"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20000"/>
              </a:spcBef>
            </a:pPr>
            <a:endParaRPr lang="zh-CN" altLang="zh-CN" sz="2400" b="1">
              <a:latin typeface="Times New Roman" panose="02020603050405020304" pitchFamily="18" charset="0"/>
            </a:endParaRPr>
          </a:p>
        </p:txBody>
      </p:sp>
      <p:pic>
        <p:nvPicPr>
          <p:cNvPr id="11272" name="Picture 6" descr="电子管"/>
          <p:cNvPicPr>
            <a:picLocks noChangeAspect="1" noChangeArrowheads="1"/>
          </p:cNvPicPr>
          <p:nvPr/>
        </p:nvPicPr>
        <p:blipFill>
          <a:blip r:embed="rId1">
            <a:extLst>
              <a:ext uri="{28A0092B-C50C-407E-A947-70E740481C1C}">
                <a14:useLocalDpi xmlns:a14="http://schemas.microsoft.com/office/drawing/2010/main" val="0"/>
              </a:ext>
            </a:extLst>
          </a:blip>
          <a:srcRect l="13942" t="15778" r="7022" b="10558"/>
          <a:stretch>
            <a:fillRect/>
          </a:stretch>
        </p:blipFill>
        <p:spPr bwMode="auto">
          <a:xfrm>
            <a:off x="395288" y="4005263"/>
            <a:ext cx="2447925" cy="201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3" name="Picture 7" descr="三极管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59113" y="4076700"/>
            <a:ext cx="2114550" cy="200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4" name="Picture 8" descr="二极管"/>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35600" y="4076700"/>
            <a:ext cx="2376488" cy="212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3"/>
          <p:cNvSpPr>
            <a:spLocks noChangeArrowheads="1"/>
          </p:cNvSpPr>
          <p:nvPr/>
        </p:nvSpPr>
        <p:spPr bwMode="auto">
          <a:xfrm>
            <a:off x="395288" y="1354138"/>
            <a:ext cx="8424862" cy="2074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20000"/>
              </a:lnSpc>
              <a:spcBef>
                <a:spcPct val="50000"/>
              </a:spcBef>
              <a:buClr>
                <a:schemeClr val="accent2"/>
              </a:buClr>
              <a:buSzPct val="80000"/>
              <a:buFont typeface="Wingdings" panose="05000000000000000000" pitchFamily="2" charset="2"/>
              <a:buNone/>
            </a:pPr>
            <a:r>
              <a:rPr lang="zh-CN" altLang="zh-CN" sz="2800" b="1" dirty="0">
                <a:latin typeface="黑体" panose="02010609060101010101" pitchFamily="49" charset="-122"/>
                <a:ea typeface="黑体" panose="02010609060101010101" pitchFamily="49" charset="-122"/>
              </a:rPr>
              <a:t>1904</a:t>
            </a:r>
            <a:r>
              <a:rPr lang="zh-CN" altLang="en-US" sz="2800" dirty="0">
                <a:latin typeface="黑体" panose="02010609060101010101" pitchFamily="49" charset="-122"/>
                <a:ea typeface="黑体" panose="02010609060101010101" pitchFamily="49" charset="-122"/>
              </a:rPr>
              <a:t>年英国物理学家弗莱明发明</a:t>
            </a:r>
            <a:r>
              <a:rPr lang="zh-CN" altLang="en-US" sz="2800" b="1" dirty="0">
                <a:solidFill>
                  <a:srgbClr val="FF0000"/>
                </a:solidFill>
                <a:latin typeface="黑体" panose="02010609060101010101" pitchFamily="49" charset="-122"/>
                <a:ea typeface="黑体" panose="02010609060101010101" pitchFamily="49" charset="-122"/>
              </a:rPr>
              <a:t>电子管</a:t>
            </a:r>
            <a:r>
              <a:rPr lang="zh-CN" altLang="zh-CN" sz="2800" dirty="0">
                <a:latin typeface="Times New Roman" panose="02020603050405020304" pitchFamily="18" charset="0"/>
                <a:ea typeface="黑体" panose="02010609060101010101" pitchFamily="49" charset="-122"/>
              </a:rPr>
              <a:t>—</a:t>
            </a:r>
            <a:r>
              <a:rPr lang="zh-CN" altLang="en-US" sz="2800" dirty="0">
                <a:latin typeface="黑体" panose="02010609060101010101" pitchFamily="49" charset="-122"/>
                <a:ea typeface="黑体" panose="02010609060101010101" pitchFamily="49" charset="-122"/>
              </a:rPr>
              <a:t>电子管时代</a:t>
            </a:r>
            <a:endParaRPr lang="zh-CN" altLang="en-US" sz="2800" dirty="0">
              <a:latin typeface="黑体" panose="02010609060101010101" pitchFamily="49" charset="-122"/>
              <a:ea typeface="黑体" panose="02010609060101010101" pitchFamily="49" charset="-122"/>
            </a:endParaRPr>
          </a:p>
          <a:p>
            <a:pPr eaLnBrk="1" hangingPunct="1">
              <a:lnSpc>
                <a:spcPct val="120000"/>
              </a:lnSpc>
              <a:spcBef>
                <a:spcPct val="50000"/>
              </a:spcBef>
              <a:buClr>
                <a:schemeClr val="accent2"/>
              </a:buClr>
              <a:buSzPct val="80000"/>
              <a:buFont typeface="Wingdings" panose="05000000000000000000" pitchFamily="2" charset="2"/>
              <a:buNone/>
            </a:pPr>
            <a:r>
              <a:rPr lang="zh-CN" altLang="zh-CN" sz="2800" b="1" dirty="0">
                <a:latin typeface="黑体" panose="02010609060101010101" pitchFamily="49" charset="-122"/>
                <a:ea typeface="黑体" panose="02010609060101010101" pitchFamily="49" charset="-122"/>
              </a:rPr>
              <a:t>194</a:t>
            </a:r>
            <a:r>
              <a:rPr lang="en-US" altLang="zh-CN" sz="2800" b="1" dirty="0">
                <a:latin typeface="黑体" panose="02010609060101010101" pitchFamily="49" charset="-122"/>
                <a:ea typeface="黑体" panose="02010609060101010101" pitchFamily="49" charset="-122"/>
              </a:rPr>
              <a:t>7</a:t>
            </a:r>
            <a:r>
              <a:rPr lang="zh-CN" altLang="en-US" sz="2800" dirty="0">
                <a:latin typeface="黑体" panose="02010609060101010101" pitchFamily="49" charset="-122"/>
                <a:ea typeface="黑体" panose="02010609060101010101" pitchFamily="49" charset="-122"/>
              </a:rPr>
              <a:t>年美国贝尔实验室发明</a:t>
            </a:r>
            <a:r>
              <a:rPr lang="zh-CN" altLang="en-US" sz="2800" b="1" dirty="0">
                <a:solidFill>
                  <a:srgbClr val="FF0000"/>
                </a:solidFill>
                <a:latin typeface="黑体" panose="02010609060101010101" pitchFamily="49" charset="-122"/>
                <a:ea typeface="黑体" panose="02010609060101010101" pitchFamily="49" charset="-122"/>
              </a:rPr>
              <a:t>晶体管</a:t>
            </a:r>
            <a:r>
              <a:rPr lang="zh-CN" altLang="zh-CN" sz="2800" dirty="0">
                <a:latin typeface="Times New Roman" panose="02020603050405020304" pitchFamily="18" charset="0"/>
                <a:ea typeface="黑体" panose="02010609060101010101" pitchFamily="49" charset="-122"/>
              </a:rPr>
              <a:t>—</a:t>
            </a:r>
            <a:r>
              <a:rPr lang="zh-CN" altLang="en-US" sz="2800" dirty="0">
                <a:latin typeface="黑体" panose="02010609060101010101" pitchFamily="49" charset="-122"/>
                <a:ea typeface="黑体" panose="02010609060101010101" pitchFamily="49" charset="-122"/>
              </a:rPr>
              <a:t>晶体管时代</a:t>
            </a:r>
            <a:endParaRPr lang="zh-CN" altLang="en-US" sz="2800" dirty="0">
              <a:latin typeface="黑体" panose="02010609060101010101" pitchFamily="49" charset="-122"/>
              <a:ea typeface="黑体" panose="02010609060101010101" pitchFamily="49" charset="-122"/>
            </a:endParaRPr>
          </a:p>
          <a:p>
            <a:pPr eaLnBrk="1" hangingPunct="1">
              <a:lnSpc>
                <a:spcPct val="120000"/>
              </a:lnSpc>
              <a:spcBef>
                <a:spcPct val="50000"/>
              </a:spcBef>
              <a:buClr>
                <a:schemeClr val="accent2"/>
              </a:buClr>
              <a:buSzPct val="80000"/>
              <a:buFont typeface="Wingdings" panose="05000000000000000000" pitchFamily="2" charset="2"/>
              <a:buNone/>
            </a:pPr>
            <a:r>
              <a:rPr lang="zh-CN" altLang="zh-CN" sz="2800" b="1" dirty="0">
                <a:latin typeface="黑体" panose="02010609060101010101" pitchFamily="49" charset="-122"/>
                <a:ea typeface="黑体" panose="02010609060101010101" pitchFamily="49" charset="-122"/>
              </a:rPr>
              <a:t>20</a:t>
            </a:r>
            <a:r>
              <a:rPr lang="zh-CN" altLang="en-US" sz="2800" dirty="0">
                <a:latin typeface="黑体" panose="02010609060101010101" pitchFamily="49" charset="-122"/>
                <a:ea typeface="黑体" panose="02010609060101010101" pitchFamily="49" charset="-122"/>
              </a:rPr>
              <a:t>世纪</a:t>
            </a:r>
            <a:r>
              <a:rPr lang="en-US" altLang="zh-CN" sz="2800" b="1" dirty="0">
                <a:latin typeface="黑体" panose="02010609060101010101" pitchFamily="49" charset="-122"/>
                <a:ea typeface="黑体" panose="02010609060101010101" pitchFamily="49" charset="-122"/>
              </a:rPr>
              <a:t>50</a:t>
            </a:r>
            <a:r>
              <a:rPr lang="zh-CN" altLang="en-US" sz="2800" dirty="0">
                <a:latin typeface="黑体" panose="02010609060101010101" pitchFamily="49" charset="-122"/>
                <a:ea typeface="黑体" panose="02010609060101010101" pitchFamily="49" charset="-122"/>
              </a:rPr>
              <a:t>年代末提出</a:t>
            </a:r>
            <a:r>
              <a:rPr lang="zh-CN" altLang="en-US" sz="2800" b="1" dirty="0">
                <a:solidFill>
                  <a:srgbClr val="FF0000"/>
                </a:solidFill>
                <a:latin typeface="黑体" panose="02010609060101010101" pitchFamily="49" charset="-122"/>
                <a:ea typeface="黑体" panose="02010609060101010101" pitchFamily="49" charset="-122"/>
              </a:rPr>
              <a:t>集成电路</a:t>
            </a:r>
            <a:r>
              <a:rPr lang="zh-CN" altLang="zh-CN" sz="2800" dirty="0">
                <a:latin typeface="Times New Roman" panose="02020603050405020304" pitchFamily="18" charset="0"/>
                <a:ea typeface="黑体" panose="02010609060101010101" pitchFamily="49" charset="-122"/>
              </a:rPr>
              <a:t>——</a:t>
            </a:r>
            <a:r>
              <a:rPr lang="zh-CN" altLang="en-US" sz="2800" dirty="0">
                <a:latin typeface="黑体" panose="02010609060101010101" pitchFamily="49" charset="-122"/>
                <a:ea typeface="黑体" panose="02010609060101010101" pitchFamily="49" charset="-122"/>
              </a:rPr>
              <a:t>集成电路时代</a:t>
            </a:r>
            <a:endParaRPr lang="zh-CN" altLang="en-US" sz="2800" dirty="0">
              <a:latin typeface="黑体" panose="02010609060101010101" pitchFamily="49" charset="-122"/>
              <a:ea typeface="黑体" panose="02010609060101010101" pitchFamily="49" charset="-12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CAC0086-C640-4B9D-BA58-974B0726A0E2}" type="slidenum">
              <a:rPr lang="zh-CN" altLang="zh-CN">
                <a:latin typeface="Arial Black" panose="020B0A04020102020204" pitchFamily="34" charset="0"/>
              </a:rPr>
            </a:fld>
            <a:endParaRPr lang="zh-CN" altLang="zh-CN">
              <a:latin typeface="Arial Black" panose="020B0A04020102020204" pitchFamily="34" charset="0"/>
            </a:endParaRPr>
          </a:p>
        </p:txBody>
      </p:sp>
      <p:sp>
        <p:nvSpPr>
          <p:cNvPr id="34819" name="Date Placeholder 5"/>
          <p:cNvSpPr>
            <a:spLocks noGrp="1"/>
          </p:cNvSpPr>
          <p:nvPr>
            <p:ph type="dt"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9747C0E4-D4EE-48C2-B8F8-969F415CC55F}" type="datetime1">
              <a:rPr lang="zh-CN" altLang="en-US"/>
            </a:fld>
            <a:endParaRPr lang="zh-CN" altLang="zh-CN"/>
          </a:p>
        </p:txBody>
      </p:sp>
      <p:sp>
        <p:nvSpPr>
          <p:cNvPr id="34820" name="Rectangle 2"/>
          <p:cNvSpPr>
            <a:spLocks noGrp="1" noChangeArrowheads="1"/>
          </p:cNvSpPr>
          <p:nvPr>
            <p:ph type="body" idx="1"/>
          </p:nvPr>
        </p:nvSpPr>
        <p:spPr>
          <a:xfrm>
            <a:off x="323850" y="981075"/>
            <a:ext cx="8229600" cy="3886200"/>
          </a:xfrm>
        </p:spPr>
        <p:txBody>
          <a:bodyPr/>
          <a:lstStyle/>
          <a:p>
            <a:pPr eaLnBrk="1" hangingPunct="1">
              <a:lnSpc>
                <a:spcPct val="120000"/>
              </a:lnSpc>
              <a:buFont typeface="Wingdings" panose="05000000000000000000" pitchFamily="2" charset="2"/>
              <a:buNone/>
            </a:pPr>
            <a:r>
              <a:rPr lang="zh-CN" altLang="zh-CN" sz="2800" b="1"/>
              <a:t>综上所述： </a:t>
            </a:r>
            <a:endParaRPr lang="zh-CN" altLang="zh-CN" sz="2800" b="1"/>
          </a:p>
          <a:p>
            <a:pPr eaLnBrk="1" hangingPunct="1">
              <a:lnSpc>
                <a:spcPct val="120000"/>
              </a:lnSpc>
              <a:buFont typeface="Wingdings" panose="05000000000000000000" pitchFamily="2" charset="2"/>
              <a:buNone/>
            </a:pPr>
            <a:r>
              <a:rPr lang="zh-CN" altLang="zh-CN" sz="2800" b="1"/>
              <a:t>　　 当 </a:t>
            </a:r>
            <a:r>
              <a:rPr lang="zh-CN" altLang="zh-CN" sz="2800" b="1">
                <a:solidFill>
                  <a:srgbClr val="FF6699"/>
                </a:solidFill>
              </a:rPr>
              <a:t>PN 结正向偏置</a:t>
            </a:r>
            <a:r>
              <a:rPr lang="zh-CN" altLang="zh-CN" sz="2800" b="1"/>
              <a:t>时，回路中将产生一个较大的正向电流， PN 结处于 </a:t>
            </a:r>
            <a:r>
              <a:rPr lang="zh-CN" altLang="zh-CN" sz="2800" b="1">
                <a:solidFill>
                  <a:srgbClr val="FF0066"/>
                </a:solidFill>
              </a:rPr>
              <a:t>导通状态</a:t>
            </a:r>
            <a:r>
              <a:rPr lang="zh-CN" altLang="zh-CN" sz="2800" b="1"/>
              <a:t>；当 </a:t>
            </a:r>
            <a:r>
              <a:rPr lang="zh-CN" altLang="zh-CN" sz="2800" b="1">
                <a:solidFill>
                  <a:srgbClr val="FF6699"/>
                </a:solidFill>
              </a:rPr>
              <a:t>PN 结反向偏置</a:t>
            </a:r>
            <a:r>
              <a:rPr lang="zh-CN" altLang="zh-CN" sz="2800" b="1"/>
              <a:t>时，回路中反向电流非常小，几乎等于零， PN 结处于</a:t>
            </a:r>
            <a:r>
              <a:rPr lang="zh-CN" altLang="zh-CN" sz="2800" b="1">
                <a:solidFill>
                  <a:srgbClr val="FF0066"/>
                </a:solidFill>
              </a:rPr>
              <a:t>截止状态</a:t>
            </a:r>
            <a:r>
              <a:rPr lang="zh-CN" altLang="zh-CN" sz="2800" b="1"/>
              <a:t>。 </a:t>
            </a:r>
            <a:endParaRPr lang="zh-CN" altLang="zh-CN" sz="2800" b="1"/>
          </a:p>
          <a:p>
            <a:pPr eaLnBrk="1" hangingPunct="1">
              <a:lnSpc>
                <a:spcPct val="120000"/>
              </a:lnSpc>
              <a:buFont typeface="Wingdings" panose="05000000000000000000" pitchFamily="2" charset="2"/>
              <a:buNone/>
            </a:pPr>
            <a:r>
              <a:rPr lang="zh-CN" altLang="zh-CN" sz="2800" b="1"/>
              <a:t>　　 可见， PN 结具有</a:t>
            </a:r>
            <a:r>
              <a:rPr lang="zh-CN" altLang="zh-CN" sz="2800" b="1">
                <a:solidFill>
                  <a:srgbClr val="FF0066"/>
                </a:solidFill>
              </a:rPr>
              <a:t>单向导电性</a:t>
            </a:r>
            <a:r>
              <a:rPr lang="zh-CN" altLang="zh-CN" sz="2800" b="1"/>
              <a:t>。</a:t>
            </a:r>
            <a:endParaRPr lang="zh-CN" altLang="zh-CN" sz="2800" b="1"/>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Number Placeholder 2"/>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9C31C26B-3504-45A1-ACDF-EFE04DF00227}" type="slidenum">
              <a:rPr lang="zh-CN" altLang="zh-CN">
                <a:latin typeface="Arial Black" panose="020B0A04020102020204" pitchFamily="34" charset="0"/>
              </a:rPr>
            </a:fld>
            <a:endParaRPr lang="zh-CN" altLang="zh-CN">
              <a:latin typeface="Arial Black" panose="020B0A04020102020204" pitchFamily="34" charset="0"/>
            </a:endParaRPr>
          </a:p>
        </p:txBody>
      </p:sp>
      <p:sp>
        <p:nvSpPr>
          <p:cNvPr id="35843" name="Date Placeholder 3"/>
          <p:cNvSpPr>
            <a:spLocks noGrp="1"/>
          </p:cNvSpPr>
          <p:nvPr>
            <p:ph type="dt"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803E6D32-05ED-45A8-91E3-A838860E8DD1}" type="datetime1">
              <a:rPr lang="zh-CN" altLang="en-US"/>
            </a:fld>
            <a:endParaRPr lang="zh-CN" altLang="zh-CN"/>
          </a:p>
        </p:txBody>
      </p:sp>
      <p:sp>
        <p:nvSpPr>
          <p:cNvPr id="35844" name="Text Box 2"/>
          <p:cNvSpPr txBox="1">
            <a:spLocks noChangeArrowheads="1"/>
          </p:cNvSpPr>
          <p:nvPr/>
        </p:nvSpPr>
        <p:spPr bwMode="auto">
          <a:xfrm>
            <a:off x="419100" y="1752600"/>
            <a:ext cx="8305800" cy="104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pPr>
            <a:r>
              <a:rPr lang="zh-CN" altLang="zh-CN" sz="2600" b="1">
                <a:latin typeface="Times New Roman" panose="02020603050405020304" pitchFamily="18" charset="0"/>
              </a:rPr>
              <a:t>　　将</a:t>
            </a:r>
            <a:r>
              <a:rPr lang="zh-CN" altLang="zh-CN" sz="2600" b="1">
                <a:latin typeface="Times New Roman" panose="02020603050405020304" pitchFamily="18" charset="0"/>
                <a:ea typeface="ˎ̥"/>
                <a:cs typeface="ˎ̥"/>
              </a:rPr>
              <a:t> PN </a:t>
            </a:r>
            <a:r>
              <a:rPr lang="zh-CN" altLang="zh-CN" sz="2600" b="1">
                <a:latin typeface="Times New Roman" panose="02020603050405020304" pitchFamily="18" charset="0"/>
              </a:rPr>
              <a:t>结封装在管壳里，再从</a:t>
            </a:r>
            <a:r>
              <a:rPr lang="zh-CN" altLang="zh-CN" sz="2600" b="1">
                <a:latin typeface="Times New Roman" panose="02020603050405020304" pitchFamily="18" charset="0"/>
                <a:ea typeface="ˎ̥"/>
                <a:cs typeface="ˎ̥"/>
              </a:rPr>
              <a:t> P </a:t>
            </a:r>
            <a:r>
              <a:rPr lang="zh-CN" altLang="zh-CN" sz="2600" b="1">
                <a:latin typeface="Times New Roman" panose="02020603050405020304" pitchFamily="18" charset="0"/>
              </a:rPr>
              <a:t>区和</a:t>
            </a:r>
            <a:r>
              <a:rPr lang="zh-CN" altLang="zh-CN" sz="2600" b="1">
                <a:latin typeface="Times New Roman" panose="02020603050405020304" pitchFamily="18" charset="0"/>
                <a:ea typeface="ˎ̥"/>
                <a:cs typeface="ˎ̥"/>
              </a:rPr>
              <a:t> N </a:t>
            </a:r>
            <a:r>
              <a:rPr lang="zh-CN" altLang="zh-CN" sz="2600" b="1">
                <a:latin typeface="Times New Roman" panose="02020603050405020304" pitchFamily="18" charset="0"/>
              </a:rPr>
              <a:t>区分别焊出两根引线作正、负极。</a:t>
            </a:r>
            <a:endParaRPr lang="zh-CN" altLang="zh-CN"/>
          </a:p>
        </p:txBody>
      </p:sp>
      <p:sp>
        <p:nvSpPr>
          <p:cNvPr id="35845" name="Text Box 3"/>
          <p:cNvSpPr txBox="1">
            <a:spLocks noChangeArrowheads="1"/>
          </p:cNvSpPr>
          <p:nvPr/>
        </p:nvSpPr>
        <p:spPr bwMode="auto">
          <a:xfrm>
            <a:off x="1042988" y="1268413"/>
            <a:ext cx="32766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zh-CN" sz="2800" b="1">
                <a:solidFill>
                  <a:srgbClr val="0000FF"/>
                </a:solidFill>
                <a:latin typeface="Times New Roman" panose="02020603050405020304" pitchFamily="18" charset="0"/>
              </a:rPr>
              <a:t>1、二极管的结构：</a:t>
            </a:r>
            <a:endParaRPr lang="zh-CN" altLang="zh-CN" sz="2800">
              <a:solidFill>
                <a:srgbClr val="0000FF"/>
              </a:solidFill>
            </a:endParaRPr>
          </a:p>
        </p:txBody>
      </p:sp>
      <p:sp>
        <p:nvSpPr>
          <p:cNvPr id="35846" name="Text Box 4"/>
          <p:cNvSpPr txBox="1">
            <a:spLocks noChangeArrowheads="1"/>
          </p:cNvSpPr>
          <p:nvPr/>
        </p:nvSpPr>
        <p:spPr bwMode="auto">
          <a:xfrm>
            <a:off x="1104900" y="5181600"/>
            <a:ext cx="28194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zh-CN" sz="2200" b="1">
                <a:latin typeface="宋体" panose="02010600030101010101" pitchFamily="2" charset="-122"/>
                <a:ea typeface="ˎ̥"/>
                <a:cs typeface="ˎ̥"/>
              </a:rPr>
              <a:t>(</a:t>
            </a:r>
            <a:r>
              <a:rPr lang="zh-CN" altLang="zh-CN" sz="2200" b="1">
                <a:latin typeface="Times New Roman" panose="02020603050405020304" pitchFamily="18" charset="0"/>
                <a:ea typeface="ˎ̥"/>
                <a:cs typeface="ˎ̥"/>
              </a:rPr>
              <a:t>a</a:t>
            </a:r>
            <a:r>
              <a:rPr lang="zh-CN" altLang="zh-CN" sz="2200" b="1">
                <a:latin typeface="宋体" panose="02010600030101010101" pitchFamily="2" charset="-122"/>
                <a:ea typeface="ˎ̥"/>
                <a:cs typeface="ˎ̥"/>
              </a:rPr>
              <a:t>)</a:t>
            </a:r>
            <a:r>
              <a:rPr lang="zh-CN" altLang="zh-CN" sz="2200" b="1">
                <a:latin typeface="Times New Roman" panose="02020603050405020304" pitchFamily="18" charset="0"/>
              </a:rPr>
              <a:t>外形图</a:t>
            </a:r>
            <a:endParaRPr lang="zh-CN" altLang="zh-CN"/>
          </a:p>
        </p:txBody>
      </p:sp>
      <p:sp>
        <p:nvSpPr>
          <p:cNvPr id="35847" name="Text Box 5"/>
          <p:cNvSpPr txBox="1">
            <a:spLocks noChangeArrowheads="1"/>
          </p:cNvSpPr>
          <p:nvPr/>
        </p:nvSpPr>
        <p:spPr bwMode="auto">
          <a:xfrm>
            <a:off x="5829300" y="5181600"/>
            <a:ext cx="22098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zh-CN" sz="2200" b="1">
                <a:latin typeface="宋体" panose="02010600030101010101" pitchFamily="2" charset="-122"/>
                <a:ea typeface="ˎ̥"/>
                <a:cs typeface="ˎ̥"/>
              </a:rPr>
              <a:t>(</a:t>
            </a:r>
            <a:r>
              <a:rPr lang="zh-CN" altLang="zh-CN" sz="2200" b="1">
                <a:latin typeface="Times New Roman" panose="02020603050405020304" pitchFamily="18" charset="0"/>
                <a:ea typeface="ˎ̥"/>
                <a:cs typeface="ˎ̥"/>
              </a:rPr>
              <a:t>b</a:t>
            </a:r>
            <a:r>
              <a:rPr lang="zh-CN" altLang="zh-CN" sz="2200" b="1">
                <a:latin typeface="宋体" panose="02010600030101010101" pitchFamily="2" charset="-122"/>
                <a:ea typeface="ˎ̥"/>
                <a:cs typeface="ˎ̥"/>
              </a:rPr>
              <a:t>)</a:t>
            </a:r>
            <a:r>
              <a:rPr lang="zh-CN" altLang="zh-CN" sz="2200" b="1">
                <a:latin typeface="Times New Roman" panose="02020603050405020304" pitchFamily="18" charset="0"/>
              </a:rPr>
              <a:t>符号</a:t>
            </a:r>
            <a:endParaRPr lang="zh-CN" altLang="zh-CN"/>
          </a:p>
        </p:txBody>
      </p:sp>
      <p:pic>
        <p:nvPicPr>
          <p:cNvPr id="35848" name="Picture 6" descr="1"/>
          <p:cNvPicPr>
            <a:picLocks noChangeAspect="1" noChangeArrowheads="1"/>
          </p:cNvPicPr>
          <p:nvPr/>
        </p:nvPicPr>
        <p:blipFill>
          <a:blip r:embed="rId1">
            <a:extLst>
              <a:ext uri="{28A0092B-C50C-407E-A947-70E740481C1C}">
                <a14:useLocalDpi xmlns:a14="http://schemas.microsoft.com/office/drawing/2010/main" val="0"/>
              </a:ext>
            </a:extLst>
          </a:blip>
          <a:srcRect t="11064" r="26437" b="38361"/>
          <a:stretch>
            <a:fillRect/>
          </a:stretch>
        </p:blipFill>
        <p:spPr bwMode="auto">
          <a:xfrm>
            <a:off x="571500" y="3048000"/>
            <a:ext cx="4191000" cy="209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849" name="Picture 7" descr="1"/>
          <p:cNvPicPr>
            <a:picLocks noChangeAspect="1" noChangeArrowheads="1"/>
          </p:cNvPicPr>
          <p:nvPr/>
        </p:nvPicPr>
        <p:blipFill>
          <a:blip r:embed="rId1">
            <a:extLst>
              <a:ext uri="{28A0092B-C50C-407E-A947-70E740481C1C}">
                <a14:useLocalDpi xmlns:a14="http://schemas.microsoft.com/office/drawing/2010/main" val="0"/>
              </a:ext>
            </a:extLst>
          </a:blip>
          <a:srcRect l="77011" t="11063" r="6897" b="41522"/>
          <a:stretch>
            <a:fillRect/>
          </a:stretch>
        </p:blipFill>
        <p:spPr bwMode="auto">
          <a:xfrm>
            <a:off x="6438900" y="2819400"/>
            <a:ext cx="1066800"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50" name="Text Box 8"/>
          <p:cNvSpPr txBox="1">
            <a:spLocks noChangeArrowheads="1"/>
          </p:cNvSpPr>
          <p:nvPr/>
        </p:nvSpPr>
        <p:spPr bwMode="auto">
          <a:xfrm>
            <a:off x="2324100" y="5562600"/>
            <a:ext cx="449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zh-CN" sz="2400" b="1">
                <a:solidFill>
                  <a:srgbClr val="FF00FF"/>
                </a:solidFill>
                <a:latin typeface="Times New Roman" panose="02020603050405020304" pitchFamily="18" charset="0"/>
                <a:ea typeface="黑体" panose="02010609060101010101" pitchFamily="49" charset="-122"/>
              </a:rPr>
              <a:t>图    二极管的外形和符号</a:t>
            </a:r>
            <a:endParaRPr lang="zh-CN" altLang="zh-CN"/>
          </a:p>
        </p:txBody>
      </p:sp>
      <p:sp>
        <p:nvSpPr>
          <p:cNvPr id="35851" name="Text Box 9"/>
          <p:cNvSpPr txBox="1">
            <a:spLocks noChangeArrowheads="1"/>
          </p:cNvSpPr>
          <p:nvPr/>
        </p:nvSpPr>
        <p:spPr bwMode="auto">
          <a:xfrm>
            <a:off x="1258888" y="549275"/>
            <a:ext cx="6248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zh-CN" sz="3200" b="1">
                <a:solidFill>
                  <a:srgbClr val="FF0000"/>
                </a:solidFill>
                <a:latin typeface="黑体" panose="02010609060101010101" pitchFamily="49" charset="-122"/>
                <a:ea typeface="黑体" panose="02010609060101010101" pitchFamily="49" charset="-122"/>
              </a:rPr>
              <a:t>1.2.2　二极管的伏安特性</a:t>
            </a:r>
            <a:endParaRPr lang="zh-CN" altLang="zh-CN" sz="3200">
              <a:latin typeface="黑体" panose="02010609060101010101" pitchFamily="49" charset="-122"/>
              <a:ea typeface="黑体" panose="02010609060101010101" pitchFamily="49" charset="-122"/>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Number Placeholder 2"/>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0F7B51BE-FD32-43A4-A4C2-29DC84A2E584}" type="slidenum">
              <a:rPr lang="zh-CN" altLang="zh-CN">
                <a:latin typeface="Arial Black" panose="020B0A04020102020204" pitchFamily="34" charset="0"/>
              </a:rPr>
            </a:fld>
            <a:endParaRPr lang="zh-CN" altLang="zh-CN">
              <a:latin typeface="Arial Black" panose="020B0A04020102020204" pitchFamily="34" charset="0"/>
            </a:endParaRPr>
          </a:p>
        </p:txBody>
      </p:sp>
      <p:sp>
        <p:nvSpPr>
          <p:cNvPr id="36867" name="Date Placeholder 3"/>
          <p:cNvSpPr>
            <a:spLocks noGrp="1"/>
          </p:cNvSpPr>
          <p:nvPr>
            <p:ph type="dt"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661E5EB9-ECC8-47F4-9853-010B4ACB9CDC}" type="datetime1">
              <a:rPr lang="zh-CN" altLang="en-US"/>
            </a:fld>
            <a:endParaRPr lang="zh-CN" altLang="zh-CN"/>
          </a:p>
        </p:txBody>
      </p:sp>
      <p:sp>
        <p:nvSpPr>
          <p:cNvPr id="36868" name="Rectangle 2"/>
          <p:cNvSpPr>
            <a:spLocks noChangeArrowheads="1"/>
          </p:cNvSpPr>
          <p:nvPr/>
        </p:nvSpPr>
        <p:spPr bwMode="auto">
          <a:xfrm>
            <a:off x="539750" y="1557338"/>
            <a:ext cx="1843088"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pPr>
            <a:r>
              <a:rPr lang="zh-CN" altLang="zh-CN" sz="2600" b="1">
                <a:solidFill>
                  <a:srgbClr val="0033CC"/>
                </a:solidFill>
                <a:latin typeface="楷体_GB2312" panose="02010609030101010101" pitchFamily="49" charset="-122"/>
              </a:rPr>
              <a:t>按材料分：</a:t>
            </a:r>
            <a:endParaRPr lang="zh-CN" altLang="zh-CN" sz="2600">
              <a:solidFill>
                <a:srgbClr val="0033CC"/>
              </a:solidFill>
              <a:latin typeface="Times New Roman" panose="02020603050405020304" pitchFamily="18" charset="0"/>
            </a:endParaRPr>
          </a:p>
        </p:txBody>
      </p:sp>
      <p:sp>
        <p:nvSpPr>
          <p:cNvPr id="36869" name="Rectangle 3"/>
          <p:cNvSpPr>
            <a:spLocks noChangeArrowheads="1"/>
          </p:cNvSpPr>
          <p:nvPr/>
        </p:nvSpPr>
        <p:spPr bwMode="auto">
          <a:xfrm>
            <a:off x="2339975" y="1557338"/>
            <a:ext cx="17526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pPr>
            <a:r>
              <a:rPr lang="zh-CN" altLang="zh-CN" sz="2600" b="1">
                <a:solidFill>
                  <a:schemeClr val="bg2"/>
                </a:solidFill>
                <a:latin typeface="楷体_GB2312" panose="02010609030101010101" pitchFamily="49" charset="-122"/>
              </a:rPr>
              <a:t>硅二极管</a:t>
            </a:r>
            <a:endParaRPr lang="zh-CN" altLang="zh-CN" sz="2600">
              <a:solidFill>
                <a:schemeClr val="bg2"/>
              </a:solidFill>
              <a:latin typeface="Times New Roman" panose="02020603050405020304" pitchFamily="18" charset="0"/>
            </a:endParaRPr>
          </a:p>
        </p:txBody>
      </p:sp>
      <p:sp>
        <p:nvSpPr>
          <p:cNvPr id="36870" name="Rectangle 4"/>
          <p:cNvSpPr>
            <a:spLocks noChangeArrowheads="1"/>
          </p:cNvSpPr>
          <p:nvPr/>
        </p:nvSpPr>
        <p:spPr bwMode="auto">
          <a:xfrm>
            <a:off x="2339975" y="2205038"/>
            <a:ext cx="17526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pPr>
            <a:r>
              <a:rPr lang="zh-CN" altLang="zh-CN" sz="2600" b="1">
                <a:solidFill>
                  <a:schemeClr val="bg2"/>
                </a:solidFill>
                <a:latin typeface="楷体_GB2312" panose="02010609030101010101" pitchFamily="49" charset="-122"/>
              </a:rPr>
              <a:t>锗二极管</a:t>
            </a:r>
            <a:endParaRPr lang="zh-CN" altLang="zh-CN" sz="2600">
              <a:solidFill>
                <a:schemeClr val="bg2"/>
              </a:solidFill>
              <a:latin typeface="Times New Roman" panose="02020603050405020304" pitchFamily="18" charset="0"/>
            </a:endParaRPr>
          </a:p>
        </p:txBody>
      </p:sp>
      <p:sp>
        <p:nvSpPr>
          <p:cNvPr id="36871" name="Text Box 5"/>
          <p:cNvSpPr txBox="1">
            <a:spLocks noChangeArrowheads="1"/>
          </p:cNvSpPr>
          <p:nvPr/>
        </p:nvSpPr>
        <p:spPr bwMode="auto">
          <a:xfrm>
            <a:off x="539750" y="3422650"/>
            <a:ext cx="15113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pPr>
            <a:r>
              <a:rPr lang="zh-CN" altLang="zh-CN" sz="2600" b="1">
                <a:solidFill>
                  <a:srgbClr val="0033CC"/>
                </a:solidFill>
                <a:latin typeface="楷体_GB2312" panose="02010609030101010101" pitchFamily="49" charset="-122"/>
              </a:rPr>
              <a:t>按结构分</a:t>
            </a:r>
            <a:endParaRPr lang="zh-CN" altLang="zh-CN" sz="2600" b="1">
              <a:solidFill>
                <a:srgbClr val="0033CC"/>
              </a:solidFill>
              <a:latin typeface="楷体_GB2312" panose="02010609030101010101" pitchFamily="49" charset="-122"/>
            </a:endParaRPr>
          </a:p>
        </p:txBody>
      </p:sp>
      <p:sp>
        <p:nvSpPr>
          <p:cNvPr id="36872" name="AutoShape 6"/>
          <p:cNvSpPr/>
          <p:nvPr/>
        </p:nvSpPr>
        <p:spPr bwMode="auto">
          <a:xfrm>
            <a:off x="2195513" y="3268663"/>
            <a:ext cx="144462" cy="2160587"/>
          </a:xfrm>
          <a:prstGeom prst="leftBrace">
            <a:avLst>
              <a:gd name="adj1" fmla="val 124634"/>
              <a:gd name="adj2" fmla="val 50000"/>
            </a:avLst>
          </a:prstGeom>
          <a:noFill/>
          <a:ln w="28575">
            <a:solidFill>
              <a:schemeClr val="bg2"/>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6873" name="Text Box 7"/>
          <p:cNvSpPr txBox="1">
            <a:spLocks noChangeArrowheads="1"/>
          </p:cNvSpPr>
          <p:nvPr/>
        </p:nvSpPr>
        <p:spPr bwMode="auto">
          <a:xfrm>
            <a:off x="2459038" y="3181350"/>
            <a:ext cx="17526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pPr>
            <a:r>
              <a:rPr lang="zh-CN" altLang="zh-CN" sz="2600" b="1">
                <a:solidFill>
                  <a:schemeClr val="bg2"/>
                </a:solidFill>
                <a:latin typeface="楷体_GB2312" panose="02010609030101010101" pitchFamily="49" charset="-122"/>
              </a:rPr>
              <a:t>点接触型</a:t>
            </a:r>
            <a:endParaRPr lang="zh-CN" altLang="zh-CN" sz="2600" b="1">
              <a:solidFill>
                <a:schemeClr val="bg2"/>
              </a:solidFill>
              <a:latin typeface="楷体_GB2312" panose="02010609030101010101" pitchFamily="49" charset="-122"/>
            </a:endParaRPr>
          </a:p>
        </p:txBody>
      </p:sp>
      <p:sp>
        <p:nvSpPr>
          <p:cNvPr id="36874" name="Text Box 8"/>
          <p:cNvSpPr txBox="1">
            <a:spLocks noChangeArrowheads="1"/>
          </p:cNvSpPr>
          <p:nvPr/>
        </p:nvSpPr>
        <p:spPr bwMode="auto">
          <a:xfrm>
            <a:off x="2459038" y="4060825"/>
            <a:ext cx="17526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pPr>
            <a:r>
              <a:rPr lang="zh-CN" altLang="zh-CN" sz="2600" b="1">
                <a:solidFill>
                  <a:schemeClr val="bg2"/>
                </a:solidFill>
                <a:latin typeface="楷体_GB2312" panose="02010609030101010101" pitchFamily="49" charset="-122"/>
              </a:rPr>
              <a:t>面接触型</a:t>
            </a:r>
            <a:endParaRPr lang="zh-CN" altLang="zh-CN" sz="2600" b="1">
              <a:solidFill>
                <a:schemeClr val="bg2"/>
              </a:solidFill>
              <a:latin typeface="楷体_GB2312" panose="02010609030101010101" pitchFamily="49" charset="-122"/>
            </a:endParaRPr>
          </a:p>
        </p:txBody>
      </p:sp>
      <p:sp>
        <p:nvSpPr>
          <p:cNvPr id="36875" name="Text Box 9"/>
          <p:cNvSpPr txBox="1">
            <a:spLocks noChangeArrowheads="1"/>
          </p:cNvSpPr>
          <p:nvPr/>
        </p:nvSpPr>
        <p:spPr bwMode="auto">
          <a:xfrm>
            <a:off x="2484438" y="4997450"/>
            <a:ext cx="17526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pPr>
            <a:r>
              <a:rPr lang="zh-CN" altLang="zh-CN" sz="2600" b="1">
                <a:solidFill>
                  <a:schemeClr val="bg2"/>
                </a:solidFill>
                <a:latin typeface="楷体_GB2312" panose="02010609030101010101" pitchFamily="49" charset="-122"/>
              </a:rPr>
              <a:t>开关型</a:t>
            </a:r>
            <a:endParaRPr lang="zh-CN" altLang="zh-CN" sz="2600" b="1">
              <a:solidFill>
                <a:schemeClr val="bg2"/>
              </a:solidFill>
              <a:latin typeface="楷体_GB2312" panose="02010609030101010101" pitchFamily="49" charset="-122"/>
            </a:endParaRPr>
          </a:p>
        </p:txBody>
      </p:sp>
      <p:sp>
        <p:nvSpPr>
          <p:cNvPr id="36876" name="Rectangle 10"/>
          <p:cNvSpPr>
            <a:spLocks noChangeArrowheads="1"/>
          </p:cNvSpPr>
          <p:nvPr/>
        </p:nvSpPr>
        <p:spPr bwMode="auto">
          <a:xfrm>
            <a:off x="4140200" y="3340100"/>
            <a:ext cx="47879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zh-CN" b="1">
                <a:solidFill>
                  <a:srgbClr val="003300"/>
                </a:solidFill>
              </a:rPr>
              <a:t>工作电流小，可在高频下工作，适用于检波。</a:t>
            </a:r>
            <a:endParaRPr lang="zh-CN" altLang="zh-CN" b="1">
              <a:solidFill>
                <a:srgbClr val="003300"/>
              </a:solidFill>
            </a:endParaRPr>
          </a:p>
        </p:txBody>
      </p:sp>
      <p:sp>
        <p:nvSpPr>
          <p:cNvPr id="36877" name="Rectangle 11"/>
          <p:cNvSpPr>
            <a:spLocks noChangeArrowheads="1"/>
          </p:cNvSpPr>
          <p:nvPr/>
        </p:nvSpPr>
        <p:spPr bwMode="auto">
          <a:xfrm>
            <a:off x="4140200" y="4132263"/>
            <a:ext cx="4097338" cy="779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zh-CN" b="1">
                <a:solidFill>
                  <a:srgbClr val="003300"/>
                </a:solidFill>
              </a:rPr>
              <a:t>工作电流大，只能在较低频率下工作，</a:t>
            </a:r>
            <a:endParaRPr lang="zh-CN" altLang="zh-CN" b="1">
              <a:solidFill>
                <a:srgbClr val="003300"/>
              </a:solidFill>
            </a:endParaRPr>
          </a:p>
          <a:p>
            <a:pPr eaLnBrk="1" hangingPunct="1">
              <a:spcBef>
                <a:spcPct val="50000"/>
              </a:spcBef>
            </a:pPr>
            <a:r>
              <a:rPr lang="zh-CN" altLang="zh-CN" b="1">
                <a:solidFill>
                  <a:srgbClr val="003300"/>
                </a:solidFill>
              </a:rPr>
              <a:t>可用于整流。</a:t>
            </a:r>
            <a:endParaRPr lang="zh-CN" altLang="zh-CN" b="1">
              <a:solidFill>
                <a:srgbClr val="003300"/>
              </a:solidFill>
            </a:endParaRPr>
          </a:p>
        </p:txBody>
      </p:sp>
      <p:sp>
        <p:nvSpPr>
          <p:cNvPr id="36878" name="Rectangle 12"/>
          <p:cNvSpPr>
            <a:spLocks noChangeArrowheads="1"/>
          </p:cNvSpPr>
          <p:nvPr/>
        </p:nvSpPr>
        <p:spPr bwMode="auto">
          <a:xfrm>
            <a:off x="4140200" y="5068888"/>
            <a:ext cx="29464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zh-CN" b="1">
                <a:solidFill>
                  <a:srgbClr val="003300"/>
                </a:solidFill>
              </a:rPr>
              <a:t>在数字电路中作为开关管。</a:t>
            </a:r>
            <a:endParaRPr lang="zh-CN" altLang="zh-CN" b="1">
              <a:solidFill>
                <a:srgbClr val="003300"/>
              </a:solidFill>
            </a:endParaRPr>
          </a:p>
        </p:txBody>
      </p:sp>
      <p:sp>
        <p:nvSpPr>
          <p:cNvPr id="36879" name="Text Box 13"/>
          <p:cNvSpPr txBox="1">
            <a:spLocks noChangeArrowheads="1"/>
          </p:cNvSpPr>
          <p:nvPr/>
        </p:nvSpPr>
        <p:spPr bwMode="auto">
          <a:xfrm>
            <a:off x="900113" y="620713"/>
            <a:ext cx="32766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zh-CN" sz="2800" b="1">
                <a:solidFill>
                  <a:srgbClr val="0000FF"/>
                </a:solidFill>
                <a:latin typeface="Times New Roman" panose="02020603050405020304" pitchFamily="18" charset="0"/>
              </a:rPr>
              <a:t>2、分类：</a:t>
            </a:r>
            <a:endParaRPr lang="zh-CN" altLang="zh-CN" sz="2800">
              <a:solidFill>
                <a:srgbClr val="0000FF"/>
              </a:solidFill>
            </a:endParaRPr>
          </a:p>
        </p:txBody>
      </p:sp>
    </p:spTree>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Number Placeholder 2"/>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00CED87F-C7A7-4D6D-9E35-71AB4E5B1C68}" type="slidenum">
              <a:rPr lang="zh-CN" altLang="zh-CN">
                <a:latin typeface="Arial Black" panose="020B0A04020102020204" pitchFamily="34" charset="0"/>
              </a:rPr>
            </a:fld>
            <a:endParaRPr lang="zh-CN" altLang="zh-CN">
              <a:latin typeface="Arial Black" panose="020B0A04020102020204" pitchFamily="34" charset="0"/>
            </a:endParaRPr>
          </a:p>
        </p:txBody>
      </p:sp>
      <p:sp>
        <p:nvSpPr>
          <p:cNvPr id="37891" name="Date Placeholder 3"/>
          <p:cNvSpPr>
            <a:spLocks noGrp="1"/>
          </p:cNvSpPr>
          <p:nvPr>
            <p:ph type="dt"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F098CD9F-B122-44AA-A07E-8DBE9CFD557E}" type="datetime1">
              <a:rPr lang="zh-CN" altLang="en-US"/>
            </a:fld>
            <a:endParaRPr lang="zh-CN" altLang="zh-CN"/>
          </a:p>
        </p:txBody>
      </p:sp>
      <p:grpSp>
        <p:nvGrpSpPr>
          <p:cNvPr id="37892" name="Group 2"/>
          <p:cNvGrpSpPr/>
          <p:nvPr/>
        </p:nvGrpSpPr>
        <p:grpSpPr bwMode="auto">
          <a:xfrm>
            <a:off x="1066800" y="1227138"/>
            <a:ext cx="7099300" cy="5514975"/>
            <a:chOff x="0" y="0"/>
            <a:chExt cx="4472" cy="3474"/>
          </a:xfrm>
        </p:grpSpPr>
        <p:grpSp>
          <p:nvGrpSpPr>
            <p:cNvPr id="37925" name="Group 3"/>
            <p:cNvGrpSpPr/>
            <p:nvPr/>
          </p:nvGrpSpPr>
          <p:grpSpPr bwMode="auto">
            <a:xfrm>
              <a:off x="1658" y="591"/>
              <a:ext cx="288" cy="1162"/>
              <a:chOff x="0" y="0"/>
              <a:chExt cx="288" cy="1162"/>
            </a:xfrm>
          </p:grpSpPr>
          <p:sp>
            <p:nvSpPr>
              <p:cNvPr id="33796" name="Text Box 4"/>
              <p:cNvSpPr txBox="1">
                <a:spLocks noChangeArrowheads="1"/>
              </p:cNvSpPr>
              <p:nvPr/>
            </p:nvSpPr>
            <p:spPr bwMode="auto">
              <a:xfrm>
                <a:off x="0" y="0"/>
                <a:ext cx="288" cy="250"/>
              </a:xfrm>
              <a:prstGeom prst="rect">
                <a:avLst/>
              </a:prstGeom>
              <a:noFill/>
              <a:ln w="9525">
                <a:noFill/>
                <a:miter lim="800000"/>
              </a:ln>
              <a:effectLst/>
            </p:spPr>
            <p:txBody>
              <a:bodyPr>
                <a:spAutoFit/>
              </a:bodyPr>
              <a:lstStyle/>
              <a:p>
                <a:pPr>
                  <a:spcBef>
                    <a:spcPct val="50000"/>
                  </a:spcBef>
                  <a:defRPr/>
                </a:pPr>
                <a:r>
                  <a:rPr lang="zh-CN" altLang="zh-CN" sz="2000" b="1">
                    <a:solidFill>
                      <a:srgbClr val="FF9900"/>
                    </a:solidFill>
                    <a:effectLst>
                      <a:outerShdw blurRad="38100" dist="38100" dir="2700000" algn="tl">
                        <a:srgbClr val="C0C0C0"/>
                      </a:outerShdw>
                    </a:effectLst>
                    <a:latin typeface="Times New Roman" panose="02020603050405020304" pitchFamily="18" charset="0"/>
                  </a:rPr>
                  <a:t>30</a:t>
                </a:r>
                <a:endParaRPr lang="zh-CN" altLang="zh-CN" sz="2000" b="1">
                  <a:solidFill>
                    <a:srgbClr val="FF9900"/>
                  </a:solidFill>
                  <a:effectLst>
                    <a:outerShdw blurRad="38100" dist="38100" dir="2700000" algn="tl">
                      <a:srgbClr val="C0C0C0"/>
                    </a:outerShdw>
                  </a:effectLst>
                  <a:latin typeface="Times New Roman" panose="02020603050405020304" pitchFamily="18" charset="0"/>
                </a:endParaRPr>
              </a:p>
            </p:txBody>
          </p:sp>
          <p:sp>
            <p:nvSpPr>
              <p:cNvPr id="33797" name="Text Box 5"/>
              <p:cNvSpPr txBox="1">
                <a:spLocks noChangeArrowheads="1"/>
              </p:cNvSpPr>
              <p:nvPr/>
            </p:nvSpPr>
            <p:spPr bwMode="auto">
              <a:xfrm>
                <a:off x="0" y="432"/>
                <a:ext cx="288" cy="250"/>
              </a:xfrm>
              <a:prstGeom prst="rect">
                <a:avLst/>
              </a:prstGeom>
              <a:noFill/>
              <a:ln w="9525">
                <a:noFill/>
                <a:miter lim="800000"/>
              </a:ln>
              <a:effectLst/>
            </p:spPr>
            <p:txBody>
              <a:bodyPr>
                <a:spAutoFit/>
              </a:bodyPr>
              <a:lstStyle/>
              <a:p>
                <a:pPr>
                  <a:spcBef>
                    <a:spcPct val="50000"/>
                  </a:spcBef>
                  <a:defRPr/>
                </a:pPr>
                <a:r>
                  <a:rPr lang="zh-CN" altLang="zh-CN" sz="2000" b="1">
                    <a:solidFill>
                      <a:srgbClr val="FF9900"/>
                    </a:solidFill>
                    <a:effectLst>
                      <a:outerShdw blurRad="38100" dist="38100" dir="2700000" algn="tl">
                        <a:srgbClr val="C0C0C0"/>
                      </a:outerShdw>
                    </a:effectLst>
                    <a:latin typeface="Times New Roman" panose="02020603050405020304" pitchFamily="18" charset="0"/>
                  </a:rPr>
                  <a:t>20</a:t>
                </a:r>
                <a:endParaRPr lang="zh-CN" altLang="zh-CN" sz="2000" b="1">
                  <a:solidFill>
                    <a:srgbClr val="FF9900"/>
                  </a:solidFill>
                  <a:effectLst>
                    <a:outerShdw blurRad="38100" dist="38100" dir="2700000" algn="tl">
                      <a:srgbClr val="C0C0C0"/>
                    </a:outerShdw>
                  </a:effectLst>
                  <a:latin typeface="Times New Roman" panose="02020603050405020304" pitchFamily="18" charset="0"/>
                </a:endParaRPr>
              </a:p>
            </p:txBody>
          </p:sp>
          <p:sp>
            <p:nvSpPr>
              <p:cNvPr id="33798" name="Text Box 6"/>
              <p:cNvSpPr txBox="1">
                <a:spLocks noChangeArrowheads="1"/>
              </p:cNvSpPr>
              <p:nvPr/>
            </p:nvSpPr>
            <p:spPr bwMode="auto">
              <a:xfrm>
                <a:off x="0" y="912"/>
                <a:ext cx="288" cy="250"/>
              </a:xfrm>
              <a:prstGeom prst="rect">
                <a:avLst/>
              </a:prstGeom>
              <a:noFill/>
              <a:ln w="9525">
                <a:noFill/>
                <a:miter lim="800000"/>
              </a:ln>
              <a:effectLst/>
            </p:spPr>
            <p:txBody>
              <a:bodyPr>
                <a:spAutoFit/>
              </a:bodyPr>
              <a:lstStyle/>
              <a:p>
                <a:pPr>
                  <a:spcBef>
                    <a:spcPct val="50000"/>
                  </a:spcBef>
                  <a:defRPr/>
                </a:pPr>
                <a:r>
                  <a:rPr lang="zh-CN" altLang="zh-CN" sz="2000" b="1">
                    <a:solidFill>
                      <a:srgbClr val="FF9900"/>
                    </a:solidFill>
                    <a:effectLst>
                      <a:outerShdw blurRad="38100" dist="38100" dir="2700000" algn="tl">
                        <a:srgbClr val="C0C0C0"/>
                      </a:outerShdw>
                    </a:effectLst>
                    <a:latin typeface="Times New Roman" panose="02020603050405020304" pitchFamily="18" charset="0"/>
                  </a:rPr>
                  <a:t>10</a:t>
                </a:r>
                <a:endParaRPr lang="zh-CN" altLang="zh-CN" sz="2000" b="1">
                  <a:solidFill>
                    <a:srgbClr val="FF9900"/>
                  </a:solidFill>
                  <a:effectLst>
                    <a:outerShdw blurRad="38100" dist="38100" dir="2700000" algn="tl">
                      <a:srgbClr val="C0C0C0"/>
                    </a:outerShdw>
                  </a:effectLst>
                  <a:latin typeface="Times New Roman" panose="02020603050405020304" pitchFamily="18" charset="0"/>
                </a:endParaRPr>
              </a:p>
            </p:txBody>
          </p:sp>
        </p:grpSp>
        <p:sp>
          <p:nvSpPr>
            <p:cNvPr id="33799" name="Text Box 7"/>
            <p:cNvSpPr txBox="1">
              <a:spLocks noChangeArrowheads="1"/>
            </p:cNvSpPr>
            <p:nvPr/>
          </p:nvSpPr>
          <p:spPr bwMode="auto">
            <a:xfrm>
              <a:off x="1488" y="0"/>
              <a:ext cx="528" cy="250"/>
            </a:xfrm>
            <a:prstGeom prst="rect">
              <a:avLst/>
            </a:prstGeom>
            <a:noFill/>
            <a:ln w="9525">
              <a:noFill/>
              <a:miter lim="800000"/>
            </a:ln>
            <a:effectLst/>
          </p:spPr>
          <p:txBody>
            <a:bodyPr>
              <a:spAutoFit/>
            </a:bodyPr>
            <a:lstStyle/>
            <a:p>
              <a:pPr>
                <a:spcBef>
                  <a:spcPct val="50000"/>
                </a:spcBef>
                <a:defRPr/>
              </a:pPr>
              <a:r>
                <a:rPr lang="zh-CN" altLang="zh-CN" sz="2000" b="1" i="1">
                  <a:solidFill>
                    <a:srgbClr val="FF0000"/>
                  </a:solidFill>
                  <a:effectLst>
                    <a:outerShdw blurRad="38100" dist="38100" dir="2700000" algn="tl">
                      <a:srgbClr val="C0C0C0"/>
                    </a:outerShdw>
                  </a:effectLst>
                  <a:latin typeface="Times New Roman" panose="02020603050405020304" pitchFamily="18" charset="0"/>
                </a:rPr>
                <a:t>I</a:t>
              </a:r>
              <a:r>
                <a:rPr lang="zh-CN" altLang="zh-CN" sz="2000" b="1">
                  <a:solidFill>
                    <a:srgbClr val="FF0000"/>
                  </a:solidFill>
                  <a:effectLst>
                    <a:outerShdw blurRad="38100" dist="38100" dir="2700000" algn="tl">
                      <a:srgbClr val="C0C0C0"/>
                    </a:outerShdw>
                  </a:effectLst>
                  <a:latin typeface="Times New Roman" panose="02020603050405020304" pitchFamily="18" charset="0"/>
                </a:rPr>
                <a:t>/mA</a:t>
              </a:r>
              <a:endParaRPr lang="zh-CN" altLang="zh-CN" sz="2000" b="1">
                <a:solidFill>
                  <a:srgbClr val="FF0000"/>
                </a:solidFill>
                <a:effectLst>
                  <a:outerShdw blurRad="38100" dist="38100" dir="2700000" algn="tl">
                    <a:srgbClr val="C0C0C0"/>
                  </a:outerShdw>
                </a:effectLst>
                <a:latin typeface="Times New Roman" panose="02020603050405020304" pitchFamily="18" charset="0"/>
              </a:endParaRPr>
            </a:p>
          </p:txBody>
        </p:sp>
        <p:sp>
          <p:nvSpPr>
            <p:cNvPr id="33800" name="Text Box 8"/>
            <p:cNvSpPr txBox="1">
              <a:spLocks noChangeArrowheads="1"/>
            </p:cNvSpPr>
            <p:nvPr/>
          </p:nvSpPr>
          <p:spPr bwMode="auto">
            <a:xfrm>
              <a:off x="3944" y="2120"/>
              <a:ext cx="528" cy="250"/>
            </a:xfrm>
            <a:prstGeom prst="rect">
              <a:avLst/>
            </a:prstGeom>
            <a:noFill/>
            <a:ln w="9525">
              <a:noFill/>
              <a:miter lim="800000"/>
            </a:ln>
            <a:effectLst/>
          </p:spPr>
          <p:txBody>
            <a:bodyPr>
              <a:spAutoFit/>
            </a:bodyPr>
            <a:lstStyle/>
            <a:p>
              <a:pPr>
                <a:spcBef>
                  <a:spcPct val="50000"/>
                </a:spcBef>
                <a:defRPr/>
              </a:pPr>
              <a:r>
                <a:rPr lang="zh-CN" altLang="zh-CN" sz="2000" b="1" i="1">
                  <a:solidFill>
                    <a:srgbClr val="FF0000"/>
                  </a:solidFill>
                  <a:effectLst>
                    <a:outerShdw blurRad="38100" dist="38100" dir="2700000" algn="tl">
                      <a:srgbClr val="C0C0C0"/>
                    </a:outerShdw>
                  </a:effectLst>
                  <a:latin typeface="Times New Roman" panose="02020603050405020304" pitchFamily="18" charset="0"/>
                </a:rPr>
                <a:t>U</a:t>
              </a:r>
              <a:r>
                <a:rPr lang="zh-CN" altLang="zh-CN" sz="2000" b="1" baseline="-25000">
                  <a:solidFill>
                    <a:srgbClr val="FF0000"/>
                  </a:solidFill>
                  <a:effectLst>
                    <a:outerShdw blurRad="38100" dist="38100" dir="2700000" algn="tl">
                      <a:srgbClr val="C0C0C0"/>
                    </a:outerShdw>
                  </a:effectLst>
                  <a:latin typeface="Times New Roman" panose="02020603050405020304" pitchFamily="18" charset="0"/>
                </a:rPr>
                <a:t>D</a:t>
              </a:r>
              <a:r>
                <a:rPr lang="zh-CN" altLang="zh-CN" sz="2000" b="1">
                  <a:solidFill>
                    <a:srgbClr val="FF0000"/>
                  </a:solidFill>
                  <a:effectLst>
                    <a:outerShdw blurRad="38100" dist="38100" dir="2700000" algn="tl">
                      <a:srgbClr val="C0C0C0"/>
                    </a:outerShdw>
                  </a:effectLst>
                  <a:latin typeface="Times New Roman" panose="02020603050405020304" pitchFamily="18" charset="0"/>
                </a:rPr>
                <a:t>/V</a:t>
              </a:r>
              <a:endParaRPr lang="zh-CN" altLang="zh-CN" sz="2000" b="1">
                <a:solidFill>
                  <a:srgbClr val="FF0000"/>
                </a:solidFill>
                <a:effectLst>
                  <a:outerShdw blurRad="38100" dist="38100" dir="2700000" algn="tl">
                    <a:srgbClr val="C0C0C0"/>
                  </a:outerShdw>
                </a:effectLst>
                <a:latin typeface="Times New Roman" panose="02020603050405020304" pitchFamily="18" charset="0"/>
              </a:endParaRPr>
            </a:p>
          </p:txBody>
        </p:sp>
        <p:grpSp>
          <p:nvGrpSpPr>
            <p:cNvPr id="37928" name="Group 9"/>
            <p:cNvGrpSpPr/>
            <p:nvPr/>
          </p:nvGrpSpPr>
          <p:grpSpPr bwMode="auto">
            <a:xfrm>
              <a:off x="0" y="48"/>
              <a:ext cx="4224" cy="3408"/>
              <a:chOff x="0" y="0"/>
              <a:chExt cx="4224" cy="3408"/>
            </a:xfrm>
          </p:grpSpPr>
          <p:grpSp>
            <p:nvGrpSpPr>
              <p:cNvPr id="37935" name="Group 10"/>
              <p:cNvGrpSpPr/>
              <p:nvPr/>
            </p:nvGrpSpPr>
            <p:grpSpPr bwMode="auto">
              <a:xfrm>
                <a:off x="1920" y="672"/>
                <a:ext cx="48" cy="912"/>
                <a:chOff x="0" y="0"/>
                <a:chExt cx="48" cy="912"/>
              </a:xfrm>
            </p:grpSpPr>
            <p:sp>
              <p:nvSpPr>
                <p:cNvPr id="37947" name="Line 11"/>
                <p:cNvSpPr>
                  <a:spLocks noChangeShapeType="1"/>
                </p:cNvSpPr>
                <p:nvPr/>
              </p:nvSpPr>
              <p:spPr bwMode="auto">
                <a:xfrm>
                  <a:off x="0" y="912"/>
                  <a:ext cx="48" cy="0"/>
                </a:xfrm>
                <a:prstGeom prst="line">
                  <a:avLst/>
                </a:prstGeom>
                <a:noFill/>
                <a:ln w="57150">
                  <a:solidFill>
                    <a:srgbClr val="0000FF"/>
                  </a:solidFill>
                  <a:round/>
                </a:ln>
                <a:extLst>
                  <a:ext uri="{909E8E84-426E-40DD-AFC4-6F175D3DCCD1}">
                    <a14:hiddenFill xmlns:a14="http://schemas.microsoft.com/office/drawing/2010/main">
                      <a:noFill/>
                    </a14:hiddenFill>
                  </a:ext>
                </a:extLst>
              </p:spPr>
              <p:txBody>
                <a:bodyPr/>
                <a:lstStyle/>
                <a:p>
                  <a:endParaRPr lang="zh-CN" altLang="en-US"/>
                </a:p>
              </p:txBody>
            </p:sp>
            <p:sp>
              <p:nvSpPr>
                <p:cNvPr id="37948" name="Line 12"/>
                <p:cNvSpPr>
                  <a:spLocks noChangeShapeType="1"/>
                </p:cNvSpPr>
                <p:nvPr/>
              </p:nvSpPr>
              <p:spPr bwMode="auto">
                <a:xfrm>
                  <a:off x="0" y="0"/>
                  <a:ext cx="48" cy="0"/>
                </a:xfrm>
                <a:prstGeom prst="line">
                  <a:avLst/>
                </a:prstGeom>
                <a:noFill/>
                <a:ln w="57150">
                  <a:solidFill>
                    <a:srgbClr val="0000FF"/>
                  </a:solidFill>
                  <a:round/>
                </a:ln>
                <a:extLst>
                  <a:ext uri="{909E8E84-426E-40DD-AFC4-6F175D3DCCD1}">
                    <a14:hiddenFill xmlns:a14="http://schemas.microsoft.com/office/drawing/2010/main">
                      <a:noFill/>
                    </a14:hiddenFill>
                  </a:ext>
                </a:extLst>
              </p:spPr>
              <p:txBody>
                <a:bodyPr/>
                <a:lstStyle/>
                <a:p>
                  <a:endParaRPr lang="zh-CN" altLang="en-US"/>
                </a:p>
              </p:txBody>
            </p:sp>
            <p:sp>
              <p:nvSpPr>
                <p:cNvPr id="37949" name="Line 13"/>
                <p:cNvSpPr>
                  <a:spLocks noChangeShapeType="1"/>
                </p:cNvSpPr>
                <p:nvPr/>
              </p:nvSpPr>
              <p:spPr bwMode="auto">
                <a:xfrm>
                  <a:off x="0" y="432"/>
                  <a:ext cx="48" cy="0"/>
                </a:xfrm>
                <a:prstGeom prst="line">
                  <a:avLst/>
                </a:prstGeom>
                <a:noFill/>
                <a:ln w="57150">
                  <a:solidFill>
                    <a:srgbClr val="0000FF"/>
                  </a:solidFill>
                  <a:round/>
                </a:ln>
                <a:extLst>
                  <a:ext uri="{909E8E84-426E-40DD-AFC4-6F175D3DCCD1}">
                    <a14:hiddenFill xmlns:a14="http://schemas.microsoft.com/office/drawing/2010/main">
                      <a:noFill/>
                    </a14:hiddenFill>
                  </a:ext>
                </a:extLst>
              </p:spPr>
              <p:txBody>
                <a:bodyPr/>
                <a:lstStyle/>
                <a:p>
                  <a:endParaRPr lang="zh-CN" altLang="en-US"/>
                </a:p>
              </p:txBody>
            </p:sp>
          </p:grpSp>
          <p:grpSp>
            <p:nvGrpSpPr>
              <p:cNvPr id="37936" name="Group 14"/>
              <p:cNvGrpSpPr/>
              <p:nvPr/>
            </p:nvGrpSpPr>
            <p:grpSpPr bwMode="auto">
              <a:xfrm>
                <a:off x="1968" y="2352"/>
                <a:ext cx="48" cy="288"/>
                <a:chOff x="0" y="0"/>
                <a:chExt cx="48" cy="288"/>
              </a:xfrm>
            </p:grpSpPr>
            <p:sp>
              <p:nvSpPr>
                <p:cNvPr id="37945" name="Line 15"/>
                <p:cNvSpPr>
                  <a:spLocks noChangeShapeType="1"/>
                </p:cNvSpPr>
                <p:nvPr/>
              </p:nvSpPr>
              <p:spPr bwMode="auto">
                <a:xfrm>
                  <a:off x="0" y="0"/>
                  <a:ext cx="48" cy="0"/>
                </a:xfrm>
                <a:prstGeom prst="line">
                  <a:avLst/>
                </a:prstGeom>
                <a:noFill/>
                <a:ln w="57150">
                  <a:solidFill>
                    <a:srgbClr val="0000FF"/>
                  </a:solidFill>
                  <a:round/>
                </a:ln>
                <a:extLst>
                  <a:ext uri="{909E8E84-426E-40DD-AFC4-6F175D3DCCD1}">
                    <a14:hiddenFill xmlns:a14="http://schemas.microsoft.com/office/drawing/2010/main">
                      <a:noFill/>
                    </a14:hiddenFill>
                  </a:ext>
                </a:extLst>
              </p:spPr>
              <p:txBody>
                <a:bodyPr/>
                <a:lstStyle/>
                <a:p>
                  <a:endParaRPr lang="zh-CN" altLang="en-US"/>
                </a:p>
              </p:txBody>
            </p:sp>
            <p:sp>
              <p:nvSpPr>
                <p:cNvPr id="37946" name="Line 16"/>
                <p:cNvSpPr>
                  <a:spLocks noChangeShapeType="1"/>
                </p:cNvSpPr>
                <p:nvPr/>
              </p:nvSpPr>
              <p:spPr bwMode="auto">
                <a:xfrm>
                  <a:off x="0" y="288"/>
                  <a:ext cx="48" cy="0"/>
                </a:xfrm>
                <a:prstGeom prst="line">
                  <a:avLst/>
                </a:prstGeom>
                <a:noFill/>
                <a:ln w="57150">
                  <a:solidFill>
                    <a:srgbClr val="0000FF"/>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37937" name="Line 17"/>
              <p:cNvSpPr>
                <a:spLocks noChangeShapeType="1"/>
              </p:cNvSpPr>
              <p:nvPr/>
            </p:nvSpPr>
            <p:spPr bwMode="auto">
              <a:xfrm flipV="1">
                <a:off x="1968" y="0"/>
                <a:ext cx="0" cy="3408"/>
              </a:xfrm>
              <a:prstGeom prst="line">
                <a:avLst/>
              </a:prstGeom>
              <a:noFill/>
              <a:ln w="28575">
                <a:solidFill>
                  <a:srgbClr val="0000FF"/>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37938" name="Group 18"/>
              <p:cNvGrpSpPr/>
              <p:nvPr/>
            </p:nvGrpSpPr>
            <p:grpSpPr bwMode="auto">
              <a:xfrm>
                <a:off x="0" y="2016"/>
                <a:ext cx="4224" cy="48"/>
                <a:chOff x="0" y="0"/>
                <a:chExt cx="4224" cy="48"/>
              </a:xfrm>
            </p:grpSpPr>
            <p:sp>
              <p:nvSpPr>
                <p:cNvPr id="37939" name="Line 19"/>
                <p:cNvSpPr>
                  <a:spLocks noChangeShapeType="1"/>
                </p:cNvSpPr>
                <p:nvPr/>
              </p:nvSpPr>
              <p:spPr bwMode="auto">
                <a:xfrm>
                  <a:off x="0" y="48"/>
                  <a:ext cx="4224" cy="0"/>
                </a:xfrm>
                <a:prstGeom prst="line">
                  <a:avLst/>
                </a:prstGeom>
                <a:noFill/>
                <a:ln w="28575">
                  <a:solidFill>
                    <a:srgbClr val="0000FF"/>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7940" name="Line 20"/>
                <p:cNvSpPr>
                  <a:spLocks noChangeShapeType="1"/>
                </p:cNvSpPr>
                <p:nvPr/>
              </p:nvSpPr>
              <p:spPr bwMode="auto">
                <a:xfrm>
                  <a:off x="2400" y="0"/>
                  <a:ext cx="0" cy="48"/>
                </a:xfrm>
                <a:prstGeom prst="line">
                  <a:avLst/>
                </a:prstGeom>
                <a:noFill/>
                <a:ln w="57150">
                  <a:solidFill>
                    <a:srgbClr val="0000FF"/>
                  </a:solidFill>
                  <a:round/>
                </a:ln>
                <a:extLst>
                  <a:ext uri="{909E8E84-426E-40DD-AFC4-6F175D3DCCD1}">
                    <a14:hiddenFill xmlns:a14="http://schemas.microsoft.com/office/drawing/2010/main">
                      <a:noFill/>
                    </a14:hiddenFill>
                  </a:ext>
                </a:extLst>
              </p:spPr>
              <p:txBody>
                <a:bodyPr/>
                <a:lstStyle/>
                <a:p>
                  <a:endParaRPr lang="zh-CN" altLang="en-US"/>
                </a:p>
              </p:txBody>
            </p:sp>
            <p:sp>
              <p:nvSpPr>
                <p:cNvPr id="37941" name="Line 21"/>
                <p:cNvSpPr>
                  <a:spLocks noChangeShapeType="1"/>
                </p:cNvSpPr>
                <p:nvPr/>
              </p:nvSpPr>
              <p:spPr bwMode="auto">
                <a:xfrm>
                  <a:off x="816" y="0"/>
                  <a:ext cx="0" cy="48"/>
                </a:xfrm>
                <a:prstGeom prst="line">
                  <a:avLst/>
                </a:prstGeom>
                <a:noFill/>
                <a:ln w="57150">
                  <a:solidFill>
                    <a:srgbClr val="0000FF"/>
                  </a:solidFill>
                  <a:round/>
                </a:ln>
                <a:extLst>
                  <a:ext uri="{909E8E84-426E-40DD-AFC4-6F175D3DCCD1}">
                    <a14:hiddenFill xmlns:a14="http://schemas.microsoft.com/office/drawing/2010/main">
                      <a:noFill/>
                    </a14:hiddenFill>
                  </a:ext>
                </a:extLst>
              </p:spPr>
              <p:txBody>
                <a:bodyPr/>
                <a:lstStyle/>
                <a:p>
                  <a:endParaRPr lang="zh-CN" altLang="en-US"/>
                </a:p>
              </p:txBody>
            </p:sp>
            <p:sp>
              <p:nvSpPr>
                <p:cNvPr id="37942" name="Line 22"/>
                <p:cNvSpPr>
                  <a:spLocks noChangeShapeType="1"/>
                </p:cNvSpPr>
                <p:nvPr/>
              </p:nvSpPr>
              <p:spPr bwMode="auto">
                <a:xfrm>
                  <a:off x="1392" y="0"/>
                  <a:ext cx="0" cy="48"/>
                </a:xfrm>
                <a:prstGeom prst="line">
                  <a:avLst/>
                </a:prstGeom>
                <a:noFill/>
                <a:ln w="57150">
                  <a:solidFill>
                    <a:srgbClr val="0000FF"/>
                  </a:solidFill>
                  <a:round/>
                </a:ln>
                <a:extLst>
                  <a:ext uri="{909E8E84-426E-40DD-AFC4-6F175D3DCCD1}">
                    <a14:hiddenFill xmlns:a14="http://schemas.microsoft.com/office/drawing/2010/main">
                      <a:noFill/>
                    </a14:hiddenFill>
                  </a:ext>
                </a:extLst>
              </p:spPr>
              <p:txBody>
                <a:bodyPr/>
                <a:lstStyle/>
                <a:p>
                  <a:endParaRPr lang="zh-CN" altLang="en-US"/>
                </a:p>
              </p:txBody>
            </p:sp>
            <p:sp>
              <p:nvSpPr>
                <p:cNvPr id="37943" name="Line 23"/>
                <p:cNvSpPr>
                  <a:spLocks noChangeShapeType="1"/>
                </p:cNvSpPr>
                <p:nvPr/>
              </p:nvSpPr>
              <p:spPr bwMode="auto">
                <a:xfrm>
                  <a:off x="3456" y="0"/>
                  <a:ext cx="0" cy="48"/>
                </a:xfrm>
                <a:prstGeom prst="line">
                  <a:avLst/>
                </a:prstGeom>
                <a:noFill/>
                <a:ln w="57150">
                  <a:solidFill>
                    <a:srgbClr val="0000FF"/>
                  </a:solidFill>
                  <a:round/>
                </a:ln>
                <a:extLst>
                  <a:ext uri="{909E8E84-426E-40DD-AFC4-6F175D3DCCD1}">
                    <a14:hiddenFill xmlns:a14="http://schemas.microsoft.com/office/drawing/2010/main">
                      <a:noFill/>
                    </a14:hiddenFill>
                  </a:ext>
                </a:extLst>
              </p:spPr>
              <p:txBody>
                <a:bodyPr/>
                <a:lstStyle/>
                <a:p>
                  <a:endParaRPr lang="zh-CN" altLang="en-US"/>
                </a:p>
              </p:txBody>
            </p:sp>
            <p:sp>
              <p:nvSpPr>
                <p:cNvPr id="37944" name="Line 24"/>
                <p:cNvSpPr>
                  <a:spLocks noChangeShapeType="1"/>
                </p:cNvSpPr>
                <p:nvPr/>
              </p:nvSpPr>
              <p:spPr bwMode="auto">
                <a:xfrm>
                  <a:off x="2928" y="0"/>
                  <a:ext cx="0" cy="48"/>
                </a:xfrm>
                <a:prstGeom prst="line">
                  <a:avLst/>
                </a:prstGeom>
                <a:noFill/>
                <a:ln w="57150">
                  <a:solidFill>
                    <a:srgbClr val="0000FF"/>
                  </a:solidFill>
                  <a:round/>
                </a:ln>
                <a:extLst>
                  <a:ext uri="{909E8E84-426E-40DD-AFC4-6F175D3DCCD1}">
                    <a14:hiddenFill xmlns:a14="http://schemas.microsoft.com/office/drawing/2010/main">
                      <a:noFill/>
                    </a14:hiddenFill>
                  </a:ext>
                </a:extLst>
              </p:spPr>
              <p:txBody>
                <a:bodyPr/>
                <a:lstStyle/>
                <a:p>
                  <a:endParaRPr lang="zh-CN" altLang="en-US"/>
                </a:p>
              </p:txBody>
            </p:sp>
          </p:grpSp>
        </p:grpSp>
        <p:sp>
          <p:nvSpPr>
            <p:cNvPr id="33817" name="Text Box 25"/>
            <p:cNvSpPr txBox="1">
              <a:spLocks noChangeArrowheads="1"/>
            </p:cNvSpPr>
            <p:nvPr/>
          </p:nvSpPr>
          <p:spPr bwMode="auto">
            <a:xfrm>
              <a:off x="2257" y="2087"/>
              <a:ext cx="1485" cy="250"/>
            </a:xfrm>
            <a:prstGeom prst="rect">
              <a:avLst/>
            </a:prstGeom>
            <a:noFill/>
            <a:ln w="9525">
              <a:noFill/>
              <a:miter lim="800000"/>
            </a:ln>
            <a:effectLst/>
          </p:spPr>
          <p:txBody>
            <a:bodyPr>
              <a:spAutoFit/>
            </a:bodyPr>
            <a:lstStyle/>
            <a:p>
              <a:pPr>
                <a:spcBef>
                  <a:spcPct val="50000"/>
                </a:spcBef>
                <a:defRPr/>
              </a:pPr>
              <a:r>
                <a:rPr lang="zh-CN" altLang="zh-CN" sz="2000" b="1">
                  <a:solidFill>
                    <a:srgbClr val="FF9900"/>
                  </a:solidFill>
                  <a:effectLst>
                    <a:outerShdw blurRad="38100" dist="38100" dir="2700000" algn="tl">
                      <a:srgbClr val="C0C0C0"/>
                    </a:outerShdw>
                  </a:effectLst>
                  <a:latin typeface="Times New Roman" panose="02020603050405020304" pitchFamily="18" charset="0"/>
                </a:rPr>
                <a:t>0.5        1.0         1.5   </a:t>
              </a:r>
              <a:endParaRPr lang="zh-CN" altLang="zh-CN" sz="2000" b="1">
                <a:solidFill>
                  <a:srgbClr val="FF9900"/>
                </a:solidFill>
                <a:effectLst>
                  <a:outerShdw blurRad="38100" dist="38100" dir="2700000" algn="tl">
                    <a:srgbClr val="C0C0C0"/>
                  </a:outerShdw>
                </a:effectLst>
                <a:latin typeface="Times New Roman" panose="02020603050405020304" pitchFamily="18" charset="0"/>
              </a:endParaRPr>
            </a:p>
          </p:txBody>
        </p:sp>
        <p:sp>
          <p:nvSpPr>
            <p:cNvPr id="33818" name="Text Box 26"/>
            <p:cNvSpPr txBox="1">
              <a:spLocks noChangeArrowheads="1"/>
            </p:cNvSpPr>
            <p:nvPr/>
          </p:nvSpPr>
          <p:spPr bwMode="auto">
            <a:xfrm>
              <a:off x="700" y="1857"/>
              <a:ext cx="860" cy="250"/>
            </a:xfrm>
            <a:prstGeom prst="rect">
              <a:avLst/>
            </a:prstGeom>
            <a:noFill/>
            <a:ln w="9525">
              <a:noFill/>
              <a:miter lim="800000"/>
            </a:ln>
            <a:effectLst/>
          </p:spPr>
          <p:txBody>
            <a:bodyPr>
              <a:spAutoFit/>
            </a:bodyPr>
            <a:lstStyle/>
            <a:p>
              <a:pPr>
                <a:spcBef>
                  <a:spcPct val="50000"/>
                </a:spcBef>
                <a:defRPr/>
              </a:pPr>
              <a:r>
                <a:rPr lang="zh-CN" altLang="zh-CN" sz="2000" b="1">
                  <a:solidFill>
                    <a:srgbClr val="FF9900"/>
                  </a:solidFill>
                  <a:effectLst>
                    <a:outerShdw blurRad="38100" dist="38100" dir="2700000" algn="tl">
                      <a:srgbClr val="C0C0C0"/>
                    </a:outerShdw>
                  </a:effectLst>
                  <a:latin typeface="Times New Roman" panose="02020603050405020304" pitchFamily="18" charset="0"/>
                </a:rPr>
                <a:t>20          10</a:t>
              </a:r>
              <a:endParaRPr lang="zh-CN" altLang="zh-CN" sz="2000" b="1">
                <a:solidFill>
                  <a:srgbClr val="FF9900"/>
                </a:solidFill>
                <a:effectLst>
                  <a:outerShdw blurRad="38100" dist="38100" dir="2700000" algn="tl">
                    <a:srgbClr val="C0C0C0"/>
                  </a:outerShdw>
                </a:effectLst>
                <a:latin typeface="Times New Roman" panose="02020603050405020304" pitchFamily="18" charset="0"/>
              </a:endParaRPr>
            </a:p>
          </p:txBody>
        </p:sp>
        <p:sp>
          <p:nvSpPr>
            <p:cNvPr id="33819" name="Text Box 27"/>
            <p:cNvSpPr txBox="1">
              <a:spLocks noChangeArrowheads="1"/>
            </p:cNvSpPr>
            <p:nvPr/>
          </p:nvSpPr>
          <p:spPr bwMode="auto">
            <a:xfrm>
              <a:off x="2001" y="2255"/>
              <a:ext cx="288" cy="250"/>
            </a:xfrm>
            <a:prstGeom prst="rect">
              <a:avLst/>
            </a:prstGeom>
            <a:noFill/>
            <a:ln w="9525">
              <a:noFill/>
              <a:miter lim="800000"/>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zh-CN" sz="2000" b="1">
                  <a:solidFill>
                    <a:srgbClr val="FF9900"/>
                  </a:solidFill>
                  <a:effectLst>
                    <a:outerShdw blurRad="38100" dist="38100" dir="2700000" algn="tl">
                      <a:srgbClr val="C0C0C0"/>
                    </a:outerShdw>
                  </a:effectLst>
                  <a:latin typeface="Times New Roman" panose="02020603050405020304" pitchFamily="18" charset="0"/>
                </a:rPr>
                <a:t>2</a:t>
              </a:r>
              <a:endParaRPr lang="zh-CN" altLang="zh-CN" sz="2000" b="1">
                <a:solidFill>
                  <a:srgbClr val="FF9900"/>
                </a:solidFill>
                <a:effectLst>
                  <a:outerShdw blurRad="38100" dist="38100" dir="2700000" algn="tl">
                    <a:srgbClr val="C0C0C0"/>
                  </a:outerShdw>
                </a:effectLst>
                <a:latin typeface="Times New Roman" panose="02020603050405020304" pitchFamily="18" charset="0"/>
              </a:endParaRPr>
            </a:p>
          </p:txBody>
        </p:sp>
        <p:sp>
          <p:nvSpPr>
            <p:cNvPr id="33820" name="Text Box 28"/>
            <p:cNvSpPr txBox="1">
              <a:spLocks noChangeArrowheads="1"/>
            </p:cNvSpPr>
            <p:nvPr/>
          </p:nvSpPr>
          <p:spPr bwMode="auto">
            <a:xfrm>
              <a:off x="2001" y="2543"/>
              <a:ext cx="336" cy="250"/>
            </a:xfrm>
            <a:prstGeom prst="rect">
              <a:avLst/>
            </a:prstGeom>
            <a:noFill/>
            <a:ln w="9525">
              <a:noFill/>
              <a:miter lim="800000"/>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zh-CN" sz="2000" b="1">
                  <a:solidFill>
                    <a:srgbClr val="FF9900"/>
                  </a:solidFill>
                  <a:effectLst>
                    <a:outerShdw blurRad="38100" dist="38100" dir="2700000" algn="tl">
                      <a:srgbClr val="C0C0C0"/>
                    </a:outerShdw>
                  </a:effectLst>
                  <a:latin typeface="Times New Roman" panose="02020603050405020304" pitchFamily="18" charset="0"/>
                </a:rPr>
                <a:t>4</a:t>
              </a:r>
              <a:endParaRPr lang="zh-CN" altLang="zh-CN" sz="2000" b="1">
                <a:solidFill>
                  <a:srgbClr val="FF9900"/>
                </a:solidFill>
                <a:effectLst>
                  <a:outerShdw blurRad="38100" dist="38100" dir="2700000" algn="tl">
                    <a:srgbClr val="C0C0C0"/>
                  </a:outerShdw>
                </a:effectLst>
                <a:latin typeface="Times New Roman" panose="02020603050405020304" pitchFamily="18" charset="0"/>
              </a:endParaRPr>
            </a:p>
          </p:txBody>
        </p:sp>
        <p:sp>
          <p:nvSpPr>
            <p:cNvPr id="33821" name="Text Box 29"/>
            <p:cNvSpPr txBox="1">
              <a:spLocks noChangeArrowheads="1"/>
            </p:cNvSpPr>
            <p:nvPr/>
          </p:nvSpPr>
          <p:spPr bwMode="auto">
            <a:xfrm>
              <a:off x="1400" y="3224"/>
              <a:ext cx="664" cy="250"/>
            </a:xfrm>
            <a:prstGeom prst="rect">
              <a:avLst/>
            </a:prstGeom>
            <a:noFill/>
            <a:ln w="9525">
              <a:noFill/>
              <a:miter lim="800000"/>
            </a:ln>
            <a:effectLst/>
          </p:spPr>
          <p:txBody>
            <a:bodyPr>
              <a:spAutoFit/>
            </a:bodyPr>
            <a:lstStyle/>
            <a:p>
              <a:pPr>
                <a:spcBef>
                  <a:spcPct val="50000"/>
                </a:spcBef>
                <a:defRPr/>
              </a:pPr>
              <a:r>
                <a:rPr lang="zh-CN" altLang="zh-CN" sz="2000" b="1">
                  <a:solidFill>
                    <a:srgbClr val="9900CC"/>
                  </a:solidFill>
                  <a:effectLst>
                    <a:outerShdw blurRad="38100" dist="38100" dir="2700000" algn="tl">
                      <a:srgbClr val="C0C0C0"/>
                    </a:outerShdw>
                  </a:effectLst>
                  <a:latin typeface="Times New Roman" panose="02020603050405020304" pitchFamily="18" charset="0"/>
                </a:rPr>
                <a:t>-</a:t>
              </a:r>
              <a:r>
                <a:rPr lang="zh-CN" altLang="zh-CN" sz="2000" b="1" i="1">
                  <a:solidFill>
                    <a:srgbClr val="9900CC"/>
                  </a:solidFill>
                  <a:effectLst>
                    <a:outerShdw blurRad="38100" dist="38100" dir="2700000" algn="tl">
                      <a:srgbClr val="C0C0C0"/>
                    </a:outerShdw>
                  </a:effectLst>
                  <a:latin typeface="Times New Roman" panose="02020603050405020304" pitchFamily="18" charset="0"/>
                </a:rPr>
                <a:t>I</a:t>
              </a:r>
              <a:r>
                <a:rPr lang="zh-CN" altLang="zh-CN" sz="2000" b="1">
                  <a:solidFill>
                    <a:srgbClr val="9900CC"/>
                  </a:solidFill>
                  <a:effectLst>
                    <a:outerShdw blurRad="38100" dist="38100" dir="2700000" algn="tl">
                      <a:srgbClr val="C0C0C0"/>
                    </a:outerShdw>
                  </a:effectLst>
                  <a:latin typeface="Times New Roman" panose="02020603050405020304" pitchFamily="18" charset="0"/>
                </a:rPr>
                <a:t>/</a:t>
              </a:r>
              <a:r>
                <a:rPr lang="zh-CN" altLang="zh-CN" sz="2000" b="1" i="1">
                  <a:solidFill>
                    <a:srgbClr val="9900CC"/>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μ</a:t>
              </a:r>
              <a:r>
                <a:rPr lang="zh-CN" altLang="zh-CN" sz="2000" b="1">
                  <a:solidFill>
                    <a:srgbClr val="9900CC"/>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А</a:t>
              </a:r>
              <a:endParaRPr lang="zh-CN" altLang="zh-CN" sz="2000" b="1">
                <a:solidFill>
                  <a:srgbClr val="9900CC"/>
                </a:solidFill>
                <a:effectLst>
                  <a:outerShdw blurRad="38100" dist="38100" dir="2700000" algn="tl">
                    <a:srgbClr val="C0C0C0"/>
                  </a:outerShdw>
                </a:effectLst>
                <a:latin typeface="Times New Roman" panose="02020603050405020304" pitchFamily="18" charset="0"/>
              </a:endParaRPr>
            </a:p>
          </p:txBody>
        </p:sp>
        <p:sp>
          <p:nvSpPr>
            <p:cNvPr id="33822" name="Text Box 30"/>
            <p:cNvSpPr txBox="1">
              <a:spLocks noChangeArrowheads="1"/>
            </p:cNvSpPr>
            <p:nvPr/>
          </p:nvSpPr>
          <p:spPr bwMode="auto">
            <a:xfrm>
              <a:off x="1768" y="1903"/>
              <a:ext cx="288" cy="250"/>
            </a:xfrm>
            <a:prstGeom prst="rect">
              <a:avLst/>
            </a:prstGeom>
            <a:noFill/>
            <a:ln w="9525">
              <a:noFill/>
              <a:miter lim="800000"/>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zh-CN" sz="2000" b="1" i="1">
                  <a:solidFill>
                    <a:srgbClr val="FF0000"/>
                  </a:solidFill>
                  <a:effectLst>
                    <a:outerShdw blurRad="38100" dist="38100" dir="2700000" algn="tl">
                      <a:srgbClr val="C0C0C0"/>
                    </a:outerShdw>
                  </a:effectLst>
                  <a:latin typeface="Times New Roman" panose="02020603050405020304" pitchFamily="18" charset="0"/>
                </a:rPr>
                <a:t>O</a:t>
              </a:r>
              <a:endParaRPr lang="zh-CN" altLang="zh-CN" sz="2000" b="1" i="1">
                <a:solidFill>
                  <a:srgbClr val="FF0000"/>
                </a:solidFill>
                <a:effectLst>
                  <a:outerShdw blurRad="38100" dist="38100" dir="2700000" algn="tl">
                    <a:srgbClr val="C0C0C0"/>
                  </a:outerShdw>
                </a:effectLst>
                <a:latin typeface="Times New Roman" panose="02020603050405020304" pitchFamily="18" charset="0"/>
              </a:endParaRPr>
            </a:p>
          </p:txBody>
        </p:sp>
      </p:grpSp>
      <p:sp>
        <p:nvSpPr>
          <p:cNvPr id="33823" name="AutoShape 31"/>
          <p:cNvSpPr>
            <a:spLocks noChangeArrowheads="1"/>
          </p:cNvSpPr>
          <p:nvPr/>
        </p:nvSpPr>
        <p:spPr bwMode="auto">
          <a:xfrm>
            <a:off x="5581650" y="2559050"/>
            <a:ext cx="1714500" cy="762000"/>
          </a:xfrm>
          <a:prstGeom prst="cloudCallout">
            <a:avLst>
              <a:gd name="adj1" fmla="val -57037"/>
              <a:gd name="adj2" fmla="val -77500"/>
            </a:avLst>
          </a:prstGeom>
          <a:solidFill>
            <a:schemeClr val="accent1">
              <a:alpha val="50999"/>
            </a:schemeClr>
          </a:solidFill>
          <a:ln w="9525">
            <a:noFill/>
            <a:round/>
          </a:ln>
          <a:effectLst/>
        </p:spPr>
        <p:txBody>
          <a:bodyPr/>
          <a:lstStyle/>
          <a:p>
            <a:pPr algn="ctr">
              <a:defRPr/>
            </a:pPr>
            <a:endParaRPr lang="zh-CN" altLang="zh-CN" sz="2800" b="1">
              <a:effectLst>
                <a:outerShdw blurRad="38100" dist="38100" dir="2700000" algn="tl">
                  <a:srgbClr val="FFFFFF"/>
                </a:outerShdw>
              </a:effectLst>
              <a:latin typeface="Times New Roman" panose="02020603050405020304" pitchFamily="18" charset="0"/>
            </a:endParaRPr>
          </a:p>
        </p:txBody>
      </p:sp>
      <p:sp>
        <p:nvSpPr>
          <p:cNvPr id="33824" name="未知"/>
          <p:cNvSpPr/>
          <p:nvPr/>
        </p:nvSpPr>
        <p:spPr bwMode="auto">
          <a:xfrm>
            <a:off x="4191000" y="1265238"/>
            <a:ext cx="1562100" cy="3340100"/>
          </a:xfrm>
          <a:custGeom>
            <a:avLst/>
            <a:gdLst>
              <a:gd name="T0" fmla="*/ 0 w 984"/>
              <a:gd name="T1" fmla="*/ 2088 h 2104"/>
              <a:gd name="T2" fmla="*/ 336 w 984"/>
              <a:gd name="T3" fmla="*/ 2040 h 2104"/>
              <a:gd name="T4" fmla="*/ 528 w 984"/>
              <a:gd name="T5" fmla="*/ 1704 h 2104"/>
              <a:gd name="T6" fmla="*/ 912 w 984"/>
              <a:gd name="T7" fmla="*/ 264 h 2104"/>
              <a:gd name="T8" fmla="*/ 960 w 984"/>
              <a:gd name="T9" fmla="*/ 120 h 2104"/>
              <a:gd name="T10" fmla="*/ 0 60000 65536"/>
              <a:gd name="T11" fmla="*/ 0 60000 65536"/>
              <a:gd name="T12" fmla="*/ 0 60000 65536"/>
              <a:gd name="T13" fmla="*/ 0 60000 65536"/>
              <a:gd name="T14" fmla="*/ 0 60000 65536"/>
              <a:gd name="T15" fmla="*/ 0 w 984"/>
              <a:gd name="T16" fmla="*/ 0 h 2104"/>
              <a:gd name="T17" fmla="*/ 984 w 984"/>
              <a:gd name="T18" fmla="*/ 2104 h 2104"/>
            </a:gdLst>
            <a:ahLst/>
            <a:cxnLst>
              <a:cxn ang="T10">
                <a:pos x="T0" y="T1"/>
              </a:cxn>
              <a:cxn ang="T11">
                <a:pos x="T2" y="T3"/>
              </a:cxn>
              <a:cxn ang="T12">
                <a:pos x="T4" y="T5"/>
              </a:cxn>
              <a:cxn ang="T13">
                <a:pos x="T6" y="T7"/>
              </a:cxn>
              <a:cxn ang="T14">
                <a:pos x="T8" y="T9"/>
              </a:cxn>
            </a:cxnLst>
            <a:rect l="T15" t="T16" r="T17" b="T18"/>
            <a:pathLst>
              <a:path w="984" h="2104">
                <a:moveTo>
                  <a:pt x="0" y="2088"/>
                </a:moveTo>
                <a:cubicBezTo>
                  <a:pt x="124" y="2096"/>
                  <a:pt x="248" y="2104"/>
                  <a:pt x="336" y="2040"/>
                </a:cubicBezTo>
                <a:cubicBezTo>
                  <a:pt x="424" y="1976"/>
                  <a:pt x="432" y="2000"/>
                  <a:pt x="528" y="1704"/>
                </a:cubicBezTo>
                <a:cubicBezTo>
                  <a:pt x="624" y="1408"/>
                  <a:pt x="840" y="528"/>
                  <a:pt x="912" y="264"/>
                </a:cubicBezTo>
                <a:cubicBezTo>
                  <a:pt x="984" y="0"/>
                  <a:pt x="972" y="60"/>
                  <a:pt x="960" y="120"/>
                </a:cubicBezTo>
              </a:path>
            </a:pathLst>
          </a:custGeom>
          <a:noFill/>
          <a:ln w="28575" cmpd="sng">
            <a:solidFill>
              <a:srgbClr val="3366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8" name="Group 33"/>
          <p:cNvGrpSpPr/>
          <p:nvPr/>
        </p:nvGrpSpPr>
        <p:grpSpPr bwMode="auto">
          <a:xfrm>
            <a:off x="1371600" y="4579938"/>
            <a:ext cx="2819400" cy="1143000"/>
            <a:chOff x="0" y="0"/>
            <a:chExt cx="1776" cy="720"/>
          </a:xfrm>
        </p:grpSpPr>
        <p:grpSp>
          <p:nvGrpSpPr>
            <p:cNvPr id="37921" name="Group 34"/>
            <p:cNvGrpSpPr/>
            <p:nvPr/>
          </p:nvGrpSpPr>
          <p:grpSpPr bwMode="auto">
            <a:xfrm>
              <a:off x="336" y="0"/>
              <a:ext cx="1440" cy="48"/>
              <a:chOff x="0" y="0"/>
              <a:chExt cx="1440" cy="48"/>
            </a:xfrm>
          </p:grpSpPr>
          <p:sp>
            <p:nvSpPr>
              <p:cNvPr id="37923" name="Line 35"/>
              <p:cNvSpPr>
                <a:spLocks noChangeShapeType="1"/>
              </p:cNvSpPr>
              <p:nvPr/>
            </p:nvSpPr>
            <p:spPr bwMode="auto">
              <a:xfrm flipH="1">
                <a:off x="1344" y="0"/>
                <a:ext cx="96" cy="48"/>
              </a:xfrm>
              <a:prstGeom prst="line">
                <a:avLst/>
              </a:prstGeom>
              <a:noFill/>
              <a:ln w="28575">
                <a:solidFill>
                  <a:srgbClr val="CC66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7924" name="Line 36"/>
              <p:cNvSpPr>
                <a:spLocks noChangeShapeType="1"/>
              </p:cNvSpPr>
              <p:nvPr/>
            </p:nvSpPr>
            <p:spPr bwMode="auto">
              <a:xfrm flipH="1">
                <a:off x="0" y="48"/>
                <a:ext cx="1344" cy="0"/>
              </a:xfrm>
              <a:prstGeom prst="line">
                <a:avLst/>
              </a:prstGeom>
              <a:noFill/>
              <a:ln w="28575">
                <a:solidFill>
                  <a:srgbClr val="CC6600"/>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37922" name="未知"/>
            <p:cNvSpPr/>
            <p:nvPr/>
          </p:nvSpPr>
          <p:spPr bwMode="auto">
            <a:xfrm>
              <a:off x="0" y="40"/>
              <a:ext cx="336" cy="680"/>
            </a:xfrm>
            <a:custGeom>
              <a:avLst/>
              <a:gdLst>
                <a:gd name="T0" fmla="*/ 336 w 336"/>
                <a:gd name="T1" fmla="*/ 8 h 680"/>
                <a:gd name="T2" fmla="*/ 144 w 336"/>
                <a:gd name="T3" fmla="*/ 56 h 680"/>
                <a:gd name="T4" fmla="*/ 48 w 336"/>
                <a:gd name="T5" fmla="*/ 344 h 680"/>
                <a:gd name="T6" fmla="*/ 0 w 336"/>
                <a:gd name="T7" fmla="*/ 680 h 680"/>
                <a:gd name="T8" fmla="*/ 0 60000 65536"/>
                <a:gd name="T9" fmla="*/ 0 60000 65536"/>
                <a:gd name="T10" fmla="*/ 0 60000 65536"/>
                <a:gd name="T11" fmla="*/ 0 60000 65536"/>
                <a:gd name="T12" fmla="*/ 0 w 336"/>
                <a:gd name="T13" fmla="*/ 0 h 680"/>
                <a:gd name="T14" fmla="*/ 336 w 336"/>
                <a:gd name="T15" fmla="*/ 680 h 680"/>
              </a:gdLst>
              <a:ahLst/>
              <a:cxnLst>
                <a:cxn ang="T8">
                  <a:pos x="T0" y="T1"/>
                </a:cxn>
                <a:cxn ang="T9">
                  <a:pos x="T2" y="T3"/>
                </a:cxn>
                <a:cxn ang="T10">
                  <a:pos x="T4" y="T5"/>
                </a:cxn>
                <a:cxn ang="T11">
                  <a:pos x="T6" y="T7"/>
                </a:cxn>
              </a:cxnLst>
              <a:rect l="T12" t="T13" r="T14" b="T15"/>
              <a:pathLst>
                <a:path w="336" h="680">
                  <a:moveTo>
                    <a:pt x="336" y="8"/>
                  </a:moveTo>
                  <a:cubicBezTo>
                    <a:pt x="264" y="4"/>
                    <a:pt x="192" y="0"/>
                    <a:pt x="144" y="56"/>
                  </a:cubicBezTo>
                  <a:cubicBezTo>
                    <a:pt x="96" y="112"/>
                    <a:pt x="72" y="240"/>
                    <a:pt x="48" y="344"/>
                  </a:cubicBezTo>
                  <a:cubicBezTo>
                    <a:pt x="24" y="448"/>
                    <a:pt x="12" y="564"/>
                    <a:pt x="0" y="680"/>
                  </a:cubicBezTo>
                </a:path>
              </a:pathLst>
            </a:custGeom>
            <a:noFill/>
            <a:ln w="28575" cmpd="sng">
              <a:solidFill>
                <a:srgbClr val="CC66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33830" name="Text Box 38"/>
          <p:cNvSpPr txBox="1">
            <a:spLocks noChangeArrowheads="1"/>
          </p:cNvSpPr>
          <p:nvPr/>
        </p:nvSpPr>
        <p:spPr bwMode="auto">
          <a:xfrm>
            <a:off x="5791200" y="2711450"/>
            <a:ext cx="15176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zh-CN" sz="2400" b="1">
                <a:solidFill>
                  <a:srgbClr val="FF0066"/>
                </a:solidFill>
                <a:latin typeface="Times New Roman" panose="02020603050405020304" pitchFamily="18" charset="0"/>
              </a:rPr>
              <a:t>正向特性</a:t>
            </a:r>
            <a:endParaRPr lang="zh-CN" altLang="zh-CN" sz="2400" b="1">
              <a:solidFill>
                <a:srgbClr val="FF0066"/>
              </a:solidFill>
              <a:latin typeface="Times New Roman" panose="02020603050405020304" pitchFamily="18" charset="0"/>
            </a:endParaRPr>
          </a:p>
        </p:txBody>
      </p:sp>
      <p:sp>
        <p:nvSpPr>
          <p:cNvPr id="33831" name="Line 39"/>
          <p:cNvSpPr>
            <a:spLocks noChangeShapeType="1"/>
          </p:cNvSpPr>
          <p:nvPr/>
        </p:nvSpPr>
        <p:spPr bwMode="auto">
          <a:xfrm flipV="1">
            <a:off x="4648200" y="3759200"/>
            <a:ext cx="0" cy="38100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832" name="Line 40"/>
          <p:cNvSpPr>
            <a:spLocks noChangeShapeType="1"/>
          </p:cNvSpPr>
          <p:nvPr/>
        </p:nvSpPr>
        <p:spPr bwMode="auto">
          <a:xfrm>
            <a:off x="4203700" y="3976688"/>
            <a:ext cx="457200" cy="0"/>
          </a:xfrm>
          <a:prstGeom prst="line">
            <a:avLst/>
          </a:prstGeom>
          <a:noFill/>
          <a:ln w="2857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3833" name="Text Box 41"/>
          <p:cNvSpPr txBox="1">
            <a:spLocks noChangeArrowheads="1"/>
          </p:cNvSpPr>
          <p:nvPr/>
        </p:nvSpPr>
        <p:spPr bwMode="auto">
          <a:xfrm>
            <a:off x="4140200" y="3136900"/>
            <a:ext cx="762000" cy="641350"/>
          </a:xfrm>
          <a:prstGeom prst="rect">
            <a:avLst/>
          </a:prstGeom>
          <a:noFill/>
          <a:ln w="9525">
            <a:noFill/>
            <a:miter lim="800000"/>
          </a:ln>
          <a:effectLst/>
        </p:spPr>
        <p:txBody>
          <a:bodyPr>
            <a:spAutoFit/>
          </a:bodyPr>
          <a:lstStyle/>
          <a:p>
            <a:pPr>
              <a:spcBef>
                <a:spcPct val="50000"/>
              </a:spcBef>
              <a:defRPr/>
            </a:pPr>
            <a:r>
              <a:rPr lang="zh-CN" b="1">
                <a:solidFill>
                  <a:srgbClr val="FF0000"/>
                </a:solidFill>
                <a:effectLst>
                  <a:outerShdw blurRad="38100" dist="38100" dir="2700000" algn="tl">
                    <a:srgbClr val="C0C0C0"/>
                  </a:outerShdw>
                </a:effectLst>
                <a:latin typeface="Times New Roman" panose="02020603050405020304" pitchFamily="18" charset="0"/>
              </a:rPr>
              <a:t>死区电压</a:t>
            </a:r>
            <a:endParaRPr lang="zh-CN" b="1">
              <a:solidFill>
                <a:srgbClr val="FF0000"/>
              </a:solidFill>
              <a:effectLst>
                <a:outerShdw blurRad="38100" dist="38100" dir="2700000" algn="tl">
                  <a:srgbClr val="C0C0C0"/>
                </a:outerShdw>
              </a:effectLst>
              <a:latin typeface="Times New Roman" panose="02020603050405020304" pitchFamily="18" charset="0"/>
            </a:endParaRPr>
          </a:p>
        </p:txBody>
      </p:sp>
      <p:grpSp>
        <p:nvGrpSpPr>
          <p:cNvPr id="10" name="Group 42"/>
          <p:cNvGrpSpPr/>
          <p:nvPr/>
        </p:nvGrpSpPr>
        <p:grpSpPr bwMode="auto">
          <a:xfrm>
            <a:off x="1968500" y="3987800"/>
            <a:ext cx="12700" cy="528638"/>
            <a:chOff x="0" y="0"/>
            <a:chExt cx="8" cy="333"/>
          </a:xfrm>
        </p:grpSpPr>
        <p:sp>
          <p:nvSpPr>
            <p:cNvPr id="37919" name="Line 43"/>
            <p:cNvSpPr>
              <a:spLocks noChangeShapeType="1"/>
            </p:cNvSpPr>
            <p:nvPr/>
          </p:nvSpPr>
          <p:spPr bwMode="auto">
            <a:xfrm>
              <a:off x="8" y="0"/>
              <a:ext cx="0" cy="144"/>
            </a:xfrm>
            <a:prstGeom prst="line">
              <a:avLst/>
            </a:prstGeom>
            <a:noFill/>
            <a:ln w="2857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7920" name="Line 44"/>
            <p:cNvSpPr>
              <a:spLocks noChangeShapeType="1"/>
            </p:cNvSpPr>
            <p:nvPr/>
          </p:nvSpPr>
          <p:spPr bwMode="auto">
            <a:xfrm flipV="1">
              <a:off x="0" y="192"/>
              <a:ext cx="8" cy="141"/>
            </a:xfrm>
            <a:prstGeom prst="line">
              <a:avLst/>
            </a:prstGeom>
            <a:noFill/>
            <a:ln w="2857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33837" name="Text Box 45"/>
          <p:cNvSpPr txBox="1">
            <a:spLocks noChangeArrowheads="1"/>
          </p:cNvSpPr>
          <p:nvPr/>
        </p:nvSpPr>
        <p:spPr bwMode="auto">
          <a:xfrm>
            <a:off x="1828800" y="3606800"/>
            <a:ext cx="407988" cy="396875"/>
          </a:xfrm>
          <a:prstGeom prst="rect">
            <a:avLst/>
          </a:prstGeom>
          <a:noFill/>
          <a:ln w="9525">
            <a:noFill/>
            <a:miter lim="800000"/>
          </a:ln>
          <a:effectLst/>
        </p:spPr>
        <p:txBody>
          <a:bodyPr>
            <a:spAutoFit/>
          </a:bodyPr>
          <a:lstStyle/>
          <a:p>
            <a:pPr>
              <a:spcBef>
                <a:spcPct val="50000"/>
              </a:spcBef>
              <a:defRPr/>
            </a:pPr>
            <a:r>
              <a:rPr lang="zh-CN" altLang="zh-CN" sz="2000" i="1">
                <a:solidFill>
                  <a:srgbClr val="FF0000"/>
                </a:solidFill>
                <a:effectLst>
                  <a:outerShdw blurRad="38100" dist="38100" dir="2700000" algn="tl">
                    <a:srgbClr val="C0C0C0"/>
                  </a:outerShdw>
                </a:effectLst>
                <a:latin typeface="Times New Roman" panose="02020603050405020304" pitchFamily="18" charset="0"/>
              </a:rPr>
              <a:t>I</a:t>
            </a:r>
            <a:r>
              <a:rPr lang="zh-CN" altLang="zh-CN" sz="2000">
                <a:solidFill>
                  <a:srgbClr val="FF0000"/>
                </a:solidFill>
                <a:effectLst>
                  <a:outerShdw blurRad="38100" dist="38100" dir="2700000" algn="tl">
                    <a:srgbClr val="C0C0C0"/>
                  </a:outerShdw>
                </a:effectLst>
                <a:latin typeface="Times New Roman" panose="02020603050405020304" pitchFamily="18" charset="0"/>
              </a:rPr>
              <a:t>s</a:t>
            </a:r>
            <a:endParaRPr lang="zh-CN" altLang="zh-CN" sz="2000">
              <a:solidFill>
                <a:srgbClr val="FF0000"/>
              </a:solidFill>
              <a:effectLst>
                <a:outerShdw blurRad="38100" dist="38100" dir="2700000" algn="tl">
                  <a:srgbClr val="C0C0C0"/>
                </a:outerShdw>
              </a:effectLst>
              <a:latin typeface="Times New Roman" panose="02020603050405020304" pitchFamily="18" charset="0"/>
            </a:endParaRPr>
          </a:p>
        </p:txBody>
      </p:sp>
      <p:sp>
        <p:nvSpPr>
          <p:cNvPr id="33838" name="Line 46"/>
          <p:cNvSpPr>
            <a:spLocks noChangeShapeType="1"/>
          </p:cNvSpPr>
          <p:nvPr/>
        </p:nvSpPr>
        <p:spPr bwMode="auto">
          <a:xfrm>
            <a:off x="1524000" y="4216400"/>
            <a:ext cx="0" cy="304800"/>
          </a:xfrm>
          <a:prstGeom prst="line">
            <a:avLst/>
          </a:prstGeom>
          <a:noFill/>
          <a:ln w="38100">
            <a:solidFill>
              <a:srgbClr val="990000"/>
            </a:solidFill>
            <a:prstDash val="sysDot"/>
            <a:round/>
          </a:ln>
          <a:extLst>
            <a:ext uri="{909E8E84-426E-40DD-AFC4-6F175D3DCCD1}">
              <a14:hiddenFill xmlns:a14="http://schemas.microsoft.com/office/drawing/2010/main">
                <a:noFill/>
              </a14:hiddenFill>
            </a:ext>
          </a:extLst>
        </p:spPr>
        <p:txBody>
          <a:bodyPr/>
          <a:lstStyle/>
          <a:p>
            <a:endParaRPr lang="zh-CN" altLang="en-US"/>
          </a:p>
        </p:txBody>
      </p:sp>
      <p:sp>
        <p:nvSpPr>
          <p:cNvPr id="33839" name="Text Box 47"/>
          <p:cNvSpPr txBox="1">
            <a:spLocks noChangeArrowheads="1"/>
          </p:cNvSpPr>
          <p:nvPr/>
        </p:nvSpPr>
        <p:spPr bwMode="auto">
          <a:xfrm>
            <a:off x="1219200" y="3784600"/>
            <a:ext cx="604838" cy="396875"/>
          </a:xfrm>
          <a:prstGeom prst="rect">
            <a:avLst/>
          </a:prstGeom>
          <a:noFill/>
          <a:ln w="9525">
            <a:noFill/>
            <a:miter lim="800000"/>
          </a:ln>
          <a:effectLst/>
        </p:spPr>
        <p:txBody>
          <a:bodyPr>
            <a:spAutoFit/>
          </a:bodyPr>
          <a:lstStyle/>
          <a:p>
            <a:pPr>
              <a:spcBef>
                <a:spcPct val="50000"/>
              </a:spcBef>
              <a:defRPr/>
            </a:pPr>
            <a:r>
              <a:rPr lang="zh-CN" altLang="zh-CN" sz="2000" b="1" i="1">
                <a:solidFill>
                  <a:srgbClr val="FF0000"/>
                </a:solidFill>
                <a:effectLst>
                  <a:outerShdw blurRad="38100" dist="38100" dir="2700000" algn="tl">
                    <a:srgbClr val="C0C0C0"/>
                  </a:outerShdw>
                </a:effectLst>
                <a:latin typeface="Times New Roman" panose="02020603050405020304" pitchFamily="18" charset="0"/>
              </a:rPr>
              <a:t>U</a:t>
            </a:r>
            <a:r>
              <a:rPr lang="zh-CN" altLang="zh-CN" sz="2000" b="1" baseline="-25000">
                <a:solidFill>
                  <a:srgbClr val="FF0000"/>
                </a:solidFill>
                <a:effectLst>
                  <a:outerShdw blurRad="38100" dist="38100" dir="2700000" algn="tl">
                    <a:srgbClr val="C0C0C0"/>
                  </a:outerShdw>
                </a:effectLst>
                <a:latin typeface="Times New Roman" panose="02020603050405020304" pitchFamily="18" charset="0"/>
              </a:rPr>
              <a:t>BR</a:t>
            </a:r>
            <a:endParaRPr lang="zh-CN" altLang="zh-CN" sz="2000" b="1" baseline="-25000">
              <a:solidFill>
                <a:srgbClr val="FF0000"/>
              </a:solidFill>
              <a:effectLst>
                <a:outerShdw blurRad="38100" dist="38100" dir="2700000" algn="tl">
                  <a:srgbClr val="C0C0C0"/>
                </a:outerShdw>
              </a:effectLst>
              <a:latin typeface="Times New Roman" panose="02020603050405020304" pitchFamily="18" charset="0"/>
            </a:endParaRPr>
          </a:p>
        </p:txBody>
      </p:sp>
      <p:sp>
        <p:nvSpPr>
          <p:cNvPr id="33840" name="AutoShape 48"/>
          <p:cNvSpPr>
            <a:spLocks noChangeArrowheads="1"/>
          </p:cNvSpPr>
          <p:nvPr/>
        </p:nvSpPr>
        <p:spPr bwMode="auto">
          <a:xfrm>
            <a:off x="2286000" y="4730750"/>
            <a:ext cx="1581150" cy="704850"/>
          </a:xfrm>
          <a:prstGeom prst="cloudCallout">
            <a:avLst>
              <a:gd name="adj1" fmla="val -60644"/>
              <a:gd name="adj2" fmla="val -100227"/>
            </a:avLst>
          </a:prstGeom>
          <a:solidFill>
            <a:schemeClr val="accent1">
              <a:alpha val="54999"/>
            </a:schemeClr>
          </a:solidFill>
          <a:ln w="9525">
            <a:noFill/>
            <a:round/>
          </a:ln>
          <a:effectLst/>
        </p:spPr>
        <p:txBody>
          <a:bodyPr/>
          <a:lstStyle/>
          <a:p>
            <a:pPr algn="ctr">
              <a:defRPr/>
            </a:pPr>
            <a:endParaRPr lang="zh-CN" altLang="zh-CN" sz="2800" b="1">
              <a:effectLst>
                <a:outerShdw blurRad="38100" dist="38100" dir="2700000" algn="tl">
                  <a:srgbClr val="FFFFFF"/>
                </a:outerShdw>
              </a:effectLst>
              <a:latin typeface="Times New Roman" panose="02020603050405020304" pitchFamily="18" charset="0"/>
            </a:endParaRPr>
          </a:p>
        </p:txBody>
      </p:sp>
      <p:sp>
        <p:nvSpPr>
          <p:cNvPr id="33841" name="Text Box 49"/>
          <p:cNvSpPr txBox="1">
            <a:spLocks noChangeArrowheads="1"/>
          </p:cNvSpPr>
          <p:nvPr/>
        </p:nvSpPr>
        <p:spPr bwMode="auto">
          <a:xfrm>
            <a:off x="2419350" y="4883150"/>
            <a:ext cx="15763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zh-CN" sz="2400" b="1">
                <a:solidFill>
                  <a:srgbClr val="FF0066"/>
                </a:solidFill>
                <a:latin typeface="Times New Roman" panose="02020603050405020304" pitchFamily="18" charset="0"/>
              </a:rPr>
              <a:t>反向特性</a:t>
            </a:r>
            <a:endParaRPr lang="zh-CN" altLang="zh-CN" sz="2400" b="1">
              <a:solidFill>
                <a:srgbClr val="FF0066"/>
              </a:solidFill>
              <a:latin typeface="Times New Roman" panose="02020603050405020304" pitchFamily="18" charset="0"/>
            </a:endParaRPr>
          </a:p>
        </p:txBody>
      </p:sp>
      <p:sp>
        <p:nvSpPr>
          <p:cNvPr id="37906" name="Line 50"/>
          <p:cNvSpPr>
            <a:spLocks noChangeShapeType="1"/>
          </p:cNvSpPr>
          <p:nvPr/>
        </p:nvSpPr>
        <p:spPr bwMode="auto">
          <a:xfrm>
            <a:off x="7372350" y="1123950"/>
            <a:ext cx="762000" cy="0"/>
          </a:xfrm>
          <a:prstGeom prst="line">
            <a:avLst/>
          </a:prstGeom>
          <a:noFill/>
          <a:ln w="38100">
            <a:solidFill>
              <a:srgbClr val="006699"/>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3843" name="Text Box 51"/>
          <p:cNvSpPr txBox="1">
            <a:spLocks noChangeArrowheads="1"/>
          </p:cNvSpPr>
          <p:nvPr/>
        </p:nvSpPr>
        <p:spPr bwMode="auto">
          <a:xfrm>
            <a:off x="6667500" y="1885950"/>
            <a:ext cx="438150" cy="519113"/>
          </a:xfrm>
          <a:prstGeom prst="rect">
            <a:avLst/>
          </a:prstGeom>
          <a:noFill/>
          <a:ln w="9525">
            <a:noFill/>
            <a:miter lim="800000"/>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zh-CN" sz="2800" b="1">
                <a:solidFill>
                  <a:srgbClr val="FF3300"/>
                </a:solidFill>
                <a:effectLst>
                  <a:outerShdw blurRad="38100" dist="38100" dir="2700000" algn="tl">
                    <a:srgbClr val="C0C0C0"/>
                  </a:outerShdw>
                </a:effectLst>
                <a:latin typeface="Times New Roman" panose="02020603050405020304" pitchFamily="18" charset="0"/>
              </a:rPr>
              <a:t>+</a:t>
            </a:r>
            <a:endParaRPr lang="zh-CN" altLang="zh-CN" sz="2800" b="1">
              <a:solidFill>
                <a:srgbClr val="FF3300"/>
              </a:solidFill>
              <a:effectLst>
                <a:outerShdw blurRad="38100" dist="38100" dir="2700000" algn="tl">
                  <a:srgbClr val="C0C0C0"/>
                </a:outerShdw>
              </a:effectLst>
              <a:latin typeface="Times New Roman" panose="02020603050405020304" pitchFamily="18" charset="0"/>
            </a:endParaRPr>
          </a:p>
        </p:txBody>
      </p:sp>
      <p:sp>
        <p:nvSpPr>
          <p:cNvPr id="33844" name="Text Box 52"/>
          <p:cNvSpPr txBox="1">
            <a:spLocks noChangeArrowheads="1"/>
          </p:cNvSpPr>
          <p:nvPr/>
        </p:nvSpPr>
        <p:spPr bwMode="auto">
          <a:xfrm>
            <a:off x="8286750" y="1885950"/>
            <a:ext cx="438150" cy="519113"/>
          </a:xfrm>
          <a:prstGeom prst="rect">
            <a:avLst/>
          </a:prstGeom>
          <a:noFill/>
          <a:ln w="9525">
            <a:noFill/>
            <a:miter lim="800000"/>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zh-CN" sz="2800" b="1">
                <a:solidFill>
                  <a:srgbClr val="FF3300"/>
                </a:solidFill>
                <a:effectLst>
                  <a:outerShdw blurRad="38100" dist="38100" dir="2700000" algn="tl">
                    <a:srgbClr val="C0C0C0"/>
                  </a:outerShdw>
                </a:effectLst>
                <a:latin typeface="Times New Roman" panose="02020603050405020304" pitchFamily="18" charset="0"/>
              </a:rPr>
              <a:t>-</a:t>
            </a:r>
            <a:endParaRPr lang="zh-CN" altLang="zh-CN" sz="2800" b="1">
              <a:solidFill>
                <a:srgbClr val="FF3300"/>
              </a:solidFill>
              <a:effectLst>
                <a:outerShdw blurRad="38100" dist="38100" dir="2700000" algn="tl">
                  <a:srgbClr val="C0C0C0"/>
                </a:outerShdw>
              </a:effectLst>
              <a:latin typeface="Times New Roman" panose="02020603050405020304" pitchFamily="18" charset="0"/>
            </a:endParaRPr>
          </a:p>
        </p:txBody>
      </p:sp>
      <p:sp>
        <p:nvSpPr>
          <p:cNvPr id="33845" name="Text Box 53"/>
          <p:cNvSpPr txBox="1">
            <a:spLocks noChangeArrowheads="1"/>
          </p:cNvSpPr>
          <p:nvPr/>
        </p:nvSpPr>
        <p:spPr bwMode="auto">
          <a:xfrm>
            <a:off x="7448550" y="1885950"/>
            <a:ext cx="628650" cy="457200"/>
          </a:xfrm>
          <a:prstGeom prst="rect">
            <a:avLst/>
          </a:prstGeom>
          <a:noFill/>
          <a:ln w="9525">
            <a:noFill/>
            <a:miter lim="800000"/>
          </a:ln>
          <a:effectLst/>
        </p:spPr>
        <p:txBody>
          <a:bodyPr>
            <a:spAutoFit/>
          </a:bodyPr>
          <a:lstStyle/>
          <a:p>
            <a:pPr>
              <a:spcBef>
                <a:spcPct val="50000"/>
              </a:spcBef>
              <a:defRPr/>
            </a:pPr>
            <a:r>
              <a:rPr lang="zh-CN" altLang="zh-CN" sz="2400" b="1" i="1">
                <a:solidFill>
                  <a:srgbClr val="FF3300"/>
                </a:solidFill>
                <a:effectLst>
                  <a:outerShdw blurRad="38100" dist="38100" dir="2700000" algn="tl">
                    <a:srgbClr val="C0C0C0"/>
                  </a:outerShdw>
                </a:effectLst>
                <a:latin typeface="Times New Roman" panose="02020603050405020304" pitchFamily="18" charset="0"/>
              </a:rPr>
              <a:t>U</a:t>
            </a:r>
            <a:r>
              <a:rPr lang="zh-CN" altLang="zh-CN" sz="2400" b="1" baseline="-25000">
                <a:solidFill>
                  <a:srgbClr val="FF3300"/>
                </a:solidFill>
                <a:effectLst>
                  <a:outerShdw blurRad="38100" dist="38100" dir="2700000" algn="tl">
                    <a:srgbClr val="C0C0C0"/>
                  </a:outerShdw>
                </a:effectLst>
                <a:latin typeface="Times New Roman" panose="02020603050405020304" pitchFamily="18" charset="0"/>
              </a:rPr>
              <a:t>D</a:t>
            </a:r>
            <a:endParaRPr lang="zh-CN" altLang="zh-CN" sz="2400" b="1" baseline="-25000">
              <a:solidFill>
                <a:srgbClr val="FF3300"/>
              </a:solidFill>
              <a:effectLst>
                <a:outerShdw blurRad="38100" dist="38100" dir="2700000" algn="tl">
                  <a:srgbClr val="C0C0C0"/>
                </a:outerShdw>
              </a:effectLst>
              <a:latin typeface="Times New Roman" panose="02020603050405020304" pitchFamily="18" charset="0"/>
            </a:endParaRPr>
          </a:p>
        </p:txBody>
      </p:sp>
      <p:sp>
        <p:nvSpPr>
          <p:cNvPr id="33846" name="Text Box 54"/>
          <p:cNvSpPr txBox="1">
            <a:spLocks noChangeArrowheads="1"/>
          </p:cNvSpPr>
          <p:nvPr/>
        </p:nvSpPr>
        <p:spPr bwMode="auto">
          <a:xfrm>
            <a:off x="7575550" y="660400"/>
            <a:ext cx="400050" cy="457200"/>
          </a:xfrm>
          <a:prstGeom prst="rect">
            <a:avLst/>
          </a:prstGeom>
          <a:noFill/>
          <a:ln w="9525">
            <a:noFill/>
            <a:miter lim="800000"/>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zh-CN" sz="2400" b="1" i="1">
                <a:solidFill>
                  <a:srgbClr val="FF3300"/>
                </a:solidFill>
                <a:effectLst>
                  <a:outerShdw blurRad="38100" dist="38100" dir="2700000" algn="tl">
                    <a:srgbClr val="C0C0C0"/>
                  </a:outerShdw>
                </a:effectLst>
                <a:latin typeface="Times New Roman" panose="02020603050405020304" pitchFamily="18" charset="0"/>
              </a:rPr>
              <a:t>I</a:t>
            </a:r>
            <a:endParaRPr lang="zh-CN" altLang="zh-CN" sz="2400" b="1" i="1">
              <a:solidFill>
                <a:srgbClr val="FF3300"/>
              </a:solidFill>
              <a:effectLst>
                <a:outerShdw blurRad="38100" dist="38100" dir="2700000" algn="tl">
                  <a:srgbClr val="C0C0C0"/>
                </a:outerShdw>
              </a:effectLst>
              <a:latin typeface="Times New Roman" panose="02020603050405020304" pitchFamily="18" charset="0"/>
            </a:endParaRPr>
          </a:p>
        </p:txBody>
      </p:sp>
      <p:sp>
        <p:nvSpPr>
          <p:cNvPr id="37911" name="Text Box 55"/>
          <p:cNvSpPr txBox="1">
            <a:spLocks noChangeArrowheads="1"/>
          </p:cNvSpPr>
          <p:nvPr/>
        </p:nvSpPr>
        <p:spPr bwMode="auto">
          <a:xfrm>
            <a:off x="468313" y="476250"/>
            <a:ext cx="3810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zh-CN" sz="2800" b="1">
                <a:solidFill>
                  <a:srgbClr val="0000FF"/>
                </a:solidFill>
                <a:latin typeface="Times New Roman" panose="02020603050405020304" pitchFamily="18" charset="0"/>
              </a:rPr>
              <a:t>3、二极管的伏安特性</a:t>
            </a:r>
            <a:endParaRPr lang="zh-CN" altLang="zh-CN" sz="2800" b="1">
              <a:solidFill>
                <a:srgbClr val="0000FF"/>
              </a:solidFill>
              <a:latin typeface="Times New Roman" panose="02020603050405020304" pitchFamily="18" charset="0"/>
            </a:endParaRPr>
          </a:p>
        </p:txBody>
      </p:sp>
      <p:grpSp>
        <p:nvGrpSpPr>
          <p:cNvPr id="37912" name="Group 56"/>
          <p:cNvGrpSpPr/>
          <p:nvPr/>
        </p:nvGrpSpPr>
        <p:grpSpPr bwMode="auto">
          <a:xfrm>
            <a:off x="6470650" y="1212850"/>
            <a:ext cx="2230438" cy="685800"/>
            <a:chOff x="0" y="0"/>
            <a:chExt cx="1405" cy="432"/>
          </a:xfrm>
        </p:grpSpPr>
        <p:grpSp>
          <p:nvGrpSpPr>
            <p:cNvPr id="37913" name="Group 57"/>
            <p:cNvGrpSpPr/>
            <p:nvPr/>
          </p:nvGrpSpPr>
          <p:grpSpPr bwMode="auto">
            <a:xfrm>
              <a:off x="62" y="0"/>
              <a:ext cx="1286" cy="432"/>
              <a:chOff x="0" y="0"/>
              <a:chExt cx="1286" cy="432"/>
            </a:xfrm>
          </p:grpSpPr>
          <p:sp>
            <p:nvSpPr>
              <p:cNvPr id="37916" name="AutoShape 58"/>
              <p:cNvSpPr>
                <a:spLocks noChangeArrowheads="1"/>
              </p:cNvSpPr>
              <p:nvPr/>
            </p:nvSpPr>
            <p:spPr bwMode="auto">
              <a:xfrm rot="5400000">
                <a:off x="415" y="78"/>
                <a:ext cx="384" cy="288"/>
              </a:xfrm>
              <a:prstGeom prst="triangle">
                <a:avLst>
                  <a:gd name="adj" fmla="val 50000"/>
                </a:avLst>
              </a:prstGeom>
              <a:gradFill rotWithShape="1">
                <a:gsLst>
                  <a:gs pos="0">
                    <a:srgbClr val="FF0000"/>
                  </a:gs>
                  <a:gs pos="100000">
                    <a:srgbClr val="33CC33"/>
                  </a:gs>
                </a:gsLst>
                <a:lin ang="0" scaled="1"/>
              </a:gradFill>
              <a:ln w="28575">
                <a:solidFill>
                  <a:schemeClr val="tx2"/>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7917" name="Line 59"/>
              <p:cNvSpPr>
                <a:spLocks noChangeShapeType="1"/>
              </p:cNvSpPr>
              <p:nvPr/>
            </p:nvSpPr>
            <p:spPr bwMode="auto">
              <a:xfrm flipH="1">
                <a:off x="784" y="0"/>
                <a:ext cx="0" cy="432"/>
              </a:xfrm>
              <a:prstGeom prst="line">
                <a:avLst/>
              </a:prstGeom>
              <a:noFill/>
              <a:ln w="28575">
                <a:solidFill>
                  <a:schemeClr val="tx2"/>
                </a:solidFill>
                <a:round/>
              </a:ln>
              <a:extLst>
                <a:ext uri="{909E8E84-426E-40DD-AFC4-6F175D3DCCD1}">
                  <a14:hiddenFill xmlns:a14="http://schemas.microsoft.com/office/drawing/2010/main">
                    <a:noFill/>
                  </a14:hiddenFill>
                </a:ext>
              </a:extLst>
            </p:spPr>
            <p:txBody>
              <a:bodyPr/>
              <a:lstStyle/>
              <a:p>
                <a:endParaRPr lang="zh-CN" altLang="en-US"/>
              </a:p>
            </p:txBody>
          </p:sp>
          <p:sp>
            <p:nvSpPr>
              <p:cNvPr id="37918" name="Line 60"/>
              <p:cNvSpPr>
                <a:spLocks noChangeShapeType="1"/>
              </p:cNvSpPr>
              <p:nvPr/>
            </p:nvSpPr>
            <p:spPr bwMode="auto">
              <a:xfrm>
                <a:off x="0" y="220"/>
                <a:ext cx="1286" cy="0"/>
              </a:xfrm>
              <a:prstGeom prst="line">
                <a:avLst/>
              </a:prstGeom>
              <a:noFill/>
              <a:ln w="28575">
                <a:solidFill>
                  <a:srgbClr val="990000"/>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37914" name="Oval 61"/>
            <p:cNvSpPr>
              <a:spLocks noChangeArrowheads="1"/>
            </p:cNvSpPr>
            <p:nvPr/>
          </p:nvSpPr>
          <p:spPr bwMode="auto">
            <a:xfrm>
              <a:off x="1349" y="197"/>
              <a:ext cx="56" cy="56"/>
            </a:xfrm>
            <a:prstGeom prst="ellipse">
              <a:avLst/>
            </a:prstGeom>
            <a:noFill/>
            <a:ln w="38100">
              <a:solidFill>
                <a:srgbClr val="990000"/>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7915" name="Oval 62"/>
            <p:cNvSpPr>
              <a:spLocks noChangeArrowheads="1"/>
            </p:cNvSpPr>
            <p:nvPr/>
          </p:nvSpPr>
          <p:spPr bwMode="auto">
            <a:xfrm>
              <a:off x="0" y="197"/>
              <a:ext cx="56" cy="56"/>
            </a:xfrm>
            <a:prstGeom prst="ellipse">
              <a:avLst/>
            </a:prstGeom>
            <a:noFill/>
            <a:ln w="38100">
              <a:solidFill>
                <a:srgbClr val="990000"/>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3824"/>
                                        </p:tgtEl>
                                        <p:attrNameLst>
                                          <p:attrName>style.visibility</p:attrName>
                                        </p:attrNameLst>
                                      </p:cBhvr>
                                      <p:to>
                                        <p:strVal val="visible"/>
                                      </p:to>
                                    </p:set>
                                    <p:animEffect transition="in" filter="wipe(left)">
                                      <p:cBhvr>
                                        <p:cTn id="7" dur="500"/>
                                        <p:tgtEl>
                                          <p:spTgt spid="3382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3823"/>
                                        </p:tgtEl>
                                        <p:attrNameLst>
                                          <p:attrName>style.visibility</p:attrName>
                                        </p:attrNameLst>
                                      </p:cBhvr>
                                      <p:to>
                                        <p:strVal val="visible"/>
                                      </p:to>
                                    </p:set>
                                    <p:animEffect transition="in" filter="dissolve">
                                      <p:cBhvr>
                                        <p:cTn id="12" dur="500"/>
                                        <p:tgtEl>
                                          <p:spTgt spid="3382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iterate type="lt">
                                    <p:tmPct val="100000"/>
                                  </p:iterate>
                                  <p:childTnLst>
                                    <p:set>
                                      <p:cBhvr>
                                        <p:cTn id="16" dur="1" fill="hold">
                                          <p:stCondLst>
                                            <p:cond delay="0"/>
                                          </p:stCondLst>
                                        </p:cTn>
                                        <p:tgtEl>
                                          <p:spTgt spid="33830">
                                            <p:txEl>
                                              <p:pRg st="0" end="0"/>
                                            </p:txEl>
                                          </p:spTgt>
                                        </p:tgtEl>
                                        <p:attrNameLst>
                                          <p:attrName>style.visibility</p:attrName>
                                        </p:attrNameLst>
                                      </p:cBhvr>
                                      <p:to>
                                        <p:strVal val="visible"/>
                                      </p:to>
                                    </p:set>
                                    <p:animEffect transition="in" filter="wipe(up)">
                                      <p:cBhvr>
                                        <p:cTn id="17" dur="75"/>
                                        <p:tgtEl>
                                          <p:spTgt spid="33830">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33831"/>
                                        </p:tgtEl>
                                        <p:attrNameLst>
                                          <p:attrName>style.visibility</p:attrName>
                                        </p:attrNameLst>
                                      </p:cBhvr>
                                      <p:to>
                                        <p:strVal val="visible"/>
                                      </p:to>
                                    </p:set>
                                    <p:animEffect transition="in" filter="dissolve">
                                      <p:cBhvr>
                                        <p:cTn id="22" dur="500"/>
                                        <p:tgtEl>
                                          <p:spTgt spid="33831"/>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33832"/>
                                        </p:tgtEl>
                                        <p:attrNameLst>
                                          <p:attrName>style.visibility</p:attrName>
                                        </p:attrNameLst>
                                      </p:cBhvr>
                                      <p:to>
                                        <p:strVal val="visible"/>
                                      </p:to>
                                    </p:set>
                                    <p:animEffect transition="in" filter="dissolve">
                                      <p:cBhvr>
                                        <p:cTn id="27" dur="500"/>
                                        <p:tgtEl>
                                          <p:spTgt spid="3383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iterate type="lt">
                                    <p:tmPct val="100000"/>
                                  </p:iterate>
                                  <p:childTnLst>
                                    <p:set>
                                      <p:cBhvr>
                                        <p:cTn id="31" dur="1" fill="hold">
                                          <p:stCondLst>
                                            <p:cond delay="0"/>
                                          </p:stCondLst>
                                        </p:cTn>
                                        <p:tgtEl>
                                          <p:spTgt spid="33833">
                                            <p:txEl>
                                              <p:pRg st="0" end="0"/>
                                            </p:txEl>
                                          </p:spTgt>
                                        </p:tgtEl>
                                        <p:attrNameLst>
                                          <p:attrName>style.visibility</p:attrName>
                                        </p:attrNameLst>
                                      </p:cBhvr>
                                      <p:to>
                                        <p:strVal val="visible"/>
                                      </p:to>
                                    </p:set>
                                    <p:animEffect transition="in" filter="wipe(up)">
                                      <p:cBhvr>
                                        <p:cTn id="32" dur="75"/>
                                        <p:tgtEl>
                                          <p:spTgt spid="33833">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wipe(left)">
                                      <p:cBhvr>
                                        <p:cTn id="37" dur="500"/>
                                        <p:tgtEl>
                                          <p:spTgt spid="8"/>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33840"/>
                                        </p:tgtEl>
                                        <p:attrNameLst>
                                          <p:attrName>style.visibility</p:attrName>
                                        </p:attrNameLst>
                                      </p:cBhvr>
                                      <p:to>
                                        <p:strVal val="visible"/>
                                      </p:to>
                                    </p:set>
                                    <p:animEffect transition="in" filter="dissolve">
                                      <p:cBhvr>
                                        <p:cTn id="42" dur="500"/>
                                        <p:tgtEl>
                                          <p:spTgt spid="33840"/>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grpId="0" nodeType="clickEffect">
                                  <p:stCondLst>
                                    <p:cond delay="0"/>
                                  </p:stCondLst>
                                  <p:iterate type="lt">
                                    <p:tmPct val="100000"/>
                                  </p:iterate>
                                  <p:childTnLst>
                                    <p:set>
                                      <p:cBhvr>
                                        <p:cTn id="46" dur="1" fill="hold">
                                          <p:stCondLst>
                                            <p:cond delay="0"/>
                                          </p:stCondLst>
                                        </p:cTn>
                                        <p:tgtEl>
                                          <p:spTgt spid="33841">
                                            <p:txEl>
                                              <p:pRg st="0" end="0"/>
                                            </p:txEl>
                                          </p:spTgt>
                                        </p:tgtEl>
                                        <p:attrNameLst>
                                          <p:attrName>style.visibility</p:attrName>
                                        </p:attrNameLst>
                                      </p:cBhvr>
                                      <p:to>
                                        <p:strVal val="visible"/>
                                      </p:to>
                                    </p:set>
                                    <p:animEffect transition="in" filter="wipe(up)">
                                      <p:cBhvr>
                                        <p:cTn id="47" dur="75"/>
                                        <p:tgtEl>
                                          <p:spTgt spid="33841">
                                            <p:txEl>
                                              <p:pRg st="0" end="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nodeType="clickEffect">
                                  <p:stCondLst>
                                    <p:cond delay="0"/>
                                  </p:stCondLst>
                                  <p:childTnLst>
                                    <p:set>
                                      <p:cBhvr>
                                        <p:cTn id="51" dur="1" fill="hold">
                                          <p:stCondLst>
                                            <p:cond delay="0"/>
                                          </p:stCondLst>
                                        </p:cTn>
                                        <p:tgtEl>
                                          <p:spTgt spid="10"/>
                                        </p:tgtEl>
                                        <p:attrNameLst>
                                          <p:attrName>style.visibility</p:attrName>
                                        </p:attrNameLst>
                                      </p:cBhvr>
                                      <p:to>
                                        <p:strVal val="visible"/>
                                      </p:to>
                                    </p:set>
                                    <p:animEffect transition="in" filter="dissolve">
                                      <p:cBhvr>
                                        <p:cTn id="52" dur="500"/>
                                        <p:tgtEl>
                                          <p:spTgt spid="10"/>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1" fill="hold" grpId="0" nodeType="clickEffect">
                                  <p:stCondLst>
                                    <p:cond delay="0"/>
                                  </p:stCondLst>
                                  <p:iterate type="lt">
                                    <p:tmPct val="100000"/>
                                  </p:iterate>
                                  <p:childTnLst>
                                    <p:set>
                                      <p:cBhvr>
                                        <p:cTn id="56" dur="1" fill="hold">
                                          <p:stCondLst>
                                            <p:cond delay="0"/>
                                          </p:stCondLst>
                                        </p:cTn>
                                        <p:tgtEl>
                                          <p:spTgt spid="33837">
                                            <p:txEl>
                                              <p:pRg st="0" end="0"/>
                                            </p:txEl>
                                          </p:spTgt>
                                        </p:tgtEl>
                                        <p:attrNameLst>
                                          <p:attrName>style.visibility</p:attrName>
                                        </p:attrNameLst>
                                      </p:cBhvr>
                                      <p:to>
                                        <p:strVal val="visible"/>
                                      </p:to>
                                    </p:set>
                                    <p:animEffect transition="in" filter="wipe(up)">
                                      <p:cBhvr>
                                        <p:cTn id="57" dur="75"/>
                                        <p:tgtEl>
                                          <p:spTgt spid="33837">
                                            <p:txEl>
                                              <p:pRg st="0" end="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9" presetClass="entr" presetSubtype="0" fill="hold" nodeType="clickEffect">
                                  <p:stCondLst>
                                    <p:cond delay="0"/>
                                  </p:stCondLst>
                                  <p:childTnLst>
                                    <p:set>
                                      <p:cBhvr>
                                        <p:cTn id="61" dur="1" fill="hold">
                                          <p:stCondLst>
                                            <p:cond delay="0"/>
                                          </p:stCondLst>
                                        </p:cTn>
                                        <p:tgtEl>
                                          <p:spTgt spid="33838"/>
                                        </p:tgtEl>
                                        <p:attrNameLst>
                                          <p:attrName>style.visibility</p:attrName>
                                        </p:attrNameLst>
                                      </p:cBhvr>
                                      <p:to>
                                        <p:strVal val="visible"/>
                                      </p:to>
                                    </p:set>
                                    <p:animEffect transition="in" filter="dissolve">
                                      <p:cBhvr>
                                        <p:cTn id="62" dur="500"/>
                                        <p:tgtEl>
                                          <p:spTgt spid="33838"/>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1" fill="hold" grpId="0" nodeType="clickEffect">
                                  <p:stCondLst>
                                    <p:cond delay="0"/>
                                  </p:stCondLst>
                                  <p:iterate type="lt">
                                    <p:tmPct val="100000"/>
                                  </p:iterate>
                                  <p:childTnLst>
                                    <p:set>
                                      <p:cBhvr>
                                        <p:cTn id="66" dur="1" fill="hold">
                                          <p:stCondLst>
                                            <p:cond delay="0"/>
                                          </p:stCondLst>
                                        </p:cTn>
                                        <p:tgtEl>
                                          <p:spTgt spid="33839">
                                            <p:txEl>
                                              <p:pRg st="0" end="0"/>
                                            </p:txEl>
                                          </p:spTgt>
                                        </p:tgtEl>
                                        <p:attrNameLst>
                                          <p:attrName>style.visibility</p:attrName>
                                        </p:attrNameLst>
                                      </p:cBhvr>
                                      <p:to>
                                        <p:strVal val="visible"/>
                                      </p:to>
                                    </p:set>
                                    <p:animEffect transition="in" filter="wipe(up)">
                                      <p:cBhvr>
                                        <p:cTn id="67" dur="75"/>
                                        <p:tgtEl>
                                          <p:spTgt spid="3383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823" grpId="0" animBg="1" autoUpdateAnimBg="0"/>
      <p:bldP spid="33830" grpId="0" autoUpdateAnimBg="0" build="p"/>
      <p:bldP spid="33833" grpId="0" autoUpdateAnimBg="0" build="p"/>
      <p:bldP spid="33837" grpId="0" autoUpdateAnimBg="0" build="p"/>
      <p:bldP spid="33839" grpId="0" autoUpdateAnimBg="0" build="p"/>
      <p:bldP spid="33840" grpId="0" animBg="1" autoUpdateAnimBg="0"/>
      <p:bldP spid="33841" grpId="0" autoUpdateAnimBg="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Number Placeholder 2"/>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7160987-B54C-4492-974E-B4E752E4A065}" type="slidenum">
              <a:rPr lang="zh-CN" altLang="zh-CN">
                <a:latin typeface="Arial Black" panose="020B0A04020102020204" pitchFamily="34" charset="0"/>
              </a:rPr>
            </a:fld>
            <a:endParaRPr lang="zh-CN" altLang="zh-CN">
              <a:latin typeface="Arial Black" panose="020B0A04020102020204" pitchFamily="34" charset="0"/>
            </a:endParaRPr>
          </a:p>
        </p:txBody>
      </p:sp>
      <p:sp>
        <p:nvSpPr>
          <p:cNvPr id="38915" name="Date Placeholder 3"/>
          <p:cNvSpPr>
            <a:spLocks noGrp="1"/>
          </p:cNvSpPr>
          <p:nvPr>
            <p:ph type="dt"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85B69E3B-C702-48C6-80D3-1A9AE53F3502}" type="datetime1">
              <a:rPr lang="zh-CN" altLang="en-US"/>
            </a:fld>
            <a:endParaRPr lang="zh-CN" altLang="zh-CN"/>
          </a:p>
        </p:txBody>
      </p:sp>
      <p:sp>
        <p:nvSpPr>
          <p:cNvPr id="34818" name="AutoShape 2"/>
          <p:cNvSpPr>
            <a:spLocks noChangeArrowheads="1"/>
          </p:cNvSpPr>
          <p:nvPr/>
        </p:nvSpPr>
        <p:spPr bwMode="auto">
          <a:xfrm>
            <a:off x="2133600" y="5143500"/>
            <a:ext cx="3581400" cy="1276350"/>
          </a:xfrm>
          <a:prstGeom prst="flowChartAlternateProcess">
            <a:avLst/>
          </a:prstGeom>
          <a:solidFill>
            <a:srgbClr val="FFCCFF"/>
          </a:solidFill>
          <a:ln w="9525">
            <a:solidFill>
              <a:srgbClr val="33CC33"/>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4819" name="AutoShape 3"/>
          <p:cNvSpPr>
            <a:spLocks noChangeArrowheads="1"/>
          </p:cNvSpPr>
          <p:nvPr/>
        </p:nvSpPr>
        <p:spPr bwMode="auto">
          <a:xfrm>
            <a:off x="1763713" y="1628775"/>
            <a:ext cx="3581400" cy="1276350"/>
          </a:xfrm>
          <a:prstGeom prst="flowChartAlternateProcess">
            <a:avLst/>
          </a:prstGeom>
          <a:solidFill>
            <a:srgbClr val="FFCCFF"/>
          </a:solidFill>
          <a:ln w="9525">
            <a:solidFill>
              <a:srgbClr val="33CC33"/>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4820" name="Text Box 4"/>
          <p:cNvSpPr txBox="1">
            <a:spLocks noChangeArrowheads="1"/>
          </p:cNvSpPr>
          <p:nvPr/>
        </p:nvSpPr>
        <p:spPr bwMode="auto">
          <a:xfrm>
            <a:off x="250825" y="3357563"/>
            <a:ext cx="4991100" cy="154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pPr>
            <a:r>
              <a:rPr lang="zh-CN" altLang="zh-CN" sz="2800" b="1">
                <a:solidFill>
                  <a:srgbClr val="000066"/>
                </a:solidFill>
                <a:latin typeface="Times New Roman" panose="02020603050405020304" pitchFamily="18" charset="0"/>
              </a:rPr>
              <a:t>当正向电压超过死区电压后，</a:t>
            </a:r>
            <a:endParaRPr lang="zh-CN" altLang="zh-CN" sz="2800" b="1">
              <a:solidFill>
                <a:srgbClr val="000066"/>
              </a:solidFill>
              <a:latin typeface="Times New Roman" panose="02020603050405020304" pitchFamily="18" charset="0"/>
            </a:endParaRPr>
          </a:p>
          <a:p>
            <a:pPr eaLnBrk="1" hangingPunct="1">
              <a:spcBef>
                <a:spcPct val="20000"/>
              </a:spcBef>
            </a:pPr>
            <a:r>
              <a:rPr lang="zh-CN" altLang="zh-CN" sz="2800" b="1">
                <a:solidFill>
                  <a:srgbClr val="000066"/>
                </a:solidFill>
                <a:latin typeface="Times New Roman" panose="02020603050405020304" pitchFamily="18" charset="0"/>
              </a:rPr>
              <a:t>二极管导通,电流与电压关系</a:t>
            </a:r>
            <a:endParaRPr lang="zh-CN" altLang="zh-CN" sz="2800" b="1">
              <a:solidFill>
                <a:srgbClr val="000066"/>
              </a:solidFill>
              <a:latin typeface="Times New Roman" panose="02020603050405020304" pitchFamily="18" charset="0"/>
            </a:endParaRPr>
          </a:p>
          <a:p>
            <a:pPr eaLnBrk="1" hangingPunct="1">
              <a:spcBef>
                <a:spcPct val="20000"/>
              </a:spcBef>
            </a:pPr>
            <a:r>
              <a:rPr lang="zh-CN" altLang="zh-CN" sz="2800" b="1">
                <a:solidFill>
                  <a:srgbClr val="000066"/>
                </a:solidFill>
                <a:latin typeface="Times New Roman" panose="02020603050405020304" pitchFamily="18" charset="0"/>
              </a:rPr>
              <a:t>近似指数关系。</a:t>
            </a:r>
            <a:endParaRPr lang="zh-CN" altLang="zh-CN" sz="2800" b="1">
              <a:solidFill>
                <a:srgbClr val="000066"/>
              </a:solidFill>
              <a:latin typeface="Times New Roman" panose="02020603050405020304" pitchFamily="18" charset="0"/>
            </a:endParaRPr>
          </a:p>
        </p:txBody>
      </p:sp>
      <p:sp>
        <p:nvSpPr>
          <p:cNvPr id="34821" name="Text Box 5"/>
          <p:cNvSpPr txBox="1">
            <a:spLocks noChangeArrowheads="1"/>
          </p:cNvSpPr>
          <p:nvPr/>
        </p:nvSpPr>
        <p:spPr bwMode="auto">
          <a:xfrm>
            <a:off x="2190750" y="5205413"/>
            <a:ext cx="4140200" cy="1160462"/>
          </a:xfrm>
          <a:prstGeom prst="rect">
            <a:avLst/>
          </a:prstGeom>
          <a:noFill/>
          <a:ln w="9525">
            <a:noFill/>
            <a:miter lim="800000"/>
          </a:ln>
          <a:effectLst/>
        </p:spPr>
        <p:txBody>
          <a:bodyPr>
            <a:spAutoFit/>
          </a:bodyPr>
          <a:lstStyle/>
          <a:p>
            <a:pPr>
              <a:spcBef>
                <a:spcPct val="50000"/>
              </a:spcBef>
              <a:defRPr/>
            </a:pPr>
            <a:r>
              <a:rPr lang="zh-CN" sz="2800" b="1">
                <a:solidFill>
                  <a:srgbClr val="339933"/>
                </a:solidFill>
                <a:effectLst>
                  <a:outerShdw blurRad="38100" dist="38100" dir="2700000" algn="tl">
                    <a:srgbClr val="C0C0C0"/>
                  </a:outerShdw>
                </a:effectLst>
                <a:latin typeface="Times New Roman" panose="02020603050405020304" pitchFamily="18" charset="0"/>
              </a:rPr>
              <a:t>硅二极管为</a:t>
            </a:r>
            <a:r>
              <a:rPr lang="zh-CN" altLang="zh-CN" sz="2800" b="1">
                <a:solidFill>
                  <a:srgbClr val="FF0000"/>
                </a:solidFill>
                <a:effectLst>
                  <a:outerShdw blurRad="38100" dist="38100" dir="2700000" algn="tl">
                    <a:srgbClr val="C0C0C0"/>
                  </a:outerShdw>
                </a:effectLst>
                <a:latin typeface="Times New Roman" panose="02020603050405020304" pitchFamily="18" charset="0"/>
              </a:rPr>
              <a:t>0.7V</a:t>
            </a:r>
            <a:r>
              <a:rPr lang="zh-CN" sz="2800" b="1">
                <a:solidFill>
                  <a:srgbClr val="339933"/>
                </a:solidFill>
                <a:effectLst>
                  <a:outerShdw blurRad="38100" dist="38100" dir="2700000" algn="tl">
                    <a:srgbClr val="C0C0C0"/>
                  </a:outerShdw>
                </a:effectLst>
                <a:latin typeface="Times New Roman" panose="02020603050405020304" pitchFamily="18" charset="0"/>
              </a:rPr>
              <a:t>左右</a:t>
            </a:r>
            <a:endParaRPr lang="zh-CN" sz="2800" b="1">
              <a:solidFill>
                <a:srgbClr val="339933"/>
              </a:solidFill>
              <a:effectLst>
                <a:outerShdw blurRad="38100" dist="38100" dir="2700000" algn="tl">
                  <a:srgbClr val="C0C0C0"/>
                </a:outerShdw>
              </a:effectLst>
              <a:latin typeface="Times New Roman" panose="02020603050405020304" pitchFamily="18" charset="0"/>
            </a:endParaRPr>
          </a:p>
          <a:p>
            <a:pPr>
              <a:spcBef>
                <a:spcPct val="50000"/>
              </a:spcBef>
              <a:defRPr/>
            </a:pPr>
            <a:r>
              <a:rPr lang="zh-CN" sz="2800" b="1">
                <a:solidFill>
                  <a:srgbClr val="339933"/>
                </a:solidFill>
                <a:effectLst>
                  <a:outerShdw blurRad="38100" dist="38100" dir="2700000" algn="tl">
                    <a:srgbClr val="C0C0C0"/>
                  </a:outerShdw>
                </a:effectLst>
                <a:latin typeface="Times New Roman" panose="02020603050405020304" pitchFamily="18" charset="0"/>
              </a:rPr>
              <a:t>锗二极管为</a:t>
            </a:r>
            <a:r>
              <a:rPr lang="zh-CN" altLang="zh-CN" sz="2800" b="1">
                <a:solidFill>
                  <a:srgbClr val="FF0000"/>
                </a:solidFill>
                <a:effectLst>
                  <a:outerShdw blurRad="38100" dist="38100" dir="2700000" algn="tl">
                    <a:srgbClr val="C0C0C0"/>
                  </a:outerShdw>
                </a:effectLst>
                <a:latin typeface="Times New Roman" panose="02020603050405020304" pitchFamily="18" charset="0"/>
              </a:rPr>
              <a:t>0.2V</a:t>
            </a:r>
            <a:r>
              <a:rPr lang="zh-CN" sz="2800" b="1">
                <a:solidFill>
                  <a:srgbClr val="339933"/>
                </a:solidFill>
                <a:effectLst>
                  <a:outerShdw blurRad="38100" dist="38100" dir="2700000" algn="tl">
                    <a:srgbClr val="C0C0C0"/>
                  </a:outerShdw>
                </a:effectLst>
                <a:latin typeface="Times New Roman" panose="02020603050405020304" pitchFamily="18" charset="0"/>
              </a:rPr>
              <a:t>左右</a:t>
            </a:r>
            <a:endParaRPr lang="zh-CN" sz="2800" b="1">
              <a:solidFill>
                <a:srgbClr val="339933"/>
              </a:solidFill>
              <a:effectLst>
                <a:outerShdw blurRad="38100" dist="38100" dir="2700000" algn="tl">
                  <a:srgbClr val="C0C0C0"/>
                </a:outerShdw>
              </a:effectLst>
              <a:latin typeface="Times New Roman" panose="02020603050405020304" pitchFamily="18" charset="0"/>
            </a:endParaRPr>
          </a:p>
        </p:txBody>
      </p:sp>
      <p:grpSp>
        <p:nvGrpSpPr>
          <p:cNvPr id="38920" name="Group 6"/>
          <p:cNvGrpSpPr/>
          <p:nvPr/>
        </p:nvGrpSpPr>
        <p:grpSpPr bwMode="auto">
          <a:xfrm>
            <a:off x="5486400" y="685800"/>
            <a:ext cx="3657600" cy="4535488"/>
            <a:chOff x="0" y="0"/>
            <a:chExt cx="2304" cy="2857"/>
          </a:xfrm>
        </p:grpSpPr>
        <p:sp>
          <p:nvSpPr>
            <p:cNvPr id="34823" name="AutoShape 7"/>
            <p:cNvSpPr>
              <a:spLocks noChangeArrowheads="1"/>
            </p:cNvSpPr>
            <p:nvPr/>
          </p:nvSpPr>
          <p:spPr bwMode="auto">
            <a:xfrm>
              <a:off x="1404" y="1116"/>
              <a:ext cx="900" cy="456"/>
            </a:xfrm>
            <a:prstGeom prst="cloudCallout">
              <a:avLst>
                <a:gd name="adj1" fmla="val -61111"/>
                <a:gd name="adj2" fmla="val -73245"/>
              </a:avLst>
            </a:prstGeom>
            <a:solidFill>
              <a:schemeClr val="accent1">
                <a:alpha val="57999"/>
              </a:schemeClr>
            </a:solidFill>
            <a:ln w="9525">
              <a:noFill/>
              <a:round/>
            </a:ln>
            <a:effectLst/>
          </p:spPr>
          <p:txBody>
            <a:bodyPr/>
            <a:lstStyle/>
            <a:p>
              <a:pPr algn="ctr">
                <a:defRPr/>
              </a:pPr>
              <a:endParaRPr lang="zh-CN" altLang="zh-CN" sz="2800" b="1">
                <a:effectLst>
                  <a:outerShdw blurRad="38100" dist="38100" dir="2700000" algn="tl">
                    <a:srgbClr val="FFFFFF"/>
                  </a:outerShdw>
                </a:effectLst>
                <a:latin typeface="Times New Roman" panose="02020603050405020304" pitchFamily="18" charset="0"/>
              </a:endParaRPr>
            </a:p>
          </p:txBody>
        </p:sp>
        <p:sp>
          <p:nvSpPr>
            <p:cNvPr id="38926" name="未知"/>
            <p:cNvSpPr/>
            <p:nvPr/>
          </p:nvSpPr>
          <p:spPr bwMode="auto">
            <a:xfrm>
              <a:off x="480" y="96"/>
              <a:ext cx="960" cy="1984"/>
            </a:xfrm>
            <a:custGeom>
              <a:avLst/>
              <a:gdLst>
                <a:gd name="T0" fmla="*/ 0 w 960"/>
                <a:gd name="T1" fmla="*/ 1968 h 1984"/>
                <a:gd name="T2" fmla="*/ 336 w 960"/>
                <a:gd name="T3" fmla="*/ 1968 h 1984"/>
                <a:gd name="T4" fmla="*/ 480 w 960"/>
                <a:gd name="T5" fmla="*/ 1872 h 1984"/>
                <a:gd name="T6" fmla="*/ 624 w 960"/>
                <a:gd name="T7" fmla="*/ 1632 h 1984"/>
                <a:gd name="T8" fmla="*/ 720 w 960"/>
                <a:gd name="T9" fmla="*/ 1200 h 1984"/>
                <a:gd name="T10" fmla="*/ 960 w 960"/>
                <a:gd name="T11" fmla="*/ 0 h 1984"/>
                <a:gd name="T12" fmla="*/ 0 60000 65536"/>
                <a:gd name="T13" fmla="*/ 0 60000 65536"/>
                <a:gd name="T14" fmla="*/ 0 60000 65536"/>
                <a:gd name="T15" fmla="*/ 0 60000 65536"/>
                <a:gd name="T16" fmla="*/ 0 60000 65536"/>
                <a:gd name="T17" fmla="*/ 0 60000 65536"/>
                <a:gd name="T18" fmla="*/ 0 w 960"/>
                <a:gd name="T19" fmla="*/ 0 h 1984"/>
                <a:gd name="T20" fmla="*/ 960 w 960"/>
                <a:gd name="T21" fmla="*/ 1984 h 1984"/>
              </a:gdLst>
              <a:ahLst/>
              <a:cxnLst>
                <a:cxn ang="T12">
                  <a:pos x="T0" y="T1"/>
                </a:cxn>
                <a:cxn ang="T13">
                  <a:pos x="T2" y="T3"/>
                </a:cxn>
                <a:cxn ang="T14">
                  <a:pos x="T4" y="T5"/>
                </a:cxn>
                <a:cxn ang="T15">
                  <a:pos x="T6" y="T7"/>
                </a:cxn>
                <a:cxn ang="T16">
                  <a:pos x="T8" y="T9"/>
                </a:cxn>
                <a:cxn ang="T17">
                  <a:pos x="T10" y="T11"/>
                </a:cxn>
              </a:cxnLst>
              <a:rect l="T18" t="T19" r="T20" b="T21"/>
              <a:pathLst>
                <a:path w="960" h="1984">
                  <a:moveTo>
                    <a:pt x="0" y="1968"/>
                  </a:moveTo>
                  <a:cubicBezTo>
                    <a:pt x="128" y="1976"/>
                    <a:pt x="256" y="1984"/>
                    <a:pt x="336" y="1968"/>
                  </a:cubicBezTo>
                  <a:cubicBezTo>
                    <a:pt x="416" y="1952"/>
                    <a:pt x="432" y="1928"/>
                    <a:pt x="480" y="1872"/>
                  </a:cubicBezTo>
                  <a:cubicBezTo>
                    <a:pt x="528" y="1816"/>
                    <a:pt x="584" y="1744"/>
                    <a:pt x="624" y="1632"/>
                  </a:cubicBezTo>
                  <a:cubicBezTo>
                    <a:pt x="664" y="1520"/>
                    <a:pt x="664" y="1472"/>
                    <a:pt x="720" y="1200"/>
                  </a:cubicBezTo>
                  <a:cubicBezTo>
                    <a:pt x="776" y="928"/>
                    <a:pt x="868" y="464"/>
                    <a:pt x="960" y="0"/>
                  </a:cubicBezTo>
                </a:path>
              </a:pathLst>
            </a:custGeom>
            <a:noFill/>
            <a:ln w="28575" cmpd="sng">
              <a:solidFill>
                <a:srgbClr val="3366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8927" name="Line 9"/>
            <p:cNvSpPr>
              <a:spLocks noChangeShapeType="1"/>
            </p:cNvSpPr>
            <p:nvPr/>
          </p:nvSpPr>
          <p:spPr bwMode="auto">
            <a:xfrm flipV="1">
              <a:off x="912" y="1680"/>
              <a:ext cx="0" cy="336"/>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8928" name="Line 10"/>
            <p:cNvSpPr>
              <a:spLocks noChangeShapeType="1"/>
            </p:cNvSpPr>
            <p:nvPr/>
          </p:nvSpPr>
          <p:spPr bwMode="auto">
            <a:xfrm>
              <a:off x="480" y="1920"/>
              <a:ext cx="432" cy="0"/>
            </a:xfrm>
            <a:prstGeom prst="line">
              <a:avLst/>
            </a:prstGeom>
            <a:noFill/>
            <a:ln w="2857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4827" name="Text Box 11"/>
            <p:cNvSpPr txBox="1">
              <a:spLocks noChangeArrowheads="1"/>
            </p:cNvSpPr>
            <p:nvPr/>
          </p:nvSpPr>
          <p:spPr bwMode="auto">
            <a:xfrm>
              <a:off x="467" y="1404"/>
              <a:ext cx="438" cy="442"/>
            </a:xfrm>
            <a:prstGeom prst="rect">
              <a:avLst/>
            </a:prstGeom>
            <a:noFill/>
            <a:ln w="9525">
              <a:noFill/>
              <a:miter lim="800000"/>
            </a:ln>
            <a:effectLst/>
          </p:spPr>
          <p:txBody>
            <a:bodyPr>
              <a:spAutoFit/>
            </a:bodyPr>
            <a:lstStyle/>
            <a:p>
              <a:pPr>
                <a:spcBef>
                  <a:spcPct val="50000"/>
                </a:spcBef>
                <a:defRPr/>
              </a:pPr>
              <a:r>
                <a:rPr lang="zh-CN" sz="2000" b="1">
                  <a:solidFill>
                    <a:srgbClr val="FF0000"/>
                  </a:solidFill>
                  <a:effectLst>
                    <a:outerShdw blurRad="38100" dist="38100" dir="2700000" algn="tl">
                      <a:srgbClr val="C0C0C0"/>
                    </a:outerShdw>
                  </a:effectLst>
                  <a:latin typeface="Times New Roman" panose="02020603050405020304" pitchFamily="18" charset="0"/>
                </a:rPr>
                <a:t>死区电压</a:t>
              </a:r>
              <a:endParaRPr lang="zh-CN" sz="2000" b="1">
                <a:solidFill>
                  <a:srgbClr val="FF0000"/>
                </a:solidFill>
                <a:effectLst>
                  <a:outerShdw blurRad="38100" dist="38100" dir="2700000" algn="tl">
                    <a:srgbClr val="C0C0C0"/>
                  </a:outerShdw>
                </a:effectLst>
                <a:latin typeface="Times New Roman" panose="02020603050405020304" pitchFamily="18" charset="0"/>
              </a:endParaRPr>
            </a:p>
          </p:txBody>
        </p:sp>
        <p:sp>
          <p:nvSpPr>
            <p:cNvPr id="34828" name="Text Box 12"/>
            <p:cNvSpPr txBox="1">
              <a:spLocks noChangeArrowheads="1"/>
            </p:cNvSpPr>
            <p:nvPr/>
          </p:nvSpPr>
          <p:spPr bwMode="auto">
            <a:xfrm>
              <a:off x="1512" y="1176"/>
              <a:ext cx="792" cy="250"/>
            </a:xfrm>
            <a:prstGeom prst="rect">
              <a:avLst/>
            </a:prstGeom>
            <a:noFill/>
            <a:ln w="9525">
              <a:noFill/>
              <a:miter lim="800000"/>
            </a:ln>
            <a:effectLst/>
          </p:spPr>
          <p:txBody>
            <a:bodyPr>
              <a:spAutoFit/>
            </a:bodyPr>
            <a:lstStyle/>
            <a:p>
              <a:pPr>
                <a:spcBef>
                  <a:spcPct val="50000"/>
                </a:spcBef>
                <a:defRPr/>
              </a:pPr>
              <a:r>
                <a:rPr lang="zh-CN" sz="2000" b="1">
                  <a:solidFill>
                    <a:srgbClr val="FF0000"/>
                  </a:solidFill>
                  <a:effectLst>
                    <a:outerShdw blurRad="38100" dist="38100" dir="2700000" algn="tl">
                      <a:srgbClr val="C0C0C0"/>
                    </a:outerShdw>
                  </a:effectLst>
                  <a:latin typeface="Times New Roman" panose="02020603050405020304" pitchFamily="18" charset="0"/>
                </a:rPr>
                <a:t>正向特性</a:t>
              </a:r>
              <a:endParaRPr lang="zh-CN" sz="2000" b="1">
                <a:solidFill>
                  <a:srgbClr val="FF0000"/>
                </a:solidFill>
                <a:effectLst>
                  <a:outerShdw blurRad="38100" dist="38100" dir="2700000" algn="tl">
                    <a:srgbClr val="C0C0C0"/>
                  </a:outerShdw>
                </a:effectLst>
                <a:latin typeface="Times New Roman" panose="02020603050405020304" pitchFamily="18" charset="0"/>
              </a:endParaRPr>
            </a:p>
          </p:txBody>
        </p:sp>
        <p:grpSp>
          <p:nvGrpSpPr>
            <p:cNvPr id="38931" name="Group 13"/>
            <p:cNvGrpSpPr/>
            <p:nvPr/>
          </p:nvGrpSpPr>
          <p:grpSpPr bwMode="auto">
            <a:xfrm>
              <a:off x="0" y="0"/>
              <a:ext cx="2304" cy="2857"/>
              <a:chOff x="0" y="0"/>
              <a:chExt cx="2304" cy="2857"/>
            </a:xfrm>
          </p:grpSpPr>
          <p:grpSp>
            <p:nvGrpSpPr>
              <p:cNvPr id="38932" name="Group 14"/>
              <p:cNvGrpSpPr/>
              <p:nvPr/>
            </p:nvGrpSpPr>
            <p:grpSpPr bwMode="auto">
              <a:xfrm>
                <a:off x="0" y="0"/>
                <a:ext cx="2304" cy="2544"/>
                <a:chOff x="0" y="0"/>
                <a:chExt cx="2304" cy="2544"/>
              </a:xfrm>
            </p:grpSpPr>
            <p:sp>
              <p:nvSpPr>
                <p:cNvPr id="34831" name="Text Box 15"/>
                <p:cNvSpPr txBox="1">
                  <a:spLocks noChangeArrowheads="1"/>
                </p:cNvSpPr>
                <p:nvPr/>
              </p:nvSpPr>
              <p:spPr bwMode="auto">
                <a:xfrm>
                  <a:off x="768" y="2024"/>
                  <a:ext cx="1207" cy="250"/>
                </a:xfrm>
                <a:prstGeom prst="rect">
                  <a:avLst/>
                </a:prstGeom>
                <a:noFill/>
                <a:ln w="9525">
                  <a:noFill/>
                  <a:miter lim="800000"/>
                </a:ln>
                <a:effectLst/>
              </p:spPr>
              <p:txBody>
                <a:bodyPr>
                  <a:spAutoFit/>
                </a:bodyPr>
                <a:lstStyle/>
                <a:p>
                  <a:pPr>
                    <a:spcBef>
                      <a:spcPct val="50000"/>
                    </a:spcBef>
                    <a:defRPr/>
                  </a:pPr>
                  <a:r>
                    <a:rPr lang="zh-CN" altLang="zh-CN" sz="2000" b="1">
                      <a:solidFill>
                        <a:srgbClr val="CC0000"/>
                      </a:solidFill>
                      <a:effectLst>
                        <a:outerShdw blurRad="38100" dist="38100" dir="2700000" algn="tl">
                          <a:srgbClr val="C0C0C0"/>
                        </a:outerShdw>
                      </a:effectLst>
                      <a:latin typeface="Times New Roman" panose="02020603050405020304" pitchFamily="18" charset="0"/>
                    </a:rPr>
                    <a:t>0.5      1.0      1.5</a:t>
                  </a:r>
                  <a:endParaRPr lang="zh-CN" altLang="zh-CN" sz="2000" b="1">
                    <a:solidFill>
                      <a:srgbClr val="CC0000"/>
                    </a:solidFill>
                    <a:effectLst>
                      <a:outerShdw blurRad="38100" dist="38100" dir="2700000" algn="tl">
                        <a:srgbClr val="C0C0C0"/>
                      </a:outerShdw>
                    </a:effectLst>
                    <a:latin typeface="Times New Roman" panose="02020603050405020304" pitchFamily="18" charset="0"/>
                  </a:endParaRPr>
                </a:p>
              </p:txBody>
            </p:sp>
            <p:grpSp>
              <p:nvGrpSpPr>
                <p:cNvPr id="38935" name="Group 16"/>
                <p:cNvGrpSpPr/>
                <p:nvPr/>
              </p:nvGrpSpPr>
              <p:grpSpPr bwMode="auto">
                <a:xfrm>
                  <a:off x="209" y="640"/>
                  <a:ext cx="384" cy="1162"/>
                  <a:chOff x="0" y="0"/>
                  <a:chExt cx="384" cy="1162"/>
                </a:xfrm>
              </p:grpSpPr>
              <p:grpSp>
                <p:nvGrpSpPr>
                  <p:cNvPr id="38951" name="Group 17"/>
                  <p:cNvGrpSpPr/>
                  <p:nvPr/>
                </p:nvGrpSpPr>
                <p:grpSpPr bwMode="auto">
                  <a:xfrm>
                    <a:off x="0" y="480"/>
                    <a:ext cx="384" cy="682"/>
                    <a:chOff x="0" y="0"/>
                    <a:chExt cx="384" cy="682"/>
                  </a:xfrm>
                </p:grpSpPr>
                <p:sp>
                  <p:nvSpPr>
                    <p:cNvPr id="34834" name="Text Box 18"/>
                    <p:cNvSpPr txBox="1">
                      <a:spLocks noChangeArrowheads="1"/>
                    </p:cNvSpPr>
                    <p:nvPr/>
                  </p:nvSpPr>
                  <p:spPr bwMode="auto">
                    <a:xfrm>
                      <a:off x="0" y="432"/>
                      <a:ext cx="384" cy="250"/>
                    </a:xfrm>
                    <a:prstGeom prst="rect">
                      <a:avLst/>
                    </a:prstGeom>
                    <a:noFill/>
                    <a:ln w="9525">
                      <a:noFill/>
                      <a:miter lim="800000"/>
                    </a:ln>
                    <a:effectLst/>
                  </p:spPr>
                  <p:txBody>
                    <a:bodyPr>
                      <a:spAutoFit/>
                    </a:bodyPr>
                    <a:lstStyle/>
                    <a:p>
                      <a:pPr>
                        <a:spcBef>
                          <a:spcPct val="50000"/>
                        </a:spcBef>
                        <a:defRPr/>
                      </a:pPr>
                      <a:r>
                        <a:rPr lang="zh-CN" altLang="zh-CN" sz="2000" b="1">
                          <a:solidFill>
                            <a:srgbClr val="CC0000"/>
                          </a:solidFill>
                          <a:effectLst>
                            <a:outerShdw blurRad="38100" dist="38100" dir="2700000" algn="tl">
                              <a:srgbClr val="C0C0C0"/>
                            </a:outerShdw>
                          </a:effectLst>
                          <a:latin typeface="Times New Roman" panose="02020603050405020304" pitchFamily="18" charset="0"/>
                        </a:rPr>
                        <a:t>10</a:t>
                      </a:r>
                      <a:endParaRPr lang="zh-CN" altLang="zh-CN" sz="2000" b="1">
                        <a:solidFill>
                          <a:srgbClr val="CC0000"/>
                        </a:solidFill>
                        <a:effectLst>
                          <a:outerShdw blurRad="38100" dist="38100" dir="2700000" algn="tl">
                            <a:srgbClr val="C0C0C0"/>
                          </a:outerShdw>
                        </a:effectLst>
                        <a:latin typeface="Times New Roman" panose="02020603050405020304" pitchFamily="18" charset="0"/>
                      </a:endParaRPr>
                    </a:p>
                  </p:txBody>
                </p:sp>
                <p:sp>
                  <p:nvSpPr>
                    <p:cNvPr id="34835" name="Text Box 19"/>
                    <p:cNvSpPr txBox="1">
                      <a:spLocks noChangeArrowheads="1"/>
                    </p:cNvSpPr>
                    <p:nvPr/>
                  </p:nvSpPr>
                  <p:spPr bwMode="auto">
                    <a:xfrm>
                      <a:off x="0" y="0"/>
                      <a:ext cx="336" cy="250"/>
                    </a:xfrm>
                    <a:prstGeom prst="rect">
                      <a:avLst/>
                    </a:prstGeom>
                    <a:noFill/>
                    <a:ln w="9525">
                      <a:noFill/>
                      <a:miter lim="800000"/>
                    </a:ln>
                    <a:effectLst/>
                  </p:spPr>
                  <p:txBody>
                    <a:bodyPr>
                      <a:spAutoFit/>
                    </a:bodyPr>
                    <a:lstStyle/>
                    <a:p>
                      <a:pPr>
                        <a:spcBef>
                          <a:spcPct val="50000"/>
                        </a:spcBef>
                        <a:defRPr/>
                      </a:pPr>
                      <a:r>
                        <a:rPr lang="zh-CN" altLang="zh-CN" sz="2000" b="1">
                          <a:solidFill>
                            <a:srgbClr val="CC0000"/>
                          </a:solidFill>
                          <a:effectLst>
                            <a:outerShdw blurRad="38100" dist="38100" dir="2700000" algn="tl">
                              <a:srgbClr val="C0C0C0"/>
                            </a:outerShdw>
                          </a:effectLst>
                          <a:latin typeface="Times New Roman" panose="02020603050405020304" pitchFamily="18" charset="0"/>
                        </a:rPr>
                        <a:t>20</a:t>
                      </a:r>
                      <a:endParaRPr lang="zh-CN" altLang="zh-CN" sz="2000" b="1">
                        <a:solidFill>
                          <a:srgbClr val="CC0000"/>
                        </a:solidFill>
                        <a:effectLst>
                          <a:outerShdw blurRad="38100" dist="38100" dir="2700000" algn="tl">
                            <a:srgbClr val="C0C0C0"/>
                          </a:outerShdw>
                        </a:effectLst>
                        <a:latin typeface="Times New Roman" panose="02020603050405020304" pitchFamily="18" charset="0"/>
                      </a:endParaRPr>
                    </a:p>
                  </p:txBody>
                </p:sp>
              </p:grpSp>
              <p:sp>
                <p:nvSpPr>
                  <p:cNvPr id="34836" name="Text Box 20"/>
                  <p:cNvSpPr txBox="1">
                    <a:spLocks noChangeArrowheads="1"/>
                  </p:cNvSpPr>
                  <p:nvPr/>
                </p:nvSpPr>
                <p:spPr bwMode="auto">
                  <a:xfrm>
                    <a:off x="0" y="0"/>
                    <a:ext cx="384" cy="250"/>
                  </a:xfrm>
                  <a:prstGeom prst="rect">
                    <a:avLst/>
                  </a:prstGeom>
                  <a:noFill/>
                  <a:ln w="9525">
                    <a:noFill/>
                    <a:miter lim="800000"/>
                  </a:ln>
                  <a:effectLst/>
                </p:spPr>
                <p:txBody>
                  <a:bodyPr>
                    <a:spAutoFit/>
                  </a:bodyPr>
                  <a:lstStyle/>
                  <a:p>
                    <a:pPr>
                      <a:spcBef>
                        <a:spcPct val="50000"/>
                      </a:spcBef>
                      <a:defRPr/>
                    </a:pPr>
                    <a:r>
                      <a:rPr lang="zh-CN" altLang="zh-CN" sz="2000" b="1">
                        <a:solidFill>
                          <a:srgbClr val="CC0000"/>
                        </a:solidFill>
                        <a:effectLst>
                          <a:outerShdw blurRad="38100" dist="38100" dir="2700000" algn="tl">
                            <a:srgbClr val="C0C0C0"/>
                          </a:outerShdw>
                        </a:effectLst>
                        <a:latin typeface="Times New Roman" panose="02020603050405020304" pitchFamily="18" charset="0"/>
                      </a:rPr>
                      <a:t>30</a:t>
                    </a:r>
                    <a:endParaRPr lang="zh-CN" altLang="zh-CN" sz="2000" b="1">
                      <a:solidFill>
                        <a:srgbClr val="CC0000"/>
                      </a:solidFill>
                      <a:effectLst>
                        <a:outerShdw blurRad="38100" dist="38100" dir="2700000" algn="tl">
                          <a:srgbClr val="C0C0C0"/>
                        </a:outerShdw>
                      </a:effectLst>
                      <a:latin typeface="Times New Roman" panose="02020603050405020304" pitchFamily="18" charset="0"/>
                    </a:endParaRPr>
                  </a:p>
                </p:txBody>
              </p:sp>
            </p:grpSp>
            <p:grpSp>
              <p:nvGrpSpPr>
                <p:cNvPr id="38936" name="Group 21"/>
                <p:cNvGrpSpPr/>
                <p:nvPr/>
              </p:nvGrpSpPr>
              <p:grpSpPr bwMode="auto">
                <a:xfrm>
                  <a:off x="0" y="0"/>
                  <a:ext cx="2304" cy="2544"/>
                  <a:chOff x="0" y="0"/>
                  <a:chExt cx="2304" cy="2544"/>
                </a:xfrm>
              </p:grpSpPr>
              <p:grpSp>
                <p:nvGrpSpPr>
                  <p:cNvPr id="38937" name="Group 22"/>
                  <p:cNvGrpSpPr/>
                  <p:nvPr/>
                </p:nvGrpSpPr>
                <p:grpSpPr bwMode="auto">
                  <a:xfrm>
                    <a:off x="96" y="48"/>
                    <a:ext cx="2064" cy="2496"/>
                    <a:chOff x="0" y="0"/>
                    <a:chExt cx="2064" cy="2496"/>
                  </a:xfrm>
                </p:grpSpPr>
                <p:grpSp>
                  <p:nvGrpSpPr>
                    <p:cNvPr id="38941" name="Group 23"/>
                    <p:cNvGrpSpPr/>
                    <p:nvPr/>
                  </p:nvGrpSpPr>
                  <p:grpSpPr bwMode="auto">
                    <a:xfrm>
                      <a:off x="816" y="1968"/>
                      <a:ext cx="816" cy="48"/>
                      <a:chOff x="0" y="0"/>
                      <a:chExt cx="816" cy="48"/>
                    </a:xfrm>
                  </p:grpSpPr>
                  <p:sp>
                    <p:nvSpPr>
                      <p:cNvPr id="38948" name="Line 24"/>
                      <p:cNvSpPr>
                        <a:spLocks noChangeShapeType="1"/>
                      </p:cNvSpPr>
                      <p:nvPr/>
                    </p:nvSpPr>
                    <p:spPr bwMode="auto">
                      <a:xfrm>
                        <a:off x="0" y="0"/>
                        <a:ext cx="0" cy="48"/>
                      </a:xfrm>
                      <a:prstGeom prst="line">
                        <a:avLst/>
                      </a:prstGeom>
                      <a:noFill/>
                      <a:ln w="57150">
                        <a:solidFill>
                          <a:srgbClr val="0000FF"/>
                        </a:solidFill>
                        <a:round/>
                      </a:ln>
                      <a:extLst>
                        <a:ext uri="{909E8E84-426E-40DD-AFC4-6F175D3DCCD1}">
                          <a14:hiddenFill xmlns:a14="http://schemas.microsoft.com/office/drawing/2010/main">
                            <a:noFill/>
                          </a14:hiddenFill>
                        </a:ext>
                      </a:extLst>
                    </p:spPr>
                    <p:txBody>
                      <a:bodyPr/>
                      <a:lstStyle/>
                      <a:p>
                        <a:endParaRPr lang="zh-CN" altLang="en-US"/>
                      </a:p>
                    </p:txBody>
                  </p:sp>
                  <p:sp>
                    <p:nvSpPr>
                      <p:cNvPr id="38949" name="Line 25"/>
                      <p:cNvSpPr>
                        <a:spLocks noChangeShapeType="1"/>
                      </p:cNvSpPr>
                      <p:nvPr/>
                    </p:nvSpPr>
                    <p:spPr bwMode="auto">
                      <a:xfrm>
                        <a:off x="432" y="0"/>
                        <a:ext cx="0" cy="48"/>
                      </a:xfrm>
                      <a:prstGeom prst="line">
                        <a:avLst/>
                      </a:prstGeom>
                      <a:noFill/>
                      <a:ln w="57150">
                        <a:solidFill>
                          <a:srgbClr val="0000FF"/>
                        </a:solidFill>
                        <a:round/>
                      </a:ln>
                      <a:extLst>
                        <a:ext uri="{909E8E84-426E-40DD-AFC4-6F175D3DCCD1}">
                          <a14:hiddenFill xmlns:a14="http://schemas.microsoft.com/office/drawing/2010/main">
                            <a:noFill/>
                          </a14:hiddenFill>
                        </a:ext>
                      </a:extLst>
                    </p:spPr>
                    <p:txBody>
                      <a:bodyPr/>
                      <a:lstStyle/>
                      <a:p>
                        <a:endParaRPr lang="zh-CN" altLang="en-US"/>
                      </a:p>
                    </p:txBody>
                  </p:sp>
                  <p:sp>
                    <p:nvSpPr>
                      <p:cNvPr id="38950" name="Line 26"/>
                      <p:cNvSpPr>
                        <a:spLocks noChangeShapeType="1"/>
                      </p:cNvSpPr>
                      <p:nvPr/>
                    </p:nvSpPr>
                    <p:spPr bwMode="auto">
                      <a:xfrm>
                        <a:off x="816" y="0"/>
                        <a:ext cx="0" cy="48"/>
                      </a:xfrm>
                      <a:prstGeom prst="line">
                        <a:avLst/>
                      </a:prstGeom>
                      <a:noFill/>
                      <a:ln w="57150">
                        <a:solidFill>
                          <a:srgbClr val="0000FF"/>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38942" name="Line 27"/>
                    <p:cNvSpPr>
                      <a:spLocks noChangeShapeType="1"/>
                    </p:cNvSpPr>
                    <p:nvPr/>
                  </p:nvSpPr>
                  <p:spPr bwMode="auto">
                    <a:xfrm>
                      <a:off x="384" y="720"/>
                      <a:ext cx="48" cy="0"/>
                    </a:xfrm>
                    <a:prstGeom prst="line">
                      <a:avLst/>
                    </a:prstGeom>
                    <a:noFill/>
                    <a:ln w="57150">
                      <a:solidFill>
                        <a:srgbClr val="0000FF"/>
                      </a:solidFill>
                      <a:round/>
                    </a:ln>
                    <a:extLst>
                      <a:ext uri="{909E8E84-426E-40DD-AFC4-6F175D3DCCD1}">
                        <a14:hiddenFill xmlns:a14="http://schemas.microsoft.com/office/drawing/2010/main">
                          <a:noFill/>
                        </a14:hiddenFill>
                      </a:ext>
                    </a:extLst>
                  </p:spPr>
                  <p:txBody>
                    <a:bodyPr/>
                    <a:lstStyle/>
                    <a:p>
                      <a:endParaRPr lang="zh-CN" altLang="en-US"/>
                    </a:p>
                  </p:txBody>
                </p:sp>
                <p:sp>
                  <p:nvSpPr>
                    <p:cNvPr id="38943" name="Line 28"/>
                    <p:cNvSpPr>
                      <a:spLocks noChangeShapeType="1"/>
                    </p:cNvSpPr>
                    <p:nvPr/>
                  </p:nvSpPr>
                  <p:spPr bwMode="auto">
                    <a:xfrm>
                      <a:off x="0" y="2016"/>
                      <a:ext cx="2064" cy="0"/>
                    </a:xfrm>
                    <a:prstGeom prst="line">
                      <a:avLst/>
                    </a:prstGeom>
                    <a:noFill/>
                    <a:ln w="28575">
                      <a:solidFill>
                        <a:srgbClr val="0000FF"/>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38944" name="Group 29"/>
                    <p:cNvGrpSpPr/>
                    <p:nvPr/>
                  </p:nvGrpSpPr>
                  <p:grpSpPr bwMode="auto">
                    <a:xfrm>
                      <a:off x="384" y="0"/>
                      <a:ext cx="48" cy="2496"/>
                      <a:chOff x="0" y="0"/>
                      <a:chExt cx="48" cy="2496"/>
                    </a:xfrm>
                  </p:grpSpPr>
                  <p:sp>
                    <p:nvSpPr>
                      <p:cNvPr id="38945" name="Line 30"/>
                      <p:cNvSpPr>
                        <a:spLocks noChangeShapeType="1"/>
                      </p:cNvSpPr>
                      <p:nvPr/>
                    </p:nvSpPr>
                    <p:spPr bwMode="auto">
                      <a:xfrm flipV="1">
                        <a:off x="0" y="0"/>
                        <a:ext cx="0" cy="2496"/>
                      </a:xfrm>
                      <a:prstGeom prst="line">
                        <a:avLst/>
                      </a:prstGeom>
                      <a:noFill/>
                      <a:ln w="28575">
                        <a:solidFill>
                          <a:srgbClr val="0000FF"/>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8946" name="Line 31"/>
                      <p:cNvSpPr>
                        <a:spLocks noChangeShapeType="1"/>
                      </p:cNvSpPr>
                      <p:nvPr/>
                    </p:nvSpPr>
                    <p:spPr bwMode="auto">
                      <a:xfrm>
                        <a:off x="0" y="1632"/>
                        <a:ext cx="48" cy="0"/>
                      </a:xfrm>
                      <a:prstGeom prst="line">
                        <a:avLst/>
                      </a:prstGeom>
                      <a:noFill/>
                      <a:ln w="57150">
                        <a:solidFill>
                          <a:srgbClr val="0000FF"/>
                        </a:solidFill>
                        <a:round/>
                      </a:ln>
                      <a:extLst>
                        <a:ext uri="{909E8E84-426E-40DD-AFC4-6F175D3DCCD1}">
                          <a14:hiddenFill xmlns:a14="http://schemas.microsoft.com/office/drawing/2010/main">
                            <a:noFill/>
                          </a14:hiddenFill>
                        </a:ext>
                      </a:extLst>
                    </p:spPr>
                    <p:txBody>
                      <a:bodyPr/>
                      <a:lstStyle/>
                      <a:p>
                        <a:endParaRPr lang="zh-CN" altLang="en-US"/>
                      </a:p>
                    </p:txBody>
                  </p:sp>
                  <p:sp>
                    <p:nvSpPr>
                      <p:cNvPr id="38947" name="Line 32"/>
                      <p:cNvSpPr>
                        <a:spLocks noChangeShapeType="1"/>
                      </p:cNvSpPr>
                      <p:nvPr/>
                    </p:nvSpPr>
                    <p:spPr bwMode="auto">
                      <a:xfrm>
                        <a:off x="0" y="1200"/>
                        <a:ext cx="48" cy="0"/>
                      </a:xfrm>
                      <a:prstGeom prst="line">
                        <a:avLst/>
                      </a:prstGeom>
                      <a:noFill/>
                      <a:ln w="57150">
                        <a:solidFill>
                          <a:srgbClr val="0000FF"/>
                        </a:solidFill>
                        <a:round/>
                      </a:ln>
                      <a:extLst>
                        <a:ext uri="{909E8E84-426E-40DD-AFC4-6F175D3DCCD1}">
                          <a14:hiddenFill xmlns:a14="http://schemas.microsoft.com/office/drawing/2010/main">
                            <a:noFill/>
                          </a14:hiddenFill>
                        </a:ext>
                      </a:extLst>
                    </p:spPr>
                    <p:txBody>
                      <a:bodyPr/>
                      <a:lstStyle/>
                      <a:p>
                        <a:endParaRPr lang="zh-CN" altLang="en-US"/>
                      </a:p>
                    </p:txBody>
                  </p:sp>
                </p:grpSp>
              </p:grpSp>
              <p:sp>
                <p:nvSpPr>
                  <p:cNvPr id="34849" name="Text Box 33"/>
                  <p:cNvSpPr txBox="1">
                    <a:spLocks noChangeArrowheads="1"/>
                  </p:cNvSpPr>
                  <p:nvPr/>
                </p:nvSpPr>
                <p:spPr bwMode="auto">
                  <a:xfrm>
                    <a:off x="1872" y="2064"/>
                    <a:ext cx="432" cy="250"/>
                  </a:xfrm>
                  <a:prstGeom prst="rect">
                    <a:avLst/>
                  </a:prstGeom>
                  <a:noFill/>
                  <a:ln w="9525">
                    <a:noFill/>
                    <a:miter lim="800000"/>
                  </a:ln>
                  <a:effectLst/>
                </p:spPr>
                <p:txBody>
                  <a:bodyPr>
                    <a:spAutoFit/>
                  </a:bodyPr>
                  <a:lstStyle/>
                  <a:p>
                    <a:pPr>
                      <a:spcBef>
                        <a:spcPct val="50000"/>
                      </a:spcBef>
                      <a:defRPr/>
                    </a:pPr>
                    <a:r>
                      <a:rPr lang="zh-CN" altLang="zh-CN" sz="2000" b="1" i="1">
                        <a:solidFill>
                          <a:srgbClr val="FF0000"/>
                        </a:solidFill>
                        <a:effectLst>
                          <a:outerShdw blurRad="38100" dist="38100" dir="2700000" algn="tl">
                            <a:srgbClr val="C0C0C0"/>
                          </a:outerShdw>
                        </a:effectLst>
                        <a:latin typeface="Times New Roman" panose="02020603050405020304" pitchFamily="18" charset="0"/>
                      </a:rPr>
                      <a:t>U</a:t>
                    </a:r>
                    <a:r>
                      <a:rPr lang="zh-CN" altLang="zh-CN" sz="2000" b="1">
                        <a:solidFill>
                          <a:srgbClr val="FF0000"/>
                        </a:solidFill>
                        <a:effectLst>
                          <a:outerShdw blurRad="38100" dist="38100" dir="2700000" algn="tl">
                            <a:srgbClr val="C0C0C0"/>
                          </a:outerShdw>
                        </a:effectLst>
                        <a:latin typeface="Times New Roman" panose="02020603050405020304" pitchFamily="18" charset="0"/>
                      </a:rPr>
                      <a:t>/V</a:t>
                    </a:r>
                    <a:endParaRPr lang="zh-CN" altLang="zh-CN" sz="2000" b="1">
                      <a:solidFill>
                        <a:srgbClr val="FF0000"/>
                      </a:solidFill>
                      <a:effectLst>
                        <a:outerShdw blurRad="38100" dist="38100" dir="2700000" algn="tl">
                          <a:srgbClr val="C0C0C0"/>
                        </a:outerShdw>
                      </a:effectLst>
                      <a:latin typeface="Times New Roman" panose="02020603050405020304" pitchFamily="18" charset="0"/>
                    </a:endParaRPr>
                  </a:p>
                </p:txBody>
              </p:sp>
              <p:sp>
                <p:nvSpPr>
                  <p:cNvPr id="34850" name="Text Box 34"/>
                  <p:cNvSpPr txBox="1">
                    <a:spLocks noChangeArrowheads="1"/>
                  </p:cNvSpPr>
                  <p:nvPr/>
                </p:nvSpPr>
                <p:spPr bwMode="auto">
                  <a:xfrm>
                    <a:off x="0" y="0"/>
                    <a:ext cx="480" cy="250"/>
                  </a:xfrm>
                  <a:prstGeom prst="rect">
                    <a:avLst/>
                  </a:prstGeom>
                  <a:noFill/>
                  <a:ln w="9525">
                    <a:noFill/>
                    <a:miter lim="800000"/>
                  </a:ln>
                  <a:effectLst/>
                </p:spPr>
                <p:txBody>
                  <a:bodyPr>
                    <a:spAutoFit/>
                  </a:bodyPr>
                  <a:lstStyle/>
                  <a:p>
                    <a:pPr>
                      <a:spcBef>
                        <a:spcPct val="50000"/>
                      </a:spcBef>
                      <a:defRPr/>
                    </a:pPr>
                    <a:r>
                      <a:rPr lang="zh-CN" altLang="zh-CN" sz="2000" b="1" i="1">
                        <a:solidFill>
                          <a:srgbClr val="FF0000"/>
                        </a:solidFill>
                        <a:effectLst>
                          <a:outerShdw blurRad="38100" dist="38100" dir="2700000" algn="tl">
                            <a:srgbClr val="C0C0C0"/>
                          </a:outerShdw>
                        </a:effectLst>
                        <a:latin typeface="Times New Roman" panose="02020603050405020304" pitchFamily="18" charset="0"/>
                      </a:rPr>
                      <a:t>I</a:t>
                    </a:r>
                    <a:r>
                      <a:rPr lang="zh-CN" altLang="zh-CN" sz="2000" b="1">
                        <a:solidFill>
                          <a:srgbClr val="FF0000"/>
                        </a:solidFill>
                        <a:effectLst>
                          <a:outerShdw blurRad="38100" dist="38100" dir="2700000" algn="tl">
                            <a:srgbClr val="C0C0C0"/>
                          </a:outerShdw>
                        </a:effectLst>
                        <a:latin typeface="Times New Roman" panose="02020603050405020304" pitchFamily="18" charset="0"/>
                      </a:rPr>
                      <a:t>/mA</a:t>
                    </a:r>
                    <a:endParaRPr lang="zh-CN" altLang="zh-CN" sz="2000" b="1">
                      <a:solidFill>
                        <a:srgbClr val="FF0000"/>
                      </a:solidFill>
                      <a:effectLst>
                        <a:outerShdw blurRad="38100" dist="38100" dir="2700000" algn="tl">
                          <a:srgbClr val="C0C0C0"/>
                        </a:outerShdw>
                      </a:effectLst>
                      <a:latin typeface="Times New Roman" panose="02020603050405020304" pitchFamily="18" charset="0"/>
                    </a:endParaRPr>
                  </a:p>
                </p:txBody>
              </p:sp>
              <p:sp>
                <p:nvSpPr>
                  <p:cNvPr id="34851" name="Text Box 35"/>
                  <p:cNvSpPr txBox="1">
                    <a:spLocks noChangeArrowheads="1"/>
                  </p:cNvSpPr>
                  <p:nvPr/>
                </p:nvSpPr>
                <p:spPr bwMode="auto">
                  <a:xfrm>
                    <a:off x="240" y="2016"/>
                    <a:ext cx="288" cy="250"/>
                  </a:xfrm>
                  <a:prstGeom prst="rect">
                    <a:avLst/>
                  </a:prstGeom>
                  <a:noFill/>
                  <a:ln w="9525">
                    <a:noFill/>
                    <a:miter lim="800000"/>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zh-CN" sz="2000" b="1" i="1">
                        <a:solidFill>
                          <a:srgbClr val="FF0000"/>
                        </a:solidFill>
                        <a:effectLst>
                          <a:outerShdw blurRad="38100" dist="38100" dir="2700000" algn="tl">
                            <a:srgbClr val="C0C0C0"/>
                          </a:outerShdw>
                        </a:effectLst>
                        <a:latin typeface="Times New Roman" panose="02020603050405020304" pitchFamily="18" charset="0"/>
                      </a:rPr>
                      <a:t>O</a:t>
                    </a:r>
                    <a:endParaRPr lang="zh-CN" altLang="zh-CN" sz="2000" b="1" i="1">
                      <a:solidFill>
                        <a:srgbClr val="FF0000"/>
                      </a:solidFill>
                      <a:effectLst>
                        <a:outerShdw blurRad="38100" dist="38100" dir="2700000" algn="tl">
                          <a:srgbClr val="C0C0C0"/>
                        </a:outerShdw>
                      </a:effectLst>
                      <a:latin typeface="Times New Roman" panose="02020603050405020304" pitchFamily="18" charset="0"/>
                    </a:endParaRPr>
                  </a:p>
                </p:txBody>
              </p:sp>
            </p:grpSp>
          </p:grpSp>
          <p:sp>
            <p:nvSpPr>
              <p:cNvPr id="34852" name="Text Box 36"/>
              <p:cNvSpPr txBox="1">
                <a:spLocks noChangeArrowheads="1"/>
              </p:cNvSpPr>
              <p:nvPr/>
            </p:nvSpPr>
            <p:spPr bwMode="auto">
              <a:xfrm>
                <a:off x="254" y="2607"/>
                <a:ext cx="1817" cy="250"/>
              </a:xfrm>
              <a:prstGeom prst="rect">
                <a:avLst/>
              </a:prstGeom>
              <a:noFill/>
              <a:ln w="9525">
                <a:noFill/>
                <a:miter lim="800000"/>
              </a:ln>
              <a:effectLst/>
            </p:spPr>
            <p:txBody>
              <a:bodyPr>
                <a:spAutoFit/>
              </a:bodyPr>
              <a:lstStyle/>
              <a:p>
                <a:pPr>
                  <a:spcBef>
                    <a:spcPct val="50000"/>
                  </a:spcBef>
                  <a:defRPr/>
                </a:pPr>
                <a:r>
                  <a:rPr lang="zh-CN" altLang="zh-CN" sz="2000" b="1">
                    <a:solidFill>
                      <a:srgbClr val="990033"/>
                    </a:solidFill>
                    <a:effectLst>
                      <a:outerShdw blurRad="38100" dist="38100" dir="2700000" algn="tl">
                        <a:srgbClr val="C0C0C0"/>
                      </a:outerShdw>
                    </a:effectLst>
                    <a:latin typeface="Times New Roman" panose="02020603050405020304" pitchFamily="18" charset="0"/>
                  </a:rPr>
                  <a:t>  </a:t>
                </a:r>
                <a:r>
                  <a:rPr lang="zh-CN" sz="2000">
                    <a:solidFill>
                      <a:srgbClr val="990033"/>
                    </a:solidFill>
                    <a:latin typeface="Times New Roman" panose="02020603050405020304" pitchFamily="18" charset="0"/>
                    <a:ea typeface="隶书" panose="02010509060101010101" pitchFamily="49" charset="-122"/>
                  </a:rPr>
                  <a:t>二极管正向特性曲线</a:t>
                </a:r>
                <a:endParaRPr lang="zh-CN" sz="2000">
                  <a:solidFill>
                    <a:srgbClr val="990033"/>
                  </a:solidFill>
                  <a:latin typeface="Times New Roman" panose="02020603050405020304" pitchFamily="18" charset="0"/>
                  <a:ea typeface="隶书" panose="02010509060101010101" pitchFamily="49" charset="-122"/>
                </a:endParaRPr>
              </a:p>
            </p:txBody>
          </p:sp>
        </p:grpSp>
      </p:grpSp>
      <p:sp>
        <p:nvSpPr>
          <p:cNvPr id="34853" name="Text Box 37"/>
          <p:cNvSpPr txBox="1">
            <a:spLocks noChangeArrowheads="1"/>
          </p:cNvSpPr>
          <p:nvPr/>
        </p:nvSpPr>
        <p:spPr bwMode="auto">
          <a:xfrm>
            <a:off x="1908175" y="1700213"/>
            <a:ext cx="3898900" cy="1160462"/>
          </a:xfrm>
          <a:prstGeom prst="rect">
            <a:avLst/>
          </a:prstGeom>
          <a:noFill/>
          <a:ln w="9525">
            <a:noFill/>
            <a:miter lim="800000"/>
          </a:ln>
          <a:effectLst/>
        </p:spPr>
        <p:txBody>
          <a:bodyPr>
            <a:spAutoFit/>
          </a:bodyPr>
          <a:lstStyle/>
          <a:p>
            <a:pPr>
              <a:spcBef>
                <a:spcPct val="50000"/>
              </a:spcBef>
              <a:defRPr/>
            </a:pPr>
            <a:r>
              <a:rPr lang="zh-CN" sz="2800" b="1">
                <a:solidFill>
                  <a:srgbClr val="339933"/>
                </a:solidFill>
                <a:effectLst>
                  <a:outerShdw blurRad="38100" dist="38100" dir="2700000" algn="tl">
                    <a:srgbClr val="C0C0C0"/>
                  </a:outerShdw>
                </a:effectLst>
                <a:latin typeface="Times New Roman" panose="02020603050405020304" pitchFamily="18" charset="0"/>
              </a:rPr>
              <a:t>硅二极管为</a:t>
            </a:r>
            <a:r>
              <a:rPr lang="zh-CN" altLang="zh-CN" sz="2800" b="1">
                <a:solidFill>
                  <a:srgbClr val="FF0000"/>
                </a:solidFill>
                <a:effectLst>
                  <a:outerShdw blurRad="38100" dist="38100" dir="2700000" algn="tl">
                    <a:srgbClr val="C0C0C0"/>
                  </a:outerShdw>
                </a:effectLst>
                <a:latin typeface="Times New Roman" panose="02020603050405020304" pitchFamily="18" charset="0"/>
              </a:rPr>
              <a:t>0.5V</a:t>
            </a:r>
            <a:r>
              <a:rPr lang="zh-CN" sz="2800" b="1">
                <a:solidFill>
                  <a:srgbClr val="339933"/>
                </a:solidFill>
                <a:effectLst>
                  <a:outerShdw blurRad="38100" dist="38100" dir="2700000" algn="tl">
                    <a:srgbClr val="C0C0C0"/>
                  </a:outerShdw>
                </a:effectLst>
                <a:latin typeface="Times New Roman" panose="02020603050405020304" pitchFamily="18" charset="0"/>
              </a:rPr>
              <a:t>左右</a:t>
            </a:r>
            <a:endParaRPr lang="zh-CN" sz="2800" b="1">
              <a:solidFill>
                <a:srgbClr val="339933"/>
              </a:solidFill>
              <a:effectLst>
                <a:outerShdw blurRad="38100" dist="38100" dir="2700000" algn="tl">
                  <a:srgbClr val="C0C0C0"/>
                </a:outerShdw>
              </a:effectLst>
              <a:latin typeface="Times New Roman" panose="02020603050405020304" pitchFamily="18" charset="0"/>
            </a:endParaRPr>
          </a:p>
          <a:p>
            <a:pPr>
              <a:spcBef>
                <a:spcPct val="50000"/>
              </a:spcBef>
              <a:defRPr/>
            </a:pPr>
            <a:r>
              <a:rPr lang="zh-CN" sz="2800" b="1">
                <a:solidFill>
                  <a:srgbClr val="339933"/>
                </a:solidFill>
                <a:effectLst>
                  <a:outerShdw blurRad="38100" dist="38100" dir="2700000" algn="tl">
                    <a:srgbClr val="C0C0C0"/>
                  </a:outerShdw>
                </a:effectLst>
                <a:latin typeface="Times New Roman" panose="02020603050405020304" pitchFamily="18" charset="0"/>
              </a:rPr>
              <a:t>锗二极管为</a:t>
            </a:r>
            <a:r>
              <a:rPr lang="zh-CN" altLang="zh-CN" sz="2800" b="1">
                <a:solidFill>
                  <a:srgbClr val="FF0000"/>
                </a:solidFill>
                <a:effectLst>
                  <a:outerShdw blurRad="38100" dist="38100" dir="2700000" algn="tl">
                    <a:srgbClr val="C0C0C0"/>
                  </a:outerShdw>
                </a:effectLst>
                <a:latin typeface="Times New Roman" panose="02020603050405020304" pitchFamily="18" charset="0"/>
              </a:rPr>
              <a:t>0.1V</a:t>
            </a:r>
            <a:r>
              <a:rPr lang="zh-CN" sz="2800" b="1">
                <a:solidFill>
                  <a:srgbClr val="339933"/>
                </a:solidFill>
                <a:effectLst>
                  <a:outerShdw blurRad="38100" dist="38100" dir="2700000" algn="tl">
                    <a:srgbClr val="C0C0C0"/>
                  </a:outerShdw>
                </a:effectLst>
                <a:latin typeface="Times New Roman" panose="02020603050405020304" pitchFamily="18" charset="0"/>
              </a:rPr>
              <a:t>左右</a:t>
            </a:r>
            <a:endParaRPr lang="zh-CN" sz="2800" b="1">
              <a:effectLst>
                <a:outerShdw blurRad="38100" dist="38100" dir="2700000" algn="tl">
                  <a:srgbClr val="C0C0C0"/>
                </a:outerShdw>
              </a:effectLst>
              <a:latin typeface="Times New Roman" panose="02020603050405020304" pitchFamily="18" charset="0"/>
            </a:endParaRPr>
          </a:p>
        </p:txBody>
      </p:sp>
      <p:sp>
        <p:nvSpPr>
          <p:cNvPr id="34854" name="Text Box 38"/>
          <p:cNvSpPr txBox="1">
            <a:spLocks noChangeArrowheads="1"/>
          </p:cNvSpPr>
          <p:nvPr/>
        </p:nvSpPr>
        <p:spPr bwMode="auto">
          <a:xfrm>
            <a:off x="0" y="1989138"/>
            <a:ext cx="21971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zh-CN" sz="2800" b="1">
                <a:solidFill>
                  <a:srgbClr val="FF0066"/>
                </a:solidFill>
                <a:latin typeface="Times New Roman" panose="02020603050405020304" pitchFamily="18" charset="0"/>
              </a:rPr>
              <a:t>死区电压：</a:t>
            </a:r>
            <a:endParaRPr lang="zh-CN" altLang="zh-CN" sz="2800" b="1">
              <a:solidFill>
                <a:srgbClr val="FF0066"/>
              </a:solidFill>
              <a:latin typeface="Times New Roman" panose="02020603050405020304" pitchFamily="18" charset="0"/>
            </a:endParaRPr>
          </a:p>
        </p:txBody>
      </p:sp>
      <p:sp>
        <p:nvSpPr>
          <p:cNvPr id="34855" name="Text Box 39"/>
          <p:cNvSpPr txBox="1">
            <a:spLocks noChangeArrowheads="1"/>
          </p:cNvSpPr>
          <p:nvPr/>
        </p:nvSpPr>
        <p:spPr bwMode="auto">
          <a:xfrm>
            <a:off x="247650" y="5391150"/>
            <a:ext cx="2438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zh-CN" sz="2800" b="1">
                <a:solidFill>
                  <a:srgbClr val="FF0066"/>
                </a:solidFill>
                <a:latin typeface="Times New Roman" panose="02020603050405020304" pitchFamily="18" charset="0"/>
              </a:rPr>
              <a:t>导通压降：</a:t>
            </a:r>
            <a:endParaRPr lang="zh-CN" altLang="zh-CN" sz="2800" b="1">
              <a:solidFill>
                <a:srgbClr val="FF0066"/>
              </a:solidFill>
              <a:latin typeface="Times New Roman" panose="02020603050405020304" pitchFamily="18" charset="0"/>
            </a:endParaRPr>
          </a:p>
        </p:txBody>
      </p:sp>
      <p:sp>
        <p:nvSpPr>
          <p:cNvPr id="34856" name="Text Box 40"/>
          <p:cNvSpPr txBox="1">
            <a:spLocks noChangeArrowheads="1"/>
          </p:cNvSpPr>
          <p:nvPr/>
        </p:nvSpPr>
        <p:spPr bwMode="auto">
          <a:xfrm>
            <a:off x="395288" y="620713"/>
            <a:ext cx="2635250" cy="519112"/>
          </a:xfrm>
          <a:prstGeom prst="rect">
            <a:avLst/>
          </a:prstGeom>
          <a:noFill/>
          <a:ln w="9525">
            <a:noFill/>
            <a:miter lim="800000"/>
          </a:ln>
          <a:effectLst/>
        </p:spPr>
        <p:txBody>
          <a:bodyPr>
            <a:spAutoFit/>
          </a:bodyPr>
          <a:lstStyle/>
          <a:p>
            <a:pPr>
              <a:spcBef>
                <a:spcPct val="50000"/>
              </a:spcBef>
              <a:buFont typeface="Times New Roman" panose="02020603050405020304" pitchFamily="18" charset="0"/>
              <a:buChar char="♥"/>
              <a:defRPr/>
            </a:pPr>
            <a:r>
              <a:rPr lang="zh-CN" altLang="zh-CN" sz="2800" b="1">
                <a:solidFill>
                  <a:srgbClr val="FF0066"/>
                </a:solidFill>
                <a:effectLst>
                  <a:outerShdw blurRad="38100" dist="38100" dir="2700000" algn="tl">
                    <a:srgbClr val="C0C0C0"/>
                  </a:outerShdw>
                </a:effectLst>
                <a:latin typeface="Times New Roman" panose="02020603050405020304" pitchFamily="18" charset="0"/>
              </a:rPr>
              <a:t>  </a:t>
            </a:r>
            <a:r>
              <a:rPr lang="zh-CN" sz="2800" b="1">
                <a:solidFill>
                  <a:srgbClr val="FF0066"/>
                </a:solidFill>
                <a:effectLst>
                  <a:outerShdw blurRad="38100" dist="38100" dir="2700000" algn="tl">
                    <a:srgbClr val="C0C0C0"/>
                  </a:outerShdw>
                </a:effectLst>
                <a:latin typeface="Times New Roman" panose="02020603050405020304" pitchFamily="18" charset="0"/>
              </a:rPr>
              <a:t>正向特性</a:t>
            </a:r>
            <a:endParaRPr lang="zh-CN" sz="2800" b="1">
              <a:solidFill>
                <a:srgbClr val="FF0066"/>
              </a:solidFill>
              <a:effectLst>
                <a:outerShdw blurRad="38100" dist="38100" dir="2700000" algn="tl">
                  <a:srgbClr val="C0C0C0"/>
                </a:outerShdw>
              </a:effectLst>
              <a:latin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iterate type="lt">
                                    <p:tmPct val="100000"/>
                                  </p:iterate>
                                  <p:childTnLst>
                                    <p:set>
                                      <p:cBhvr>
                                        <p:cTn id="6" dur="1" fill="hold">
                                          <p:stCondLst>
                                            <p:cond delay="0"/>
                                          </p:stCondLst>
                                        </p:cTn>
                                        <p:tgtEl>
                                          <p:spTgt spid="34854">
                                            <p:txEl>
                                              <p:pRg st="0" end="0"/>
                                            </p:txEl>
                                          </p:spTgt>
                                        </p:tgtEl>
                                        <p:attrNameLst>
                                          <p:attrName>style.visibility</p:attrName>
                                        </p:attrNameLst>
                                      </p:cBhvr>
                                      <p:to>
                                        <p:strVal val="visible"/>
                                      </p:to>
                                    </p:set>
                                    <p:animEffect transition="in" filter="wipe(up)">
                                      <p:cBhvr>
                                        <p:cTn id="7" dur="75"/>
                                        <p:tgtEl>
                                          <p:spTgt spid="3485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4819"/>
                                        </p:tgtEl>
                                        <p:attrNameLst>
                                          <p:attrName>style.visibility</p:attrName>
                                        </p:attrNameLst>
                                      </p:cBhvr>
                                      <p:to>
                                        <p:strVal val="visible"/>
                                      </p:to>
                                    </p:set>
                                    <p:animEffect transition="in" filter="wipe(left)">
                                      <p:cBhvr>
                                        <p:cTn id="12" dur="500"/>
                                        <p:tgtEl>
                                          <p:spTgt spid="3481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iterate type="lt">
                                    <p:tmPct val="100000"/>
                                  </p:iterate>
                                  <p:childTnLst>
                                    <p:set>
                                      <p:cBhvr>
                                        <p:cTn id="16" dur="1" fill="hold">
                                          <p:stCondLst>
                                            <p:cond delay="0"/>
                                          </p:stCondLst>
                                        </p:cTn>
                                        <p:tgtEl>
                                          <p:spTgt spid="34853">
                                            <p:txEl>
                                              <p:pRg st="0" end="0"/>
                                            </p:txEl>
                                          </p:spTgt>
                                        </p:tgtEl>
                                        <p:attrNameLst>
                                          <p:attrName>style.visibility</p:attrName>
                                        </p:attrNameLst>
                                      </p:cBhvr>
                                      <p:to>
                                        <p:strVal val="visible"/>
                                      </p:to>
                                    </p:set>
                                    <p:animEffect transition="in" filter="wipe(up)">
                                      <p:cBhvr>
                                        <p:cTn id="17" dur="75"/>
                                        <p:tgtEl>
                                          <p:spTgt spid="3485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iterate type="lt">
                                    <p:tmPct val="100000"/>
                                  </p:iterate>
                                  <p:childTnLst>
                                    <p:set>
                                      <p:cBhvr>
                                        <p:cTn id="21" dur="1" fill="hold">
                                          <p:stCondLst>
                                            <p:cond delay="0"/>
                                          </p:stCondLst>
                                        </p:cTn>
                                        <p:tgtEl>
                                          <p:spTgt spid="34853">
                                            <p:txEl>
                                              <p:pRg st="1" end="1"/>
                                            </p:txEl>
                                          </p:spTgt>
                                        </p:tgtEl>
                                        <p:attrNameLst>
                                          <p:attrName>style.visibility</p:attrName>
                                        </p:attrNameLst>
                                      </p:cBhvr>
                                      <p:to>
                                        <p:strVal val="visible"/>
                                      </p:to>
                                    </p:set>
                                    <p:animEffect transition="in" filter="wipe(up)">
                                      <p:cBhvr>
                                        <p:cTn id="22" dur="75"/>
                                        <p:tgtEl>
                                          <p:spTgt spid="34853">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iterate type="lt">
                                    <p:tmPct val="100000"/>
                                  </p:iterate>
                                  <p:childTnLst>
                                    <p:set>
                                      <p:cBhvr>
                                        <p:cTn id="26" dur="1" fill="hold">
                                          <p:stCondLst>
                                            <p:cond delay="0"/>
                                          </p:stCondLst>
                                        </p:cTn>
                                        <p:tgtEl>
                                          <p:spTgt spid="34820">
                                            <p:txEl>
                                              <p:pRg st="0" end="0"/>
                                            </p:txEl>
                                          </p:spTgt>
                                        </p:tgtEl>
                                        <p:attrNameLst>
                                          <p:attrName>style.visibility</p:attrName>
                                        </p:attrNameLst>
                                      </p:cBhvr>
                                      <p:to>
                                        <p:strVal val="visible"/>
                                      </p:to>
                                    </p:set>
                                    <p:animEffect transition="in" filter="wipe(up)">
                                      <p:cBhvr>
                                        <p:cTn id="27" dur="75"/>
                                        <p:tgtEl>
                                          <p:spTgt spid="34820">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iterate type="lt">
                                    <p:tmPct val="100000"/>
                                  </p:iterate>
                                  <p:childTnLst>
                                    <p:set>
                                      <p:cBhvr>
                                        <p:cTn id="31" dur="1" fill="hold">
                                          <p:stCondLst>
                                            <p:cond delay="0"/>
                                          </p:stCondLst>
                                        </p:cTn>
                                        <p:tgtEl>
                                          <p:spTgt spid="34820">
                                            <p:txEl>
                                              <p:pRg st="1" end="1"/>
                                            </p:txEl>
                                          </p:spTgt>
                                        </p:tgtEl>
                                        <p:attrNameLst>
                                          <p:attrName>style.visibility</p:attrName>
                                        </p:attrNameLst>
                                      </p:cBhvr>
                                      <p:to>
                                        <p:strVal val="visible"/>
                                      </p:to>
                                    </p:set>
                                    <p:animEffect transition="in" filter="wipe(up)">
                                      <p:cBhvr>
                                        <p:cTn id="32" dur="75"/>
                                        <p:tgtEl>
                                          <p:spTgt spid="34820">
                                            <p:txEl>
                                              <p:pRg st="1" end="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p:stCondLst>
                                    <p:cond delay="0"/>
                                  </p:stCondLst>
                                  <p:iterate type="lt">
                                    <p:tmPct val="100000"/>
                                  </p:iterate>
                                  <p:childTnLst>
                                    <p:set>
                                      <p:cBhvr>
                                        <p:cTn id="36" dur="1" fill="hold">
                                          <p:stCondLst>
                                            <p:cond delay="0"/>
                                          </p:stCondLst>
                                        </p:cTn>
                                        <p:tgtEl>
                                          <p:spTgt spid="34820">
                                            <p:txEl>
                                              <p:pRg st="2" end="2"/>
                                            </p:txEl>
                                          </p:spTgt>
                                        </p:tgtEl>
                                        <p:attrNameLst>
                                          <p:attrName>style.visibility</p:attrName>
                                        </p:attrNameLst>
                                      </p:cBhvr>
                                      <p:to>
                                        <p:strVal val="visible"/>
                                      </p:to>
                                    </p:set>
                                    <p:animEffect transition="in" filter="wipe(up)">
                                      <p:cBhvr>
                                        <p:cTn id="37" dur="75"/>
                                        <p:tgtEl>
                                          <p:spTgt spid="34820">
                                            <p:txEl>
                                              <p:pRg st="2" end="2"/>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grpId="0" nodeType="clickEffect">
                                  <p:stCondLst>
                                    <p:cond delay="0"/>
                                  </p:stCondLst>
                                  <p:iterate type="lt">
                                    <p:tmPct val="100000"/>
                                  </p:iterate>
                                  <p:childTnLst>
                                    <p:set>
                                      <p:cBhvr>
                                        <p:cTn id="41" dur="1" fill="hold">
                                          <p:stCondLst>
                                            <p:cond delay="0"/>
                                          </p:stCondLst>
                                        </p:cTn>
                                        <p:tgtEl>
                                          <p:spTgt spid="34855">
                                            <p:txEl>
                                              <p:pRg st="0" end="0"/>
                                            </p:txEl>
                                          </p:spTgt>
                                        </p:tgtEl>
                                        <p:attrNameLst>
                                          <p:attrName>style.visibility</p:attrName>
                                        </p:attrNameLst>
                                      </p:cBhvr>
                                      <p:to>
                                        <p:strVal val="visible"/>
                                      </p:to>
                                    </p:set>
                                    <p:animEffect transition="in" filter="wipe(up)">
                                      <p:cBhvr>
                                        <p:cTn id="42" dur="75"/>
                                        <p:tgtEl>
                                          <p:spTgt spid="34855">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34818"/>
                                        </p:tgtEl>
                                        <p:attrNameLst>
                                          <p:attrName>style.visibility</p:attrName>
                                        </p:attrNameLst>
                                      </p:cBhvr>
                                      <p:to>
                                        <p:strVal val="visible"/>
                                      </p:to>
                                    </p:set>
                                    <p:animEffect transition="in" filter="wipe(left)">
                                      <p:cBhvr>
                                        <p:cTn id="47" dur="500"/>
                                        <p:tgtEl>
                                          <p:spTgt spid="34818"/>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1" fill="hold" grpId="0" nodeType="clickEffect">
                                  <p:stCondLst>
                                    <p:cond delay="0"/>
                                  </p:stCondLst>
                                  <p:iterate type="lt">
                                    <p:tmPct val="100000"/>
                                  </p:iterate>
                                  <p:childTnLst>
                                    <p:set>
                                      <p:cBhvr>
                                        <p:cTn id="51" dur="1" fill="hold">
                                          <p:stCondLst>
                                            <p:cond delay="0"/>
                                          </p:stCondLst>
                                        </p:cTn>
                                        <p:tgtEl>
                                          <p:spTgt spid="34821">
                                            <p:txEl>
                                              <p:pRg st="0" end="0"/>
                                            </p:txEl>
                                          </p:spTgt>
                                        </p:tgtEl>
                                        <p:attrNameLst>
                                          <p:attrName>style.visibility</p:attrName>
                                        </p:attrNameLst>
                                      </p:cBhvr>
                                      <p:to>
                                        <p:strVal val="visible"/>
                                      </p:to>
                                    </p:set>
                                    <p:animEffect transition="in" filter="wipe(up)">
                                      <p:cBhvr>
                                        <p:cTn id="52" dur="75"/>
                                        <p:tgtEl>
                                          <p:spTgt spid="34821">
                                            <p:txEl>
                                              <p:pRg st="0" end="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1" fill="hold" grpId="0" nodeType="clickEffect">
                                  <p:stCondLst>
                                    <p:cond delay="0"/>
                                  </p:stCondLst>
                                  <p:iterate type="lt">
                                    <p:tmPct val="100000"/>
                                  </p:iterate>
                                  <p:childTnLst>
                                    <p:set>
                                      <p:cBhvr>
                                        <p:cTn id="56" dur="1" fill="hold">
                                          <p:stCondLst>
                                            <p:cond delay="0"/>
                                          </p:stCondLst>
                                        </p:cTn>
                                        <p:tgtEl>
                                          <p:spTgt spid="34821">
                                            <p:txEl>
                                              <p:pRg st="1" end="1"/>
                                            </p:txEl>
                                          </p:spTgt>
                                        </p:tgtEl>
                                        <p:attrNameLst>
                                          <p:attrName>style.visibility</p:attrName>
                                        </p:attrNameLst>
                                      </p:cBhvr>
                                      <p:to>
                                        <p:strVal val="visible"/>
                                      </p:to>
                                    </p:set>
                                    <p:animEffect transition="in" filter="wipe(up)">
                                      <p:cBhvr>
                                        <p:cTn id="57" dur="75"/>
                                        <p:tgtEl>
                                          <p:spTgt spid="3482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8" grpId="0" animBg="1"/>
      <p:bldP spid="34819" grpId="0" animBg="1"/>
      <p:bldP spid="34820" grpId="0" autoUpdateAnimBg="0" build="p"/>
      <p:bldP spid="34821" grpId="0" autoUpdateAnimBg="0" build="p"/>
      <p:bldP spid="34853" grpId="0" autoUpdateAnimBg="0" build="p"/>
      <p:bldP spid="34854" grpId="0" autoUpdateAnimBg="0" build="p"/>
      <p:bldP spid="34855" grpId="0" autoUpdateAnimBg="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2"/>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99342770-DEE0-4035-BB31-546725A6B7F3}" type="slidenum">
              <a:rPr lang="zh-CN" altLang="zh-CN">
                <a:latin typeface="Arial Black" panose="020B0A04020102020204" pitchFamily="34" charset="0"/>
              </a:rPr>
            </a:fld>
            <a:endParaRPr lang="zh-CN" altLang="zh-CN">
              <a:latin typeface="Arial Black" panose="020B0A04020102020204" pitchFamily="34" charset="0"/>
            </a:endParaRPr>
          </a:p>
        </p:txBody>
      </p:sp>
      <p:sp>
        <p:nvSpPr>
          <p:cNvPr id="39939" name="Date Placeholder 3"/>
          <p:cNvSpPr>
            <a:spLocks noGrp="1"/>
          </p:cNvSpPr>
          <p:nvPr>
            <p:ph type="dt"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78A7B6D5-9F3A-4BC4-AEA3-C9F0E9169A05}" type="datetime1">
              <a:rPr lang="zh-CN" altLang="en-US"/>
            </a:fld>
            <a:endParaRPr lang="zh-CN" altLang="zh-CN"/>
          </a:p>
        </p:txBody>
      </p:sp>
      <p:sp>
        <p:nvSpPr>
          <p:cNvPr id="35842" name="AutoShape 2"/>
          <p:cNvSpPr>
            <a:spLocks noChangeArrowheads="1"/>
          </p:cNvSpPr>
          <p:nvPr/>
        </p:nvSpPr>
        <p:spPr bwMode="auto">
          <a:xfrm>
            <a:off x="6105525" y="2114550"/>
            <a:ext cx="1771650" cy="609600"/>
          </a:xfrm>
          <a:prstGeom prst="cloudCallout">
            <a:avLst>
              <a:gd name="adj1" fmla="val -17384"/>
              <a:gd name="adj2" fmla="val -108074"/>
            </a:avLst>
          </a:prstGeom>
          <a:solidFill>
            <a:schemeClr val="accent1"/>
          </a:solidFill>
          <a:ln w="9525" cmpd="sng">
            <a:solidFill>
              <a:srgbClr val="FF9933"/>
            </a:solidFill>
            <a:round/>
          </a:ln>
          <a:effectLst/>
        </p:spPr>
        <p:txBody>
          <a:bodyPr/>
          <a:lstStyle/>
          <a:p>
            <a:pPr algn="ctr">
              <a:defRPr/>
            </a:pPr>
            <a:endParaRPr lang="zh-CN" altLang="zh-CN" sz="2800" b="1">
              <a:effectLst>
                <a:outerShdw blurRad="38100" dist="38100" dir="2700000" algn="tl">
                  <a:srgbClr val="FFFFFF"/>
                </a:outerShdw>
              </a:effectLst>
              <a:latin typeface="Times New Roman" panose="02020603050405020304" pitchFamily="18" charset="0"/>
            </a:endParaRPr>
          </a:p>
        </p:txBody>
      </p:sp>
      <p:sp>
        <p:nvSpPr>
          <p:cNvPr id="35843" name="Text Box 3"/>
          <p:cNvSpPr txBox="1">
            <a:spLocks noChangeArrowheads="1"/>
          </p:cNvSpPr>
          <p:nvPr/>
        </p:nvSpPr>
        <p:spPr bwMode="auto">
          <a:xfrm>
            <a:off x="323850" y="2997200"/>
            <a:ext cx="5264150" cy="1458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pPr>
            <a:r>
              <a:rPr lang="zh-CN" altLang="zh-CN" sz="2800" b="1">
                <a:latin typeface="Times New Roman" panose="02020603050405020304" pitchFamily="18" charset="0"/>
              </a:rPr>
              <a:t>反偏时，反向电流值很小，              反向电阻很大，</a:t>
            </a:r>
            <a:endParaRPr lang="zh-CN" altLang="zh-CN" sz="2800" b="1">
              <a:latin typeface="Times New Roman" panose="02020603050405020304" pitchFamily="18" charset="0"/>
            </a:endParaRPr>
          </a:p>
          <a:p>
            <a:pPr eaLnBrk="1" hangingPunct="1">
              <a:spcBef>
                <a:spcPct val="20000"/>
              </a:spcBef>
            </a:pPr>
            <a:r>
              <a:rPr lang="zh-CN" altLang="zh-CN" sz="2800" b="1">
                <a:latin typeface="Times New Roman" panose="02020603050405020304" pitchFamily="18" charset="0"/>
              </a:rPr>
              <a:t>反向电压超过</a:t>
            </a:r>
            <a:r>
              <a:rPr lang="zh-CN" altLang="zh-CN" sz="2800" b="1" i="1">
                <a:solidFill>
                  <a:srgbClr val="FF0000"/>
                </a:solidFill>
                <a:latin typeface="Times New Roman" panose="02020603050405020304" pitchFamily="18" charset="0"/>
              </a:rPr>
              <a:t>U</a:t>
            </a:r>
            <a:r>
              <a:rPr lang="zh-CN" altLang="zh-CN" sz="2800" b="1" baseline="-25000">
                <a:solidFill>
                  <a:srgbClr val="FF0000"/>
                </a:solidFill>
                <a:latin typeface="Times New Roman" panose="02020603050405020304" pitchFamily="18" charset="0"/>
              </a:rPr>
              <a:t>BR</a:t>
            </a:r>
            <a:r>
              <a:rPr lang="zh-CN" altLang="zh-CN" sz="2800" b="1">
                <a:latin typeface="Times New Roman" panose="02020603050405020304" pitchFamily="18" charset="0"/>
              </a:rPr>
              <a:t>则被击穿。</a:t>
            </a:r>
            <a:endParaRPr lang="zh-CN" altLang="zh-CN" sz="2800" b="1">
              <a:latin typeface="Times New Roman" panose="02020603050405020304" pitchFamily="18" charset="0"/>
            </a:endParaRPr>
          </a:p>
        </p:txBody>
      </p:sp>
      <p:grpSp>
        <p:nvGrpSpPr>
          <p:cNvPr id="2" name="Group 4"/>
          <p:cNvGrpSpPr/>
          <p:nvPr/>
        </p:nvGrpSpPr>
        <p:grpSpPr bwMode="auto">
          <a:xfrm>
            <a:off x="5895975" y="1557338"/>
            <a:ext cx="2474913" cy="1490662"/>
            <a:chOff x="0" y="0"/>
            <a:chExt cx="1440" cy="864"/>
          </a:xfrm>
        </p:grpSpPr>
        <p:sp>
          <p:nvSpPr>
            <p:cNvPr id="39976" name="Line 5"/>
            <p:cNvSpPr>
              <a:spLocks noChangeShapeType="1"/>
            </p:cNvSpPr>
            <p:nvPr/>
          </p:nvSpPr>
          <p:spPr bwMode="auto">
            <a:xfrm flipH="1">
              <a:off x="240" y="48"/>
              <a:ext cx="1056" cy="0"/>
            </a:xfrm>
            <a:prstGeom prst="line">
              <a:avLst/>
            </a:prstGeom>
            <a:noFill/>
            <a:ln w="28575">
              <a:solidFill>
                <a:srgbClr val="CC6600"/>
              </a:solidFill>
              <a:round/>
            </a:ln>
            <a:extLst>
              <a:ext uri="{909E8E84-426E-40DD-AFC4-6F175D3DCCD1}">
                <a14:hiddenFill xmlns:a14="http://schemas.microsoft.com/office/drawing/2010/main">
                  <a:noFill/>
                </a14:hiddenFill>
              </a:ext>
            </a:extLst>
          </p:spPr>
          <p:txBody>
            <a:bodyPr/>
            <a:lstStyle/>
            <a:p>
              <a:endParaRPr lang="zh-CN" altLang="en-US"/>
            </a:p>
          </p:txBody>
        </p:sp>
        <p:grpSp>
          <p:nvGrpSpPr>
            <p:cNvPr id="39977" name="Group 6"/>
            <p:cNvGrpSpPr/>
            <p:nvPr/>
          </p:nvGrpSpPr>
          <p:grpSpPr bwMode="auto">
            <a:xfrm>
              <a:off x="0" y="0"/>
              <a:ext cx="1440" cy="864"/>
              <a:chOff x="0" y="0"/>
              <a:chExt cx="1440" cy="864"/>
            </a:xfrm>
          </p:grpSpPr>
          <p:sp>
            <p:nvSpPr>
              <p:cNvPr id="39978" name="未知"/>
              <p:cNvSpPr/>
              <p:nvPr/>
            </p:nvSpPr>
            <p:spPr bwMode="auto">
              <a:xfrm>
                <a:off x="1296" y="0"/>
                <a:ext cx="144" cy="56"/>
              </a:xfrm>
              <a:custGeom>
                <a:avLst/>
                <a:gdLst>
                  <a:gd name="T0" fmla="*/ 144 w 144"/>
                  <a:gd name="T1" fmla="*/ 0 h 56"/>
                  <a:gd name="T2" fmla="*/ 48 w 144"/>
                  <a:gd name="T3" fmla="*/ 48 h 56"/>
                  <a:gd name="T4" fmla="*/ 0 w 144"/>
                  <a:gd name="T5" fmla="*/ 48 h 56"/>
                  <a:gd name="T6" fmla="*/ 0 60000 65536"/>
                  <a:gd name="T7" fmla="*/ 0 60000 65536"/>
                  <a:gd name="T8" fmla="*/ 0 60000 65536"/>
                  <a:gd name="T9" fmla="*/ 0 w 144"/>
                  <a:gd name="T10" fmla="*/ 0 h 56"/>
                  <a:gd name="T11" fmla="*/ 144 w 144"/>
                  <a:gd name="T12" fmla="*/ 56 h 56"/>
                </a:gdLst>
                <a:ahLst/>
                <a:cxnLst>
                  <a:cxn ang="T6">
                    <a:pos x="T0" y="T1"/>
                  </a:cxn>
                  <a:cxn ang="T7">
                    <a:pos x="T2" y="T3"/>
                  </a:cxn>
                  <a:cxn ang="T8">
                    <a:pos x="T4" y="T5"/>
                  </a:cxn>
                </a:cxnLst>
                <a:rect l="T9" t="T10" r="T11" b="T12"/>
                <a:pathLst>
                  <a:path w="144" h="56">
                    <a:moveTo>
                      <a:pt x="144" y="0"/>
                    </a:moveTo>
                    <a:cubicBezTo>
                      <a:pt x="108" y="20"/>
                      <a:pt x="72" y="40"/>
                      <a:pt x="48" y="48"/>
                    </a:cubicBezTo>
                    <a:cubicBezTo>
                      <a:pt x="24" y="56"/>
                      <a:pt x="12" y="52"/>
                      <a:pt x="0" y="48"/>
                    </a:cubicBezTo>
                  </a:path>
                </a:pathLst>
              </a:custGeom>
              <a:noFill/>
              <a:ln w="28575" cmpd="sng">
                <a:solidFill>
                  <a:srgbClr val="CC66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79" name="未知"/>
              <p:cNvSpPr/>
              <p:nvPr/>
            </p:nvSpPr>
            <p:spPr bwMode="auto">
              <a:xfrm>
                <a:off x="0" y="40"/>
                <a:ext cx="240" cy="392"/>
              </a:xfrm>
              <a:custGeom>
                <a:avLst/>
                <a:gdLst>
                  <a:gd name="T0" fmla="*/ 240 w 240"/>
                  <a:gd name="T1" fmla="*/ 8 h 344"/>
                  <a:gd name="T2" fmla="*/ 48 w 240"/>
                  <a:gd name="T3" fmla="*/ 56 h 344"/>
                  <a:gd name="T4" fmla="*/ 0 w 240"/>
                  <a:gd name="T5" fmla="*/ 344 h 344"/>
                  <a:gd name="T6" fmla="*/ 0 60000 65536"/>
                  <a:gd name="T7" fmla="*/ 0 60000 65536"/>
                  <a:gd name="T8" fmla="*/ 0 60000 65536"/>
                  <a:gd name="T9" fmla="*/ 0 w 240"/>
                  <a:gd name="T10" fmla="*/ 0 h 344"/>
                  <a:gd name="T11" fmla="*/ 240 w 240"/>
                  <a:gd name="T12" fmla="*/ 344 h 344"/>
                </a:gdLst>
                <a:ahLst/>
                <a:cxnLst>
                  <a:cxn ang="T6">
                    <a:pos x="T0" y="T1"/>
                  </a:cxn>
                  <a:cxn ang="T7">
                    <a:pos x="T2" y="T3"/>
                  </a:cxn>
                  <a:cxn ang="T8">
                    <a:pos x="T4" y="T5"/>
                  </a:cxn>
                </a:cxnLst>
                <a:rect l="T9" t="T10" r="T11" b="T12"/>
                <a:pathLst>
                  <a:path w="240" h="344">
                    <a:moveTo>
                      <a:pt x="240" y="8"/>
                    </a:moveTo>
                    <a:cubicBezTo>
                      <a:pt x="164" y="4"/>
                      <a:pt x="88" y="0"/>
                      <a:pt x="48" y="56"/>
                    </a:cubicBezTo>
                    <a:cubicBezTo>
                      <a:pt x="8" y="112"/>
                      <a:pt x="4" y="228"/>
                      <a:pt x="0" y="344"/>
                    </a:cubicBezTo>
                  </a:path>
                </a:pathLst>
              </a:custGeom>
              <a:noFill/>
              <a:ln w="28575" cmpd="sng">
                <a:solidFill>
                  <a:srgbClr val="CC66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80" name="Line 9"/>
              <p:cNvSpPr>
                <a:spLocks noChangeShapeType="1"/>
              </p:cNvSpPr>
              <p:nvPr/>
            </p:nvSpPr>
            <p:spPr bwMode="auto">
              <a:xfrm>
                <a:off x="0" y="432"/>
                <a:ext cx="0" cy="432"/>
              </a:xfrm>
              <a:prstGeom prst="line">
                <a:avLst/>
              </a:prstGeom>
              <a:noFill/>
              <a:ln w="28575">
                <a:solidFill>
                  <a:srgbClr val="CC6600"/>
                </a:solidFill>
                <a:round/>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4" name="Group 10"/>
          <p:cNvGrpSpPr/>
          <p:nvPr/>
        </p:nvGrpSpPr>
        <p:grpSpPr bwMode="auto">
          <a:xfrm flipH="1">
            <a:off x="6329363" y="1333500"/>
            <a:ext cx="53975" cy="536575"/>
            <a:chOff x="0" y="0"/>
            <a:chExt cx="0" cy="240"/>
          </a:xfrm>
        </p:grpSpPr>
        <p:sp>
          <p:nvSpPr>
            <p:cNvPr id="39974" name="Line 11"/>
            <p:cNvSpPr>
              <a:spLocks noChangeShapeType="1"/>
            </p:cNvSpPr>
            <p:nvPr/>
          </p:nvSpPr>
          <p:spPr bwMode="auto">
            <a:xfrm>
              <a:off x="0" y="0"/>
              <a:ext cx="0" cy="96"/>
            </a:xfrm>
            <a:prstGeom prst="line">
              <a:avLst/>
            </a:prstGeom>
            <a:noFill/>
            <a:ln w="38100">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9975" name="Line 12"/>
            <p:cNvSpPr>
              <a:spLocks noChangeShapeType="1"/>
            </p:cNvSpPr>
            <p:nvPr/>
          </p:nvSpPr>
          <p:spPr bwMode="auto">
            <a:xfrm flipV="1">
              <a:off x="0" y="144"/>
              <a:ext cx="0" cy="96"/>
            </a:xfrm>
            <a:prstGeom prst="line">
              <a:avLst/>
            </a:prstGeom>
            <a:noFill/>
            <a:ln w="38100">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35853" name="Text Box 13"/>
          <p:cNvSpPr txBox="1">
            <a:spLocks noChangeArrowheads="1"/>
          </p:cNvSpPr>
          <p:nvPr/>
        </p:nvSpPr>
        <p:spPr bwMode="auto">
          <a:xfrm>
            <a:off x="6102350" y="930275"/>
            <a:ext cx="457200" cy="396875"/>
          </a:xfrm>
          <a:prstGeom prst="rect">
            <a:avLst/>
          </a:prstGeom>
          <a:noFill/>
          <a:ln w="9525">
            <a:noFill/>
            <a:miter lim="800000"/>
          </a:ln>
          <a:effectLst/>
        </p:spPr>
        <p:txBody>
          <a:bodyPr>
            <a:spAutoFit/>
          </a:bodyPr>
          <a:lstStyle/>
          <a:p>
            <a:pPr>
              <a:spcBef>
                <a:spcPct val="50000"/>
              </a:spcBef>
              <a:defRPr/>
            </a:pPr>
            <a:r>
              <a:rPr lang="zh-CN" altLang="zh-CN" sz="2000" b="1" i="1">
                <a:solidFill>
                  <a:srgbClr val="FF0000"/>
                </a:solidFill>
                <a:effectLst>
                  <a:outerShdw blurRad="38100" dist="38100" dir="2700000" algn="tl">
                    <a:srgbClr val="C0C0C0"/>
                  </a:outerShdw>
                </a:effectLst>
                <a:latin typeface="Times New Roman" panose="02020603050405020304" pitchFamily="18" charset="0"/>
              </a:rPr>
              <a:t>I</a:t>
            </a:r>
            <a:r>
              <a:rPr lang="zh-CN" altLang="zh-CN" sz="2000" b="1" baseline="-25000">
                <a:solidFill>
                  <a:srgbClr val="FF0000"/>
                </a:solidFill>
                <a:effectLst>
                  <a:outerShdw blurRad="38100" dist="38100" dir="2700000" algn="tl">
                    <a:srgbClr val="C0C0C0"/>
                  </a:outerShdw>
                </a:effectLst>
                <a:latin typeface="Times New Roman" panose="02020603050405020304" pitchFamily="18" charset="0"/>
              </a:rPr>
              <a:t>S</a:t>
            </a:r>
            <a:endParaRPr lang="zh-CN" altLang="zh-CN" sz="2000" b="1" baseline="-25000">
              <a:solidFill>
                <a:srgbClr val="FF0000"/>
              </a:solidFill>
              <a:effectLst>
                <a:outerShdw blurRad="38100" dist="38100" dir="2700000" algn="tl">
                  <a:srgbClr val="C0C0C0"/>
                </a:outerShdw>
              </a:effectLst>
              <a:latin typeface="Times New Roman" panose="02020603050405020304" pitchFamily="18" charset="0"/>
            </a:endParaRPr>
          </a:p>
        </p:txBody>
      </p:sp>
      <p:sp>
        <p:nvSpPr>
          <p:cNvPr id="35854" name="Line 14"/>
          <p:cNvSpPr>
            <a:spLocks noChangeShapeType="1"/>
          </p:cNvSpPr>
          <p:nvPr/>
        </p:nvSpPr>
        <p:spPr bwMode="auto">
          <a:xfrm>
            <a:off x="5894388" y="1593850"/>
            <a:ext cx="0" cy="457200"/>
          </a:xfrm>
          <a:prstGeom prst="line">
            <a:avLst/>
          </a:prstGeom>
          <a:noFill/>
          <a:ln w="38100">
            <a:solidFill>
              <a:srgbClr val="0000FF"/>
            </a:solidFill>
            <a:prstDash val="sysDot"/>
            <a:round/>
          </a:ln>
          <a:extLst>
            <a:ext uri="{909E8E84-426E-40DD-AFC4-6F175D3DCCD1}">
              <a14:hiddenFill xmlns:a14="http://schemas.microsoft.com/office/drawing/2010/main">
                <a:noFill/>
              </a14:hiddenFill>
            </a:ext>
          </a:extLst>
        </p:spPr>
        <p:txBody>
          <a:bodyPr/>
          <a:lstStyle/>
          <a:p>
            <a:endParaRPr lang="zh-CN" altLang="en-US"/>
          </a:p>
        </p:txBody>
      </p:sp>
      <p:sp>
        <p:nvSpPr>
          <p:cNvPr id="35855" name="Text Box 15"/>
          <p:cNvSpPr txBox="1">
            <a:spLocks noChangeArrowheads="1"/>
          </p:cNvSpPr>
          <p:nvPr/>
        </p:nvSpPr>
        <p:spPr bwMode="auto">
          <a:xfrm>
            <a:off x="6340475" y="2219325"/>
            <a:ext cx="1244600" cy="396875"/>
          </a:xfrm>
          <a:prstGeom prst="rect">
            <a:avLst/>
          </a:prstGeom>
          <a:noFill/>
          <a:ln w="9525">
            <a:noFill/>
            <a:miter lim="800000"/>
          </a:ln>
          <a:effectLst/>
        </p:spPr>
        <p:txBody>
          <a:bodyPr>
            <a:spAutoFit/>
          </a:bodyPr>
          <a:lstStyle/>
          <a:p>
            <a:pPr>
              <a:spcBef>
                <a:spcPct val="50000"/>
              </a:spcBef>
              <a:defRPr/>
            </a:pPr>
            <a:r>
              <a:rPr lang="zh-CN" sz="2000" b="1">
                <a:solidFill>
                  <a:srgbClr val="FF0000"/>
                </a:solidFill>
                <a:effectLst>
                  <a:outerShdw blurRad="38100" dist="38100" dir="2700000" algn="tl">
                    <a:srgbClr val="C0C0C0"/>
                  </a:outerShdw>
                </a:effectLst>
                <a:latin typeface="Times New Roman" panose="02020603050405020304" pitchFamily="18" charset="0"/>
              </a:rPr>
              <a:t>反向特性</a:t>
            </a:r>
            <a:endParaRPr lang="zh-CN" sz="2000" b="1">
              <a:solidFill>
                <a:srgbClr val="FF0000"/>
              </a:solidFill>
              <a:effectLst>
                <a:outerShdw blurRad="38100" dist="38100" dir="2700000" algn="tl">
                  <a:srgbClr val="C0C0C0"/>
                </a:outerShdw>
              </a:effectLst>
              <a:latin typeface="Times New Roman" panose="02020603050405020304" pitchFamily="18" charset="0"/>
            </a:endParaRPr>
          </a:p>
        </p:txBody>
      </p:sp>
      <p:sp>
        <p:nvSpPr>
          <p:cNvPr id="35856" name="Text Box 16"/>
          <p:cNvSpPr txBox="1">
            <a:spLocks noChangeArrowheads="1"/>
          </p:cNvSpPr>
          <p:nvPr/>
        </p:nvSpPr>
        <p:spPr bwMode="auto">
          <a:xfrm>
            <a:off x="5481638" y="1128713"/>
            <a:ext cx="615950" cy="396875"/>
          </a:xfrm>
          <a:prstGeom prst="rect">
            <a:avLst/>
          </a:prstGeom>
          <a:noFill/>
          <a:ln w="9525">
            <a:noFill/>
            <a:miter lim="800000"/>
          </a:ln>
          <a:effectLst/>
        </p:spPr>
        <p:txBody>
          <a:bodyPr>
            <a:spAutoFit/>
          </a:bodyPr>
          <a:lstStyle/>
          <a:p>
            <a:pPr>
              <a:spcBef>
                <a:spcPct val="50000"/>
              </a:spcBef>
              <a:defRPr/>
            </a:pPr>
            <a:r>
              <a:rPr lang="zh-CN" altLang="zh-CN" sz="2000" b="1" i="1">
                <a:solidFill>
                  <a:srgbClr val="FF0000"/>
                </a:solidFill>
                <a:effectLst>
                  <a:outerShdw blurRad="38100" dist="38100" dir="2700000" algn="tl">
                    <a:srgbClr val="C0C0C0"/>
                  </a:outerShdw>
                </a:effectLst>
                <a:latin typeface="Times New Roman" panose="02020603050405020304" pitchFamily="18" charset="0"/>
              </a:rPr>
              <a:t>U</a:t>
            </a:r>
            <a:r>
              <a:rPr lang="zh-CN" altLang="zh-CN" sz="2000" b="1" baseline="-25000">
                <a:solidFill>
                  <a:srgbClr val="FF0000"/>
                </a:solidFill>
                <a:effectLst>
                  <a:outerShdw blurRad="38100" dist="38100" dir="2700000" algn="tl">
                    <a:srgbClr val="C0C0C0"/>
                  </a:outerShdw>
                </a:effectLst>
                <a:latin typeface="Times New Roman" panose="02020603050405020304" pitchFamily="18" charset="0"/>
              </a:rPr>
              <a:t>BR</a:t>
            </a:r>
            <a:endParaRPr lang="zh-CN" altLang="zh-CN" sz="2000" b="1" baseline="-25000">
              <a:solidFill>
                <a:srgbClr val="FF0000"/>
              </a:solidFill>
              <a:effectLst>
                <a:outerShdw blurRad="38100" dist="38100" dir="2700000" algn="tl">
                  <a:srgbClr val="C0C0C0"/>
                </a:outerShdw>
              </a:effectLst>
              <a:latin typeface="Times New Roman" panose="02020603050405020304" pitchFamily="18" charset="0"/>
            </a:endParaRPr>
          </a:p>
        </p:txBody>
      </p:sp>
      <p:sp>
        <p:nvSpPr>
          <p:cNvPr id="35857" name="Text Box 17"/>
          <p:cNvSpPr txBox="1">
            <a:spLocks noChangeArrowheads="1"/>
          </p:cNvSpPr>
          <p:nvPr/>
        </p:nvSpPr>
        <p:spPr bwMode="auto">
          <a:xfrm>
            <a:off x="323850" y="4868863"/>
            <a:ext cx="5400675" cy="1160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zh-CN" sz="2800" b="1">
                <a:solidFill>
                  <a:srgbClr val="0000FF"/>
                </a:solidFill>
                <a:latin typeface="Times New Roman" panose="02020603050405020304" pitchFamily="18" charset="0"/>
              </a:rPr>
              <a:t>结论：</a:t>
            </a:r>
            <a:r>
              <a:rPr lang="zh-CN" altLang="zh-CN" sz="2800" b="1">
                <a:solidFill>
                  <a:srgbClr val="FF6600"/>
                </a:solidFill>
                <a:latin typeface="Times New Roman" panose="02020603050405020304" pitchFamily="18" charset="0"/>
              </a:rPr>
              <a:t>二极管具有单向导电性，</a:t>
            </a:r>
            <a:endParaRPr lang="zh-CN" altLang="zh-CN" sz="2800" b="1">
              <a:solidFill>
                <a:srgbClr val="FF6600"/>
              </a:solidFill>
              <a:latin typeface="Times New Roman" panose="02020603050405020304" pitchFamily="18" charset="0"/>
            </a:endParaRPr>
          </a:p>
          <a:p>
            <a:pPr eaLnBrk="1" hangingPunct="1">
              <a:spcBef>
                <a:spcPct val="50000"/>
              </a:spcBef>
            </a:pPr>
            <a:r>
              <a:rPr lang="zh-CN" altLang="zh-CN" sz="2800" b="1">
                <a:solidFill>
                  <a:srgbClr val="FF6600"/>
                </a:solidFill>
                <a:latin typeface="Times New Roman" panose="02020603050405020304" pitchFamily="18" charset="0"/>
              </a:rPr>
              <a:t>             正向导通，反向截止。</a:t>
            </a:r>
            <a:endParaRPr lang="zh-CN" altLang="zh-CN" sz="2800" b="1">
              <a:solidFill>
                <a:srgbClr val="FF6600"/>
              </a:solidFill>
              <a:latin typeface="Times New Roman" panose="02020603050405020304" pitchFamily="18" charset="0"/>
            </a:endParaRPr>
          </a:p>
        </p:txBody>
      </p:sp>
      <p:sp>
        <p:nvSpPr>
          <p:cNvPr id="35858" name="AutoShape 18"/>
          <p:cNvSpPr>
            <a:spLocks noChangeArrowheads="1"/>
          </p:cNvSpPr>
          <p:nvPr/>
        </p:nvSpPr>
        <p:spPr bwMode="auto">
          <a:xfrm>
            <a:off x="4241800" y="400050"/>
            <a:ext cx="2609850" cy="533400"/>
          </a:xfrm>
          <a:prstGeom prst="wedgeEllipseCallout">
            <a:avLst>
              <a:gd name="adj1" fmla="val 25426"/>
              <a:gd name="adj2" fmla="val 79167"/>
            </a:avLst>
          </a:prstGeom>
          <a:solidFill>
            <a:srgbClr val="FFCCFF"/>
          </a:solidFill>
          <a:ln w="9525" cmpd="sng">
            <a:solidFill>
              <a:srgbClr val="CCFFCC"/>
            </a:solidFill>
            <a:miter lim="800000"/>
          </a:ln>
          <a:effectLst/>
        </p:spPr>
        <p:txBody>
          <a:bodyPr/>
          <a:lstStyle/>
          <a:p>
            <a:pPr algn="ctr">
              <a:defRPr/>
            </a:pPr>
            <a:endParaRPr lang="zh-CN" altLang="zh-CN" sz="2800" b="1">
              <a:effectLst>
                <a:outerShdw blurRad="38100" dist="38100" dir="2700000" algn="tl">
                  <a:srgbClr val="FFFFFF"/>
                </a:outerShdw>
              </a:effectLst>
              <a:latin typeface="Times New Roman" panose="02020603050405020304" pitchFamily="18" charset="0"/>
            </a:endParaRPr>
          </a:p>
        </p:txBody>
      </p:sp>
      <p:sp>
        <p:nvSpPr>
          <p:cNvPr id="35859" name="Text Box 19"/>
          <p:cNvSpPr txBox="1">
            <a:spLocks noChangeArrowheads="1"/>
          </p:cNvSpPr>
          <p:nvPr/>
        </p:nvSpPr>
        <p:spPr bwMode="auto">
          <a:xfrm>
            <a:off x="4552950" y="425450"/>
            <a:ext cx="2095500" cy="457200"/>
          </a:xfrm>
          <a:prstGeom prst="rect">
            <a:avLst/>
          </a:prstGeom>
          <a:noFill/>
          <a:ln w="9525">
            <a:noFill/>
            <a:miter lim="800000"/>
          </a:ln>
          <a:effectLst/>
        </p:spPr>
        <p:txBody>
          <a:bodyPr>
            <a:spAutoFit/>
          </a:bodyPr>
          <a:lstStyle/>
          <a:p>
            <a:pPr>
              <a:spcBef>
                <a:spcPct val="50000"/>
              </a:spcBef>
              <a:defRPr/>
            </a:pPr>
            <a:r>
              <a:rPr lang="zh-CN" sz="2400" b="1">
                <a:solidFill>
                  <a:srgbClr val="0000FF"/>
                </a:solidFill>
                <a:effectLst>
                  <a:outerShdw blurRad="38100" dist="38100" dir="2700000" algn="tl">
                    <a:srgbClr val="C0C0C0"/>
                  </a:outerShdw>
                </a:effectLst>
                <a:latin typeface="Times New Roman" panose="02020603050405020304" pitchFamily="18" charset="0"/>
              </a:rPr>
              <a:t>反向饱和电流</a:t>
            </a:r>
            <a:endParaRPr lang="zh-CN" sz="2400">
              <a:effectLst>
                <a:outerShdw blurRad="38100" dist="38100" dir="2700000" algn="tl">
                  <a:srgbClr val="C0C0C0"/>
                </a:outerShdw>
              </a:effectLst>
              <a:latin typeface="Times New Roman" panose="02020603050405020304" pitchFamily="18" charset="0"/>
            </a:endParaRPr>
          </a:p>
        </p:txBody>
      </p:sp>
      <p:sp>
        <p:nvSpPr>
          <p:cNvPr id="35860" name="AutoShape 20"/>
          <p:cNvSpPr>
            <a:spLocks noChangeArrowheads="1"/>
          </p:cNvSpPr>
          <p:nvPr/>
        </p:nvSpPr>
        <p:spPr bwMode="auto">
          <a:xfrm>
            <a:off x="3132138" y="1052513"/>
            <a:ext cx="2087562" cy="863600"/>
          </a:xfrm>
          <a:prstGeom prst="wedgeEllipseCallout">
            <a:avLst>
              <a:gd name="adj1" fmla="val 79963"/>
              <a:gd name="adj2" fmla="val 17278"/>
            </a:avLst>
          </a:prstGeom>
          <a:solidFill>
            <a:srgbClr val="FFCCFF"/>
          </a:solidFill>
          <a:ln w="9525" cmpd="sng">
            <a:solidFill>
              <a:srgbClr val="CCFFCC"/>
            </a:solidFill>
            <a:miter lim="800000"/>
          </a:ln>
          <a:effectLst/>
        </p:spPr>
        <p:txBody>
          <a:bodyPr/>
          <a:lstStyle/>
          <a:p>
            <a:pPr algn="ctr">
              <a:defRPr/>
            </a:pPr>
            <a:r>
              <a:rPr lang="zh-CN" sz="2400" b="1">
                <a:solidFill>
                  <a:srgbClr val="0000FF"/>
                </a:solidFill>
                <a:effectLst>
                  <a:outerShdw blurRad="38100" dist="38100" dir="2700000" algn="tl">
                    <a:srgbClr val="000000"/>
                  </a:outerShdw>
                </a:effectLst>
                <a:latin typeface="Times New Roman" panose="02020603050405020304" pitchFamily="18" charset="0"/>
              </a:rPr>
              <a:t>反向击穿电压</a:t>
            </a:r>
            <a:endParaRPr lang="zh-CN" sz="2400" b="1">
              <a:solidFill>
                <a:srgbClr val="0000FF"/>
              </a:solidFill>
              <a:effectLst>
                <a:outerShdw blurRad="38100" dist="38100" dir="2700000" algn="tl">
                  <a:srgbClr val="000000"/>
                </a:outerShdw>
              </a:effectLst>
              <a:latin typeface="Times New Roman" panose="02020603050405020304" pitchFamily="18" charset="0"/>
            </a:endParaRPr>
          </a:p>
        </p:txBody>
      </p:sp>
      <p:sp>
        <p:nvSpPr>
          <p:cNvPr id="35861" name="Text Box 21"/>
          <p:cNvSpPr txBox="1">
            <a:spLocks noChangeArrowheads="1"/>
          </p:cNvSpPr>
          <p:nvPr/>
        </p:nvSpPr>
        <p:spPr bwMode="auto">
          <a:xfrm>
            <a:off x="395288" y="981075"/>
            <a:ext cx="2876550" cy="519113"/>
          </a:xfrm>
          <a:prstGeom prst="rect">
            <a:avLst/>
          </a:prstGeom>
          <a:noFill/>
          <a:ln w="9525">
            <a:noFill/>
            <a:miter lim="800000"/>
          </a:ln>
          <a:effectLst/>
        </p:spPr>
        <p:txBody>
          <a:bodyPr>
            <a:spAutoFit/>
          </a:bodyPr>
          <a:lstStyle/>
          <a:p>
            <a:pPr>
              <a:spcBef>
                <a:spcPct val="50000"/>
              </a:spcBef>
              <a:buFont typeface="Times New Roman" panose="02020603050405020304" pitchFamily="18" charset="0"/>
              <a:buChar char="♥"/>
              <a:defRPr/>
            </a:pPr>
            <a:r>
              <a:rPr lang="zh-CN" altLang="zh-CN" sz="2800" b="1">
                <a:solidFill>
                  <a:srgbClr val="990033"/>
                </a:solidFill>
                <a:effectLst>
                  <a:outerShdw blurRad="38100" dist="38100" dir="2700000" algn="tl">
                    <a:srgbClr val="C0C0C0"/>
                  </a:outerShdw>
                </a:effectLst>
                <a:latin typeface="Times New Roman" panose="02020603050405020304" pitchFamily="18" charset="0"/>
              </a:rPr>
              <a:t>  </a:t>
            </a:r>
            <a:r>
              <a:rPr lang="zh-CN" sz="2800" b="1">
                <a:solidFill>
                  <a:srgbClr val="FF0066"/>
                </a:solidFill>
                <a:effectLst>
                  <a:outerShdw blurRad="38100" dist="38100" dir="2700000" algn="tl">
                    <a:srgbClr val="C0C0C0"/>
                  </a:outerShdw>
                </a:effectLst>
                <a:latin typeface="Times New Roman" panose="02020603050405020304" pitchFamily="18" charset="0"/>
              </a:rPr>
              <a:t>反向特性</a:t>
            </a:r>
            <a:endParaRPr lang="zh-CN" sz="2800" b="1">
              <a:solidFill>
                <a:srgbClr val="FF0066"/>
              </a:solidFill>
              <a:effectLst>
                <a:outerShdw blurRad="38100" dist="38100" dir="2700000" algn="tl">
                  <a:srgbClr val="C0C0C0"/>
                </a:outerShdw>
              </a:effectLst>
              <a:latin typeface="Times New Roman" panose="02020603050405020304" pitchFamily="18" charset="0"/>
            </a:endParaRPr>
          </a:p>
        </p:txBody>
      </p:sp>
      <p:grpSp>
        <p:nvGrpSpPr>
          <p:cNvPr id="5" name="Group 22"/>
          <p:cNvGrpSpPr/>
          <p:nvPr/>
        </p:nvGrpSpPr>
        <p:grpSpPr bwMode="auto">
          <a:xfrm>
            <a:off x="5402263" y="730250"/>
            <a:ext cx="3741737" cy="2847975"/>
            <a:chOff x="0" y="0"/>
            <a:chExt cx="2165" cy="1794"/>
          </a:xfrm>
        </p:grpSpPr>
        <p:grpSp>
          <p:nvGrpSpPr>
            <p:cNvPr id="39954" name="Group 23"/>
            <p:cNvGrpSpPr/>
            <p:nvPr/>
          </p:nvGrpSpPr>
          <p:grpSpPr bwMode="auto">
            <a:xfrm>
              <a:off x="0" y="0"/>
              <a:ext cx="2165" cy="1794"/>
              <a:chOff x="0" y="0"/>
              <a:chExt cx="2165" cy="1794"/>
            </a:xfrm>
          </p:grpSpPr>
          <p:grpSp>
            <p:nvGrpSpPr>
              <p:cNvPr id="39956" name="Group 24"/>
              <p:cNvGrpSpPr/>
              <p:nvPr/>
            </p:nvGrpSpPr>
            <p:grpSpPr bwMode="auto">
              <a:xfrm>
                <a:off x="1729" y="761"/>
                <a:ext cx="288" cy="682"/>
                <a:chOff x="0" y="0"/>
                <a:chExt cx="288" cy="682"/>
              </a:xfrm>
            </p:grpSpPr>
            <p:sp>
              <p:nvSpPr>
                <p:cNvPr id="35865" name="Text Box 25"/>
                <p:cNvSpPr txBox="1">
                  <a:spLocks noChangeArrowheads="1"/>
                </p:cNvSpPr>
                <p:nvPr/>
              </p:nvSpPr>
              <p:spPr bwMode="auto">
                <a:xfrm>
                  <a:off x="0" y="0"/>
                  <a:ext cx="241" cy="250"/>
                </a:xfrm>
                <a:prstGeom prst="rect">
                  <a:avLst/>
                </a:prstGeom>
                <a:noFill/>
                <a:ln w="9525">
                  <a:noFill/>
                  <a:miter lim="800000"/>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zh-CN" sz="2000" b="1">
                      <a:solidFill>
                        <a:srgbClr val="FF9900"/>
                      </a:solidFill>
                      <a:effectLst>
                        <a:outerShdw blurRad="38100" dist="38100" dir="2700000" algn="tl">
                          <a:srgbClr val="C0C0C0"/>
                        </a:outerShdw>
                      </a:effectLst>
                      <a:latin typeface="Times New Roman" panose="02020603050405020304" pitchFamily="18" charset="0"/>
                    </a:rPr>
                    <a:t>2</a:t>
                  </a:r>
                  <a:endParaRPr lang="zh-CN" altLang="zh-CN" sz="2000" b="1">
                    <a:solidFill>
                      <a:srgbClr val="FF9900"/>
                    </a:solidFill>
                    <a:effectLst>
                      <a:outerShdw blurRad="38100" dist="38100" dir="2700000" algn="tl">
                        <a:srgbClr val="C0C0C0"/>
                      </a:outerShdw>
                    </a:effectLst>
                    <a:latin typeface="Times New Roman" panose="02020603050405020304" pitchFamily="18" charset="0"/>
                  </a:endParaRPr>
                </a:p>
              </p:txBody>
            </p:sp>
            <p:sp>
              <p:nvSpPr>
                <p:cNvPr id="35866" name="Text Box 26"/>
                <p:cNvSpPr txBox="1">
                  <a:spLocks noChangeArrowheads="1"/>
                </p:cNvSpPr>
                <p:nvPr/>
              </p:nvSpPr>
              <p:spPr bwMode="auto">
                <a:xfrm>
                  <a:off x="0" y="432"/>
                  <a:ext cx="288" cy="250"/>
                </a:xfrm>
                <a:prstGeom prst="rect">
                  <a:avLst/>
                </a:prstGeom>
                <a:noFill/>
                <a:ln w="9525">
                  <a:noFill/>
                  <a:miter lim="800000"/>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zh-CN" sz="2000" b="1">
                      <a:solidFill>
                        <a:srgbClr val="FF9900"/>
                      </a:solidFill>
                      <a:effectLst>
                        <a:outerShdw blurRad="38100" dist="38100" dir="2700000" algn="tl">
                          <a:srgbClr val="C0C0C0"/>
                        </a:outerShdw>
                      </a:effectLst>
                      <a:latin typeface="Times New Roman" panose="02020603050405020304" pitchFamily="18" charset="0"/>
                    </a:rPr>
                    <a:t>4</a:t>
                  </a:r>
                  <a:endParaRPr lang="zh-CN" altLang="zh-CN" sz="2000" b="1">
                    <a:solidFill>
                      <a:srgbClr val="FF9900"/>
                    </a:solidFill>
                    <a:effectLst>
                      <a:outerShdw blurRad="38100" dist="38100" dir="2700000" algn="tl">
                        <a:srgbClr val="C0C0C0"/>
                      </a:outerShdw>
                    </a:effectLst>
                    <a:latin typeface="Times New Roman" panose="02020603050405020304" pitchFamily="18" charset="0"/>
                  </a:endParaRPr>
                </a:p>
              </p:txBody>
            </p:sp>
          </p:grpSp>
          <p:grpSp>
            <p:nvGrpSpPr>
              <p:cNvPr id="39957" name="Group 27"/>
              <p:cNvGrpSpPr/>
              <p:nvPr/>
            </p:nvGrpSpPr>
            <p:grpSpPr bwMode="auto">
              <a:xfrm>
                <a:off x="0" y="0"/>
                <a:ext cx="2165" cy="1794"/>
                <a:chOff x="0" y="0"/>
                <a:chExt cx="2165" cy="1794"/>
              </a:xfrm>
            </p:grpSpPr>
            <p:sp>
              <p:nvSpPr>
                <p:cNvPr id="35868" name="Text Box 28"/>
                <p:cNvSpPr txBox="1">
                  <a:spLocks noChangeArrowheads="1"/>
                </p:cNvSpPr>
                <p:nvPr/>
              </p:nvSpPr>
              <p:spPr bwMode="auto">
                <a:xfrm>
                  <a:off x="1190" y="1542"/>
                  <a:ext cx="527" cy="250"/>
                </a:xfrm>
                <a:prstGeom prst="rect">
                  <a:avLst/>
                </a:prstGeom>
                <a:noFill/>
                <a:ln w="9525">
                  <a:noFill/>
                  <a:miter lim="800000"/>
                </a:ln>
                <a:effectLst/>
              </p:spPr>
              <p:txBody>
                <a:bodyPr>
                  <a:spAutoFit/>
                </a:bodyPr>
                <a:lstStyle/>
                <a:p>
                  <a:pPr>
                    <a:spcBef>
                      <a:spcPct val="50000"/>
                    </a:spcBef>
                    <a:defRPr/>
                  </a:pPr>
                  <a:r>
                    <a:rPr lang="zh-CN" altLang="en-US" sz="2000" b="1">
                      <a:solidFill>
                        <a:srgbClr val="FF6600"/>
                      </a:solidFill>
                      <a:effectLst>
                        <a:outerShdw blurRad="38100" dist="38100" dir="2700000" algn="tl">
                          <a:srgbClr val="C0C0C0"/>
                        </a:outerShdw>
                      </a:effectLst>
                      <a:latin typeface="Times New Roman" panose="02020603050405020304" pitchFamily="18" charset="0"/>
                    </a:rPr>
                    <a:t>-</a:t>
                  </a:r>
                  <a:r>
                    <a:rPr lang="zh-CN" altLang="en-US" sz="2000" b="1" i="1">
                      <a:solidFill>
                        <a:srgbClr val="FF6600"/>
                      </a:solidFill>
                      <a:effectLst>
                        <a:outerShdw blurRad="38100" dist="38100" dir="2700000" algn="tl">
                          <a:srgbClr val="C0C0C0"/>
                        </a:outerShdw>
                      </a:effectLst>
                      <a:latin typeface="Times New Roman" panose="02020603050405020304" pitchFamily="18" charset="0"/>
                    </a:rPr>
                    <a:t>I</a:t>
                  </a:r>
                  <a:r>
                    <a:rPr lang="zh-CN" altLang="en-US" sz="2000" b="1">
                      <a:solidFill>
                        <a:srgbClr val="FF6600"/>
                      </a:solidFill>
                      <a:effectLst>
                        <a:outerShdw blurRad="38100" dist="38100" dir="2700000" algn="tl">
                          <a:srgbClr val="C0C0C0"/>
                        </a:outerShdw>
                      </a:effectLst>
                      <a:latin typeface="Times New Roman" panose="02020603050405020304" pitchFamily="18" charset="0"/>
                    </a:rPr>
                    <a:t>/</a:t>
                  </a:r>
                  <a:r>
                    <a:rPr lang="el-GR" altLang="en-US" sz="2000" b="1" i="1">
                      <a:solidFill>
                        <a:srgbClr val="FF6600"/>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μ</a:t>
                  </a:r>
                  <a:r>
                    <a:rPr lang="zh-CN" altLang="en-US" sz="2000" b="1">
                      <a:solidFill>
                        <a:srgbClr val="FF6600"/>
                      </a:solidFill>
                      <a:effectLst>
                        <a:outerShdw blurRad="38100" dist="38100" dir="2700000" algn="tl">
                          <a:srgbClr val="C0C0C0"/>
                        </a:outerShdw>
                      </a:effectLst>
                      <a:latin typeface="Times New Roman" panose="02020603050405020304" pitchFamily="18" charset="0"/>
                    </a:rPr>
                    <a:t>A</a:t>
                  </a:r>
                  <a:endParaRPr lang="el-GR" altLang="en-US" sz="2000" b="1">
                    <a:solidFill>
                      <a:srgbClr val="FF6600"/>
                    </a:solidFill>
                    <a:effectLst>
                      <a:outerShdw blurRad="38100" dist="38100" dir="2700000" algn="tl">
                        <a:srgbClr val="C0C0C0"/>
                      </a:outerShdw>
                    </a:effectLst>
                    <a:latin typeface="Times New Roman" panose="02020603050405020304" pitchFamily="18" charset="0"/>
                  </a:endParaRPr>
                </a:p>
              </p:txBody>
            </p:sp>
            <p:sp>
              <p:nvSpPr>
                <p:cNvPr id="35869" name="Text Box 29"/>
                <p:cNvSpPr txBox="1">
                  <a:spLocks noChangeArrowheads="1"/>
                </p:cNvSpPr>
                <p:nvPr/>
              </p:nvSpPr>
              <p:spPr bwMode="auto">
                <a:xfrm>
                  <a:off x="1200" y="0"/>
                  <a:ext cx="528" cy="250"/>
                </a:xfrm>
                <a:prstGeom prst="rect">
                  <a:avLst/>
                </a:prstGeom>
                <a:noFill/>
                <a:ln w="9525">
                  <a:noFill/>
                  <a:miter lim="800000"/>
                </a:ln>
                <a:effectLst/>
              </p:spPr>
              <p:txBody>
                <a:bodyPr>
                  <a:spAutoFit/>
                </a:bodyPr>
                <a:lstStyle/>
                <a:p>
                  <a:pPr>
                    <a:spcBef>
                      <a:spcPct val="50000"/>
                    </a:spcBef>
                    <a:defRPr/>
                  </a:pPr>
                  <a:r>
                    <a:rPr lang="zh-CN" altLang="zh-CN" sz="2000" b="1" i="1">
                      <a:solidFill>
                        <a:srgbClr val="FF0000"/>
                      </a:solidFill>
                      <a:effectLst>
                        <a:outerShdw blurRad="38100" dist="38100" dir="2700000" algn="tl">
                          <a:srgbClr val="C0C0C0"/>
                        </a:outerShdw>
                      </a:effectLst>
                      <a:latin typeface="Times New Roman" panose="02020603050405020304" pitchFamily="18" charset="0"/>
                    </a:rPr>
                    <a:t>I</a:t>
                  </a:r>
                  <a:r>
                    <a:rPr lang="zh-CN" altLang="zh-CN" sz="2000" b="1">
                      <a:solidFill>
                        <a:srgbClr val="FF0000"/>
                      </a:solidFill>
                      <a:effectLst>
                        <a:outerShdw blurRad="38100" dist="38100" dir="2700000" algn="tl">
                          <a:srgbClr val="C0C0C0"/>
                        </a:outerShdw>
                      </a:effectLst>
                      <a:latin typeface="Times New Roman" panose="02020603050405020304" pitchFamily="18" charset="0"/>
                    </a:rPr>
                    <a:t>/mA</a:t>
                  </a:r>
                  <a:endParaRPr lang="zh-CN" altLang="zh-CN" sz="2000" b="1">
                    <a:solidFill>
                      <a:srgbClr val="FF0000"/>
                    </a:solidFill>
                    <a:effectLst>
                      <a:outerShdw blurRad="38100" dist="38100" dir="2700000" algn="tl">
                        <a:srgbClr val="C0C0C0"/>
                      </a:outerShdw>
                    </a:effectLst>
                    <a:latin typeface="Times New Roman" panose="02020603050405020304" pitchFamily="18" charset="0"/>
                  </a:endParaRPr>
                </a:p>
              </p:txBody>
            </p:sp>
            <p:sp>
              <p:nvSpPr>
                <p:cNvPr id="35870" name="Text Box 30"/>
                <p:cNvSpPr txBox="1">
                  <a:spLocks noChangeArrowheads="1"/>
                </p:cNvSpPr>
                <p:nvPr/>
              </p:nvSpPr>
              <p:spPr bwMode="auto">
                <a:xfrm>
                  <a:off x="1733" y="550"/>
                  <a:ext cx="432" cy="250"/>
                </a:xfrm>
                <a:prstGeom prst="rect">
                  <a:avLst/>
                </a:prstGeom>
                <a:noFill/>
                <a:ln w="9525">
                  <a:noFill/>
                  <a:miter lim="800000"/>
                </a:ln>
                <a:effectLst/>
              </p:spPr>
              <p:txBody>
                <a:bodyPr>
                  <a:spAutoFit/>
                </a:bodyPr>
                <a:lstStyle/>
                <a:p>
                  <a:pPr>
                    <a:spcBef>
                      <a:spcPct val="50000"/>
                    </a:spcBef>
                    <a:defRPr/>
                  </a:pPr>
                  <a:r>
                    <a:rPr lang="zh-CN" altLang="zh-CN" sz="2000" b="1" i="1">
                      <a:solidFill>
                        <a:srgbClr val="FF0000"/>
                      </a:solidFill>
                      <a:effectLst>
                        <a:outerShdw blurRad="38100" dist="38100" dir="2700000" algn="tl">
                          <a:srgbClr val="C0C0C0"/>
                        </a:outerShdw>
                      </a:effectLst>
                      <a:latin typeface="Times New Roman" panose="02020603050405020304" pitchFamily="18" charset="0"/>
                    </a:rPr>
                    <a:t>U</a:t>
                  </a:r>
                  <a:r>
                    <a:rPr lang="zh-CN" altLang="zh-CN" sz="2000" b="1">
                      <a:solidFill>
                        <a:srgbClr val="FF0000"/>
                      </a:solidFill>
                      <a:effectLst>
                        <a:outerShdw blurRad="38100" dist="38100" dir="2700000" algn="tl">
                          <a:srgbClr val="C0C0C0"/>
                        </a:outerShdw>
                      </a:effectLst>
                      <a:latin typeface="Times New Roman" panose="02020603050405020304" pitchFamily="18" charset="0"/>
                    </a:rPr>
                    <a:t>/V</a:t>
                  </a:r>
                  <a:endParaRPr lang="zh-CN" altLang="zh-CN" sz="2000" b="1">
                    <a:solidFill>
                      <a:srgbClr val="FF0000"/>
                    </a:solidFill>
                    <a:effectLst>
                      <a:outerShdw blurRad="38100" dist="38100" dir="2700000" algn="tl">
                        <a:srgbClr val="C0C0C0"/>
                      </a:outerShdw>
                    </a:effectLst>
                    <a:latin typeface="Times New Roman" panose="02020603050405020304" pitchFamily="18" charset="0"/>
                  </a:endParaRPr>
                </a:p>
              </p:txBody>
            </p:sp>
            <p:grpSp>
              <p:nvGrpSpPr>
                <p:cNvPr id="39962" name="Group 31"/>
                <p:cNvGrpSpPr/>
                <p:nvPr/>
              </p:nvGrpSpPr>
              <p:grpSpPr bwMode="auto">
                <a:xfrm>
                  <a:off x="0" y="110"/>
                  <a:ext cx="1989" cy="1684"/>
                  <a:chOff x="0" y="0"/>
                  <a:chExt cx="1824" cy="1392"/>
                </a:xfrm>
              </p:grpSpPr>
              <p:sp>
                <p:nvSpPr>
                  <p:cNvPr id="39963" name="Line 32"/>
                  <p:cNvSpPr>
                    <a:spLocks noChangeShapeType="1"/>
                  </p:cNvSpPr>
                  <p:nvPr/>
                </p:nvSpPr>
                <p:spPr bwMode="auto">
                  <a:xfrm flipV="1">
                    <a:off x="1536" y="0"/>
                    <a:ext cx="0" cy="1392"/>
                  </a:xfrm>
                  <a:prstGeom prst="line">
                    <a:avLst/>
                  </a:prstGeom>
                  <a:noFill/>
                  <a:ln w="28575">
                    <a:solidFill>
                      <a:srgbClr val="0000FF"/>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39964" name="Group 33"/>
                  <p:cNvGrpSpPr/>
                  <p:nvPr/>
                </p:nvGrpSpPr>
                <p:grpSpPr bwMode="auto">
                  <a:xfrm>
                    <a:off x="1536" y="630"/>
                    <a:ext cx="48" cy="384"/>
                    <a:chOff x="0" y="0"/>
                    <a:chExt cx="48" cy="384"/>
                  </a:xfrm>
                </p:grpSpPr>
                <p:sp>
                  <p:nvSpPr>
                    <p:cNvPr id="39970" name="Line 34"/>
                    <p:cNvSpPr>
                      <a:spLocks noChangeShapeType="1"/>
                    </p:cNvSpPr>
                    <p:nvPr/>
                  </p:nvSpPr>
                  <p:spPr bwMode="auto">
                    <a:xfrm>
                      <a:off x="0" y="0"/>
                      <a:ext cx="48" cy="0"/>
                    </a:xfrm>
                    <a:prstGeom prst="line">
                      <a:avLst/>
                    </a:prstGeom>
                    <a:noFill/>
                    <a:ln w="57150">
                      <a:solidFill>
                        <a:srgbClr val="0000FF"/>
                      </a:solidFill>
                      <a:round/>
                    </a:ln>
                    <a:extLst>
                      <a:ext uri="{909E8E84-426E-40DD-AFC4-6F175D3DCCD1}">
                        <a14:hiddenFill xmlns:a14="http://schemas.microsoft.com/office/drawing/2010/main">
                          <a:noFill/>
                        </a14:hiddenFill>
                      </a:ext>
                    </a:extLst>
                  </p:spPr>
                  <p:txBody>
                    <a:bodyPr/>
                    <a:lstStyle/>
                    <a:p>
                      <a:endParaRPr lang="zh-CN" altLang="en-US"/>
                    </a:p>
                  </p:txBody>
                </p:sp>
                <p:sp>
                  <p:nvSpPr>
                    <p:cNvPr id="39971" name="Line 35"/>
                    <p:cNvSpPr>
                      <a:spLocks noChangeShapeType="1"/>
                    </p:cNvSpPr>
                    <p:nvPr/>
                  </p:nvSpPr>
                  <p:spPr bwMode="auto">
                    <a:xfrm>
                      <a:off x="0" y="384"/>
                      <a:ext cx="48" cy="0"/>
                    </a:xfrm>
                    <a:prstGeom prst="line">
                      <a:avLst/>
                    </a:prstGeom>
                    <a:noFill/>
                    <a:ln w="57150">
                      <a:solidFill>
                        <a:srgbClr val="0000FF"/>
                      </a:solidFill>
                      <a:round/>
                    </a:ln>
                    <a:extLst>
                      <a:ext uri="{909E8E84-426E-40DD-AFC4-6F175D3DCCD1}">
                        <a14:hiddenFill xmlns:a14="http://schemas.microsoft.com/office/drawing/2010/main">
                          <a:noFill/>
                        </a14:hiddenFill>
                      </a:ext>
                    </a:extLst>
                  </p:spPr>
                  <p:txBody>
                    <a:bodyPr/>
                    <a:lstStyle/>
                    <a:p>
                      <a:endParaRPr lang="zh-CN" altLang="en-US"/>
                    </a:p>
                  </p:txBody>
                </p:sp>
              </p:grpSp>
              <p:grpSp>
                <p:nvGrpSpPr>
                  <p:cNvPr id="39965" name="Group 36"/>
                  <p:cNvGrpSpPr/>
                  <p:nvPr/>
                </p:nvGrpSpPr>
                <p:grpSpPr bwMode="auto">
                  <a:xfrm>
                    <a:off x="0" y="288"/>
                    <a:ext cx="1824" cy="48"/>
                    <a:chOff x="0" y="0"/>
                    <a:chExt cx="1824" cy="48"/>
                  </a:xfrm>
                </p:grpSpPr>
                <p:sp>
                  <p:nvSpPr>
                    <p:cNvPr id="39966" name="Line 37"/>
                    <p:cNvSpPr>
                      <a:spLocks noChangeShapeType="1"/>
                    </p:cNvSpPr>
                    <p:nvPr/>
                  </p:nvSpPr>
                  <p:spPr bwMode="auto">
                    <a:xfrm>
                      <a:off x="0" y="48"/>
                      <a:ext cx="1824" cy="0"/>
                    </a:xfrm>
                    <a:prstGeom prst="line">
                      <a:avLst/>
                    </a:prstGeom>
                    <a:noFill/>
                    <a:ln w="28575">
                      <a:solidFill>
                        <a:srgbClr val="0000FF"/>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39967" name="Group 38"/>
                    <p:cNvGrpSpPr/>
                    <p:nvPr/>
                  </p:nvGrpSpPr>
                  <p:grpSpPr bwMode="auto">
                    <a:xfrm>
                      <a:off x="624" y="0"/>
                      <a:ext cx="480" cy="48"/>
                      <a:chOff x="0" y="0"/>
                      <a:chExt cx="480" cy="48"/>
                    </a:xfrm>
                  </p:grpSpPr>
                  <p:sp>
                    <p:nvSpPr>
                      <p:cNvPr id="39968" name="Line 39"/>
                      <p:cNvSpPr>
                        <a:spLocks noChangeShapeType="1"/>
                      </p:cNvSpPr>
                      <p:nvPr/>
                    </p:nvSpPr>
                    <p:spPr bwMode="auto">
                      <a:xfrm flipV="1">
                        <a:off x="480" y="0"/>
                        <a:ext cx="0" cy="48"/>
                      </a:xfrm>
                      <a:prstGeom prst="line">
                        <a:avLst/>
                      </a:prstGeom>
                      <a:noFill/>
                      <a:ln w="57150">
                        <a:solidFill>
                          <a:srgbClr val="0000FF"/>
                        </a:solidFill>
                        <a:round/>
                      </a:ln>
                      <a:extLst>
                        <a:ext uri="{909E8E84-426E-40DD-AFC4-6F175D3DCCD1}">
                          <a14:hiddenFill xmlns:a14="http://schemas.microsoft.com/office/drawing/2010/main">
                            <a:noFill/>
                          </a14:hiddenFill>
                        </a:ext>
                      </a:extLst>
                    </p:spPr>
                    <p:txBody>
                      <a:bodyPr/>
                      <a:lstStyle/>
                      <a:p>
                        <a:endParaRPr lang="zh-CN" altLang="en-US"/>
                      </a:p>
                    </p:txBody>
                  </p:sp>
                  <p:sp>
                    <p:nvSpPr>
                      <p:cNvPr id="39969" name="Line 40"/>
                      <p:cNvSpPr>
                        <a:spLocks noChangeShapeType="1"/>
                      </p:cNvSpPr>
                      <p:nvPr/>
                    </p:nvSpPr>
                    <p:spPr bwMode="auto">
                      <a:xfrm flipV="1">
                        <a:off x="0" y="0"/>
                        <a:ext cx="0" cy="48"/>
                      </a:xfrm>
                      <a:prstGeom prst="line">
                        <a:avLst/>
                      </a:prstGeom>
                      <a:noFill/>
                      <a:ln w="57150">
                        <a:solidFill>
                          <a:srgbClr val="0000FF"/>
                        </a:solidFill>
                        <a:round/>
                      </a:ln>
                      <a:extLst>
                        <a:ext uri="{909E8E84-426E-40DD-AFC4-6F175D3DCCD1}">
                          <a14:hiddenFill xmlns:a14="http://schemas.microsoft.com/office/drawing/2010/main">
                            <a:noFill/>
                          </a14:hiddenFill>
                        </a:ext>
                      </a:extLst>
                    </p:spPr>
                    <p:txBody>
                      <a:bodyPr/>
                      <a:lstStyle/>
                      <a:p>
                        <a:endParaRPr lang="zh-CN" altLang="en-US"/>
                      </a:p>
                    </p:txBody>
                  </p:sp>
                </p:grpSp>
              </p:grpSp>
            </p:grpSp>
          </p:grpSp>
          <p:sp>
            <p:nvSpPr>
              <p:cNvPr id="35881" name="Text Box 41"/>
              <p:cNvSpPr txBox="1">
                <a:spLocks noChangeArrowheads="1"/>
              </p:cNvSpPr>
              <p:nvPr/>
            </p:nvSpPr>
            <p:spPr bwMode="auto">
              <a:xfrm>
                <a:off x="562" y="244"/>
                <a:ext cx="768" cy="250"/>
              </a:xfrm>
              <a:prstGeom prst="rect">
                <a:avLst/>
              </a:prstGeom>
              <a:noFill/>
              <a:ln w="9525">
                <a:noFill/>
                <a:miter lim="800000"/>
              </a:ln>
              <a:effectLst/>
            </p:spPr>
            <p:txBody>
              <a:bodyPr>
                <a:spAutoFit/>
              </a:bodyPr>
              <a:lstStyle/>
              <a:p>
                <a:pPr>
                  <a:spcBef>
                    <a:spcPct val="50000"/>
                  </a:spcBef>
                  <a:defRPr/>
                </a:pPr>
                <a:r>
                  <a:rPr lang="zh-CN" altLang="zh-CN" sz="2000" b="1">
                    <a:solidFill>
                      <a:srgbClr val="FF9900"/>
                    </a:solidFill>
                    <a:effectLst>
                      <a:outerShdw blurRad="38100" dist="38100" dir="2700000" algn="tl">
                        <a:srgbClr val="C0C0C0"/>
                      </a:outerShdw>
                    </a:effectLst>
                    <a:latin typeface="Times New Roman" panose="02020603050405020304" pitchFamily="18" charset="0"/>
                  </a:rPr>
                  <a:t>20        10</a:t>
                </a:r>
                <a:endParaRPr lang="zh-CN" altLang="zh-CN" sz="2000" b="1">
                  <a:solidFill>
                    <a:srgbClr val="FF9900"/>
                  </a:solidFill>
                  <a:effectLst>
                    <a:outerShdw blurRad="38100" dist="38100" dir="2700000" algn="tl">
                      <a:srgbClr val="C0C0C0"/>
                    </a:outerShdw>
                  </a:effectLst>
                  <a:latin typeface="Times New Roman" panose="02020603050405020304" pitchFamily="18" charset="0"/>
                </a:endParaRPr>
              </a:p>
            </p:txBody>
          </p:sp>
        </p:grpSp>
        <p:sp>
          <p:nvSpPr>
            <p:cNvPr id="35882" name="Text Box 42"/>
            <p:cNvSpPr txBox="1">
              <a:spLocks noChangeArrowheads="1"/>
            </p:cNvSpPr>
            <p:nvPr/>
          </p:nvSpPr>
          <p:spPr bwMode="auto">
            <a:xfrm>
              <a:off x="1637" y="292"/>
              <a:ext cx="288" cy="250"/>
            </a:xfrm>
            <a:prstGeom prst="rect">
              <a:avLst/>
            </a:prstGeom>
            <a:noFill/>
            <a:ln w="9525">
              <a:noFill/>
              <a:miter lim="800000"/>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zh-CN" sz="2000" b="1" i="1">
                  <a:solidFill>
                    <a:srgbClr val="FF0000"/>
                  </a:solidFill>
                  <a:effectLst>
                    <a:outerShdw blurRad="38100" dist="38100" dir="2700000" algn="tl">
                      <a:srgbClr val="C0C0C0"/>
                    </a:outerShdw>
                  </a:effectLst>
                  <a:latin typeface="Times New Roman" panose="02020603050405020304" pitchFamily="18" charset="0"/>
                </a:rPr>
                <a:t>O</a:t>
              </a:r>
              <a:endParaRPr lang="zh-CN" altLang="zh-CN" sz="2000" b="1" i="1">
                <a:solidFill>
                  <a:srgbClr val="FF0000"/>
                </a:solidFill>
                <a:effectLst>
                  <a:outerShdw blurRad="38100" dist="38100" dir="2700000" algn="tl">
                    <a:srgbClr val="C0C0C0"/>
                  </a:outerShdw>
                </a:effectLst>
                <a:latin typeface="Times New Roman" panose="02020603050405020304" pitchFamily="18" charset="0"/>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dissolv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5842"/>
                                        </p:tgtEl>
                                        <p:attrNameLst>
                                          <p:attrName>style.visibility</p:attrName>
                                        </p:attrNameLst>
                                      </p:cBhvr>
                                      <p:to>
                                        <p:strVal val="visible"/>
                                      </p:to>
                                    </p:set>
                                    <p:animEffect transition="in" filter="dissolve">
                                      <p:cBhvr>
                                        <p:cTn id="17" dur="500"/>
                                        <p:tgtEl>
                                          <p:spTgt spid="3584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iterate type="lt">
                                    <p:tmPct val="100000"/>
                                  </p:iterate>
                                  <p:childTnLst>
                                    <p:set>
                                      <p:cBhvr>
                                        <p:cTn id="21" dur="1" fill="hold">
                                          <p:stCondLst>
                                            <p:cond delay="0"/>
                                          </p:stCondLst>
                                        </p:cTn>
                                        <p:tgtEl>
                                          <p:spTgt spid="35855">
                                            <p:txEl>
                                              <p:pRg st="0" end="0"/>
                                            </p:txEl>
                                          </p:spTgt>
                                        </p:tgtEl>
                                        <p:attrNameLst>
                                          <p:attrName>style.visibility</p:attrName>
                                        </p:attrNameLst>
                                      </p:cBhvr>
                                      <p:to>
                                        <p:strVal val="visible"/>
                                      </p:to>
                                    </p:set>
                                    <p:animEffect transition="in" filter="wipe(up)">
                                      <p:cBhvr>
                                        <p:cTn id="22" dur="75"/>
                                        <p:tgtEl>
                                          <p:spTgt spid="35855">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dissolve">
                                      <p:cBhvr>
                                        <p:cTn id="27" dur="500"/>
                                        <p:tgtEl>
                                          <p:spTgt spid="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iterate type="lt">
                                    <p:tmPct val="100000"/>
                                  </p:iterate>
                                  <p:childTnLst>
                                    <p:set>
                                      <p:cBhvr>
                                        <p:cTn id="31" dur="1" fill="hold">
                                          <p:stCondLst>
                                            <p:cond delay="0"/>
                                          </p:stCondLst>
                                        </p:cTn>
                                        <p:tgtEl>
                                          <p:spTgt spid="35853">
                                            <p:txEl>
                                              <p:pRg st="0" end="0"/>
                                            </p:txEl>
                                          </p:spTgt>
                                        </p:tgtEl>
                                        <p:attrNameLst>
                                          <p:attrName>style.visibility</p:attrName>
                                        </p:attrNameLst>
                                      </p:cBhvr>
                                      <p:to>
                                        <p:strVal val="visible"/>
                                      </p:to>
                                    </p:set>
                                    <p:animEffect transition="in" filter="wipe(up)">
                                      <p:cBhvr>
                                        <p:cTn id="32" dur="75"/>
                                        <p:tgtEl>
                                          <p:spTgt spid="35853">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35858"/>
                                        </p:tgtEl>
                                        <p:attrNameLst>
                                          <p:attrName>style.visibility</p:attrName>
                                        </p:attrNameLst>
                                      </p:cBhvr>
                                      <p:to>
                                        <p:strVal val="visible"/>
                                      </p:to>
                                    </p:set>
                                    <p:animEffect transition="in" filter="dissolve">
                                      <p:cBhvr>
                                        <p:cTn id="37" dur="500"/>
                                        <p:tgtEl>
                                          <p:spTgt spid="35858"/>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grpId="0" nodeType="clickEffect">
                                  <p:stCondLst>
                                    <p:cond delay="0"/>
                                  </p:stCondLst>
                                  <p:iterate type="lt">
                                    <p:tmPct val="100000"/>
                                  </p:iterate>
                                  <p:childTnLst>
                                    <p:set>
                                      <p:cBhvr>
                                        <p:cTn id="41" dur="1" fill="hold">
                                          <p:stCondLst>
                                            <p:cond delay="0"/>
                                          </p:stCondLst>
                                        </p:cTn>
                                        <p:tgtEl>
                                          <p:spTgt spid="35859">
                                            <p:txEl>
                                              <p:pRg st="0" end="0"/>
                                            </p:txEl>
                                          </p:spTgt>
                                        </p:tgtEl>
                                        <p:attrNameLst>
                                          <p:attrName>style.visibility</p:attrName>
                                        </p:attrNameLst>
                                      </p:cBhvr>
                                      <p:to>
                                        <p:strVal val="visible"/>
                                      </p:to>
                                    </p:set>
                                    <p:animEffect transition="in" filter="wipe(up)">
                                      <p:cBhvr>
                                        <p:cTn id="42" dur="75"/>
                                        <p:tgtEl>
                                          <p:spTgt spid="35859">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nodeType="clickEffect">
                                  <p:stCondLst>
                                    <p:cond delay="0"/>
                                  </p:stCondLst>
                                  <p:childTnLst>
                                    <p:set>
                                      <p:cBhvr>
                                        <p:cTn id="46" dur="1" fill="hold">
                                          <p:stCondLst>
                                            <p:cond delay="0"/>
                                          </p:stCondLst>
                                        </p:cTn>
                                        <p:tgtEl>
                                          <p:spTgt spid="35854"/>
                                        </p:tgtEl>
                                        <p:attrNameLst>
                                          <p:attrName>style.visibility</p:attrName>
                                        </p:attrNameLst>
                                      </p:cBhvr>
                                      <p:to>
                                        <p:strVal val="visible"/>
                                      </p:to>
                                    </p:set>
                                    <p:animEffect transition="in" filter="dissolve">
                                      <p:cBhvr>
                                        <p:cTn id="47" dur="500"/>
                                        <p:tgtEl>
                                          <p:spTgt spid="35854"/>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1" fill="hold" grpId="0" nodeType="clickEffect">
                                  <p:stCondLst>
                                    <p:cond delay="0"/>
                                  </p:stCondLst>
                                  <p:iterate type="lt">
                                    <p:tmPct val="100000"/>
                                  </p:iterate>
                                  <p:childTnLst>
                                    <p:set>
                                      <p:cBhvr>
                                        <p:cTn id="51" dur="1" fill="hold">
                                          <p:stCondLst>
                                            <p:cond delay="0"/>
                                          </p:stCondLst>
                                        </p:cTn>
                                        <p:tgtEl>
                                          <p:spTgt spid="35856">
                                            <p:txEl>
                                              <p:pRg st="0" end="0"/>
                                            </p:txEl>
                                          </p:spTgt>
                                        </p:tgtEl>
                                        <p:attrNameLst>
                                          <p:attrName>style.visibility</p:attrName>
                                        </p:attrNameLst>
                                      </p:cBhvr>
                                      <p:to>
                                        <p:strVal val="visible"/>
                                      </p:to>
                                    </p:set>
                                    <p:animEffect transition="in" filter="wipe(up)">
                                      <p:cBhvr>
                                        <p:cTn id="52" dur="75"/>
                                        <p:tgtEl>
                                          <p:spTgt spid="35856">
                                            <p:txEl>
                                              <p:pRg st="0" end="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35860"/>
                                        </p:tgtEl>
                                        <p:attrNameLst>
                                          <p:attrName>style.visibility</p:attrName>
                                        </p:attrNameLst>
                                      </p:cBhvr>
                                      <p:to>
                                        <p:strVal val="visible"/>
                                      </p:to>
                                    </p:set>
                                    <p:animEffect transition="in" filter="wipe(left)">
                                      <p:cBhvr>
                                        <p:cTn id="57" dur="500"/>
                                        <p:tgtEl>
                                          <p:spTgt spid="35860"/>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1" fill="hold" grpId="0" nodeType="clickEffect">
                                  <p:stCondLst>
                                    <p:cond delay="0"/>
                                  </p:stCondLst>
                                  <p:iterate type="lt">
                                    <p:tmPct val="100000"/>
                                  </p:iterate>
                                  <p:childTnLst>
                                    <p:set>
                                      <p:cBhvr>
                                        <p:cTn id="61" dur="1" fill="hold">
                                          <p:stCondLst>
                                            <p:cond delay="0"/>
                                          </p:stCondLst>
                                        </p:cTn>
                                        <p:tgtEl>
                                          <p:spTgt spid="35843">
                                            <p:txEl>
                                              <p:pRg st="0" end="0"/>
                                            </p:txEl>
                                          </p:spTgt>
                                        </p:tgtEl>
                                        <p:attrNameLst>
                                          <p:attrName>style.visibility</p:attrName>
                                        </p:attrNameLst>
                                      </p:cBhvr>
                                      <p:to>
                                        <p:strVal val="visible"/>
                                      </p:to>
                                    </p:set>
                                    <p:animEffect transition="in" filter="wipe(up)">
                                      <p:cBhvr>
                                        <p:cTn id="62" dur="75"/>
                                        <p:tgtEl>
                                          <p:spTgt spid="35843">
                                            <p:txEl>
                                              <p:pRg st="0" end="0"/>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1" fill="hold" grpId="0" nodeType="clickEffect">
                                  <p:stCondLst>
                                    <p:cond delay="0"/>
                                  </p:stCondLst>
                                  <p:iterate type="lt">
                                    <p:tmPct val="100000"/>
                                  </p:iterate>
                                  <p:childTnLst>
                                    <p:set>
                                      <p:cBhvr>
                                        <p:cTn id="66" dur="1" fill="hold">
                                          <p:stCondLst>
                                            <p:cond delay="0"/>
                                          </p:stCondLst>
                                        </p:cTn>
                                        <p:tgtEl>
                                          <p:spTgt spid="35843">
                                            <p:txEl>
                                              <p:pRg st="1" end="1"/>
                                            </p:txEl>
                                          </p:spTgt>
                                        </p:tgtEl>
                                        <p:attrNameLst>
                                          <p:attrName>style.visibility</p:attrName>
                                        </p:attrNameLst>
                                      </p:cBhvr>
                                      <p:to>
                                        <p:strVal val="visible"/>
                                      </p:to>
                                    </p:set>
                                    <p:animEffect transition="in" filter="wipe(up)">
                                      <p:cBhvr>
                                        <p:cTn id="67" dur="75"/>
                                        <p:tgtEl>
                                          <p:spTgt spid="35843">
                                            <p:txEl>
                                              <p:pRg st="1" end="1"/>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1" fill="hold" grpId="0" nodeType="clickEffect">
                                  <p:stCondLst>
                                    <p:cond delay="0"/>
                                  </p:stCondLst>
                                  <p:iterate type="lt">
                                    <p:tmPct val="100000"/>
                                  </p:iterate>
                                  <p:childTnLst>
                                    <p:set>
                                      <p:cBhvr>
                                        <p:cTn id="71" dur="1" fill="hold">
                                          <p:stCondLst>
                                            <p:cond delay="0"/>
                                          </p:stCondLst>
                                        </p:cTn>
                                        <p:tgtEl>
                                          <p:spTgt spid="35857">
                                            <p:txEl>
                                              <p:pRg st="0" end="0"/>
                                            </p:txEl>
                                          </p:spTgt>
                                        </p:tgtEl>
                                        <p:attrNameLst>
                                          <p:attrName>style.visibility</p:attrName>
                                        </p:attrNameLst>
                                      </p:cBhvr>
                                      <p:to>
                                        <p:strVal val="visible"/>
                                      </p:to>
                                    </p:set>
                                    <p:animEffect transition="in" filter="wipe(up)">
                                      <p:cBhvr>
                                        <p:cTn id="72" dur="75"/>
                                        <p:tgtEl>
                                          <p:spTgt spid="35857">
                                            <p:txEl>
                                              <p:pRg st="0" end="0"/>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1" fill="hold" grpId="0" nodeType="clickEffect">
                                  <p:stCondLst>
                                    <p:cond delay="0"/>
                                  </p:stCondLst>
                                  <p:iterate type="lt">
                                    <p:tmPct val="100000"/>
                                  </p:iterate>
                                  <p:childTnLst>
                                    <p:set>
                                      <p:cBhvr>
                                        <p:cTn id="76" dur="1" fill="hold">
                                          <p:stCondLst>
                                            <p:cond delay="0"/>
                                          </p:stCondLst>
                                        </p:cTn>
                                        <p:tgtEl>
                                          <p:spTgt spid="35857">
                                            <p:txEl>
                                              <p:pRg st="1" end="1"/>
                                            </p:txEl>
                                          </p:spTgt>
                                        </p:tgtEl>
                                        <p:attrNameLst>
                                          <p:attrName>style.visibility</p:attrName>
                                        </p:attrNameLst>
                                      </p:cBhvr>
                                      <p:to>
                                        <p:strVal val="visible"/>
                                      </p:to>
                                    </p:set>
                                    <p:animEffect transition="in" filter="wipe(up)">
                                      <p:cBhvr>
                                        <p:cTn id="77" dur="75"/>
                                        <p:tgtEl>
                                          <p:spTgt spid="3585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2" grpId="0" animBg="1" autoUpdateAnimBg="0"/>
      <p:bldP spid="35843" grpId="0" autoUpdateAnimBg="0" build="p"/>
      <p:bldP spid="35853" grpId="0" autoUpdateAnimBg="0" build="p"/>
      <p:bldP spid="35855" grpId="0" autoUpdateAnimBg="0" build="p"/>
      <p:bldP spid="35856" grpId="0" autoUpdateAnimBg="0" build="p"/>
      <p:bldP spid="35857" grpId="0" autoUpdateAnimBg="0" build="p"/>
      <p:bldP spid="35858" grpId="0" animBg="1" autoUpdateAnimBg="0"/>
      <p:bldP spid="35859" grpId="0" autoUpdateAnimBg="0" build="p"/>
      <p:bldP spid="35860" grpId="0" animBg="1"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Slide Number Placeholder 2"/>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F5AFBC8F-5FF6-4E6B-8B08-BE78C24766EC}" type="slidenum">
              <a:rPr lang="zh-CN" altLang="zh-CN">
                <a:latin typeface="Arial Black" panose="020B0A04020102020204" pitchFamily="34" charset="0"/>
              </a:rPr>
            </a:fld>
            <a:endParaRPr lang="zh-CN" altLang="zh-CN">
              <a:latin typeface="Arial Black" panose="020B0A04020102020204" pitchFamily="34" charset="0"/>
            </a:endParaRPr>
          </a:p>
        </p:txBody>
      </p:sp>
      <p:sp>
        <p:nvSpPr>
          <p:cNvPr id="2053" name="Date Placeholder 3"/>
          <p:cNvSpPr>
            <a:spLocks noGrp="1"/>
          </p:cNvSpPr>
          <p:nvPr>
            <p:ph type="dt"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77FE8347-C489-4309-B675-B9023168BFE3}" type="datetime1">
              <a:rPr lang="zh-CN" altLang="en-US"/>
            </a:fld>
            <a:endParaRPr lang="zh-CN" altLang="zh-CN"/>
          </a:p>
        </p:txBody>
      </p:sp>
      <p:sp>
        <p:nvSpPr>
          <p:cNvPr id="36866" name="AutoShape 2"/>
          <p:cNvSpPr>
            <a:spLocks noChangeArrowheads="1"/>
          </p:cNvSpPr>
          <p:nvPr/>
        </p:nvSpPr>
        <p:spPr bwMode="auto">
          <a:xfrm>
            <a:off x="5003800" y="1773238"/>
            <a:ext cx="2954338" cy="1081087"/>
          </a:xfrm>
          <a:prstGeom prst="octagon">
            <a:avLst>
              <a:gd name="adj" fmla="val 29287"/>
            </a:avLst>
          </a:prstGeom>
          <a:solidFill>
            <a:srgbClr val="CCFF33"/>
          </a:solidFill>
          <a:ln w="9525">
            <a:solidFill>
              <a:srgbClr val="FF9933"/>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6867" name="Text Box 3"/>
          <p:cNvSpPr txBox="1">
            <a:spLocks noChangeArrowheads="1"/>
          </p:cNvSpPr>
          <p:nvPr/>
        </p:nvSpPr>
        <p:spPr bwMode="auto">
          <a:xfrm>
            <a:off x="611188" y="692150"/>
            <a:ext cx="30035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zh-CN" sz="2800" b="1">
                <a:solidFill>
                  <a:srgbClr val="0000FF"/>
                </a:solidFill>
                <a:latin typeface="Times New Roman" panose="02020603050405020304" pitchFamily="18" charset="0"/>
              </a:rPr>
              <a:t>4、二极管方程</a:t>
            </a:r>
            <a:endParaRPr lang="zh-CN" altLang="zh-CN" sz="2800" b="1">
              <a:solidFill>
                <a:srgbClr val="0000FF"/>
              </a:solidFill>
              <a:latin typeface="Times New Roman" panose="02020603050405020304" pitchFamily="18" charset="0"/>
            </a:endParaRPr>
          </a:p>
        </p:txBody>
      </p:sp>
      <p:sp>
        <p:nvSpPr>
          <p:cNvPr id="36868" name="Text Box 4"/>
          <p:cNvSpPr txBox="1">
            <a:spLocks noChangeArrowheads="1"/>
          </p:cNvSpPr>
          <p:nvPr/>
        </p:nvSpPr>
        <p:spPr bwMode="auto">
          <a:xfrm flipH="1">
            <a:off x="5148263" y="1844675"/>
            <a:ext cx="2808287" cy="1016000"/>
          </a:xfrm>
          <a:prstGeom prst="rect">
            <a:avLst/>
          </a:prstGeom>
          <a:noFill/>
          <a:ln w="9525">
            <a:noFill/>
            <a:miter lim="800000"/>
          </a:ln>
          <a:effectLst/>
        </p:spPr>
        <p:txBody>
          <a:bodyPr>
            <a:spAutoFit/>
          </a:bodyPr>
          <a:lstStyle/>
          <a:p>
            <a:pPr>
              <a:spcBef>
                <a:spcPct val="50000"/>
              </a:spcBef>
              <a:defRPr/>
            </a:pPr>
            <a:r>
              <a:rPr lang="zh-CN" altLang="en-US" sz="2800" b="1">
                <a:solidFill>
                  <a:srgbClr val="FF0000"/>
                </a:solidFill>
                <a:effectLst>
                  <a:outerShdw blurRad="38100" dist="38100" dir="2700000" algn="tl">
                    <a:srgbClr val="C0C0C0"/>
                  </a:outerShdw>
                </a:effectLst>
                <a:latin typeface="Times New Roman" panose="02020603050405020304" pitchFamily="18" charset="0"/>
              </a:rPr>
              <a:t>若</a:t>
            </a:r>
            <a:r>
              <a:rPr lang="zh-CN" altLang="en-US" sz="2800" b="1" i="1">
                <a:solidFill>
                  <a:srgbClr val="FF0000"/>
                </a:solidFill>
                <a:effectLst>
                  <a:outerShdw blurRad="38100" dist="38100" dir="2700000" algn="tl">
                    <a:srgbClr val="C0C0C0"/>
                  </a:outerShdw>
                </a:effectLst>
              </a:rPr>
              <a:t>U&lt;0,</a:t>
            </a:r>
            <a:r>
              <a:rPr lang="zh-CN" altLang="en-US" sz="2800" b="1">
                <a:solidFill>
                  <a:srgbClr val="FF0000"/>
                </a:solidFill>
                <a:effectLst>
                  <a:outerShdw blurRad="38100" dist="38100" dir="2700000" algn="tl">
                    <a:srgbClr val="C0C0C0"/>
                  </a:outerShdw>
                </a:effectLst>
                <a:latin typeface="Times New Roman" panose="02020603050405020304" pitchFamily="18" charset="0"/>
              </a:rPr>
              <a:t>|</a:t>
            </a:r>
            <a:r>
              <a:rPr lang="zh-CN" altLang="en-US" sz="2800" b="1" i="1">
                <a:solidFill>
                  <a:srgbClr val="FF0000"/>
                </a:solidFill>
                <a:effectLst>
                  <a:outerShdw blurRad="38100" dist="38100" dir="2700000" algn="tl">
                    <a:srgbClr val="C0C0C0"/>
                  </a:outerShdw>
                </a:effectLst>
                <a:latin typeface="Times New Roman" panose="02020603050405020304" pitchFamily="18" charset="0"/>
              </a:rPr>
              <a:t>U</a:t>
            </a:r>
            <a:r>
              <a:rPr lang="zh-CN" altLang="en-US" sz="2800" b="1">
                <a:solidFill>
                  <a:srgbClr val="FF0000"/>
                </a:solidFill>
                <a:effectLst>
                  <a:outerShdw blurRad="38100" dist="38100" dir="2700000" algn="tl">
                    <a:srgbClr val="C0C0C0"/>
                  </a:outerShdw>
                </a:effectLst>
                <a:latin typeface="Times New Roman" panose="02020603050405020304" pitchFamily="18" charset="0"/>
              </a:rPr>
              <a:t>| </a:t>
            </a:r>
            <a:r>
              <a:rPr lang="zh-CN" altLang="en-US" sz="2800" b="1">
                <a:solidFill>
                  <a:schemeClr val="accent2"/>
                </a:solidFill>
                <a:effectLst>
                  <a:outerShdw blurRad="38100" dist="38100" dir="2700000" algn="tl">
                    <a:srgbClr val="C0C0C0"/>
                  </a:outerShdw>
                </a:effectLst>
                <a:latin typeface="Times New Roman" panose="02020603050405020304" pitchFamily="18" charset="0"/>
              </a:rPr>
              <a:t>&gt;&gt; </a:t>
            </a:r>
            <a:r>
              <a:rPr lang="zh-CN" altLang="en-US" sz="2800" b="1" i="1">
                <a:solidFill>
                  <a:srgbClr val="FF0000"/>
                </a:solidFill>
                <a:effectLst>
                  <a:outerShdw blurRad="38100" dist="38100" dir="2700000" algn="tl">
                    <a:srgbClr val="C0C0C0"/>
                  </a:outerShdw>
                </a:effectLst>
                <a:latin typeface="Times New Roman" panose="02020603050405020304" pitchFamily="18" charset="0"/>
              </a:rPr>
              <a:t>U</a:t>
            </a:r>
            <a:r>
              <a:rPr lang="zh-CN" altLang="en-US" sz="2800" b="1" baseline="-25000">
                <a:solidFill>
                  <a:srgbClr val="FF0000"/>
                </a:solidFill>
                <a:effectLst>
                  <a:outerShdw blurRad="38100" dist="38100" dir="2700000" algn="tl">
                    <a:srgbClr val="C0C0C0"/>
                  </a:outerShdw>
                </a:effectLst>
                <a:latin typeface="Times New Roman" panose="02020603050405020304" pitchFamily="18" charset="0"/>
              </a:rPr>
              <a:t>T</a:t>
            </a:r>
            <a:r>
              <a:rPr lang="zh-CN" altLang="en-US" sz="2800" b="1">
                <a:solidFill>
                  <a:schemeClr val="accent2"/>
                </a:solidFill>
                <a:effectLst>
                  <a:outerShdw blurRad="38100" dist="38100" dir="2700000" algn="tl">
                    <a:srgbClr val="C0C0C0"/>
                  </a:outerShdw>
                </a:effectLst>
                <a:latin typeface="Times New Roman" panose="02020603050405020304" pitchFamily="18" charset="0"/>
              </a:rPr>
              <a:t>则 </a:t>
            </a:r>
            <a:r>
              <a:rPr lang="zh-CN" altLang="en-US" sz="2800" b="1" i="1">
                <a:solidFill>
                  <a:srgbClr val="FF0000"/>
                </a:solidFill>
                <a:effectLst>
                  <a:outerShdw blurRad="38100" dist="38100" dir="2700000" algn="tl">
                    <a:srgbClr val="C0C0C0"/>
                  </a:outerShdw>
                </a:effectLst>
                <a:latin typeface="Times New Roman" panose="02020603050405020304" pitchFamily="18" charset="0"/>
              </a:rPr>
              <a:t>I </a:t>
            </a:r>
            <a:r>
              <a:rPr lang="zh-CN" altLang="en-US" sz="2800" b="1">
                <a:solidFill>
                  <a:schemeClr val="accent2"/>
                </a:solidFill>
                <a:effectLst>
                  <a:outerShdw blurRad="38100" dist="38100" dir="2700000" algn="tl">
                    <a:srgbClr val="C0C0C0"/>
                  </a:outerShdw>
                </a:effectLst>
                <a:latin typeface="Times New Roman" panose="02020603050405020304" pitchFamily="18" charset="0"/>
              </a:rPr>
              <a:t>≈ </a:t>
            </a:r>
            <a:r>
              <a:rPr lang="zh-CN" altLang="en-US" sz="2800" b="1">
                <a:solidFill>
                  <a:srgbClr val="FF0000"/>
                </a:solidFill>
                <a:effectLst>
                  <a:outerShdw blurRad="38100" dist="38100" dir="2700000" algn="tl">
                    <a:srgbClr val="C0C0C0"/>
                  </a:outerShdw>
                </a:effectLst>
                <a:latin typeface="Times New Roman" panose="02020603050405020304" pitchFamily="18" charset="0"/>
              </a:rPr>
              <a:t>-</a:t>
            </a:r>
            <a:r>
              <a:rPr lang="zh-CN" altLang="en-US" sz="2800" b="1">
                <a:solidFill>
                  <a:schemeClr val="accent2"/>
                </a:solidFill>
                <a:effectLst>
                  <a:outerShdw blurRad="38100" dist="38100" dir="2700000" algn="tl">
                    <a:srgbClr val="C0C0C0"/>
                  </a:outerShdw>
                </a:effectLst>
                <a:latin typeface="Times New Roman" panose="02020603050405020304" pitchFamily="18" charset="0"/>
              </a:rPr>
              <a:t> </a:t>
            </a:r>
            <a:r>
              <a:rPr lang="zh-CN" altLang="en-US" sz="2800" b="1" i="1">
                <a:solidFill>
                  <a:srgbClr val="FF0000"/>
                </a:solidFill>
                <a:effectLst>
                  <a:outerShdw blurRad="38100" dist="38100" dir="2700000" algn="tl">
                    <a:srgbClr val="C0C0C0"/>
                  </a:outerShdw>
                </a:effectLst>
                <a:latin typeface="Times New Roman" panose="02020603050405020304" pitchFamily="18" charset="0"/>
              </a:rPr>
              <a:t>I</a:t>
            </a:r>
            <a:r>
              <a:rPr lang="zh-CN" altLang="en-US" sz="2800" b="1" baseline="-25000">
                <a:solidFill>
                  <a:srgbClr val="FF0000"/>
                </a:solidFill>
                <a:effectLst>
                  <a:outerShdw blurRad="38100" dist="38100" dir="2700000" algn="tl">
                    <a:srgbClr val="C0C0C0"/>
                  </a:outerShdw>
                </a:effectLst>
                <a:latin typeface="Times New Roman" panose="02020603050405020304" pitchFamily="18" charset="0"/>
              </a:rPr>
              <a:t>S</a:t>
            </a:r>
            <a:r>
              <a:rPr lang="zh-CN" altLang="en-US" sz="2800" b="1">
                <a:solidFill>
                  <a:schemeClr val="accent2"/>
                </a:solidFill>
                <a:effectLst>
                  <a:outerShdw blurRad="38100" dist="38100" dir="2700000" algn="tl">
                    <a:srgbClr val="C0C0C0"/>
                  </a:outerShdw>
                </a:effectLst>
                <a:latin typeface="Times New Roman" panose="02020603050405020304" pitchFamily="18" charset="0"/>
              </a:rPr>
              <a:t> </a:t>
            </a:r>
            <a:endParaRPr lang="zh-CN" altLang="en-US" sz="2800" b="1">
              <a:solidFill>
                <a:schemeClr val="accent2"/>
              </a:solidFill>
              <a:effectLst>
                <a:outerShdw blurRad="38100" dist="38100" dir="2700000" algn="tl">
                  <a:srgbClr val="C0C0C0"/>
                </a:outerShdw>
              </a:effectLst>
              <a:latin typeface="Times New Roman" panose="02020603050405020304" pitchFamily="18" charset="0"/>
            </a:endParaRPr>
          </a:p>
        </p:txBody>
      </p:sp>
      <p:sp>
        <p:nvSpPr>
          <p:cNvPr id="36869" name="Text Box 5"/>
          <p:cNvSpPr txBox="1">
            <a:spLocks noChangeArrowheads="1"/>
          </p:cNvSpPr>
          <p:nvPr/>
        </p:nvSpPr>
        <p:spPr bwMode="auto">
          <a:xfrm>
            <a:off x="395288" y="3500438"/>
            <a:ext cx="5226050" cy="1801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zh-CN" sz="2800" b="1">
                <a:solidFill>
                  <a:srgbClr val="0000FF"/>
                </a:solidFill>
                <a:latin typeface="Times New Roman" panose="02020603050405020304" pitchFamily="18" charset="0"/>
              </a:rPr>
              <a:t>式中：</a:t>
            </a:r>
            <a:r>
              <a:rPr lang="zh-CN" altLang="zh-CN" sz="2800" b="1">
                <a:solidFill>
                  <a:srgbClr val="FF0000"/>
                </a:solidFill>
                <a:latin typeface="Times New Roman" panose="02020603050405020304" pitchFamily="18" charset="0"/>
              </a:rPr>
              <a:t> </a:t>
            </a:r>
            <a:r>
              <a:rPr lang="zh-CN" altLang="zh-CN" sz="2800" b="1" i="1">
                <a:solidFill>
                  <a:srgbClr val="FF0000"/>
                </a:solidFill>
                <a:latin typeface="Times New Roman" panose="02020603050405020304" pitchFamily="18" charset="0"/>
              </a:rPr>
              <a:t>I</a:t>
            </a:r>
            <a:r>
              <a:rPr lang="zh-CN" altLang="zh-CN" sz="2800" b="1" baseline="-25000">
                <a:solidFill>
                  <a:srgbClr val="FF0000"/>
                </a:solidFill>
                <a:latin typeface="Times New Roman" panose="02020603050405020304" pitchFamily="18" charset="0"/>
              </a:rPr>
              <a:t>S</a:t>
            </a:r>
            <a:r>
              <a:rPr lang="zh-CN" altLang="zh-CN" sz="2800" b="1">
                <a:solidFill>
                  <a:srgbClr val="339933"/>
                </a:solidFill>
                <a:latin typeface="Times New Roman" panose="02020603050405020304" pitchFamily="18" charset="0"/>
              </a:rPr>
              <a:t>为反向饱和电流</a:t>
            </a:r>
            <a:endParaRPr lang="zh-CN" altLang="zh-CN" sz="2800" b="1">
              <a:solidFill>
                <a:srgbClr val="339933"/>
              </a:solidFill>
              <a:latin typeface="Times New Roman" panose="02020603050405020304" pitchFamily="18" charset="0"/>
            </a:endParaRPr>
          </a:p>
          <a:p>
            <a:pPr eaLnBrk="1" hangingPunct="1">
              <a:spcBef>
                <a:spcPct val="50000"/>
              </a:spcBef>
            </a:pPr>
            <a:r>
              <a:rPr lang="zh-CN" altLang="zh-CN" sz="2800" b="1">
                <a:solidFill>
                  <a:srgbClr val="FF0000"/>
                </a:solidFill>
                <a:latin typeface="Times New Roman" panose="02020603050405020304" pitchFamily="18" charset="0"/>
              </a:rPr>
              <a:t>             </a:t>
            </a:r>
            <a:r>
              <a:rPr lang="zh-CN" altLang="zh-CN" sz="2800" b="1" i="1">
                <a:solidFill>
                  <a:srgbClr val="FF0000"/>
                </a:solidFill>
                <a:latin typeface="Times New Roman" panose="02020603050405020304" pitchFamily="18" charset="0"/>
              </a:rPr>
              <a:t>U</a:t>
            </a:r>
            <a:r>
              <a:rPr lang="zh-CN" altLang="zh-CN" sz="2800" b="1" baseline="-25000">
                <a:solidFill>
                  <a:srgbClr val="FF0000"/>
                </a:solidFill>
                <a:latin typeface="Times New Roman" panose="02020603050405020304" pitchFamily="18" charset="0"/>
              </a:rPr>
              <a:t>T</a:t>
            </a:r>
            <a:r>
              <a:rPr lang="zh-CN" altLang="zh-CN" sz="2800" b="1">
                <a:solidFill>
                  <a:srgbClr val="FF0000"/>
                </a:solidFill>
                <a:latin typeface="Times New Roman" panose="02020603050405020304" pitchFamily="18" charset="0"/>
              </a:rPr>
              <a:t> </a:t>
            </a:r>
            <a:r>
              <a:rPr lang="zh-CN" altLang="zh-CN" sz="2800" b="1">
                <a:solidFill>
                  <a:srgbClr val="339933"/>
                </a:solidFill>
                <a:latin typeface="Times New Roman" panose="02020603050405020304" pitchFamily="18" charset="0"/>
              </a:rPr>
              <a:t>是温度电压当量，</a:t>
            </a:r>
            <a:endParaRPr lang="zh-CN" altLang="zh-CN" sz="2800" b="1">
              <a:solidFill>
                <a:srgbClr val="339933"/>
              </a:solidFill>
              <a:latin typeface="Times New Roman" panose="02020603050405020304" pitchFamily="18" charset="0"/>
            </a:endParaRPr>
          </a:p>
          <a:p>
            <a:pPr eaLnBrk="1" hangingPunct="1">
              <a:spcBef>
                <a:spcPct val="50000"/>
              </a:spcBef>
            </a:pPr>
            <a:r>
              <a:rPr lang="zh-CN" altLang="zh-CN" sz="2800" b="1">
                <a:solidFill>
                  <a:srgbClr val="FF6600"/>
                </a:solidFill>
                <a:latin typeface="Times New Roman" panose="02020603050405020304" pitchFamily="18" charset="0"/>
              </a:rPr>
              <a:t>           </a:t>
            </a:r>
            <a:r>
              <a:rPr lang="zh-CN" altLang="zh-CN" sz="2800" b="1">
                <a:solidFill>
                  <a:srgbClr val="339933"/>
                </a:solidFill>
                <a:latin typeface="Times New Roman" panose="02020603050405020304" pitchFamily="18" charset="0"/>
              </a:rPr>
              <a:t>常温下</a:t>
            </a:r>
            <a:r>
              <a:rPr lang="zh-CN" altLang="zh-CN" sz="2800" b="1" i="1">
                <a:solidFill>
                  <a:srgbClr val="FF0000"/>
                </a:solidFill>
                <a:latin typeface="Times New Roman" panose="02020603050405020304" pitchFamily="18" charset="0"/>
              </a:rPr>
              <a:t>U</a:t>
            </a:r>
            <a:r>
              <a:rPr lang="zh-CN" altLang="zh-CN" sz="2800" b="1" baseline="-25000">
                <a:solidFill>
                  <a:srgbClr val="FF0000"/>
                </a:solidFill>
                <a:latin typeface="Times New Roman" panose="02020603050405020304" pitchFamily="18" charset="0"/>
              </a:rPr>
              <a:t>T</a:t>
            </a:r>
            <a:r>
              <a:rPr lang="zh-CN" altLang="zh-CN" sz="2800" b="1">
                <a:solidFill>
                  <a:srgbClr val="339933"/>
                </a:solidFill>
                <a:latin typeface="Times New Roman" panose="02020603050405020304" pitchFamily="18" charset="0"/>
              </a:rPr>
              <a:t>近似为</a:t>
            </a:r>
            <a:r>
              <a:rPr lang="zh-CN" altLang="zh-CN" sz="2800" b="1">
                <a:solidFill>
                  <a:srgbClr val="FF0000"/>
                </a:solidFill>
                <a:latin typeface="Times New Roman" panose="02020603050405020304" pitchFamily="18" charset="0"/>
              </a:rPr>
              <a:t>26mV。</a:t>
            </a:r>
            <a:endParaRPr lang="zh-CN" altLang="zh-CN" sz="2800" b="1">
              <a:latin typeface="Times New Roman" panose="02020603050405020304" pitchFamily="18" charset="0"/>
            </a:endParaRPr>
          </a:p>
        </p:txBody>
      </p:sp>
      <p:graphicFrame>
        <p:nvGraphicFramePr>
          <p:cNvPr id="36870" name="Object 6"/>
          <p:cNvGraphicFramePr>
            <a:graphicFrameLocks noChangeAspect="1"/>
          </p:cNvGraphicFramePr>
          <p:nvPr/>
        </p:nvGraphicFramePr>
        <p:xfrm>
          <a:off x="1619250" y="1773238"/>
          <a:ext cx="2665413" cy="1050925"/>
        </p:xfrm>
        <a:graphic>
          <a:graphicData uri="http://schemas.openxmlformats.org/presentationml/2006/ole">
            <mc:AlternateContent xmlns:mc="http://schemas.openxmlformats.org/markup-compatibility/2006">
              <mc:Choice xmlns:v="urn:schemas-microsoft-com:vml" Requires="v">
                <p:oleObj spid="_x0000_s2105" name="" r:id="rId1" imgW="2222500" imgH="876300" progId="Equation.DSMT4">
                  <p:embed/>
                </p:oleObj>
              </mc:Choice>
              <mc:Fallback>
                <p:oleObj name="" r:id="rId1" imgW="2222500" imgH="876300" progId="Equation.DSMT4">
                  <p:embed/>
                  <p:pic>
                    <p:nvPicPr>
                      <p:cNvPr id="0" name="Object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250" y="1773238"/>
                        <a:ext cx="2665413" cy="1050925"/>
                      </a:xfrm>
                      <a:prstGeom prst="rect">
                        <a:avLst/>
                      </a:prstGeom>
                      <a:noFill/>
                      <a:ln w="31750">
                        <a:solidFill>
                          <a:srgbClr val="0000FF"/>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 name="Group 7"/>
          <p:cNvGrpSpPr/>
          <p:nvPr/>
        </p:nvGrpSpPr>
        <p:grpSpPr bwMode="auto">
          <a:xfrm>
            <a:off x="5003800" y="3141663"/>
            <a:ext cx="3295650" cy="1303337"/>
            <a:chOff x="0" y="0"/>
            <a:chExt cx="1772" cy="780"/>
          </a:xfrm>
        </p:grpSpPr>
        <p:sp>
          <p:nvSpPr>
            <p:cNvPr id="2059" name="AutoShape 8"/>
            <p:cNvSpPr>
              <a:spLocks noChangeArrowheads="1"/>
            </p:cNvSpPr>
            <p:nvPr/>
          </p:nvSpPr>
          <p:spPr bwMode="auto">
            <a:xfrm>
              <a:off x="0" y="16"/>
              <a:ext cx="1592" cy="764"/>
            </a:xfrm>
            <a:prstGeom prst="octagon">
              <a:avLst>
                <a:gd name="adj" fmla="val 29287"/>
              </a:avLst>
            </a:prstGeom>
            <a:solidFill>
              <a:srgbClr val="66FFCC"/>
            </a:solidFill>
            <a:ln w="9525">
              <a:solidFill>
                <a:srgbClr val="FF9933"/>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6873" name="Text Box 9"/>
            <p:cNvSpPr txBox="1">
              <a:spLocks noChangeArrowheads="1"/>
            </p:cNvSpPr>
            <p:nvPr/>
          </p:nvSpPr>
          <p:spPr bwMode="auto">
            <a:xfrm flipH="1">
              <a:off x="152" y="0"/>
              <a:ext cx="1620" cy="694"/>
            </a:xfrm>
            <a:prstGeom prst="rect">
              <a:avLst/>
            </a:prstGeom>
            <a:noFill/>
            <a:ln w="9525">
              <a:noFill/>
              <a:miter lim="800000"/>
            </a:ln>
            <a:effectLst/>
          </p:spPr>
          <p:txBody>
            <a:bodyPr>
              <a:spAutoFit/>
            </a:bodyPr>
            <a:lstStyle/>
            <a:p>
              <a:pPr>
                <a:spcBef>
                  <a:spcPct val="50000"/>
                </a:spcBef>
                <a:defRPr/>
              </a:pPr>
              <a:r>
                <a:rPr lang="zh-CN" sz="2800" b="1">
                  <a:solidFill>
                    <a:srgbClr val="FF0000"/>
                  </a:solidFill>
                  <a:effectLst>
                    <a:outerShdw blurRad="38100" dist="38100" dir="2700000" algn="tl">
                      <a:srgbClr val="C0C0C0"/>
                    </a:outerShdw>
                  </a:effectLst>
                  <a:latin typeface="Times New Roman" panose="02020603050405020304" pitchFamily="18" charset="0"/>
                </a:rPr>
                <a:t>若</a:t>
              </a:r>
              <a:r>
                <a:rPr lang="zh-CN" altLang="zh-CN" sz="2800" b="1" i="1">
                  <a:solidFill>
                    <a:srgbClr val="FF0000"/>
                  </a:solidFill>
                  <a:effectLst>
                    <a:outerShdw blurRad="38100" dist="38100" dir="2700000" algn="tl">
                      <a:srgbClr val="C0C0C0"/>
                    </a:outerShdw>
                  </a:effectLst>
                  <a:latin typeface="Times New Roman" panose="02020603050405020304" pitchFamily="18" charset="0"/>
                </a:rPr>
                <a:t>U</a:t>
              </a:r>
              <a:r>
                <a:rPr lang="zh-CN" altLang="zh-CN" sz="2800" b="1">
                  <a:solidFill>
                    <a:srgbClr val="FF0000"/>
                  </a:solidFill>
                  <a:effectLst>
                    <a:outerShdw blurRad="38100" dist="38100" dir="2700000" algn="tl">
                      <a:srgbClr val="C0C0C0"/>
                    </a:outerShdw>
                  </a:effectLst>
                  <a:latin typeface="Times New Roman" panose="02020603050405020304" pitchFamily="18" charset="0"/>
                </a:rPr>
                <a:t> </a:t>
              </a:r>
              <a:r>
                <a:rPr lang="zh-CN" altLang="zh-CN" sz="2800" b="1">
                  <a:solidFill>
                    <a:schemeClr val="accent2"/>
                  </a:solidFill>
                  <a:effectLst>
                    <a:outerShdw blurRad="38100" dist="38100" dir="2700000" algn="tl">
                      <a:srgbClr val="C0C0C0"/>
                    </a:outerShdw>
                  </a:effectLst>
                  <a:latin typeface="Times New Roman" panose="02020603050405020304" pitchFamily="18" charset="0"/>
                </a:rPr>
                <a:t>&gt;&gt; </a:t>
              </a:r>
              <a:r>
                <a:rPr lang="zh-CN" altLang="zh-CN" sz="2800" b="1" i="1">
                  <a:solidFill>
                    <a:srgbClr val="FF0000"/>
                  </a:solidFill>
                  <a:effectLst>
                    <a:outerShdw blurRad="38100" dist="38100" dir="2700000" algn="tl">
                      <a:srgbClr val="C0C0C0"/>
                    </a:outerShdw>
                  </a:effectLst>
                  <a:latin typeface="Times New Roman" panose="02020603050405020304" pitchFamily="18" charset="0"/>
                </a:rPr>
                <a:t>U</a:t>
              </a:r>
              <a:r>
                <a:rPr lang="zh-CN" altLang="zh-CN" sz="2800" b="1" baseline="-25000">
                  <a:solidFill>
                    <a:srgbClr val="FF0000"/>
                  </a:solidFill>
                  <a:effectLst>
                    <a:outerShdw blurRad="38100" dist="38100" dir="2700000" algn="tl">
                      <a:srgbClr val="C0C0C0"/>
                    </a:outerShdw>
                  </a:effectLst>
                  <a:latin typeface="Times New Roman" panose="02020603050405020304" pitchFamily="18" charset="0"/>
                </a:rPr>
                <a:t>T          </a:t>
              </a:r>
              <a:endParaRPr lang="zh-CN" altLang="zh-CN" sz="2800" b="1" baseline="-25000">
                <a:solidFill>
                  <a:srgbClr val="FF0000"/>
                </a:solidFill>
                <a:effectLst>
                  <a:outerShdw blurRad="38100" dist="38100" dir="2700000" algn="tl">
                    <a:srgbClr val="C0C0C0"/>
                  </a:outerShdw>
                </a:effectLst>
                <a:latin typeface="Times New Roman" panose="02020603050405020304" pitchFamily="18" charset="0"/>
              </a:endParaRPr>
            </a:p>
            <a:p>
              <a:pPr>
                <a:spcBef>
                  <a:spcPct val="50000"/>
                </a:spcBef>
                <a:defRPr/>
              </a:pPr>
              <a:r>
                <a:rPr lang="zh-CN" sz="2800" b="1">
                  <a:solidFill>
                    <a:schemeClr val="accent2"/>
                  </a:solidFill>
                  <a:effectLst>
                    <a:outerShdw blurRad="38100" dist="38100" dir="2700000" algn="tl">
                      <a:srgbClr val="C0C0C0"/>
                    </a:outerShdw>
                  </a:effectLst>
                  <a:latin typeface="Times New Roman" panose="02020603050405020304" pitchFamily="18" charset="0"/>
                </a:rPr>
                <a:t>则</a:t>
              </a:r>
              <a:endParaRPr lang="zh-CN" sz="2800" b="1">
                <a:solidFill>
                  <a:schemeClr val="accent2"/>
                </a:solidFill>
                <a:effectLst>
                  <a:outerShdw blurRad="38100" dist="38100" dir="2700000" algn="tl">
                    <a:srgbClr val="C0C0C0"/>
                  </a:outerShdw>
                </a:effectLst>
                <a:latin typeface="Times New Roman" panose="02020603050405020304" pitchFamily="18" charset="0"/>
              </a:endParaRPr>
            </a:p>
          </p:txBody>
        </p:sp>
        <p:graphicFrame>
          <p:nvGraphicFramePr>
            <p:cNvPr id="2051" name="Object 10"/>
            <p:cNvGraphicFramePr>
              <a:graphicFrameLocks noChangeAspect="1"/>
            </p:cNvGraphicFramePr>
            <p:nvPr/>
          </p:nvGraphicFramePr>
          <p:xfrm>
            <a:off x="584" y="192"/>
            <a:ext cx="920" cy="552"/>
          </p:xfrm>
          <a:graphic>
            <a:graphicData uri="http://schemas.openxmlformats.org/presentationml/2006/ole">
              <mc:AlternateContent xmlns:mc="http://schemas.openxmlformats.org/markup-compatibility/2006">
                <mc:Choice xmlns:v="urn:schemas-microsoft-com:vml" Requires="v">
                  <p:oleObj spid="_x0000_s2106" name="" r:id="rId3" imgW="1460500" imgH="876300" progId="Equation.3">
                    <p:embed/>
                  </p:oleObj>
                </mc:Choice>
                <mc:Fallback>
                  <p:oleObj name="" r:id="rId3" imgW="1460500" imgH="876300" progId="Equation.3">
                    <p:embed/>
                    <p:pic>
                      <p:nvPicPr>
                        <p:cNvPr id="0"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4" y="192"/>
                          <a:ext cx="920" cy="5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iterate type="lt">
                                    <p:tmPct val="100000"/>
                                  </p:iterate>
                                  <p:childTnLst>
                                    <p:set>
                                      <p:cBhvr>
                                        <p:cTn id="6" dur="1" fill="hold">
                                          <p:stCondLst>
                                            <p:cond delay="0"/>
                                          </p:stCondLst>
                                        </p:cTn>
                                        <p:tgtEl>
                                          <p:spTgt spid="36867">
                                            <p:txEl>
                                              <p:pRg st="0" end="0"/>
                                            </p:txEl>
                                          </p:spTgt>
                                        </p:tgtEl>
                                        <p:attrNameLst>
                                          <p:attrName>style.visibility</p:attrName>
                                        </p:attrNameLst>
                                      </p:cBhvr>
                                      <p:to>
                                        <p:strVal val="visible"/>
                                      </p:to>
                                    </p:set>
                                    <p:animEffect transition="in" filter="wipe(up)">
                                      <p:cBhvr>
                                        <p:cTn id="7" dur="75"/>
                                        <p:tgtEl>
                                          <p:spTgt spid="3686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6870"/>
                                        </p:tgtEl>
                                        <p:attrNameLst>
                                          <p:attrName>style.visibility</p:attrName>
                                        </p:attrNameLst>
                                      </p:cBhvr>
                                      <p:to>
                                        <p:strVal val="visible"/>
                                      </p:to>
                                    </p:set>
                                    <p:animEffect transition="in" filter="wipe(left)">
                                      <p:cBhvr>
                                        <p:cTn id="12" dur="500"/>
                                        <p:tgtEl>
                                          <p:spTgt spid="3687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iterate type="lt">
                                    <p:tmPct val="100000"/>
                                  </p:iterate>
                                  <p:childTnLst>
                                    <p:set>
                                      <p:cBhvr>
                                        <p:cTn id="16" dur="1" fill="hold">
                                          <p:stCondLst>
                                            <p:cond delay="0"/>
                                          </p:stCondLst>
                                        </p:cTn>
                                        <p:tgtEl>
                                          <p:spTgt spid="36869">
                                            <p:txEl>
                                              <p:pRg st="0" end="0"/>
                                            </p:txEl>
                                          </p:spTgt>
                                        </p:tgtEl>
                                        <p:attrNameLst>
                                          <p:attrName>style.visibility</p:attrName>
                                        </p:attrNameLst>
                                      </p:cBhvr>
                                      <p:to>
                                        <p:strVal val="visible"/>
                                      </p:to>
                                    </p:set>
                                    <p:animEffect transition="in" filter="wipe(up)">
                                      <p:cBhvr>
                                        <p:cTn id="17" dur="75"/>
                                        <p:tgtEl>
                                          <p:spTgt spid="36869">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iterate type="lt">
                                    <p:tmPct val="100000"/>
                                  </p:iterate>
                                  <p:childTnLst>
                                    <p:set>
                                      <p:cBhvr>
                                        <p:cTn id="21" dur="1" fill="hold">
                                          <p:stCondLst>
                                            <p:cond delay="0"/>
                                          </p:stCondLst>
                                        </p:cTn>
                                        <p:tgtEl>
                                          <p:spTgt spid="36869">
                                            <p:txEl>
                                              <p:pRg st="1" end="1"/>
                                            </p:txEl>
                                          </p:spTgt>
                                        </p:tgtEl>
                                        <p:attrNameLst>
                                          <p:attrName>style.visibility</p:attrName>
                                        </p:attrNameLst>
                                      </p:cBhvr>
                                      <p:to>
                                        <p:strVal val="visible"/>
                                      </p:to>
                                    </p:set>
                                    <p:animEffect transition="in" filter="wipe(up)">
                                      <p:cBhvr>
                                        <p:cTn id="22" dur="75"/>
                                        <p:tgtEl>
                                          <p:spTgt spid="36869">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iterate type="lt">
                                    <p:tmPct val="100000"/>
                                  </p:iterate>
                                  <p:childTnLst>
                                    <p:set>
                                      <p:cBhvr>
                                        <p:cTn id="26" dur="1" fill="hold">
                                          <p:stCondLst>
                                            <p:cond delay="0"/>
                                          </p:stCondLst>
                                        </p:cTn>
                                        <p:tgtEl>
                                          <p:spTgt spid="36869">
                                            <p:txEl>
                                              <p:pRg st="2" end="2"/>
                                            </p:txEl>
                                          </p:spTgt>
                                        </p:tgtEl>
                                        <p:attrNameLst>
                                          <p:attrName>style.visibility</p:attrName>
                                        </p:attrNameLst>
                                      </p:cBhvr>
                                      <p:to>
                                        <p:strVal val="visible"/>
                                      </p:to>
                                    </p:set>
                                    <p:animEffect transition="in" filter="wipe(up)">
                                      <p:cBhvr>
                                        <p:cTn id="27" dur="75"/>
                                        <p:tgtEl>
                                          <p:spTgt spid="36869">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iterate type="lt">
                                    <p:tmPct val="100000"/>
                                  </p:iterate>
                                  <p:childTnLst>
                                    <p:set>
                                      <p:cBhvr>
                                        <p:cTn id="31" dur="1" fill="hold">
                                          <p:stCondLst>
                                            <p:cond delay="0"/>
                                          </p:stCondLst>
                                        </p:cTn>
                                        <p:tgtEl>
                                          <p:spTgt spid="36868">
                                            <p:txEl>
                                              <p:pRg st="0" end="0"/>
                                            </p:txEl>
                                          </p:spTgt>
                                        </p:tgtEl>
                                        <p:attrNameLst>
                                          <p:attrName>style.visibility</p:attrName>
                                        </p:attrNameLst>
                                      </p:cBhvr>
                                      <p:to>
                                        <p:strVal val="visible"/>
                                      </p:to>
                                    </p:set>
                                    <p:animEffect transition="in" filter="wipe(up)">
                                      <p:cBhvr>
                                        <p:cTn id="32" dur="75"/>
                                        <p:tgtEl>
                                          <p:spTgt spid="36868">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6866"/>
                                        </p:tgtEl>
                                        <p:attrNameLst>
                                          <p:attrName>style.visibility</p:attrName>
                                        </p:attrNameLst>
                                      </p:cBhvr>
                                      <p:to>
                                        <p:strVal val="visible"/>
                                      </p:to>
                                    </p:set>
                                    <p:animEffect transition="in" filter="wipe(left)">
                                      <p:cBhvr>
                                        <p:cTn id="37" dur="500"/>
                                        <p:tgtEl>
                                          <p:spTgt spid="36866"/>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2"/>
                                        </p:tgtEl>
                                        <p:attrNameLst>
                                          <p:attrName>style.visibility</p:attrName>
                                        </p:attrNameLst>
                                      </p:cBhvr>
                                      <p:to>
                                        <p:strVal val="visible"/>
                                      </p:to>
                                    </p:set>
                                    <p:animEffect transition="in" filter="wipe(left)">
                                      <p:cBhvr>
                                        <p:cTn id="4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6" grpId="0" animBg="1"/>
      <p:bldP spid="36867" grpId="0" autoUpdateAnimBg="0" build="p"/>
      <p:bldP spid="36868" grpId="0" autoUpdateAnimBg="0" build="p"/>
      <p:bldP spid="36869" grpId="0" autoUpdateAnimBg="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Number Placeholder 2"/>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E6C2A700-8598-48E7-97E7-93C5803A034B}" type="slidenum">
              <a:rPr lang="zh-CN" altLang="zh-CN">
                <a:latin typeface="Arial Black" panose="020B0A04020102020204" pitchFamily="34" charset="0"/>
              </a:rPr>
            </a:fld>
            <a:endParaRPr lang="zh-CN" altLang="zh-CN">
              <a:latin typeface="Arial Black" panose="020B0A04020102020204" pitchFamily="34" charset="0"/>
            </a:endParaRPr>
          </a:p>
        </p:txBody>
      </p:sp>
      <p:sp>
        <p:nvSpPr>
          <p:cNvPr id="40963" name="Date Placeholder 3"/>
          <p:cNvSpPr>
            <a:spLocks noGrp="1"/>
          </p:cNvSpPr>
          <p:nvPr>
            <p:ph type="dt"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2D9AC292-A66E-4D98-B987-67ED18DDC97C}" type="datetime1">
              <a:rPr lang="zh-CN" altLang="en-US"/>
            </a:fld>
            <a:endParaRPr lang="zh-CN" altLang="zh-CN"/>
          </a:p>
        </p:txBody>
      </p:sp>
      <p:sp>
        <p:nvSpPr>
          <p:cNvPr id="37890" name="Text Box 2"/>
          <p:cNvSpPr txBox="1">
            <a:spLocks noChangeArrowheads="1"/>
          </p:cNvSpPr>
          <p:nvPr/>
        </p:nvSpPr>
        <p:spPr bwMode="auto">
          <a:xfrm>
            <a:off x="468313" y="1052513"/>
            <a:ext cx="8153400" cy="231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30000"/>
              </a:lnSpc>
            </a:pPr>
            <a:r>
              <a:rPr lang="zh-CN" altLang="zh-CN" sz="2800" b="1">
                <a:latin typeface="Times New Roman" panose="02020603050405020304" pitchFamily="18" charset="0"/>
              </a:rPr>
              <a:t>结论：　　</a:t>
            </a:r>
            <a:endParaRPr lang="zh-CN" altLang="zh-CN" sz="2800" b="1">
              <a:latin typeface="Times New Roman" panose="02020603050405020304" pitchFamily="18" charset="0"/>
            </a:endParaRPr>
          </a:p>
          <a:p>
            <a:pPr eaLnBrk="1" hangingPunct="1">
              <a:lnSpc>
                <a:spcPct val="130000"/>
              </a:lnSpc>
            </a:pPr>
            <a:r>
              <a:rPr lang="zh-CN" altLang="zh-CN" sz="2800" b="1">
                <a:latin typeface="Times New Roman" panose="02020603050405020304" pitchFamily="18" charset="0"/>
              </a:rPr>
              <a:t>        二极管具有</a:t>
            </a:r>
            <a:r>
              <a:rPr lang="zh-CN" altLang="zh-CN" sz="2800" b="1">
                <a:solidFill>
                  <a:srgbClr val="FF0066"/>
                </a:solidFill>
                <a:latin typeface="Times New Roman" panose="02020603050405020304" pitchFamily="18" charset="0"/>
              </a:rPr>
              <a:t>单向导电性</a:t>
            </a:r>
            <a:r>
              <a:rPr lang="zh-CN" altLang="zh-CN" sz="2800" b="1">
                <a:latin typeface="Times New Roman" panose="02020603050405020304" pitchFamily="18" charset="0"/>
              </a:rPr>
              <a:t>。加正向电压时导通，呈现很小的正向电阻，</a:t>
            </a:r>
            <a:r>
              <a:rPr lang="zh-CN" altLang="zh-CN" sz="2800" b="1">
                <a:solidFill>
                  <a:srgbClr val="0000FF"/>
                </a:solidFill>
                <a:latin typeface="Times New Roman" panose="02020603050405020304" pitchFamily="18" charset="0"/>
              </a:rPr>
              <a:t>如同开关闭合</a:t>
            </a:r>
            <a:r>
              <a:rPr lang="zh-CN" altLang="zh-CN" sz="2800" b="1">
                <a:latin typeface="Times New Roman" panose="02020603050405020304" pitchFamily="18" charset="0"/>
              </a:rPr>
              <a:t>；加反向电压时截止，呈现很大的反向电阻，</a:t>
            </a:r>
            <a:r>
              <a:rPr lang="zh-CN" altLang="zh-CN" sz="2800" b="1">
                <a:solidFill>
                  <a:srgbClr val="0000FF"/>
                </a:solidFill>
                <a:latin typeface="Times New Roman" panose="02020603050405020304" pitchFamily="18" charset="0"/>
              </a:rPr>
              <a:t>如同开关断开</a:t>
            </a:r>
            <a:r>
              <a:rPr lang="zh-CN" altLang="zh-CN" sz="2800" b="1">
                <a:latin typeface="Times New Roman" panose="02020603050405020304" pitchFamily="18" charset="0"/>
              </a:rPr>
              <a:t>。</a:t>
            </a:r>
            <a:endParaRPr lang="zh-CN" altLang="zh-CN" sz="2800"/>
          </a:p>
        </p:txBody>
      </p:sp>
      <p:sp>
        <p:nvSpPr>
          <p:cNvPr id="37891" name="Text Box 3"/>
          <p:cNvSpPr txBox="1">
            <a:spLocks noChangeArrowheads="1"/>
          </p:cNvSpPr>
          <p:nvPr/>
        </p:nvSpPr>
        <p:spPr bwMode="auto">
          <a:xfrm>
            <a:off x="395288" y="3429000"/>
            <a:ext cx="8229600" cy="175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30000"/>
              </a:lnSpc>
            </a:pPr>
            <a:r>
              <a:rPr lang="zh-CN" altLang="zh-CN" sz="2600" b="1">
                <a:latin typeface="宋体" panose="02010600030101010101" pitchFamily="2" charset="-122"/>
              </a:rPr>
              <a:t>　　</a:t>
            </a:r>
            <a:r>
              <a:rPr lang="zh-CN" altLang="zh-CN" sz="2800" b="1">
                <a:latin typeface="宋体" panose="02010600030101010101" pitchFamily="2" charset="-122"/>
              </a:rPr>
              <a:t>从二极管伏安特性曲线可以看出，二极管的电压与电流变化不呈线性关系，所以</a:t>
            </a:r>
            <a:r>
              <a:rPr lang="zh-CN" altLang="zh-CN" sz="2800" b="1">
                <a:solidFill>
                  <a:srgbClr val="FF0066"/>
                </a:solidFill>
                <a:latin typeface="宋体" panose="02010600030101010101" pitchFamily="2" charset="-122"/>
              </a:rPr>
              <a:t>二极管属于非线性器件。</a:t>
            </a:r>
            <a:endParaRPr lang="zh-CN" altLang="zh-CN" sz="2800">
              <a:solidFill>
                <a:srgbClr val="FF0066"/>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lt">
                                    <p:tmAbs val="75"/>
                                  </p:iterate>
                                  <p:childTnLst>
                                    <p:set>
                                      <p:cBhvr>
                                        <p:cTn id="6" dur="1" fill="hold">
                                          <p:stCondLst>
                                            <p:cond delay="74"/>
                                          </p:stCondLst>
                                        </p:cTn>
                                        <p:tgtEl>
                                          <p:spTgt spid="3789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iterate type="lt">
                                    <p:tmAbs val="75"/>
                                  </p:iterate>
                                  <p:childTnLst>
                                    <p:set>
                                      <p:cBhvr>
                                        <p:cTn id="10" dur="1" fill="hold">
                                          <p:stCondLst>
                                            <p:cond delay="74"/>
                                          </p:stCondLst>
                                        </p:cTn>
                                        <p:tgtEl>
                                          <p:spTgt spid="3789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iterate type="lt">
                                    <p:tmAbs val="75"/>
                                  </p:iterate>
                                  <p:childTnLst>
                                    <p:set>
                                      <p:cBhvr>
                                        <p:cTn id="14" dur="1" fill="hold">
                                          <p:stCondLst>
                                            <p:cond delay="74"/>
                                          </p:stCondLst>
                                        </p:cTn>
                                        <p:tgtEl>
                                          <p:spTgt spid="3789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0" grpId="0" autoUpdateAnimBg="0" build="p"/>
      <p:bldP spid="37891" grpId="0" autoUpdateAnimBg="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Number Placeholder 2"/>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5F664C6E-FB7C-4B4B-A50D-996540B34A11}" type="slidenum">
              <a:rPr lang="zh-CN" altLang="zh-CN">
                <a:latin typeface="Arial Black" panose="020B0A04020102020204" pitchFamily="34" charset="0"/>
              </a:rPr>
            </a:fld>
            <a:endParaRPr lang="zh-CN" altLang="zh-CN">
              <a:latin typeface="Arial Black" panose="020B0A04020102020204" pitchFamily="34" charset="0"/>
            </a:endParaRPr>
          </a:p>
        </p:txBody>
      </p:sp>
      <p:sp>
        <p:nvSpPr>
          <p:cNvPr id="41987" name="Date Placeholder 3"/>
          <p:cNvSpPr>
            <a:spLocks noGrp="1"/>
          </p:cNvSpPr>
          <p:nvPr>
            <p:ph type="dt"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AA7E4B86-CBA2-4038-B60E-F3CD4F7F42CE}" type="datetime1">
              <a:rPr lang="zh-CN" altLang="en-US"/>
            </a:fld>
            <a:endParaRPr lang="zh-CN" altLang="zh-CN"/>
          </a:p>
        </p:txBody>
      </p:sp>
      <p:sp>
        <p:nvSpPr>
          <p:cNvPr id="38914" name="Text Box 2"/>
          <p:cNvSpPr txBox="1">
            <a:spLocks noChangeArrowheads="1"/>
          </p:cNvSpPr>
          <p:nvPr/>
        </p:nvSpPr>
        <p:spPr bwMode="auto">
          <a:xfrm>
            <a:off x="250825" y="549275"/>
            <a:ext cx="8655050" cy="519113"/>
          </a:xfrm>
          <a:prstGeom prst="rect">
            <a:avLst/>
          </a:prstGeom>
          <a:noFill/>
          <a:ln w="9525">
            <a:noFill/>
            <a:miter lim="800000"/>
          </a:ln>
          <a:effectLst/>
        </p:spPr>
        <p:txBody>
          <a:bodyPr>
            <a:spAutoFit/>
          </a:bodyPr>
          <a:lstStyle/>
          <a:p>
            <a:pPr>
              <a:spcBef>
                <a:spcPct val="50000"/>
              </a:spcBef>
              <a:defRPr/>
            </a:pPr>
            <a:r>
              <a:rPr lang="zh-CN" altLang="zh-CN" sz="2800" b="1">
                <a:solidFill>
                  <a:srgbClr val="009900"/>
                </a:solidFill>
                <a:effectLst>
                  <a:outerShdw blurRad="38100" dist="38100" dir="2700000" algn="tl">
                    <a:srgbClr val="C0C0C0"/>
                  </a:outerShdw>
                </a:effectLst>
                <a:latin typeface="Times New Roman" panose="02020603050405020304" pitchFamily="18" charset="0"/>
              </a:rPr>
              <a:t>[</a:t>
            </a:r>
            <a:r>
              <a:rPr lang="zh-CN" sz="2800" b="1">
                <a:solidFill>
                  <a:srgbClr val="009900"/>
                </a:solidFill>
                <a:effectLst>
                  <a:outerShdw blurRad="38100" dist="38100" dir="2700000" algn="tl">
                    <a:srgbClr val="C0C0C0"/>
                  </a:outerShdw>
                </a:effectLst>
                <a:latin typeface="Times New Roman" panose="02020603050405020304" pitchFamily="18" charset="0"/>
              </a:rPr>
              <a:t>例</a:t>
            </a:r>
            <a:r>
              <a:rPr lang="zh-CN" altLang="zh-CN" sz="2800" b="1">
                <a:solidFill>
                  <a:srgbClr val="009900"/>
                </a:solidFill>
                <a:effectLst>
                  <a:outerShdw blurRad="38100" dist="38100" dir="2700000" algn="tl">
                    <a:srgbClr val="C0C0C0"/>
                  </a:outerShdw>
                </a:effectLst>
                <a:latin typeface="Times New Roman" panose="02020603050405020304" pitchFamily="18" charset="0"/>
              </a:rPr>
              <a:t>] </a:t>
            </a:r>
            <a:r>
              <a:rPr lang="zh-CN" sz="2800" b="1">
                <a:solidFill>
                  <a:srgbClr val="009900"/>
                </a:solidFill>
                <a:effectLst>
                  <a:outerShdw blurRad="38100" dist="38100" dir="2700000" algn="tl">
                    <a:srgbClr val="C0C0C0"/>
                  </a:outerShdw>
                </a:effectLst>
                <a:latin typeface="Times New Roman" panose="02020603050405020304" pitchFamily="18" charset="0"/>
              </a:rPr>
              <a:t>已知</a:t>
            </a:r>
            <a:r>
              <a:rPr lang="zh-CN" altLang="zh-CN" sz="2800" b="1" i="1">
                <a:solidFill>
                  <a:srgbClr val="FF0000"/>
                </a:solidFill>
                <a:effectLst>
                  <a:outerShdw blurRad="38100" dist="38100" dir="2700000" algn="tl">
                    <a:srgbClr val="C0C0C0"/>
                  </a:outerShdw>
                </a:effectLst>
                <a:latin typeface="Times New Roman" panose="02020603050405020304" pitchFamily="18" charset="0"/>
              </a:rPr>
              <a:t>U</a:t>
            </a:r>
            <a:r>
              <a:rPr lang="zh-CN" altLang="zh-CN" sz="2800" b="1" baseline="-25000">
                <a:solidFill>
                  <a:srgbClr val="FF0000"/>
                </a:solidFill>
                <a:effectLst>
                  <a:outerShdw blurRad="38100" dist="38100" dir="2700000" algn="tl">
                    <a:srgbClr val="C0C0C0"/>
                  </a:outerShdw>
                </a:effectLst>
                <a:latin typeface="Times New Roman" panose="02020603050405020304" pitchFamily="18" charset="0"/>
              </a:rPr>
              <a:t>i </a:t>
            </a:r>
            <a:r>
              <a:rPr lang="zh-CN" altLang="zh-CN" sz="2800" b="1">
                <a:solidFill>
                  <a:srgbClr val="00CC99"/>
                </a:solidFill>
                <a:effectLst>
                  <a:outerShdw blurRad="38100" dist="38100" dir="2700000" algn="tl">
                    <a:srgbClr val="C0C0C0"/>
                  </a:outerShdw>
                </a:effectLst>
                <a:latin typeface="Times New Roman" panose="02020603050405020304" pitchFamily="18" charset="0"/>
              </a:rPr>
              <a:t>=</a:t>
            </a:r>
            <a:r>
              <a:rPr lang="zh-CN" altLang="zh-CN" sz="2800" b="1">
                <a:solidFill>
                  <a:srgbClr val="FF0000"/>
                </a:solidFill>
                <a:effectLst>
                  <a:outerShdw blurRad="38100" dist="38100" dir="2700000" algn="tl">
                    <a:srgbClr val="C0C0C0"/>
                  </a:outerShdw>
                </a:effectLst>
                <a:latin typeface="Times New Roman" panose="02020603050405020304" pitchFamily="18" charset="0"/>
              </a:rPr>
              <a:t> </a:t>
            </a:r>
            <a:r>
              <a:rPr lang="zh-CN" altLang="zh-CN" sz="2800" b="1" i="1">
                <a:solidFill>
                  <a:srgbClr val="FF0000"/>
                </a:solidFill>
                <a:effectLst>
                  <a:outerShdw blurRad="38100" dist="38100" dir="2700000" algn="tl">
                    <a:srgbClr val="C0C0C0"/>
                  </a:outerShdw>
                </a:effectLst>
                <a:latin typeface="Times New Roman" panose="02020603050405020304" pitchFamily="18" charset="0"/>
              </a:rPr>
              <a:t>U</a:t>
            </a:r>
            <a:r>
              <a:rPr lang="zh-CN" altLang="zh-CN" sz="2800" b="1" baseline="-25000">
                <a:solidFill>
                  <a:srgbClr val="FF0000"/>
                </a:solidFill>
                <a:effectLst>
                  <a:outerShdw blurRad="38100" dist="38100" dir="2700000" algn="tl">
                    <a:srgbClr val="C0C0C0"/>
                  </a:outerShdw>
                </a:effectLst>
                <a:latin typeface="Times New Roman" panose="02020603050405020304" pitchFamily="18" charset="0"/>
              </a:rPr>
              <a:t>m</a:t>
            </a:r>
            <a:r>
              <a:rPr lang="zh-CN" altLang="zh-CN" sz="2800" b="1">
                <a:solidFill>
                  <a:srgbClr val="FF0000"/>
                </a:solidFill>
                <a:effectLst>
                  <a:outerShdw blurRad="38100" dist="38100" dir="2700000" algn="tl">
                    <a:srgbClr val="C0C0C0"/>
                  </a:outerShdw>
                </a:effectLst>
                <a:latin typeface="Times New Roman" panose="02020603050405020304" pitchFamily="18" charset="0"/>
              </a:rPr>
              <a:t>sin </a:t>
            </a:r>
            <a:r>
              <a:rPr lang="zh-CN" altLang="zh-CN" sz="2800" b="1" i="1">
                <a:solidFill>
                  <a:srgbClr val="FF0000"/>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ω</a:t>
            </a:r>
            <a:r>
              <a:rPr lang="zh-CN" altLang="zh-CN" sz="2800" b="1" i="1">
                <a:solidFill>
                  <a:srgbClr val="FF0000"/>
                </a:solidFill>
                <a:effectLst>
                  <a:outerShdw blurRad="38100" dist="38100" dir="2700000" algn="tl">
                    <a:srgbClr val="C0C0C0"/>
                  </a:outerShdw>
                </a:effectLst>
                <a:latin typeface="Times New Roman" panose="02020603050405020304" pitchFamily="18" charset="0"/>
              </a:rPr>
              <a:t>t </a:t>
            </a:r>
            <a:r>
              <a:rPr lang="zh-CN" sz="2800" b="1">
                <a:solidFill>
                  <a:srgbClr val="FF0000"/>
                </a:solidFill>
                <a:effectLst>
                  <a:outerShdw blurRad="38100" dist="38100" dir="2700000" algn="tl">
                    <a:srgbClr val="C0C0C0"/>
                  </a:outerShdw>
                </a:effectLst>
                <a:latin typeface="Times New Roman" panose="02020603050405020304" pitchFamily="18" charset="0"/>
              </a:rPr>
              <a:t>，</a:t>
            </a:r>
            <a:r>
              <a:rPr lang="zh-CN" sz="2800" b="1">
                <a:solidFill>
                  <a:srgbClr val="009900"/>
                </a:solidFill>
                <a:effectLst>
                  <a:outerShdw blurRad="38100" dist="38100" dir="2700000" algn="tl">
                    <a:srgbClr val="C0C0C0"/>
                  </a:outerShdw>
                </a:effectLst>
                <a:latin typeface="Times New Roman" panose="02020603050405020304" pitchFamily="18" charset="0"/>
              </a:rPr>
              <a:t>画出</a:t>
            </a:r>
            <a:r>
              <a:rPr lang="zh-CN" altLang="zh-CN" sz="2800" b="1" i="1">
                <a:solidFill>
                  <a:srgbClr val="FF0000"/>
                </a:solidFill>
                <a:effectLst>
                  <a:outerShdw blurRad="38100" dist="38100" dir="2700000" algn="tl">
                    <a:srgbClr val="C0C0C0"/>
                  </a:outerShdw>
                </a:effectLst>
                <a:latin typeface="Times New Roman" panose="02020603050405020304" pitchFamily="18" charset="0"/>
              </a:rPr>
              <a:t>u</a:t>
            </a:r>
            <a:r>
              <a:rPr lang="zh-CN" altLang="zh-CN" sz="2800" b="1" baseline="-25000">
                <a:solidFill>
                  <a:srgbClr val="FF0000"/>
                </a:solidFill>
                <a:effectLst>
                  <a:outerShdw blurRad="38100" dist="38100" dir="2700000" algn="tl">
                    <a:srgbClr val="C0C0C0"/>
                  </a:outerShdw>
                </a:effectLst>
                <a:latin typeface="Times New Roman" panose="02020603050405020304" pitchFamily="18" charset="0"/>
              </a:rPr>
              <a:t>o</a:t>
            </a:r>
            <a:r>
              <a:rPr lang="zh-CN" sz="2800" b="1">
                <a:solidFill>
                  <a:srgbClr val="009900"/>
                </a:solidFill>
                <a:effectLst>
                  <a:outerShdw blurRad="38100" dist="38100" dir="2700000" algn="tl">
                    <a:srgbClr val="C0C0C0"/>
                  </a:outerShdw>
                </a:effectLst>
                <a:latin typeface="Times New Roman" panose="02020603050405020304" pitchFamily="18" charset="0"/>
              </a:rPr>
              <a:t>和</a:t>
            </a:r>
            <a:r>
              <a:rPr lang="zh-CN" altLang="zh-CN" sz="2800" b="1" i="1">
                <a:solidFill>
                  <a:srgbClr val="FF0000"/>
                </a:solidFill>
                <a:effectLst>
                  <a:outerShdw blurRad="38100" dist="38100" dir="2700000" algn="tl">
                    <a:srgbClr val="C0C0C0"/>
                  </a:outerShdw>
                </a:effectLst>
                <a:latin typeface="Times New Roman" panose="02020603050405020304" pitchFamily="18" charset="0"/>
              </a:rPr>
              <a:t>u</a:t>
            </a:r>
            <a:r>
              <a:rPr lang="zh-CN" altLang="zh-CN" sz="2800" b="1" baseline="-25000">
                <a:solidFill>
                  <a:srgbClr val="FF0000"/>
                </a:solidFill>
                <a:effectLst>
                  <a:outerShdw blurRad="38100" dist="38100" dir="2700000" algn="tl">
                    <a:srgbClr val="C0C0C0"/>
                  </a:outerShdw>
                </a:effectLst>
                <a:latin typeface="Times New Roman" panose="02020603050405020304" pitchFamily="18" charset="0"/>
              </a:rPr>
              <a:t>D</a:t>
            </a:r>
            <a:r>
              <a:rPr lang="zh-CN" sz="2800" b="1">
                <a:solidFill>
                  <a:srgbClr val="009900"/>
                </a:solidFill>
                <a:effectLst>
                  <a:outerShdw blurRad="38100" dist="38100" dir="2700000" algn="tl">
                    <a:srgbClr val="C0C0C0"/>
                  </a:outerShdw>
                </a:effectLst>
                <a:latin typeface="Times New Roman" panose="02020603050405020304" pitchFamily="18" charset="0"/>
              </a:rPr>
              <a:t>的波形</a:t>
            </a:r>
            <a:endParaRPr lang="zh-CN" sz="2800" b="1">
              <a:solidFill>
                <a:srgbClr val="009900"/>
              </a:solidFill>
              <a:effectLst>
                <a:outerShdw blurRad="38100" dist="38100" dir="2700000" algn="tl">
                  <a:srgbClr val="C0C0C0"/>
                </a:outerShdw>
              </a:effectLst>
              <a:latin typeface="Times New Roman" panose="02020603050405020304" pitchFamily="18" charset="0"/>
            </a:endParaRPr>
          </a:p>
        </p:txBody>
      </p:sp>
      <p:grpSp>
        <p:nvGrpSpPr>
          <p:cNvPr id="2" name="Group 3"/>
          <p:cNvGrpSpPr/>
          <p:nvPr/>
        </p:nvGrpSpPr>
        <p:grpSpPr bwMode="auto">
          <a:xfrm>
            <a:off x="381000" y="1447800"/>
            <a:ext cx="2990850" cy="2309813"/>
            <a:chOff x="0" y="0"/>
            <a:chExt cx="1884" cy="1455"/>
          </a:xfrm>
        </p:grpSpPr>
        <p:grpSp>
          <p:nvGrpSpPr>
            <p:cNvPr id="42044" name="Group 4"/>
            <p:cNvGrpSpPr/>
            <p:nvPr/>
          </p:nvGrpSpPr>
          <p:grpSpPr bwMode="auto">
            <a:xfrm>
              <a:off x="0" y="24"/>
              <a:ext cx="1884" cy="1431"/>
              <a:chOff x="0" y="0"/>
              <a:chExt cx="1884" cy="1431"/>
            </a:xfrm>
          </p:grpSpPr>
          <p:grpSp>
            <p:nvGrpSpPr>
              <p:cNvPr id="42050" name="Group 5"/>
              <p:cNvGrpSpPr/>
              <p:nvPr/>
            </p:nvGrpSpPr>
            <p:grpSpPr bwMode="auto">
              <a:xfrm>
                <a:off x="194" y="264"/>
                <a:ext cx="1286" cy="432"/>
                <a:chOff x="0" y="0"/>
                <a:chExt cx="1286" cy="432"/>
              </a:xfrm>
            </p:grpSpPr>
            <p:sp>
              <p:nvSpPr>
                <p:cNvPr id="42065" name="AutoShape 6"/>
                <p:cNvSpPr>
                  <a:spLocks noChangeArrowheads="1"/>
                </p:cNvSpPr>
                <p:nvPr/>
              </p:nvSpPr>
              <p:spPr bwMode="auto">
                <a:xfrm rot="5400000">
                  <a:off x="415" y="78"/>
                  <a:ext cx="384" cy="288"/>
                </a:xfrm>
                <a:prstGeom prst="triangle">
                  <a:avLst>
                    <a:gd name="adj" fmla="val 50000"/>
                  </a:avLst>
                </a:prstGeom>
                <a:gradFill rotWithShape="1">
                  <a:gsLst>
                    <a:gs pos="0">
                      <a:srgbClr val="33CC33"/>
                    </a:gs>
                    <a:gs pos="100000">
                      <a:schemeClr val="accent1"/>
                    </a:gs>
                  </a:gsLst>
                  <a:lin ang="5400000" scaled="1"/>
                </a:gradFill>
                <a:ln w="28575">
                  <a:solidFill>
                    <a:srgbClr val="990000"/>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2066" name="Line 7"/>
                <p:cNvSpPr>
                  <a:spLocks noChangeShapeType="1"/>
                </p:cNvSpPr>
                <p:nvPr/>
              </p:nvSpPr>
              <p:spPr bwMode="auto">
                <a:xfrm flipH="1">
                  <a:off x="784" y="0"/>
                  <a:ext cx="0" cy="432"/>
                </a:xfrm>
                <a:prstGeom prst="line">
                  <a:avLst/>
                </a:prstGeom>
                <a:noFill/>
                <a:ln w="28575">
                  <a:solidFill>
                    <a:srgbClr val="99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42067" name="Line 8"/>
                <p:cNvSpPr>
                  <a:spLocks noChangeShapeType="1"/>
                </p:cNvSpPr>
                <p:nvPr/>
              </p:nvSpPr>
              <p:spPr bwMode="auto">
                <a:xfrm>
                  <a:off x="0" y="220"/>
                  <a:ext cx="1286" cy="0"/>
                </a:xfrm>
                <a:prstGeom prst="line">
                  <a:avLst/>
                </a:prstGeom>
                <a:noFill/>
                <a:ln w="28575">
                  <a:solidFill>
                    <a:srgbClr val="990000"/>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42051" name="Oval 9"/>
              <p:cNvSpPr>
                <a:spLocks noChangeArrowheads="1"/>
              </p:cNvSpPr>
              <p:nvPr/>
            </p:nvSpPr>
            <p:spPr bwMode="auto">
              <a:xfrm>
                <a:off x="113" y="1337"/>
                <a:ext cx="56" cy="56"/>
              </a:xfrm>
              <a:prstGeom prst="ellipse">
                <a:avLst/>
              </a:prstGeom>
              <a:noFill/>
              <a:ln w="38100">
                <a:solidFill>
                  <a:srgbClr val="990000"/>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2052" name="Oval 10"/>
              <p:cNvSpPr>
                <a:spLocks noChangeArrowheads="1"/>
              </p:cNvSpPr>
              <p:nvPr/>
            </p:nvSpPr>
            <p:spPr bwMode="auto">
              <a:xfrm>
                <a:off x="132" y="461"/>
                <a:ext cx="56" cy="56"/>
              </a:xfrm>
              <a:prstGeom prst="ellipse">
                <a:avLst/>
              </a:prstGeom>
              <a:noFill/>
              <a:ln w="38100">
                <a:solidFill>
                  <a:srgbClr val="990000"/>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2053" name="Rectangle 11"/>
              <p:cNvSpPr>
                <a:spLocks noChangeArrowheads="1"/>
              </p:cNvSpPr>
              <p:nvPr/>
            </p:nvSpPr>
            <p:spPr bwMode="auto">
              <a:xfrm>
                <a:off x="1404" y="744"/>
                <a:ext cx="108" cy="396"/>
              </a:xfrm>
              <a:prstGeom prst="rect">
                <a:avLst/>
              </a:prstGeom>
              <a:solidFill>
                <a:schemeClr val="accent1"/>
              </a:solidFill>
              <a:ln w="2857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2054" name="Line 12"/>
              <p:cNvSpPr>
                <a:spLocks noChangeShapeType="1"/>
              </p:cNvSpPr>
              <p:nvPr/>
            </p:nvSpPr>
            <p:spPr bwMode="auto">
              <a:xfrm>
                <a:off x="1464" y="468"/>
                <a:ext cx="0" cy="276"/>
              </a:xfrm>
              <a:prstGeom prst="line">
                <a:avLst/>
              </a:prstGeom>
              <a:noFill/>
              <a:ln w="28575">
                <a:solidFill>
                  <a:srgbClr val="99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42055" name="Line 13"/>
              <p:cNvSpPr>
                <a:spLocks noChangeShapeType="1"/>
              </p:cNvSpPr>
              <p:nvPr/>
            </p:nvSpPr>
            <p:spPr bwMode="auto">
              <a:xfrm>
                <a:off x="1452" y="1140"/>
                <a:ext cx="0" cy="240"/>
              </a:xfrm>
              <a:prstGeom prst="line">
                <a:avLst/>
              </a:prstGeom>
              <a:noFill/>
              <a:ln w="28575">
                <a:solidFill>
                  <a:srgbClr val="99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42056" name="Line 14"/>
              <p:cNvSpPr>
                <a:spLocks noChangeShapeType="1"/>
              </p:cNvSpPr>
              <p:nvPr/>
            </p:nvSpPr>
            <p:spPr bwMode="auto">
              <a:xfrm>
                <a:off x="156" y="1356"/>
                <a:ext cx="1308" cy="0"/>
              </a:xfrm>
              <a:prstGeom prst="line">
                <a:avLst/>
              </a:prstGeom>
              <a:noFill/>
              <a:ln w="28575">
                <a:solidFill>
                  <a:srgbClr val="99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8927" name="Text Box 15"/>
              <p:cNvSpPr txBox="1">
                <a:spLocks noChangeArrowheads="1"/>
              </p:cNvSpPr>
              <p:nvPr/>
            </p:nvSpPr>
            <p:spPr bwMode="auto">
              <a:xfrm>
                <a:off x="564" y="0"/>
                <a:ext cx="456" cy="327"/>
              </a:xfrm>
              <a:prstGeom prst="rect">
                <a:avLst/>
              </a:prstGeom>
              <a:noFill/>
              <a:ln w="9525">
                <a:noFill/>
                <a:miter lim="800000"/>
              </a:ln>
              <a:effectLst/>
            </p:spPr>
            <p:txBody>
              <a:bodyPr>
                <a:spAutoFit/>
              </a:bodyPr>
              <a:lstStyle/>
              <a:p>
                <a:pPr>
                  <a:spcBef>
                    <a:spcPct val="50000"/>
                  </a:spcBef>
                  <a:defRPr/>
                </a:pPr>
                <a:r>
                  <a:rPr lang="zh-CN" altLang="zh-CN" sz="2800" b="1">
                    <a:solidFill>
                      <a:srgbClr val="FF0000"/>
                    </a:solidFill>
                    <a:effectLst>
                      <a:outerShdw blurRad="38100" dist="38100" dir="2700000" algn="tl">
                        <a:srgbClr val="C0C0C0"/>
                      </a:outerShdw>
                    </a:effectLst>
                    <a:latin typeface="Times New Roman" panose="02020603050405020304" pitchFamily="18" charset="0"/>
                  </a:rPr>
                  <a:t>VD</a:t>
                </a:r>
                <a:endParaRPr lang="zh-CN" altLang="zh-CN" sz="2800" b="1">
                  <a:solidFill>
                    <a:srgbClr val="FF0000"/>
                  </a:solidFill>
                  <a:effectLst>
                    <a:outerShdw blurRad="38100" dist="38100" dir="2700000" algn="tl">
                      <a:srgbClr val="C0C0C0"/>
                    </a:outerShdw>
                  </a:effectLst>
                  <a:latin typeface="Times New Roman" panose="02020603050405020304" pitchFamily="18" charset="0"/>
                </a:endParaRPr>
              </a:p>
            </p:txBody>
          </p:sp>
          <p:sp>
            <p:nvSpPr>
              <p:cNvPr id="38928" name="Text Box 16"/>
              <p:cNvSpPr txBox="1">
                <a:spLocks noChangeArrowheads="1"/>
              </p:cNvSpPr>
              <p:nvPr/>
            </p:nvSpPr>
            <p:spPr bwMode="auto">
              <a:xfrm>
                <a:off x="1116" y="756"/>
                <a:ext cx="312" cy="327"/>
              </a:xfrm>
              <a:prstGeom prst="rect">
                <a:avLst/>
              </a:prstGeom>
              <a:noFill/>
              <a:ln w="9525">
                <a:noFill/>
                <a:miter lim="800000"/>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zh-CN" sz="2800" b="1" i="1">
                    <a:solidFill>
                      <a:srgbClr val="FF0000"/>
                    </a:solidFill>
                    <a:effectLst>
                      <a:outerShdw blurRad="38100" dist="38100" dir="2700000" algn="tl">
                        <a:srgbClr val="C0C0C0"/>
                      </a:outerShdw>
                    </a:effectLst>
                    <a:latin typeface="Times New Roman" panose="02020603050405020304" pitchFamily="18" charset="0"/>
                  </a:rPr>
                  <a:t>R</a:t>
                </a:r>
                <a:endParaRPr lang="zh-CN" altLang="zh-CN" sz="2800" b="1" i="1">
                  <a:solidFill>
                    <a:srgbClr val="FF0000"/>
                  </a:solidFill>
                  <a:effectLst>
                    <a:outerShdw blurRad="38100" dist="38100" dir="2700000" algn="tl">
                      <a:srgbClr val="C0C0C0"/>
                    </a:outerShdw>
                  </a:effectLst>
                  <a:latin typeface="Times New Roman" panose="02020603050405020304" pitchFamily="18" charset="0"/>
                </a:endParaRPr>
              </a:p>
            </p:txBody>
          </p:sp>
          <p:sp>
            <p:nvSpPr>
              <p:cNvPr id="38929" name="Text Box 17"/>
              <p:cNvSpPr txBox="1">
                <a:spLocks noChangeArrowheads="1"/>
              </p:cNvSpPr>
              <p:nvPr/>
            </p:nvSpPr>
            <p:spPr bwMode="auto">
              <a:xfrm>
                <a:off x="12" y="444"/>
                <a:ext cx="300" cy="327"/>
              </a:xfrm>
              <a:prstGeom prst="rect">
                <a:avLst/>
              </a:prstGeom>
              <a:noFill/>
              <a:ln w="9525">
                <a:noFill/>
                <a:miter lim="800000"/>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zh-CN" sz="2800" b="1">
                    <a:solidFill>
                      <a:srgbClr val="FF0000"/>
                    </a:solidFill>
                    <a:effectLst>
                      <a:outerShdw blurRad="38100" dist="38100" dir="2700000" algn="tl">
                        <a:srgbClr val="C0C0C0"/>
                      </a:outerShdw>
                    </a:effectLst>
                    <a:latin typeface="Times New Roman" panose="02020603050405020304" pitchFamily="18" charset="0"/>
                  </a:rPr>
                  <a:t>+</a:t>
                </a:r>
                <a:endParaRPr lang="zh-CN" altLang="zh-CN" sz="2800" b="1">
                  <a:solidFill>
                    <a:srgbClr val="FF0000"/>
                  </a:solidFill>
                  <a:effectLst>
                    <a:outerShdw blurRad="38100" dist="38100" dir="2700000" algn="tl">
                      <a:srgbClr val="C0C0C0"/>
                    </a:outerShdw>
                  </a:effectLst>
                  <a:latin typeface="Times New Roman" panose="02020603050405020304" pitchFamily="18" charset="0"/>
                </a:endParaRPr>
              </a:p>
            </p:txBody>
          </p:sp>
          <p:sp>
            <p:nvSpPr>
              <p:cNvPr id="38930" name="Text Box 18"/>
              <p:cNvSpPr txBox="1">
                <a:spLocks noChangeArrowheads="1"/>
              </p:cNvSpPr>
              <p:nvPr/>
            </p:nvSpPr>
            <p:spPr bwMode="auto">
              <a:xfrm>
                <a:off x="36" y="1044"/>
                <a:ext cx="300" cy="327"/>
              </a:xfrm>
              <a:prstGeom prst="rect">
                <a:avLst/>
              </a:prstGeom>
              <a:noFill/>
              <a:ln w="9525">
                <a:noFill/>
                <a:miter lim="800000"/>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zh-CN" sz="2800" b="1">
                    <a:solidFill>
                      <a:srgbClr val="FF0000"/>
                    </a:solidFill>
                    <a:effectLst>
                      <a:outerShdw blurRad="38100" dist="38100" dir="2700000" algn="tl">
                        <a:srgbClr val="C0C0C0"/>
                      </a:outerShdw>
                    </a:effectLst>
                    <a:latin typeface="Times New Roman" panose="02020603050405020304" pitchFamily="18" charset="0"/>
                  </a:rPr>
                  <a:t>-</a:t>
                </a:r>
                <a:endParaRPr lang="zh-CN" altLang="zh-CN" sz="2800" b="1">
                  <a:solidFill>
                    <a:srgbClr val="FF0000"/>
                  </a:solidFill>
                  <a:effectLst>
                    <a:outerShdw blurRad="38100" dist="38100" dir="2700000" algn="tl">
                      <a:srgbClr val="C0C0C0"/>
                    </a:outerShdw>
                  </a:effectLst>
                  <a:latin typeface="Times New Roman" panose="02020603050405020304" pitchFamily="18" charset="0"/>
                </a:endParaRPr>
              </a:p>
            </p:txBody>
          </p:sp>
          <p:sp>
            <p:nvSpPr>
              <p:cNvPr id="38931" name="Text Box 19"/>
              <p:cNvSpPr txBox="1">
                <a:spLocks noChangeArrowheads="1"/>
              </p:cNvSpPr>
              <p:nvPr/>
            </p:nvSpPr>
            <p:spPr bwMode="auto">
              <a:xfrm>
                <a:off x="1524" y="360"/>
                <a:ext cx="300" cy="327"/>
              </a:xfrm>
              <a:prstGeom prst="rect">
                <a:avLst/>
              </a:prstGeom>
              <a:noFill/>
              <a:ln w="9525">
                <a:noFill/>
                <a:miter lim="800000"/>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zh-CN" sz="2800" b="1">
                    <a:solidFill>
                      <a:srgbClr val="FF0000"/>
                    </a:solidFill>
                    <a:effectLst>
                      <a:outerShdw blurRad="38100" dist="38100" dir="2700000" algn="tl">
                        <a:srgbClr val="C0C0C0"/>
                      </a:outerShdw>
                    </a:effectLst>
                    <a:latin typeface="Times New Roman" panose="02020603050405020304" pitchFamily="18" charset="0"/>
                  </a:rPr>
                  <a:t>+</a:t>
                </a:r>
                <a:endParaRPr lang="zh-CN" altLang="zh-CN" sz="2800" b="1">
                  <a:solidFill>
                    <a:srgbClr val="FF0000"/>
                  </a:solidFill>
                  <a:effectLst>
                    <a:outerShdw blurRad="38100" dist="38100" dir="2700000" algn="tl">
                      <a:srgbClr val="C0C0C0"/>
                    </a:outerShdw>
                  </a:effectLst>
                  <a:latin typeface="Times New Roman" panose="02020603050405020304" pitchFamily="18" charset="0"/>
                </a:endParaRPr>
              </a:p>
            </p:txBody>
          </p:sp>
          <p:sp>
            <p:nvSpPr>
              <p:cNvPr id="38932" name="Text Box 20"/>
              <p:cNvSpPr txBox="1">
                <a:spLocks noChangeArrowheads="1"/>
              </p:cNvSpPr>
              <p:nvPr/>
            </p:nvSpPr>
            <p:spPr bwMode="auto">
              <a:xfrm>
                <a:off x="1548" y="1104"/>
                <a:ext cx="300" cy="327"/>
              </a:xfrm>
              <a:prstGeom prst="rect">
                <a:avLst/>
              </a:prstGeom>
              <a:noFill/>
              <a:ln w="9525">
                <a:noFill/>
                <a:miter lim="800000"/>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zh-CN" sz="2800" b="1">
                    <a:solidFill>
                      <a:srgbClr val="FF0000"/>
                    </a:solidFill>
                    <a:effectLst>
                      <a:outerShdw blurRad="38100" dist="38100" dir="2700000" algn="tl">
                        <a:srgbClr val="C0C0C0"/>
                      </a:outerShdw>
                    </a:effectLst>
                    <a:latin typeface="Times New Roman" panose="02020603050405020304" pitchFamily="18" charset="0"/>
                  </a:rPr>
                  <a:t>-</a:t>
                </a:r>
                <a:endParaRPr lang="zh-CN" altLang="zh-CN" sz="2800" b="1">
                  <a:solidFill>
                    <a:srgbClr val="FF0000"/>
                  </a:solidFill>
                  <a:effectLst>
                    <a:outerShdw blurRad="38100" dist="38100" dir="2700000" algn="tl">
                      <a:srgbClr val="C0C0C0"/>
                    </a:outerShdw>
                  </a:effectLst>
                  <a:latin typeface="Times New Roman" panose="02020603050405020304" pitchFamily="18" charset="0"/>
                </a:endParaRPr>
              </a:p>
            </p:txBody>
          </p:sp>
          <p:sp>
            <p:nvSpPr>
              <p:cNvPr id="38933" name="Text Box 21"/>
              <p:cNvSpPr txBox="1">
                <a:spLocks noChangeArrowheads="1"/>
              </p:cNvSpPr>
              <p:nvPr/>
            </p:nvSpPr>
            <p:spPr bwMode="auto">
              <a:xfrm>
                <a:off x="0" y="744"/>
                <a:ext cx="372" cy="327"/>
              </a:xfrm>
              <a:prstGeom prst="rect">
                <a:avLst/>
              </a:prstGeom>
              <a:noFill/>
              <a:ln w="9525">
                <a:noFill/>
                <a:miter lim="800000"/>
              </a:ln>
              <a:effectLst/>
            </p:spPr>
            <p:txBody>
              <a:bodyPr>
                <a:spAutoFit/>
              </a:bodyPr>
              <a:lstStyle/>
              <a:p>
                <a:pPr>
                  <a:spcBef>
                    <a:spcPct val="50000"/>
                  </a:spcBef>
                  <a:defRPr/>
                </a:pPr>
                <a:r>
                  <a:rPr lang="zh-CN" altLang="zh-CN" sz="2800" b="1" i="1">
                    <a:solidFill>
                      <a:srgbClr val="FF0000"/>
                    </a:solidFill>
                    <a:effectLst>
                      <a:outerShdw blurRad="38100" dist="38100" dir="2700000" algn="tl">
                        <a:srgbClr val="C0C0C0"/>
                      </a:outerShdw>
                    </a:effectLst>
                    <a:latin typeface="Times New Roman" panose="02020603050405020304" pitchFamily="18" charset="0"/>
                  </a:rPr>
                  <a:t>u</a:t>
                </a:r>
                <a:r>
                  <a:rPr lang="zh-CN" altLang="zh-CN" sz="2800" b="1" baseline="-25000">
                    <a:solidFill>
                      <a:srgbClr val="FF0000"/>
                    </a:solidFill>
                    <a:effectLst>
                      <a:outerShdw blurRad="38100" dist="38100" dir="2700000" algn="tl">
                        <a:srgbClr val="C0C0C0"/>
                      </a:outerShdw>
                    </a:effectLst>
                    <a:latin typeface="Times New Roman" panose="02020603050405020304" pitchFamily="18" charset="0"/>
                  </a:rPr>
                  <a:t>i</a:t>
                </a:r>
                <a:endParaRPr lang="zh-CN" altLang="zh-CN" sz="2800" b="1" baseline="-25000">
                  <a:solidFill>
                    <a:srgbClr val="FF0000"/>
                  </a:solidFill>
                  <a:effectLst>
                    <a:outerShdw blurRad="38100" dist="38100" dir="2700000" algn="tl">
                      <a:srgbClr val="C0C0C0"/>
                    </a:outerShdw>
                  </a:effectLst>
                  <a:latin typeface="Times New Roman" panose="02020603050405020304" pitchFamily="18" charset="0"/>
                </a:endParaRPr>
              </a:p>
            </p:txBody>
          </p:sp>
          <p:sp>
            <p:nvSpPr>
              <p:cNvPr id="38934" name="Text Box 22"/>
              <p:cNvSpPr txBox="1">
                <a:spLocks noChangeArrowheads="1"/>
              </p:cNvSpPr>
              <p:nvPr/>
            </p:nvSpPr>
            <p:spPr bwMode="auto">
              <a:xfrm>
                <a:off x="1512" y="756"/>
                <a:ext cx="372" cy="327"/>
              </a:xfrm>
              <a:prstGeom prst="rect">
                <a:avLst/>
              </a:prstGeom>
              <a:noFill/>
              <a:ln w="9525">
                <a:noFill/>
                <a:miter lim="800000"/>
              </a:ln>
              <a:effectLst/>
            </p:spPr>
            <p:txBody>
              <a:bodyPr>
                <a:spAutoFit/>
              </a:bodyPr>
              <a:lstStyle/>
              <a:p>
                <a:pPr>
                  <a:spcBef>
                    <a:spcPct val="50000"/>
                  </a:spcBef>
                  <a:defRPr/>
                </a:pPr>
                <a:r>
                  <a:rPr lang="zh-CN" altLang="zh-CN" sz="2800" b="1" i="1">
                    <a:solidFill>
                      <a:srgbClr val="FF0000"/>
                    </a:solidFill>
                    <a:effectLst>
                      <a:outerShdw blurRad="38100" dist="38100" dir="2700000" algn="tl">
                        <a:srgbClr val="C0C0C0"/>
                      </a:outerShdw>
                    </a:effectLst>
                    <a:latin typeface="Times New Roman" panose="02020603050405020304" pitchFamily="18" charset="0"/>
                  </a:rPr>
                  <a:t>u</a:t>
                </a:r>
                <a:r>
                  <a:rPr lang="zh-CN" altLang="zh-CN" sz="2800" b="1" baseline="-25000">
                    <a:solidFill>
                      <a:srgbClr val="FF0000"/>
                    </a:solidFill>
                    <a:effectLst>
                      <a:outerShdw blurRad="38100" dist="38100" dir="2700000" algn="tl">
                        <a:srgbClr val="C0C0C0"/>
                      </a:outerShdw>
                    </a:effectLst>
                    <a:latin typeface="Times New Roman" panose="02020603050405020304" pitchFamily="18" charset="0"/>
                  </a:rPr>
                  <a:t>o</a:t>
                </a:r>
                <a:endParaRPr lang="zh-CN" altLang="zh-CN" sz="2800" b="1" baseline="-25000">
                  <a:solidFill>
                    <a:srgbClr val="FF0000"/>
                  </a:solidFill>
                  <a:effectLst>
                    <a:outerShdw blurRad="38100" dist="38100" dir="2700000" algn="tl">
                      <a:srgbClr val="C0C0C0"/>
                    </a:outerShdw>
                  </a:effectLst>
                  <a:latin typeface="Times New Roman" panose="02020603050405020304" pitchFamily="18" charset="0"/>
                </a:endParaRPr>
              </a:p>
            </p:txBody>
          </p:sp>
        </p:grpSp>
        <p:sp>
          <p:nvSpPr>
            <p:cNvPr id="38935" name="Text Box 23"/>
            <p:cNvSpPr txBox="1">
              <a:spLocks noChangeArrowheads="1"/>
            </p:cNvSpPr>
            <p:nvPr/>
          </p:nvSpPr>
          <p:spPr bwMode="auto">
            <a:xfrm>
              <a:off x="372" y="636"/>
              <a:ext cx="312" cy="327"/>
            </a:xfrm>
            <a:prstGeom prst="rect">
              <a:avLst/>
            </a:prstGeom>
            <a:noFill/>
            <a:ln w="9525">
              <a:noFill/>
              <a:miter lim="800000"/>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zh-CN" sz="2800" b="1">
                  <a:solidFill>
                    <a:srgbClr val="FF0000"/>
                  </a:solidFill>
                  <a:effectLst>
                    <a:outerShdw blurRad="38100" dist="38100" dir="2700000" algn="tl">
                      <a:srgbClr val="C0C0C0"/>
                    </a:outerShdw>
                  </a:effectLst>
                  <a:latin typeface="Times New Roman" panose="02020603050405020304" pitchFamily="18" charset="0"/>
                </a:rPr>
                <a:t>+</a:t>
              </a:r>
              <a:endParaRPr lang="zh-CN" altLang="zh-CN" sz="2800" b="1">
                <a:solidFill>
                  <a:srgbClr val="FF0000"/>
                </a:solidFill>
                <a:effectLst>
                  <a:outerShdw blurRad="38100" dist="38100" dir="2700000" algn="tl">
                    <a:srgbClr val="C0C0C0"/>
                  </a:outerShdw>
                </a:effectLst>
                <a:latin typeface="Times New Roman" panose="02020603050405020304" pitchFamily="18" charset="0"/>
              </a:endParaRPr>
            </a:p>
          </p:txBody>
        </p:sp>
        <p:sp>
          <p:nvSpPr>
            <p:cNvPr id="38936" name="Text Box 24"/>
            <p:cNvSpPr txBox="1">
              <a:spLocks noChangeArrowheads="1"/>
            </p:cNvSpPr>
            <p:nvPr/>
          </p:nvSpPr>
          <p:spPr bwMode="auto">
            <a:xfrm>
              <a:off x="972" y="624"/>
              <a:ext cx="312" cy="327"/>
            </a:xfrm>
            <a:prstGeom prst="rect">
              <a:avLst/>
            </a:prstGeom>
            <a:noFill/>
            <a:ln w="9525">
              <a:noFill/>
              <a:miter lim="800000"/>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zh-CN" sz="2800" b="1">
                  <a:solidFill>
                    <a:srgbClr val="FF0000"/>
                  </a:solidFill>
                  <a:effectLst>
                    <a:outerShdw blurRad="38100" dist="38100" dir="2700000" algn="tl">
                      <a:srgbClr val="C0C0C0"/>
                    </a:outerShdw>
                  </a:effectLst>
                  <a:latin typeface="Times New Roman" panose="02020603050405020304" pitchFamily="18" charset="0"/>
                </a:rPr>
                <a:t>-</a:t>
              </a:r>
              <a:endParaRPr lang="zh-CN" altLang="zh-CN" sz="2800" b="1">
                <a:solidFill>
                  <a:srgbClr val="FF0000"/>
                </a:solidFill>
                <a:effectLst>
                  <a:outerShdw blurRad="38100" dist="38100" dir="2700000" algn="tl">
                    <a:srgbClr val="C0C0C0"/>
                  </a:outerShdw>
                </a:effectLst>
                <a:latin typeface="Times New Roman" panose="02020603050405020304" pitchFamily="18" charset="0"/>
              </a:endParaRPr>
            </a:p>
          </p:txBody>
        </p:sp>
        <p:sp>
          <p:nvSpPr>
            <p:cNvPr id="38937" name="Text Box 25"/>
            <p:cNvSpPr txBox="1">
              <a:spLocks noChangeArrowheads="1"/>
            </p:cNvSpPr>
            <p:nvPr/>
          </p:nvSpPr>
          <p:spPr bwMode="auto">
            <a:xfrm>
              <a:off x="636" y="600"/>
              <a:ext cx="408" cy="327"/>
            </a:xfrm>
            <a:prstGeom prst="rect">
              <a:avLst/>
            </a:prstGeom>
            <a:noFill/>
            <a:ln w="9525">
              <a:noFill/>
              <a:miter lim="800000"/>
            </a:ln>
            <a:effectLst/>
          </p:spPr>
          <p:txBody>
            <a:bodyPr>
              <a:spAutoFit/>
            </a:bodyPr>
            <a:lstStyle/>
            <a:p>
              <a:pPr>
                <a:spcBef>
                  <a:spcPct val="50000"/>
                </a:spcBef>
                <a:defRPr/>
              </a:pPr>
              <a:r>
                <a:rPr lang="zh-CN" altLang="zh-CN" sz="2800" b="1" i="1">
                  <a:solidFill>
                    <a:srgbClr val="FF0000"/>
                  </a:solidFill>
                  <a:effectLst>
                    <a:outerShdw blurRad="38100" dist="38100" dir="2700000" algn="tl">
                      <a:srgbClr val="C0C0C0"/>
                    </a:outerShdw>
                  </a:effectLst>
                  <a:latin typeface="Times New Roman" panose="02020603050405020304" pitchFamily="18" charset="0"/>
                </a:rPr>
                <a:t>u</a:t>
              </a:r>
              <a:r>
                <a:rPr lang="zh-CN" altLang="zh-CN" sz="2800" b="1" baseline="-25000">
                  <a:solidFill>
                    <a:srgbClr val="FF0000"/>
                  </a:solidFill>
                  <a:effectLst>
                    <a:outerShdw blurRad="38100" dist="38100" dir="2700000" algn="tl">
                      <a:srgbClr val="C0C0C0"/>
                    </a:outerShdw>
                  </a:effectLst>
                  <a:latin typeface="Times New Roman" panose="02020603050405020304" pitchFamily="18" charset="0"/>
                </a:rPr>
                <a:t>D</a:t>
              </a:r>
              <a:endParaRPr lang="zh-CN" altLang="zh-CN" sz="2800" b="1" baseline="-25000">
                <a:solidFill>
                  <a:srgbClr val="FF0000"/>
                </a:solidFill>
                <a:effectLst>
                  <a:outerShdw blurRad="38100" dist="38100" dir="2700000" algn="tl">
                    <a:srgbClr val="C0C0C0"/>
                  </a:outerShdw>
                </a:effectLst>
                <a:latin typeface="Times New Roman" panose="02020603050405020304" pitchFamily="18" charset="0"/>
              </a:endParaRPr>
            </a:p>
          </p:txBody>
        </p:sp>
        <p:sp>
          <p:nvSpPr>
            <p:cNvPr id="42048" name="Line 26"/>
            <p:cNvSpPr>
              <a:spLocks noChangeShapeType="1"/>
            </p:cNvSpPr>
            <p:nvPr/>
          </p:nvSpPr>
          <p:spPr bwMode="auto">
            <a:xfrm>
              <a:off x="1164" y="348"/>
              <a:ext cx="324" cy="0"/>
            </a:xfrm>
            <a:prstGeom prst="line">
              <a:avLst/>
            </a:prstGeom>
            <a:noFill/>
            <a:ln w="38100">
              <a:solidFill>
                <a:schemeClr val="accent2"/>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8939" name="Text Box 27"/>
            <p:cNvSpPr txBox="1">
              <a:spLocks noChangeArrowheads="1"/>
            </p:cNvSpPr>
            <p:nvPr/>
          </p:nvSpPr>
          <p:spPr bwMode="auto">
            <a:xfrm>
              <a:off x="1200" y="0"/>
              <a:ext cx="336" cy="327"/>
            </a:xfrm>
            <a:prstGeom prst="rect">
              <a:avLst/>
            </a:prstGeom>
            <a:noFill/>
            <a:ln w="9525">
              <a:noFill/>
              <a:miter lim="800000"/>
            </a:ln>
            <a:effectLst/>
          </p:spPr>
          <p:txBody>
            <a:bodyPr>
              <a:spAutoFit/>
            </a:bodyPr>
            <a:lstStyle/>
            <a:p>
              <a:pPr>
                <a:spcBef>
                  <a:spcPct val="50000"/>
                </a:spcBef>
                <a:defRPr/>
              </a:pPr>
              <a:r>
                <a:rPr lang="zh-CN" altLang="zh-CN" sz="2800" b="1" i="1">
                  <a:solidFill>
                    <a:srgbClr val="FF0000"/>
                  </a:solidFill>
                  <a:effectLst>
                    <a:outerShdw blurRad="38100" dist="38100" dir="2700000" algn="tl">
                      <a:srgbClr val="C0C0C0"/>
                    </a:outerShdw>
                  </a:effectLst>
                  <a:latin typeface="Times New Roman" panose="02020603050405020304" pitchFamily="18" charset="0"/>
                </a:rPr>
                <a:t>i</a:t>
              </a:r>
              <a:r>
                <a:rPr lang="zh-CN" altLang="zh-CN" sz="2800" b="1" baseline="-25000">
                  <a:solidFill>
                    <a:srgbClr val="FF0000"/>
                  </a:solidFill>
                  <a:effectLst>
                    <a:outerShdw blurRad="38100" dist="38100" dir="2700000" algn="tl">
                      <a:srgbClr val="C0C0C0"/>
                    </a:outerShdw>
                  </a:effectLst>
                  <a:latin typeface="Times New Roman" panose="02020603050405020304" pitchFamily="18" charset="0"/>
                </a:rPr>
                <a:t>o</a:t>
              </a:r>
              <a:endParaRPr lang="zh-CN" altLang="zh-CN" sz="2800" b="1" baseline="-25000">
                <a:solidFill>
                  <a:srgbClr val="FF0000"/>
                </a:solidFill>
                <a:effectLst>
                  <a:outerShdw blurRad="38100" dist="38100" dir="2700000" algn="tl">
                    <a:srgbClr val="C0C0C0"/>
                  </a:outerShdw>
                </a:effectLst>
                <a:latin typeface="Times New Roman" panose="02020603050405020304" pitchFamily="18" charset="0"/>
              </a:endParaRPr>
            </a:p>
          </p:txBody>
        </p:sp>
      </p:grpSp>
      <p:sp>
        <p:nvSpPr>
          <p:cNvPr id="38940" name="未知"/>
          <p:cNvSpPr/>
          <p:nvPr/>
        </p:nvSpPr>
        <p:spPr bwMode="auto">
          <a:xfrm flipV="1">
            <a:off x="5638800" y="5711825"/>
            <a:ext cx="685800" cy="536575"/>
          </a:xfrm>
          <a:custGeom>
            <a:avLst/>
            <a:gdLst>
              <a:gd name="T0" fmla="*/ 0 w 432"/>
              <a:gd name="T1" fmla="*/ 338 h 338"/>
              <a:gd name="T2" fmla="*/ 228 w 432"/>
              <a:gd name="T3" fmla="*/ 2 h 338"/>
              <a:gd name="T4" fmla="*/ 432 w 432"/>
              <a:gd name="T5" fmla="*/ 326 h 338"/>
              <a:gd name="T6" fmla="*/ 0 60000 65536"/>
              <a:gd name="T7" fmla="*/ 0 60000 65536"/>
              <a:gd name="T8" fmla="*/ 0 60000 65536"/>
              <a:gd name="T9" fmla="*/ 0 w 432"/>
              <a:gd name="T10" fmla="*/ 0 h 338"/>
              <a:gd name="T11" fmla="*/ 432 w 432"/>
              <a:gd name="T12" fmla="*/ 338 h 338"/>
            </a:gdLst>
            <a:ahLst/>
            <a:cxnLst>
              <a:cxn ang="T6">
                <a:pos x="T0" y="T1"/>
              </a:cxn>
              <a:cxn ang="T7">
                <a:pos x="T2" y="T3"/>
              </a:cxn>
              <a:cxn ang="T8">
                <a:pos x="T4" y="T5"/>
              </a:cxn>
            </a:cxnLst>
            <a:rect l="T9" t="T10" r="T11" b="T12"/>
            <a:pathLst>
              <a:path w="432" h="338">
                <a:moveTo>
                  <a:pt x="0" y="338"/>
                </a:moveTo>
                <a:cubicBezTo>
                  <a:pt x="78" y="171"/>
                  <a:pt x="156" y="4"/>
                  <a:pt x="228" y="2"/>
                </a:cubicBezTo>
                <a:cubicBezTo>
                  <a:pt x="300" y="0"/>
                  <a:pt x="396" y="270"/>
                  <a:pt x="432" y="326"/>
                </a:cubicBezTo>
              </a:path>
            </a:pathLst>
          </a:custGeom>
          <a:noFill/>
          <a:ln w="28575" cmpd="sng">
            <a:solidFill>
              <a:srgbClr val="99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8941" name="Line 29"/>
          <p:cNvSpPr>
            <a:spLocks noChangeShapeType="1"/>
          </p:cNvSpPr>
          <p:nvPr/>
        </p:nvSpPr>
        <p:spPr bwMode="auto">
          <a:xfrm>
            <a:off x="4914900" y="3524250"/>
            <a:ext cx="419100" cy="0"/>
          </a:xfrm>
          <a:prstGeom prst="line">
            <a:avLst/>
          </a:prstGeom>
          <a:noFill/>
          <a:ln w="57150">
            <a:solidFill>
              <a:srgbClr val="00CC99"/>
            </a:solidFill>
            <a:prstDash val="sysDot"/>
            <a:round/>
          </a:ln>
          <a:extLst>
            <a:ext uri="{909E8E84-426E-40DD-AFC4-6F175D3DCCD1}">
              <a14:hiddenFill xmlns:a14="http://schemas.microsoft.com/office/drawing/2010/main">
                <a:noFill/>
              </a14:hiddenFill>
            </a:ext>
          </a:extLst>
        </p:spPr>
        <p:txBody>
          <a:bodyPr/>
          <a:lstStyle/>
          <a:p>
            <a:endParaRPr lang="zh-CN" altLang="en-US"/>
          </a:p>
        </p:txBody>
      </p:sp>
      <p:sp>
        <p:nvSpPr>
          <p:cNvPr id="38942" name="Text Box 30"/>
          <p:cNvSpPr txBox="1">
            <a:spLocks noChangeArrowheads="1"/>
          </p:cNvSpPr>
          <p:nvPr/>
        </p:nvSpPr>
        <p:spPr bwMode="auto">
          <a:xfrm>
            <a:off x="4305300" y="3314700"/>
            <a:ext cx="628650" cy="457200"/>
          </a:xfrm>
          <a:prstGeom prst="rect">
            <a:avLst/>
          </a:prstGeom>
          <a:noFill/>
          <a:ln w="9525">
            <a:noFill/>
            <a:miter lim="800000"/>
          </a:ln>
          <a:effectLst/>
        </p:spPr>
        <p:txBody>
          <a:bodyPr>
            <a:spAutoFit/>
          </a:bodyPr>
          <a:lstStyle/>
          <a:p>
            <a:pPr>
              <a:spcBef>
                <a:spcPct val="50000"/>
              </a:spcBef>
              <a:defRPr/>
            </a:pPr>
            <a:r>
              <a:rPr lang="zh-CN" altLang="zh-CN" sz="2400" b="1" i="1">
                <a:solidFill>
                  <a:srgbClr val="CC0099"/>
                </a:solidFill>
                <a:effectLst>
                  <a:outerShdw blurRad="38100" dist="38100" dir="2700000" algn="tl">
                    <a:srgbClr val="C0C0C0"/>
                  </a:outerShdw>
                </a:effectLst>
                <a:latin typeface="Times New Roman" panose="02020603050405020304" pitchFamily="18" charset="0"/>
              </a:rPr>
              <a:t>U</a:t>
            </a:r>
            <a:r>
              <a:rPr lang="zh-CN" altLang="zh-CN" sz="2400" b="1" baseline="-25000">
                <a:solidFill>
                  <a:srgbClr val="CC0099"/>
                </a:solidFill>
                <a:effectLst>
                  <a:outerShdw blurRad="38100" dist="38100" dir="2700000" algn="tl">
                    <a:srgbClr val="C0C0C0"/>
                  </a:outerShdw>
                </a:effectLst>
                <a:latin typeface="Times New Roman" panose="02020603050405020304" pitchFamily="18" charset="0"/>
              </a:rPr>
              <a:t>m</a:t>
            </a:r>
            <a:endParaRPr lang="zh-CN" altLang="zh-CN" sz="2400" b="1" baseline="-25000">
              <a:solidFill>
                <a:srgbClr val="CC0099"/>
              </a:solidFill>
              <a:effectLst>
                <a:outerShdw blurRad="38100" dist="38100" dir="2700000" algn="tl">
                  <a:srgbClr val="C0C0C0"/>
                </a:outerShdw>
              </a:effectLst>
              <a:latin typeface="Times New Roman" panose="02020603050405020304" pitchFamily="18" charset="0"/>
            </a:endParaRPr>
          </a:p>
        </p:txBody>
      </p:sp>
      <p:grpSp>
        <p:nvGrpSpPr>
          <p:cNvPr id="5" name="Group 31"/>
          <p:cNvGrpSpPr/>
          <p:nvPr/>
        </p:nvGrpSpPr>
        <p:grpSpPr bwMode="auto">
          <a:xfrm>
            <a:off x="4324350" y="2381250"/>
            <a:ext cx="4514850" cy="4267200"/>
            <a:chOff x="0" y="0"/>
            <a:chExt cx="2844" cy="2688"/>
          </a:xfrm>
        </p:grpSpPr>
        <p:grpSp>
          <p:nvGrpSpPr>
            <p:cNvPr id="42027" name="Group 32"/>
            <p:cNvGrpSpPr/>
            <p:nvPr/>
          </p:nvGrpSpPr>
          <p:grpSpPr bwMode="auto">
            <a:xfrm>
              <a:off x="0" y="336"/>
              <a:ext cx="2844" cy="2352"/>
              <a:chOff x="0" y="0"/>
              <a:chExt cx="2844" cy="2352"/>
            </a:xfrm>
          </p:grpSpPr>
          <p:grpSp>
            <p:nvGrpSpPr>
              <p:cNvPr id="42032" name="Group 33"/>
              <p:cNvGrpSpPr/>
              <p:nvPr/>
            </p:nvGrpSpPr>
            <p:grpSpPr bwMode="auto">
              <a:xfrm>
                <a:off x="0" y="0"/>
                <a:ext cx="2832" cy="1212"/>
                <a:chOff x="0" y="0"/>
                <a:chExt cx="2832" cy="1104"/>
              </a:xfrm>
            </p:grpSpPr>
            <p:sp>
              <p:nvSpPr>
                <p:cNvPr id="42039" name="Line 34"/>
                <p:cNvSpPr>
                  <a:spLocks noChangeShapeType="1"/>
                </p:cNvSpPr>
                <p:nvPr/>
              </p:nvSpPr>
              <p:spPr bwMode="auto">
                <a:xfrm>
                  <a:off x="372" y="672"/>
                  <a:ext cx="2220" cy="0"/>
                </a:xfrm>
                <a:prstGeom prst="line">
                  <a:avLst/>
                </a:prstGeom>
                <a:noFill/>
                <a:ln w="28575">
                  <a:solidFill>
                    <a:schemeClr val="accent2"/>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2040" name="Line 35"/>
                <p:cNvSpPr>
                  <a:spLocks noChangeShapeType="1"/>
                </p:cNvSpPr>
                <p:nvPr/>
              </p:nvSpPr>
              <p:spPr bwMode="auto">
                <a:xfrm flipV="1">
                  <a:off x="372" y="180"/>
                  <a:ext cx="0" cy="924"/>
                </a:xfrm>
                <a:prstGeom prst="line">
                  <a:avLst/>
                </a:prstGeom>
                <a:noFill/>
                <a:ln w="28575">
                  <a:solidFill>
                    <a:schemeClr val="accent2"/>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8948" name="Text Box 36"/>
                <p:cNvSpPr txBox="1">
                  <a:spLocks noChangeArrowheads="1"/>
                </p:cNvSpPr>
                <p:nvPr/>
              </p:nvSpPr>
              <p:spPr bwMode="auto">
                <a:xfrm>
                  <a:off x="2412" y="612"/>
                  <a:ext cx="420" cy="298"/>
                </a:xfrm>
                <a:prstGeom prst="rect">
                  <a:avLst/>
                </a:prstGeom>
                <a:noFill/>
                <a:ln w="9525">
                  <a:noFill/>
                  <a:miter lim="800000"/>
                </a:ln>
                <a:effectLst/>
              </p:spPr>
              <p:txBody>
                <a:bodyPr>
                  <a:spAutoFit/>
                </a:bodyPr>
                <a:lstStyle/>
                <a:p>
                  <a:pPr>
                    <a:spcBef>
                      <a:spcPct val="50000"/>
                    </a:spcBef>
                    <a:defRPr/>
                  </a:pPr>
                  <a:r>
                    <a:rPr lang="zh-CN" altLang="zh-CN" sz="2800" b="1" i="1">
                      <a:solidFill>
                        <a:srgbClr val="FF0000"/>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ω</a:t>
                  </a:r>
                  <a:r>
                    <a:rPr lang="zh-CN" altLang="zh-CN" sz="2800" b="1" i="1">
                      <a:solidFill>
                        <a:srgbClr val="FF0000"/>
                      </a:solidFill>
                      <a:effectLst>
                        <a:outerShdw blurRad="38100" dist="38100" dir="2700000" algn="tl">
                          <a:srgbClr val="C0C0C0"/>
                        </a:outerShdw>
                      </a:effectLst>
                      <a:latin typeface="Times New Roman" panose="02020603050405020304" pitchFamily="18" charset="0"/>
                    </a:rPr>
                    <a:t>t</a:t>
                  </a:r>
                  <a:endParaRPr lang="zh-CN" altLang="zh-CN" sz="2800" b="1" i="1">
                    <a:solidFill>
                      <a:srgbClr val="FF0000"/>
                    </a:solidFill>
                    <a:effectLst>
                      <a:outerShdw blurRad="38100" dist="38100" dir="2700000" algn="tl">
                        <a:srgbClr val="C0C0C0"/>
                      </a:outerShdw>
                    </a:effectLst>
                    <a:latin typeface="Times New Roman" panose="02020603050405020304" pitchFamily="18" charset="0"/>
                  </a:endParaRPr>
                </a:p>
              </p:txBody>
            </p:sp>
            <p:sp>
              <p:nvSpPr>
                <p:cNvPr id="38949" name="Text Box 37"/>
                <p:cNvSpPr txBox="1">
                  <a:spLocks noChangeArrowheads="1"/>
                </p:cNvSpPr>
                <p:nvPr/>
              </p:nvSpPr>
              <p:spPr bwMode="auto">
                <a:xfrm>
                  <a:off x="0" y="0"/>
                  <a:ext cx="360" cy="298"/>
                </a:xfrm>
                <a:prstGeom prst="rect">
                  <a:avLst/>
                </a:prstGeom>
                <a:noFill/>
                <a:ln w="9525">
                  <a:noFill/>
                  <a:miter lim="800000"/>
                </a:ln>
                <a:effectLst/>
              </p:spPr>
              <p:txBody>
                <a:bodyPr>
                  <a:spAutoFit/>
                </a:bodyPr>
                <a:lstStyle/>
                <a:p>
                  <a:pPr>
                    <a:spcBef>
                      <a:spcPct val="50000"/>
                    </a:spcBef>
                    <a:defRPr/>
                  </a:pPr>
                  <a:r>
                    <a:rPr lang="zh-CN" altLang="zh-CN" sz="2800" b="1" i="1">
                      <a:solidFill>
                        <a:srgbClr val="FF0000"/>
                      </a:solidFill>
                      <a:effectLst>
                        <a:outerShdw blurRad="38100" dist="38100" dir="2700000" algn="tl">
                          <a:srgbClr val="C0C0C0"/>
                        </a:outerShdw>
                      </a:effectLst>
                      <a:latin typeface="Times New Roman" panose="02020603050405020304" pitchFamily="18" charset="0"/>
                    </a:rPr>
                    <a:t>u</a:t>
                  </a:r>
                  <a:r>
                    <a:rPr lang="zh-CN" altLang="zh-CN" sz="2800" b="1" baseline="-25000">
                      <a:solidFill>
                        <a:srgbClr val="FF0000"/>
                      </a:solidFill>
                      <a:effectLst>
                        <a:outerShdw blurRad="38100" dist="38100" dir="2700000" algn="tl">
                          <a:srgbClr val="C0C0C0"/>
                        </a:outerShdw>
                      </a:effectLst>
                      <a:latin typeface="Times New Roman" panose="02020603050405020304" pitchFamily="18" charset="0"/>
                    </a:rPr>
                    <a:t>o</a:t>
                  </a:r>
                  <a:endParaRPr lang="zh-CN" altLang="zh-CN" sz="2800" b="1" baseline="-25000">
                    <a:solidFill>
                      <a:srgbClr val="FF0000"/>
                    </a:solidFill>
                    <a:effectLst>
                      <a:outerShdw blurRad="38100" dist="38100" dir="2700000" algn="tl">
                        <a:srgbClr val="C0C0C0"/>
                      </a:outerShdw>
                    </a:effectLst>
                    <a:latin typeface="Times New Roman" panose="02020603050405020304" pitchFamily="18" charset="0"/>
                  </a:endParaRPr>
                </a:p>
              </p:txBody>
            </p:sp>
            <p:sp>
              <p:nvSpPr>
                <p:cNvPr id="38950" name="Text Box 38"/>
                <p:cNvSpPr txBox="1">
                  <a:spLocks noChangeArrowheads="1"/>
                </p:cNvSpPr>
                <p:nvPr/>
              </p:nvSpPr>
              <p:spPr bwMode="auto">
                <a:xfrm>
                  <a:off x="156" y="504"/>
                  <a:ext cx="300" cy="262"/>
                </a:xfrm>
                <a:prstGeom prst="rect">
                  <a:avLst/>
                </a:prstGeom>
                <a:noFill/>
                <a:ln w="9525">
                  <a:noFill/>
                  <a:miter lim="800000"/>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zh-CN" sz="2400" b="1" i="1">
                      <a:solidFill>
                        <a:srgbClr val="FF0000"/>
                      </a:solidFill>
                      <a:effectLst>
                        <a:outerShdw blurRad="38100" dist="38100" dir="2700000" algn="tl">
                          <a:srgbClr val="C0C0C0"/>
                        </a:outerShdw>
                      </a:effectLst>
                      <a:latin typeface="Times New Roman" panose="02020603050405020304" pitchFamily="18" charset="0"/>
                    </a:rPr>
                    <a:t>o</a:t>
                  </a:r>
                  <a:endParaRPr lang="zh-CN" altLang="zh-CN" sz="2400" b="1" i="1">
                    <a:solidFill>
                      <a:srgbClr val="FF0000"/>
                    </a:solidFill>
                    <a:effectLst>
                      <a:outerShdw blurRad="38100" dist="38100" dir="2700000" algn="tl">
                        <a:srgbClr val="C0C0C0"/>
                      </a:outerShdw>
                    </a:effectLst>
                    <a:latin typeface="Times New Roman" panose="02020603050405020304" pitchFamily="18" charset="0"/>
                  </a:endParaRPr>
                </a:p>
              </p:txBody>
            </p:sp>
          </p:grpSp>
          <p:grpSp>
            <p:nvGrpSpPr>
              <p:cNvPr id="42033" name="Group 39"/>
              <p:cNvGrpSpPr/>
              <p:nvPr/>
            </p:nvGrpSpPr>
            <p:grpSpPr bwMode="auto">
              <a:xfrm>
                <a:off x="24" y="1236"/>
                <a:ext cx="2820" cy="1116"/>
                <a:chOff x="0" y="0"/>
                <a:chExt cx="2820" cy="1116"/>
              </a:xfrm>
            </p:grpSpPr>
            <p:sp>
              <p:nvSpPr>
                <p:cNvPr id="42034" name="Line 40"/>
                <p:cNvSpPr>
                  <a:spLocks noChangeShapeType="1"/>
                </p:cNvSpPr>
                <p:nvPr/>
              </p:nvSpPr>
              <p:spPr bwMode="auto">
                <a:xfrm>
                  <a:off x="360" y="540"/>
                  <a:ext cx="2220" cy="0"/>
                </a:xfrm>
                <a:prstGeom prst="line">
                  <a:avLst/>
                </a:prstGeom>
                <a:noFill/>
                <a:ln w="28575">
                  <a:solidFill>
                    <a:schemeClr val="accent2"/>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2035" name="Line 41"/>
                <p:cNvSpPr>
                  <a:spLocks noChangeShapeType="1"/>
                </p:cNvSpPr>
                <p:nvPr/>
              </p:nvSpPr>
              <p:spPr bwMode="auto">
                <a:xfrm flipV="1">
                  <a:off x="360" y="192"/>
                  <a:ext cx="0" cy="924"/>
                </a:xfrm>
                <a:prstGeom prst="line">
                  <a:avLst/>
                </a:prstGeom>
                <a:noFill/>
                <a:ln w="28575">
                  <a:solidFill>
                    <a:schemeClr val="accent2"/>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8954" name="Text Box 42"/>
                <p:cNvSpPr txBox="1">
                  <a:spLocks noChangeArrowheads="1"/>
                </p:cNvSpPr>
                <p:nvPr/>
              </p:nvSpPr>
              <p:spPr bwMode="auto">
                <a:xfrm>
                  <a:off x="2400" y="504"/>
                  <a:ext cx="420" cy="327"/>
                </a:xfrm>
                <a:prstGeom prst="rect">
                  <a:avLst/>
                </a:prstGeom>
                <a:noFill/>
                <a:ln w="9525">
                  <a:noFill/>
                  <a:miter lim="800000"/>
                </a:ln>
                <a:effectLst/>
              </p:spPr>
              <p:txBody>
                <a:bodyPr>
                  <a:spAutoFit/>
                </a:bodyPr>
                <a:lstStyle/>
                <a:p>
                  <a:pPr>
                    <a:spcBef>
                      <a:spcPct val="50000"/>
                    </a:spcBef>
                    <a:defRPr/>
                  </a:pPr>
                  <a:r>
                    <a:rPr lang="zh-CN" altLang="zh-CN" sz="2800" b="1" i="1">
                      <a:solidFill>
                        <a:srgbClr val="FF0000"/>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ω</a:t>
                  </a:r>
                  <a:r>
                    <a:rPr lang="zh-CN" altLang="zh-CN" sz="2800" b="1" i="1">
                      <a:solidFill>
                        <a:srgbClr val="FF0000"/>
                      </a:solidFill>
                      <a:effectLst>
                        <a:outerShdw blurRad="38100" dist="38100" dir="2700000" algn="tl">
                          <a:srgbClr val="C0C0C0"/>
                        </a:outerShdw>
                      </a:effectLst>
                      <a:latin typeface="Times New Roman" panose="02020603050405020304" pitchFamily="18" charset="0"/>
                    </a:rPr>
                    <a:t>t</a:t>
                  </a:r>
                  <a:endParaRPr lang="zh-CN" altLang="zh-CN" sz="2800" b="1" i="1">
                    <a:solidFill>
                      <a:srgbClr val="FF0000"/>
                    </a:solidFill>
                    <a:effectLst>
                      <a:outerShdw blurRad="38100" dist="38100" dir="2700000" algn="tl">
                        <a:srgbClr val="C0C0C0"/>
                      </a:outerShdw>
                    </a:effectLst>
                    <a:latin typeface="Times New Roman" panose="02020603050405020304" pitchFamily="18" charset="0"/>
                  </a:endParaRPr>
                </a:p>
              </p:txBody>
            </p:sp>
            <p:sp>
              <p:nvSpPr>
                <p:cNvPr id="38955" name="Text Box 43"/>
                <p:cNvSpPr txBox="1">
                  <a:spLocks noChangeArrowheads="1"/>
                </p:cNvSpPr>
                <p:nvPr/>
              </p:nvSpPr>
              <p:spPr bwMode="auto">
                <a:xfrm>
                  <a:off x="0" y="0"/>
                  <a:ext cx="384" cy="327"/>
                </a:xfrm>
                <a:prstGeom prst="rect">
                  <a:avLst/>
                </a:prstGeom>
                <a:noFill/>
                <a:ln w="9525">
                  <a:noFill/>
                  <a:miter lim="800000"/>
                </a:ln>
                <a:effectLst/>
              </p:spPr>
              <p:txBody>
                <a:bodyPr>
                  <a:spAutoFit/>
                </a:bodyPr>
                <a:lstStyle/>
                <a:p>
                  <a:pPr>
                    <a:spcBef>
                      <a:spcPct val="50000"/>
                    </a:spcBef>
                    <a:defRPr/>
                  </a:pPr>
                  <a:r>
                    <a:rPr lang="zh-CN" altLang="zh-CN" sz="2800" b="1" i="1">
                      <a:solidFill>
                        <a:srgbClr val="FF0000"/>
                      </a:solidFill>
                      <a:effectLst>
                        <a:outerShdw blurRad="38100" dist="38100" dir="2700000" algn="tl">
                          <a:srgbClr val="C0C0C0"/>
                        </a:outerShdw>
                      </a:effectLst>
                      <a:latin typeface="Times New Roman" panose="02020603050405020304" pitchFamily="18" charset="0"/>
                    </a:rPr>
                    <a:t>u</a:t>
                  </a:r>
                  <a:r>
                    <a:rPr lang="zh-CN" altLang="zh-CN" sz="2800" b="1" baseline="-25000">
                      <a:solidFill>
                        <a:srgbClr val="FF0000"/>
                      </a:solidFill>
                      <a:effectLst>
                        <a:outerShdw blurRad="38100" dist="38100" dir="2700000" algn="tl">
                          <a:srgbClr val="C0C0C0"/>
                        </a:outerShdw>
                      </a:effectLst>
                      <a:latin typeface="Times New Roman" panose="02020603050405020304" pitchFamily="18" charset="0"/>
                    </a:rPr>
                    <a:t>D</a:t>
                  </a:r>
                  <a:endParaRPr lang="zh-CN" altLang="zh-CN" sz="2800" b="1" baseline="-25000">
                    <a:solidFill>
                      <a:srgbClr val="FF0000"/>
                    </a:solidFill>
                    <a:effectLst>
                      <a:outerShdw blurRad="38100" dist="38100" dir="2700000" algn="tl">
                        <a:srgbClr val="C0C0C0"/>
                      </a:outerShdw>
                    </a:effectLst>
                    <a:latin typeface="Times New Roman" panose="02020603050405020304" pitchFamily="18" charset="0"/>
                  </a:endParaRPr>
                </a:p>
              </p:txBody>
            </p:sp>
            <p:sp>
              <p:nvSpPr>
                <p:cNvPr id="38956" name="Text Box 44"/>
                <p:cNvSpPr txBox="1">
                  <a:spLocks noChangeArrowheads="1"/>
                </p:cNvSpPr>
                <p:nvPr/>
              </p:nvSpPr>
              <p:spPr bwMode="auto">
                <a:xfrm>
                  <a:off x="144" y="432"/>
                  <a:ext cx="300" cy="288"/>
                </a:xfrm>
                <a:prstGeom prst="rect">
                  <a:avLst/>
                </a:prstGeom>
                <a:noFill/>
                <a:ln w="9525">
                  <a:noFill/>
                  <a:miter lim="800000"/>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zh-CN" sz="2400" b="1" i="1">
                      <a:solidFill>
                        <a:srgbClr val="FF0000"/>
                      </a:solidFill>
                      <a:effectLst>
                        <a:outerShdw blurRad="38100" dist="38100" dir="2700000" algn="tl">
                          <a:srgbClr val="C0C0C0"/>
                        </a:outerShdw>
                      </a:effectLst>
                      <a:latin typeface="Times New Roman" panose="02020603050405020304" pitchFamily="18" charset="0"/>
                    </a:rPr>
                    <a:t>o</a:t>
                  </a:r>
                  <a:endParaRPr lang="zh-CN" altLang="zh-CN" sz="2400" b="1" i="1">
                    <a:solidFill>
                      <a:srgbClr val="FF0000"/>
                    </a:solidFill>
                    <a:effectLst>
                      <a:outerShdw blurRad="38100" dist="38100" dir="2700000" algn="tl">
                        <a:srgbClr val="C0C0C0"/>
                      </a:outerShdw>
                    </a:effectLst>
                    <a:latin typeface="Times New Roman" panose="02020603050405020304" pitchFamily="18" charset="0"/>
                  </a:endParaRPr>
                </a:p>
              </p:txBody>
            </p:sp>
          </p:grpSp>
        </p:grpSp>
        <p:sp>
          <p:nvSpPr>
            <p:cNvPr id="42028" name="Line 45"/>
            <p:cNvSpPr>
              <a:spLocks noChangeShapeType="1"/>
            </p:cNvSpPr>
            <p:nvPr/>
          </p:nvSpPr>
          <p:spPr bwMode="auto">
            <a:xfrm>
              <a:off x="816" y="12"/>
              <a:ext cx="0" cy="2100"/>
            </a:xfrm>
            <a:prstGeom prst="line">
              <a:avLst/>
            </a:prstGeom>
            <a:noFill/>
            <a:ln w="28575">
              <a:solidFill>
                <a:srgbClr val="00CC99"/>
              </a:solidFill>
              <a:prstDash val="dash"/>
              <a:round/>
            </a:ln>
            <a:extLst>
              <a:ext uri="{909E8E84-426E-40DD-AFC4-6F175D3DCCD1}">
                <a14:hiddenFill xmlns:a14="http://schemas.microsoft.com/office/drawing/2010/main">
                  <a:noFill/>
                </a14:hiddenFill>
              </a:ext>
            </a:extLst>
          </p:spPr>
          <p:txBody>
            <a:bodyPr/>
            <a:lstStyle/>
            <a:p>
              <a:endParaRPr lang="zh-CN" altLang="en-US"/>
            </a:p>
          </p:txBody>
        </p:sp>
        <p:sp>
          <p:nvSpPr>
            <p:cNvPr id="42029" name="Line 46"/>
            <p:cNvSpPr>
              <a:spLocks noChangeShapeType="1"/>
            </p:cNvSpPr>
            <p:nvPr/>
          </p:nvSpPr>
          <p:spPr bwMode="auto">
            <a:xfrm>
              <a:off x="2124" y="0"/>
              <a:ext cx="0" cy="2112"/>
            </a:xfrm>
            <a:prstGeom prst="line">
              <a:avLst/>
            </a:prstGeom>
            <a:noFill/>
            <a:ln w="28575">
              <a:solidFill>
                <a:srgbClr val="00CC99"/>
              </a:solidFill>
              <a:prstDash val="dash"/>
              <a:round/>
            </a:ln>
            <a:extLst>
              <a:ext uri="{909E8E84-426E-40DD-AFC4-6F175D3DCCD1}">
                <a14:hiddenFill xmlns:a14="http://schemas.microsoft.com/office/drawing/2010/main">
                  <a:noFill/>
                </a14:hiddenFill>
              </a:ext>
            </a:extLst>
          </p:spPr>
          <p:txBody>
            <a:bodyPr/>
            <a:lstStyle/>
            <a:p>
              <a:endParaRPr lang="zh-CN" altLang="en-US"/>
            </a:p>
          </p:txBody>
        </p:sp>
        <p:sp>
          <p:nvSpPr>
            <p:cNvPr id="42030" name="Line 47"/>
            <p:cNvSpPr>
              <a:spLocks noChangeShapeType="1"/>
            </p:cNvSpPr>
            <p:nvPr/>
          </p:nvSpPr>
          <p:spPr bwMode="auto">
            <a:xfrm>
              <a:off x="1692" y="36"/>
              <a:ext cx="0" cy="2088"/>
            </a:xfrm>
            <a:prstGeom prst="line">
              <a:avLst/>
            </a:prstGeom>
            <a:noFill/>
            <a:ln w="28575">
              <a:solidFill>
                <a:srgbClr val="00CC99"/>
              </a:solidFill>
              <a:prstDash val="dash"/>
              <a:round/>
            </a:ln>
            <a:extLst>
              <a:ext uri="{909E8E84-426E-40DD-AFC4-6F175D3DCCD1}">
                <a14:hiddenFill xmlns:a14="http://schemas.microsoft.com/office/drawing/2010/main">
                  <a:noFill/>
                </a14:hiddenFill>
              </a:ext>
            </a:extLst>
          </p:spPr>
          <p:txBody>
            <a:bodyPr/>
            <a:lstStyle/>
            <a:p>
              <a:endParaRPr lang="zh-CN" altLang="en-US"/>
            </a:p>
          </p:txBody>
        </p:sp>
        <p:sp>
          <p:nvSpPr>
            <p:cNvPr id="42031" name="Line 48"/>
            <p:cNvSpPr>
              <a:spLocks noChangeShapeType="1"/>
            </p:cNvSpPr>
            <p:nvPr/>
          </p:nvSpPr>
          <p:spPr bwMode="auto">
            <a:xfrm>
              <a:off x="1248" y="12"/>
              <a:ext cx="12" cy="2124"/>
            </a:xfrm>
            <a:prstGeom prst="line">
              <a:avLst/>
            </a:prstGeom>
            <a:noFill/>
            <a:ln w="28575">
              <a:solidFill>
                <a:srgbClr val="00CC99"/>
              </a:solidFill>
              <a:prstDash val="dash"/>
              <a:round/>
            </a:ln>
            <a:extLst>
              <a:ext uri="{909E8E84-426E-40DD-AFC4-6F175D3DCCD1}">
                <a14:hiddenFill xmlns:a14="http://schemas.microsoft.com/office/drawing/2010/main">
                  <a:noFill/>
                </a14:hiddenFill>
              </a:ext>
            </a:extLst>
          </p:spPr>
          <p:txBody>
            <a:bodyPr/>
            <a:lstStyle/>
            <a:p>
              <a:endParaRPr lang="zh-CN" altLang="en-US"/>
            </a:p>
          </p:txBody>
        </p:sp>
      </p:grpSp>
      <p:sp>
        <p:nvSpPr>
          <p:cNvPr id="38961" name="未知"/>
          <p:cNvSpPr/>
          <p:nvPr/>
        </p:nvSpPr>
        <p:spPr bwMode="auto">
          <a:xfrm flipV="1">
            <a:off x="6991350" y="5707063"/>
            <a:ext cx="685800" cy="536575"/>
          </a:xfrm>
          <a:custGeom>
            <a:avLst/>
            <a:gdLst>
              <a:gd name="T0" fmla="*/ 0 w 432"/>
              <a:gd name="T1" fmla="*/ 338 h 338"/>
              <a:gd name="T2" fmla="*/ 228 w 432"/>
              <a:gd name="T3" fmla="*/ 2 h 338"/>
              <a:gd name="T4" fmla="*/ 432 w 432"/>
              <a:gd name="T5" fmla="*/ 326 h 338"/>
              <a:gd name="T6" fmla="*/ 0 60000 65536"/>
              <a:gd name="T7" fmla="*/ 0 60000 65536"/>
              <a:gd name="T8" fmla="*/ 0 60000 65536"/>
              <a:gd name="T9" fmla="*/ 0 w 432"/>
              <a:gd name="T10" fmla="*/ 0 h 338"/>
              <a:gd name="T11" fmla="*/ 432 w 432"/>
              <a:gd name="T12" fmla="*/ 338 h 338"/>
            </a:gdLst>
            <a:ahLst/>
            <a:cxnLst>
              <a:cxn ang="T6">
                <a:pos x="T0" y="T1"/>
              </a:cxn>
              <a:cxn ang="T7">
                <a:pos x="T2" y="T3"/>
              </a:cxn>
              <a:cxn ang="T8">
                <a:pos x="T4" y="T5"/>
              </a:cxn>
            </a:cxnLst>
            <a:rect l="T9" t="T10" r="T11" b="T12"/>
            <a:pathLst>
              <a:path w="432" h="338">
                <a:moveTo>
                  <a:pt x="0" y="338"/>
                </a:moveTo>
                <a:cubicBezTo>
                  <a:pt x="78" y="171"/>
                  <a:pt x="156" y="4"/>
                  <a:pt x="228" y="2"/>
                </a:cubicBezTo>
                <a:cubicBezTo>
                  <a:pt x="300" y="0"/>
                  <a:pt x="396" y="270"/>
                  <a:pt x="432" y="326"/>
                </a:cubicBezTo>
              </a:path>
            </a:pathLst>
          </a:custGeom>
          <a:noFill/>
          <a:ln w="28575" cmpd="sng">
            <a:solidFill>
              <a:srgbClr val="99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8962" name="未知"/>
          <p:cNvSpPr/>
          <p:nvPr/>
        </p:nvSpPr>
        <p:spPr bwMode="auto">
          <a:xfrm>
            <a:off x="6305550" y="3559175"/>
            <a:ext cx="685800" cy="536575"/>
          </a:xfrm>
          <a:custGeom>
            <a:avLst/>
            <a:gdLst>
              <a:gd name="T0" fmla="*/ 0 w 432"/>
              <a:gd name="T1" fmla="*/ 338 h 338"/>
              <a:gd name="T2" fmla="*/ 228 w 432"/>
              <a:gd name="T3" fmla="*/ 2 h 338"/>
              <a:gd name="T4" fmla="*/ 432 w 432"/>
              <a:gd name="T5" fmla="*/ 326 h 338"/>
              <a:gd name="T6" fmla="*/ 0 60000 65536"/>
              <a:gd name="T7" fmla="*/ 0 60000 65536"/>
              <a:gd name="T8" fmla="*/ 0 60000 65536"/>
              <a:gd name="T9" fmla="*/ 0 w 432"/>
              <a:gd name="T10" fmla="*/ 0 h 338"/>
              <a:gd name="T11" fmla="*/ 432 w 432"/>
              <a:gd name="T12" fmla="*/ 338 h 338"/>
            </a:gdLst>
            <a:ahLst/>
            <a:cxnLst>
              <a:cxn ang="T6">
                <a:pos x="T0" y="T1"/>
              </a:cxn>
              <a:cxn ang="T7">
                <a:pos x="T2" y="T3"/>
              </a:cxn>
              <a:cxn ang="T8">
                <a:pos x="T4" y="T5"/>
              </a:cxn>
            </a:cxnLst>
            <a:rect l="T9" t="T10" r="T11" b="T12"/>
            <a:pathLst>
              <a:path w="432" h="338">
                <a:moveTo>
                  <a:pt x="0" y="338"/>
                </a:moveTo>
                <a:cubicBezTo>
                  <a:pt x="78" y="171"/>
                  <a:pt x="156" y="4"/>
                  <a:pt x="228" y="2"/>
                </a:cubicBezTo>
                <a:cubicBezTo>
                  <a:pt x="300" y="0"/>
                  <a:pt x="396" y="270"/>
                  <a:pt x="432" y="326"/>
                </a:cubicBezTo>
              </a:path>
            </a:pathLst>
          </a:custGeom>
          <a:noFill/>
          <a:ln w="28575" cmpd="sng">
            <a:solidFill>
              <a:srgbClr val="99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8963" name="未知"/>
          <p:cNvSpPr/>
          <p:nvPr/>
        </p:nvSpPr>
        <p:spPr bwMode="auto">
          <a:xfrm>
            <a:off x="4953000" y="3559175"/>
            <a:ext cx="685800" cy="536575"/>
          </a:xfrm>
          <a:custGeom>
            <a:avLst/>
            <a:gdLst>
              <a:gd name="T0" fmla="*/ 0 w 432"/>
              <a:gd name="T1" fmla="*/ 338 h 338"/>
              <a:gd name="T2" fmla="*/ 228 w 432"/>
              <a:gd name="T3" fmla="*/ 2 h 338"/>
              <a:gd name="T4" fmla="*/ 432 w 432"/>
              <a:gd name="T5" fmla="*/ 326 h 338"/>
              <a:gd name="T6" fmla="*/ 0 60000 65536"/>
              <a:gd name="T7" fmla="*/ 0 60000 65536"/>
              <a:gd name="T8" fmla="*/ 0 60000 65536"/>
              <a:gd name="T9" fmla="*/ 0 w 432"/>
              <a:gd name="T10" fmla="*/ 0 h 338"/>
              <a:gd name="T11" fmla="*/ 432 w 432"/>
              <a:gd name="T12" fmla="*/ 338 h 338"/>
            </a:gdLst>
            <a:ahLst/>
            <a:cxnLst>
              <a:cxn ang="T6">
                <a:pos x="T0" y="T1"/>
              </a:cxn>
              <a:cxn ang="T7">
                <a:pos x="T2" y="T3"/>
              </a:cxn>
              <a:cxn ang="T8">
                <a:pos x="T4" y="T5"/>
              </a:cxn>
            </a:cxnLst>
            <a:rect l="T9" t="T10" r="T11" b="T12"/>
            <a:pathLst>
              <a:path w="432" h="338">
                <a:moveTo>
                  <a:pt x="0" y="338"/>
                </a:moveTo>
                <a:cubicBezTo>
                  <a:pt x="78" y="171"/>
                  <a:pt x="156" y="4"/>
                  <a:pt x="228" y="2"/>
                </a:cubicBezTo>
                <a:cubicBezTo>
                  <a:pt x="300" y="0"/>
                  <a:pt x="396" y="270"/>
                  <a:pt x="432" y="326"/>
                </a:cubicBezTo>
              </a:path>
            </a:pathLst>
          </a:custGeom>
          <a:noFill/>
          <a:ln w="28575" cmpd="sng">
            <a:solidFill>
              <a:srgbClr val="99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8964" name="Line 52"/>
          <p:cNvSpPr>
            <a:spLocks noChangeShapeType="1"/>
          </p:cNvSpPr>
          <p:nvPr/>
        </p:nvSpPr>
        <p:spPr bwMode="auto">
          <a:xfrm>
            <a:off x="5619750" y="4076700"/>
            <a:ext cx="723900" cy="0"/>
          </a:xfrm>
          <a:prstGeom prst="line">
            <a:avLst/>
          </a:prstGeom>
          <a:noFill/>
          <a:ln w="28575">
            <a:solidFill>
              <a:srgbClr val="99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8965" name="Line 53"/>
          <p:cNvSpPr>
            <a:spLocks noChangeShapeType="1"/>
          </p:cNvSpPr>
          <p:nvPr/>
        </p:nvSpPr>
        <p:spPr bwMode="auto">
          <a:xfrm>
            <a:off x="6286500" y="5734050"/>
            <a:ext cx="723900" cy="0"/>
          </a:xfrm>
          <a:prstGeom prst="line">
            <a:avLst/>
          </a:prstGeom>
          <a:noFill/>
          <a:ln w="28575">
            <a:solidFill>
              <a:srgbClr val="99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8966" name="Line 54"/>
          <p:cNvSpPr>
            <a:spLocks noChangeShapeType="1"/>
          </p:cNvSpPr>
          <p:nvPr/>
        </p:nvSpPr>
        <p:spPr bwMode="auto">
          <a:xfrm>
            <a:off x="4953000" y="5734050"/>
            <a:ext cx="723900" cy="0"/>
          </a:xfrm>
          <a:prstGeom prst="line">
            <a:avLst/>
          </a:prstGeom>
          <a:noFill/>
          <a:ln w="28575">
            <a:solidFill>
              <a:srgbClr val="99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8967" name="Line 55"/>
          <p:cNvSpPr>
            <a:spLocks noChangeShapeType="1"/>
          </p:cNvSpPr>
          <p:nvPr/>
        </p:nvSpPr>
        <p:spPr bwMode="auto">
          <a:xfrm>
            <a:off x="7010400" y="4076700"/>
            <a:ext cx="723900" cy="0"/>
          </a:xfrm>
          <a:prstGeom prst="line">
            <a:avLst/>
          </a:prstGeom>
          <a:noFill/>
          <a:ln w="28575">
            <a:solidFill>
              <a:srgbClr val="99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8968" name="未知"/>
          <p:cNvSpPr/>
          <p:nvPr/>
        </p:nvSpPr>
        <p:spPr bwMode="auto">
          <a:xfrm>
            <a:off x="7715250" y="3771900"/>
            <a:ext cx="228600" cy="304800"/>
          </a:xfrm>
          <a:custGeom>
            <a:avLst/>
            <a:gdLst>
              <a:gd name="T0" fmla="*/ 0 w 144"/>
              <a:gd name="T1" fmla="*/ 192 h 192"/>
              <a:gd name="T2" fmla="*/ 144 w 144"/>
              <a:gd name="T3" fmla="*/ 0 h 192"/>
              <a:gd name="T4" fmla="*/ 0 60000 65536"/>
              <a:gd name="T5" fmla="*/ 0 60000 65536"/>
              <a:gd name="T6" fmla="*/ 0 w 144"/>
              <a:gd name="T7" fmla="*/ 0 h 192"/>
              <a:gd name="T8" fmla="*/ 144 w 144"/>
              <a:gd name="T9" fmla="*/ 192 h 192"/>
            </a:gdLst>
            <a:ahLst/>
            <a:cxnLst>
              <a:cxn ang="T4">
                <a:pos x="T0" y="T1"/>
              </a:cxn>
              <a:cxn ang="T5">
                <a:pos x="T2" y="T3"/>
              </a:cxn>
            </a:cxnLst>
            <a:rect l="T6" t="T7" r="T8" b="T9"/>
            <a:pathLst>
              <a:path w="144" h="192">
                <a:moveTo>
                  <a:pt x="0" y="192"/>
                </a:moveTo>
                <a:cubicBezTo>
                  <a:pt x="60" y="112"/>
                  <a:pt x="120" y="32"/>
                  <a:pt x="144" y="0"/>
                </a:cubicBezTo>
              </a:path>
            </a:pathLst>
          </a:custGeom>
          <a:noFill/>
          <a:ln w="28575" cap="flat" cmpd="sng">
            <a:solidFill>
              <a:srgbClr val="99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8969" name="Line 57"/>
          <p:cNvSpPr>
            <a:spLocks noChangeShapeType="1"/>
          </p:cNvSpPr>
          <p:nvPr/>
        </p:nvSpPr>
        <p:spPr bwMode="auto">
          <a:xfrm flipV="1">
            <a:off x="7677150" y="5743575"/>
            <a:ext cx="419100" cy="3175"/>
          </a:xfrm>
          <a:prstGeom prst="line">
            <a:avLst/>
          </a:prstGeom>
          <a:noFill/>
          <a:ln w="28575">
            <a:solidFill>
              <a:srgbClr val="99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8970" name="Text Box 58"/>
          <p:cNvSpPr txBox="1">
            <a:spLocks noChangeArrowheads="1"/>
          </p:cNvSpPr>
          <p:nvPr/>
        </p:nvSpPr>
        <p:spPr bwMode="auto">
          <a:xfrm>
            <a:off x="361950" y="3981450"/>
            <a:ext cx="3924300" cy="1160463"/>
          </a:xfrm>
          <a:prstGeom prst="rect">
            <a:avLst/>
          </a:prstGeom>
          <a:noFill/>
          <a:ln w="9525">
            <a:noFill/>
            <a:miter lim="800000"/>
          </a:ln>
          <a:effectLst/>
        </p:spPr>
        <p:txBody>
          <a:bodyPr>
            <a:spAutoFit/>
          </a:bodyPr>
          <a:lstStyle/>
          <a:p>
            <a:pPr>
              <a:spcBef>
                <a:spcPct val="50000"/>
              </a:spcBef>
              <a:defRPr/>
            </a:pPr>
            <a:r>
              <a:rPr lang="zh-CN" altLang="zh-CN" sz="2800" b="1" i="1">
                <a:solidFill>
                  <a:srgbClr val="FF0000"/>
                </a:solidFill>
                <a:effectLst>
                  <a:outerShdw blurRad="38100" dist="38100" dir="2700000" algn="tl">
                    <a:srgbClr val="C0C0C0"/>
                  </a:outerShdw>
                </a:effectLst>
                <a:latin typeface="Times New Roman" panose="02020603050405020304" pitchFamily="18" charset="0"/>
              </a:rPr>
              <a:t>u</a:t>
            </a:r>
            <a:r>
              <a:rPr lang="zh-CN" altLang="zh-CN" sz="2800" b="1" baseline="-25000">
                <a:solidFill>
                  <a:srgbClr val="FF0000"/>
                </a:solidFill>
                <a:effectLst>
                  <a:outerShdw blurRad="38100" dist="38100" dir="2700000" algn="tl">
                    <a:srgbClr val="C0C0C0"/>
                  </a:outerShdw>
                </a:effectLst>
                <a:latin typeface="Times New Roman" panose="02020603050405020304" pitchFamily="18" charset="0"/>
              </a:rPr>
              <a:t>i</a:t>
            </a:r>
            <a:r>
              <a:rPr lang="zh-CN" altLang="zh-CN" sz="2800" b="1">
                <a:effectLst>
                  <a:outerShdw blurRad="38100" dist="38100" dir="2700000" algn="tl">
                    <a:srgbClr val="C0C0C0"/>
                  </a:outerShdw>
                </a:effectLst>
                <a:latin typeface="Times New Roman" panose="02020603050405020304" pitchFamily="18" charset="0"/>
              </a:rPr>
              <a:t> </a:t>
            </a:r>
            <a:r>
              <a:rPr lang="zh-CN" sz="2800" b="1">
                <a:solidFill>
                  <a:srgbClr val="009900"/>
                </a:solidFill>
                <a:effectLst>
                  <a:outerShdw blurRad="38100" dist="38100" dir="2700000" algn="tl">
                    <a:srgbClr val="C0C0C0"/>
                  </a:outerShdw>
                </a:effectLst>
                <a:latin typeface="Times New Roman" panose="02020603050405020304" pitchFamily="18" charset="0"/>
              </a:rPr>
              <a:t>＞</a:t>
            </a:r>
            <a:r>
              <a:rPr lang="zh-CN" altLang="zh-CN" sz="2800" b="1">
                <a:solidFill>
                  <a:srgbClr val="FF0000"/>
                </a:solidFill>
                <a:effectLst>
                  <a:outerShdw blurRad="38100" dist="38100" dir="2700000" algn="tl">
                    <a:srgbClr val="C0C0C0"/>
                  </a:outerShdw>
                </a:effectLst>
                <a:latin typeface="Times New Roman" panose="02020603050405020304" pitchFamily="18" charset="0"/>
              </a:rPr>
              <a:t>0</a:t>
            </a:r>
            <a:r>
              <a:rPr lang="zh-CN" altLang="zh-CN" sz="2800" b="1">
                <a:effectLst>
                  <a:outerShdw blurRad="38100" dist="38100" dir="2700000" algn="tl">
                    <a:srgbClr val="C0C0C0"/>
                  </a:outerShdw>
                </a:effectLst>
                <a:latin typeface="Times New Roman" panose="02020603050405020304" pitchFamily="18" charset="0"/>
              </a:rPr>
              <a:t>  </a:t>
            </a:r>
            <a:r>
              <a:rPr lang="zh-CN" sz="2800" b="1">
                <a:solidFill>
                  <a:srgbClr val="009900"/>
                </a:solidFill>
                <a:effectLst>
                  <a:outerShdw blurRad="38100" dist="38100" dir="2700000" algn="tl">
                    <a:srgbClr val="C0C0C0"/>
                  </a:outerShdw>
                </a:effectLst>
                <a:latin typeface="Times New Roman" panose="02020603050405020304" pitchFamily="18" charset="0"/>
              </a:rPr>
              <a:t>时二极管导通，</a:t>
            </a:r>
            <a:endParaRPr lang="zh-CN" sz="2800" b="1">
              <a:solidFill>
                <a:srgbClr val="009900"/>
              </a:solidFill>
              <a:effectLst>
                <a:outerShdw blurRad="38100" dist="38100" dir="2700000" algn="tl">
                  <a:srgbClr val="C0C0C0"/>
                </a:outerShdw>
              </a:effectLst>
              <a:latin typeface="Times New Roman" panose="02020603050405020304" pitchFamily="18" charset="0"/>
            </a:endParaRPr>
          </a:p>
          <a:p>
            <a:pPr>
              <a:spcBef>
                <a:spcPct val="50000"/>
              </a:spcBef>
              <a:defRPr/>
            </a:pPr>
            <a:r>
              <a:rPr lang="zh-CN" altLang="zh-CN" sz="2800" b="1" i="1">
                <a:solidFill>
                  <a:srgbClr val="FF0000"/>
                </a:solidFill>
                <a:effectLst>
                  <a:outerShdw blurRad="38100" dist="38100" dir="2700000" algn="tl">
                    <a:srgbClr val="C0C0C0"/>
                  </a:outerShdw>
                </a:effectLst>
                <a:latin typeface="Times New Roman" panose="02020603050405020304" pitchFamily="18" charset="0"/>
              </a:rPr>
              <a:t>u</a:t>
            </a:r>
            <a:r>
              <a:rPr lang="zh-CN" altLang="zh-CN" sz="2800" b="1" baseline="-25000">
                <a:solidFill>
                  <a:srgbClr val="FF0000"/>
                </a:solidFill>
                <a:effectLst>
                  <a:outerShdw blurRad="38100" dist="38100" dir="2700000" algn="tl">
                    <a:srgbClr val="C0C0C0"/>
                  </a:outerShdw>
                </a:effectLst>
                <a:latin typeface="Times New Roman" panose="02020603050405020304" pitchFamily="18" charset="0"/>
              </a:rPr>
              <a:t>o</a:t>
            </a:r>
            <a:r>
              <a:rPr lang="zh-CN" altLang="zh-CN" sz="2800" b="1">
                <a:solidFill>
                  <a:srgbClr val="009900"/>
                </a:solidFill>
                <a:effectLst>
                  <a:outerShdw blurRad="38100" dist="38100" dir="2700000" algn="tl">
                    <a:srgbClr val="C0C0C0"/>
                  </a:outerShdw>
                </a:effectLst>
                <a:latin typeface="Times New Roman" panose="02020603050405020304" pitchFamily="18" charset="0"/>
              </a:rPr>
              <a:t> =</a:t>
            </a:r>
            <a:r>
              <a:rPr lang="zh-CN" altLang="zh-CN" sz="2800" b="1">
                <a:effectLst>
                  <a:outerShdw blurRad="38100" dist="38100" dir="2700000" algn="tl">
                    <a:srgbClr val="C0C0C0"/>
                  </a:outerShdw>
                </a:effectLst>
                <a:latin typeface="Times New Roman" panose="02020603050405020304" pitchFamily="18" charset="0"/>
              </a:rPr>
              <a:t> </a:t>
            </a:r>
            <a:r>
              <a:rPr lang="zh-CN" altLang="zh-CN" sz="2800" b="1" i="1">
                <a:solidFill>
                  <a:srgbClr val="FF0000"/>
                </a:solidFill>
                <a:effectLst>
                  <a:outerShdw blurRad="38100" dist="38100" dir="2700000" algn="tl">
                    <a:srgbClr val="C0C0C0"/>
                  </a:outerShdw>
                </a:effectLst>
                <a:latin typeface="Times New Roman" panose="02020603050405020304" pitchFamily="18" charset="0"/>
              </a:rPr>
              <a:t>u</a:t>
            </a:r>
            <a:r>
              <a:rPr lang="zh-CN" altLang="zh-CN" sz="2800" b="1" baseline="-25000">
                <a:solidFill>
                  <a:srgbClr val="FF0000"/>
                </a:solidFill>
                <a:effectLst>
                  <a:outerShdw blurRad="38100" dist="38100" dir="2700000" algn="tl">
                    <a:srgbClr val="C0C0C0"/>
                  </a:outerShdw>
                </a:effectLst>
                <a:latin typeface="Times New Roman" panose="02020603050405020304" pitchFamily="18" charset="0"/>
              </a:rPr>
              <a:t>i         </a:t>
            </a:r>
            <a:r>
              <a:rPr lang="zh-CN" altLang="zh-CN" sz="2800" b="1" i="1">
                <a:solidFill>
                  <a:srgbClr val="FF0000"/>
                </a:solidFill>
                <a:effectLst>
                  <a:outerShdw blurRad="38100" dist="38100" dir="2700000" algn="tl">
                    <a:srgbClr val="C0C0C0"/>
                  </a:outerShdw>
                </a:effectLst>
                <a:latin typeface="Times New Roman" panose="02020603050405020304" pitchFamily="18" charset="0"/>
              </a:rPr>
              <a:t>u</a:t>
            </a:r>
            <a:r>
              <a:rPr lang="zh-CN" altLang="zh-CN" sz="2800" b="1" baseline="-25000">
                <a:solidFill>
                  <a:srgbClr val="FF0000"/>
                </a:solidFill>
                <a:effectLst>
                  <a:outerShdw blurRad="38100" dist="38100" dir="2700000" algn="tl">
                    <a:srgbClr val="C0C0C0"/>
                  </a:outerShdw>
                </a:effectLst>
                <a:latin typeface="Times New Roman" panose="02020603050405020304" pitchFamily="18" charset="0"/>
              </a:rPr>
              <a:t>D</a:t>
            </a:r>
            <a:r>
              <a:rPr lang="zh-CN" altLang="zh-CN" sz="2800" b="1">
                <a:effectLst>
                  <a:outerShdw blurRad="38100" dist="38100" dir="2700000" algn="tl">
                    <a:srgbClr val="C0C0C0"/>
                  </a:outerShdw>
                </a:effectLst>
                <a:latin typeface="Times New Roman" panose="02020603050405020304" pitchFamily="18" charset="0"/>
              </a:rPr>
              <a:t> </a:t>
            </a:r>
            <a:r>
              <a:rPr lang="zh-CN" altLang="zh-CN" sz="2800" b="1">
                <a:solidFill>
                  <a:srgbClr val="009900"/>
                </a:solidFill>
                <a:effectLst>
                  <a:outerShdw blurRad="38100" dist="38100" dir="2700000" algn="tl">
                    <a:srgbClr val="C0C0C0"/>
                  </a:outerShdw>
                </a:effectLst>
                <a:latin typeface="Times New Roman" panose="02020603050405020304" pitchFamily="18" charset="0"/>
              </a:rPr>
              <a:t>=</a:t>
            </a:r>
            <a:r>
              <a:rPr lang="zh-CN" altLang="zh-CN" sz="2800" b="1">
                <a:effectLst>
                  <a:outerShdw blurRad="38100" dist="38100" dir="2700000" algn="tl">
                    <a:srgbClr val="C0C0C0"/>
                  </a:outerShdw>
                </a:effectLst>
                <a:latin typeface="Times New Roman" panose="02020603050405020304" pitchFamily="18" charset="0"/>
              </a:rPr>
              <a:t> </a:t>
            </a:r>
            <a:r>
              <a:rPr lang="zh-CN" altLang="zh-CN" sz="2800" b="1">
                <a:solidFill>
                  <a:srgbClr val="FF0000"/>
                </a:solidFill>
                <a:effectLst>
                  <a:outerShdw blurRad="38100" dist="38100" dir="2700000" algn="tl">
                    <a:srgbClr val="C0C0C0"/>
                  </a:outerShdw>
                </a:effectLst>
                <a:latin typeface="Times New Roman" panose="02020603050405020304" pitchFamily="18" charset="0"/>
              </a:rPr>
              <a:t>0</a:t>
            </a:r>
            <a:endParaRPr lang="zh-CN" altLang="zh-CN" sz="2800" b="1" baseline="-25000">
              <a:solidFill>
                <a:srgbClr val="FF0000"/>
              </a:solidFill>
              <a:effectLst>
                <a:outerShdw blurRad="38100" dist="38100" dir="2700000" algn="tl">
                  <a:srgbClr val="C0C0C0"/>
                </a:outerShdw>
              </a:effectLst>
              <a:latin typeface="Times New Roman" panose="02020603050405020304" pitchFamily="18" charset="0"/>
            </a:endParaRPr>
          </a:p>
        </p:txBody>
      </p:sp>
      <p:sp>
        <p:nvSpPr>
          <p:cNvPr id="38971" name="Text Box 59"/>
          <p:cNvSpPr txBox="1">
            <a:spLocks noChangeArrowheads="1"/>
          </p:cNvSpPr>
          <p:nvPr/>
        </p:nvSpPr>
        <p:spPr bwMode="auto">
          <a:xfrm>
            <a:off x="323850" y="5372100"/>
            <a:ext cx="3930650" cy="1160463"/>
          </a:xfrm>
          <a:prstGeom prst="rect">
            <a:avLst/>
          </a:prstGeom>
          <a:noFill/>
          <a:ln w="9525">
            <a:noFill/>
            <a:miter lim="800000"/>
          </a:ln>
          <a:effectLst/>
        </p:spPr>
        <p:txBody>
          <a:bodyPr>
            <a:spAutoFit/>
          </a:bodyPr>
          <a:lstStyle/>
          <a:p>
            <a:pPr>
              <a:spcBef>
                <a:spcPct val="50000"/>
              </a:spcBef>
              <a:defRPr/>
            </a:pPr>
            <a:r>
              <a:rPr lang="zh-CN" altLang="zh-CN" sz="2800" b="1" i="1">
                <a:solidFill>
                  <a:srgbClr val="FF0000"/>
                </a:solidFill>
                <a:effectLst>
                  <a:outerShdw blurRad="38100" dist="38100" dir="2700000" algn="tl">
                    <a:srgbClr val="C0C0C0"/>
                  </a:outerShdw>
                </a:effectLst>
                <a:latin typeface="Times New Roman" panose="02020603050405020304" pitchFamily="18" charset="0"/>
              </a:rPr>
              <a:t>u</a:t>
            </a:r>
            <a:r>
              <a:rPr lang="zh-CN" altLang="zh-CN" sz="2800" b="1" baseline="-25000">
                <a:solidFill>
                  <a:srgbClr val="FF0000"/>
                </a:solidFill>
                <a:effectLst>
                  <a:outerShdw blurRad="38100" dist="38100" dir="2700000" algn="tl">
                    <a:srgbClr val="C0C0C0"/>
                  </a:outerShdw>
                </a:effectLst>
                <a:latin typeface="Times New Roman" panose="02020603050405020304" pitchFamily="18" charset="0"/>
              </a:rPr>
              <a:t>i</a:t>
            </a:r>
            <a:r>
              <a:rPr lang="zh-CN" altLang="zh-CN" sz="2800" b="1">
                <a:effectLst>
                  <a:outerShdw blurRad="38100" dist="38100" dir="2700000" algn="tl">
                    <a:srgbClr val="C0C0C0"/>
                  </a:outerShdw>
                </a:effectLst>
                <a:latin typeface="Times New Roman" panose="02020603050405020304" pitchFamily="18" charset="0"/>
              </a:rPr>
              <a:t> </a:t>
            </a:r>
            <a:r>
              <a:rPr lang="zh-CN" sz="2800" b="1">
                <a:solidFill>
                  <a:srgbClr val="009900"/>
                </a:solidFill>
                <a:effectLst>
                  <a:outerShdw blurRad="38100" dist="38100" dir="2700000" algn="tl">
                    <a:srgbClr val="C0C0C0"/>
                  </a:outerShdw>
                </a:effectLst>
                <a:latin typeface="Times New Roman" panose="02020603050405020304" pitchFamily="18" charset="0"/>
              </a:rPr>
              <a:t>＜</a:t>
            </a:r>
            <a:r>
              <a:rPr lang="zh-CN" altLang="zh-CN" sz="2800" b="1">
                <a:solidFill>
                  <a:srgbClr val="FF0000"/>
                </a:solidFill>
                <a:effectLst>
                  <a:outerShdw blurRad="38100" dist="38100" dir="2700000" algn="tl">
                    <a:srgbClr val="C0C0C0"/>
                  </a:outerShdw>
                </a:effectLst>
                <a:latin typeface="Times New Roman" panose="02020603050405020304" pitchFamily="18" charset="0"/>
              </a:rPr>
              <a:t>0</a:t>
            </a:r>
            <a:r>
              <a:rPr lang="zh-CN" altLang="zh-CN" sz="2800" b="1">
                <a:effectLst>
                  <a:outerShdw blurRad="38100" dist="38100" dir="2700000" algn="tl">
                    <a:srgbClr val="C0C0C0"/>
                  </a:outerShdw>
                </a:effectLst>
                <a:latin typeface="Times New Roman" panose="02020603050405020304" pitchFamily="18" charset="0"/>
              </a:rPr>
              <a:t>  </a:t>
            </a:r>
            <a:r>
              <a:rPr lang="zh-CN" sz="2800" b="1">
                <a:solidFill>
                  <a:srgbClr val="009900"/>
                </a:solidFill>
                <a:effectLst>
                  <a:outerShdw blurRad="38100" dist="38100" dir="2700000" algn="tl">
                    <a:srgbClr val="C0C0C0"/>
                  </a:outerShdw>
                </a:effectLst>
                <a:latin typeface="Times New Roman" panose="02020603050405020304" pitchFamily="18" charset="0"/>
              </a:rPr>
              <a:t>时二极管截止，</a:t>
            </a:r>
            <a:endParaRPr lang="zh-CN" sz="2800" b="1">
              <a:solidFill>
                <a:srgbClr val="009900"/>
              </a:solidFill>
              <a:effectLst>
                <a:outerShdw blurRad="38100" dist="38100" dir="2700000" algn="tl">
                  <a:srgbClr val="C0C0C0"/>
                </a:outerShdw>
              </a:effectLst>
              <a:latin typeface="Times New Roman" panose="02020603050405020304" pitchFamily="18" charset="0"/>
            </a:endParaRPr>
          </a:p>
          <a:p>
            <a:pPr>
              <a:spcBef>
                <a:spcPct val="50000"/>
              </a:spcBef>
              <a:defRPr/>
            </a:pPr>
            <a:r>
              <a:rPr lang="zh-CN" altLang="zh-CN" sz="2800" b="1" i="1">
                <a:solidFill>
                  <a:srgbClr val="FF0000"/>
                </a:solidFill>
                <a:effectLst>
                  <a:outerShdw blurRad="38100" dist="38100" dir="2700000" algn="tl">
                    <a:srgbClr val="C0C0C0"/>
                  </a:outerShdw>
                </a:effectLst>
                <a:latin typeface="Times New Roman" panose="02020603050405020304" pitchFamily="18" charset="0"/>
              </a:rPr>
              <a:t>u</a:t>
            </a:r>
            <a:r>
              <a:rPr lang="zh-CN" altLang="zh-CN" sz="2800" b="1" baseline="-25000">
                <a:solidFill>
                  <a:srgbClr val="FF0000"/>
                </a:solidFill>
                <a:effectLst>
                  <a:outerShdw blurRad="38100" dist="38100" dir="2700000" algn="tl">
                    <a:srgbClr val="C0C0C0"/>
                  </a:outerShdw>
                </a:effectLst>
                <a:latin typeface="Times New Roman" panose="02020603050405020304" pitchFamily="18" charset="0"/>
              </a:rPr>
              <a:t>D</a:t>
            </a:r>
            <a:r>
              <a:rPr lang="zh-CN" altLang="zh-CN" sz="2800" b="1">
                <a:effectLst>
                  <a:outerShdw blurRad="38100" dist="38100" dir="2700000" algn="tl">
                    <a:srgbClr val="C0C0C0"/>
                  </a:outerShdw>
                </a:effectLst>
                <a:latin typeface="Times New Roman" panose="02020603050405020304" pitchFamily="18" charset="0"/>
              </a:rPr>
              <a:t> </a:t>
            </a:r>
            <a:r>
              <a:rPr lang="zh-CN" altLang="zh-CN" sz="2800" b="1">
                <a:solidFill>
                  <a:srgbClr val="009900"/>
                </a:solidFill>
                <a:effectLst>
                  <a:outerShdw blurRad="38100" dist="38100" dir="2700000" algn="tl">
                    <a:srgbClr val="C0C0C0"/>
                  </a:outerShdw>
                </a:effectLst>
                <a:latin typeface="Times New Roman" panose="02020603050405020304" pitchFamily="18" charset="0"/>
              </a:rPr>
              <a:t>=</a:t>
            </a:r>
            <a:r>
              <a:rPr lang="zh-CN" altLang="zh-CN" sz="2800" b="1">
                <a:effectLst>
                  <a:outerShdw blurRad="38100" dist="38100" dir="2700000" algn="tl">
                    <a:srgbClr val="C0C0C0"/>
                  </a:outerShdw>
                </a:effectLst>
                <a:latin typeface="Times New Roman" panose="02020603050405020304" pitchFamily="18" charset="0"/>
              </a:rPr>
              <a:t> </a:t>
            </a:r>
            <a:r>
              <a:rPr lang="zh-CN" altLang="zh-CN" sz="2800" b="1" i="1">
                <a:solidFill>
                  <a:srgbClr val="FF0000"/>
                </a:solidFill>
                <a:effectLst>
                  <a:outerShdw blurRad="38100" dist="38100" dir="2700000" algn="tl">
                    <a:srgbClr val="C0C0C0"/>
                  </a:outerShdw>
                </a:effectLst>
                <a:latin typeface="Times New Roman" panose="02020603050405020304" pitchFamily="18" charset="0"/>
              </a:rPr>
              <a:t>u</a:t>
            </a:r>
            <a:r>
              <a:rPr lang="zh-CN" altLang="zh-CN" sz="2800" b="1" baseline="-25000">
                <a:solidFill>
                  <a:srgbClr val="FF0000"/>
                </a:solidFill>
                <a:effectLst>
                  <a:outerShdw blurRad="38100" dist="38100" dir="2700000" algn="tl">
                    <a:srgbClr val="C0C0C0"/>
                  </a:outerShdw>
                </a:effectLst>
                <a:latin typeface="Times New Roman" panose="02020603050405020304" pitchFamily="18" charset="0"/>
              </a:rPr>
              <a:t>i         </a:t>
            </a:r>
            <a:r>
              <a:rPr lang="zh-CN" altLang="zh-CN" sz="2800" b="1" i="1">
                <a:solidFill>
                  <a:srgbClr val="FF0000"/>
                </a:solidFill>
                <a:effectLst>
                  <a:outerShdw blurRad="38100" dist="38100" dir="2700000" algn="tl">
                    <a:srgbClr val="C0C0C0"/>
                  </a:outerShdw>
                </a:effectLst>
                <a:latin typeface="Times New Roman" panose="02020603050405020304" pitchFamily="18" charset="0"/>
              </a:rPr>
              <a:t>u</a:t>
            </a:r>
            <a:r>
              <a:rPr lang="zh-CN" altLang="zh-CN" sz="2800" b="1" baseline="-25000">
                <a:solidFill>
                  <a:srgbClr val="FF0000"/>
                </a:solidFill>
                <a:effectLst>
                  <a:outerShdw blurRad="38100" dist="38100" dir="2700000" algn="tl">
                    <a:srgbClr val="C0C0C0"/>
                  </a:outerShdw>
                </a:effectLst>
                <a:latin typeface="Times New Roman" panose="02020603050405020304" pitchFamily="18" charset="0"/>
              </a:rPr>
              <a:t>o</a:t>
            </a:r>
            <a:r>
              <a:rPr lang="zh-CN" altLang="zh-CN" sz="2800" b="1">
                <a:solidFill>
                  <a:srgbClr val="009900"/>
                </a:solidFill>
                <a:effectLst>
                  <a:outerShdw blurRad="38100" dist="38100" dir="2700000" algn="tl">
                    <a:srgbClr val="C0C0C0"/>
                  </a:outerShdw>
                </a:effectLst>
                <a:latin typeface="Times New Roman" panose="02020603050405020304" pitchFamily="18" charset="0"/>
              </a:rPr>
              <a:t> =</a:t>
            </a:r>
            <a:r>
              <a:rPr lang="zh-CN" altLang="zh-CN" sz="2800" b="1">
                <a:effectLst>
                  <a:outerShdw blurRad="38100" dist="38100" dir="2700000" algn="tl">
                    <a:srgbClr val="C0C0C0"/>
                  </a:outerShdw>
                </a:effectLst>
                <a:latin typeface="Times New Roman" panose="02020603050405020304" pitchFamily="18" charset="0"/>
              </a:rPr>
              <a:t> </a:t>
            </a:r>
            <a:r>
              <a:rPr lang="zh-CN" altLang="zh-CN" sz="2800" b="1">
                <a:solidFill>
                  <a:srgbClr val="FF0000"/>
                </a:solidFill>
                <a:effectLst>
                  <a:outerShdw blurRad="38100" dist="38100" dir="2700000" algn="tl">
                    <a:srgbClr val="C0C0C0"/>
                  </a:outerShdw>
                </a:effectLst>
                <a:latin typeface="Times New Roman" panose="02020603050405020304" pitchFamily="18" charset="0"/>
              </a:rPr>
              <a:t>0</a:t>
            </a:r>
            <a:endParaRPr lang="zh-CN" altLang="zh-CN" sz="2800" b="1">
              <a:solidFill>
                <a:srgbClr val="FF0000"/>
              </a:solidFill>
              <a:effectLst>
                <a:outerShdw blurRad="38100" dist="38100" dir="2700000" algn="tl">
                  <a:srgbClr val="C0C0C0"/>
                </a:outerShdw>
              </a:effectLst>
              <a:latin typeface="Times New Roman" panose="02020603050405020304" pitchFamily="18" charset="0"/>
            </a:endParaRPr>
          </a:p>
        </p:txBody>
      </p:sp>
      <p:sp>
        <p:nvSpPr>
          <p:cNvPr id="38972" name="Line 60"/>
          <p:cNvSpPr>
            <a:spLocks noChangeShapeType="1"/>
          </p:cNvSpPr>
          <p:nvPr/>
        </p:nvSpPr>
        <p:spPr bwMode="auto">
          <a:xfrm>
            <a:off x="4953000" y="6286500"/>
            <a:ext cx="1085850" cy="0"/>
          </a:xfrm>
          <a:prstGeom prst="line">
            <a:avLst/>
          </a:prstGeom>
          <a:noFill/>
          <a:ln w="28575">
            <a:solidFill>
              <a:srgbClr val="00CC99"/>
            </a:solidFill>
            <a:prstDash val="sysDot"/>
            <a:round/>
          </a:ln>
          <a:extLst>
            <a:ext uri="{909E8E84-426E-40DD-AFC4-6F175D3DCCD1}">
              <a14:hiddenFill xmlns:a14="http://schemas.microsoft.com/office/drawing/2010/main">
                <a:noFill/>
              </a14:hiddenFill>
            </a:ext>
          </a:extLst>
        </p:spPr>
        <p:txBody>
          <a:bodyPr/>
          <a:lstStyle/>
          <a:p>
            <a:endParaRPr lang="zh-CN" altLang="en-US"/>
          </a:p>
        </p:txBody>
      </p:sp>
      <p:sp>
        <p:nvSpPr>
          <p:cNvPr id="38973" name="Text Box 61"/>
          <p:cNvSpPr txBox="1">
            <a:spLocks noChangeArrowheads="1"/>
          </p:cNvSpPr>
          <p:nvPr/>
        </p:nvSpPr>
        <p:spPr bwMode="auto">
          <a:xfrm>
            <a:off x="4229100" y="6019800"/>
            <a:ext cx="723900" cy="457200"/>
          </a:xfrm>
          <a:prstGeom prst="rect">
            <a:avLst/>
          </a:prstGeom>
          <a:noFill/>
          <a:ln w="9525">
            <a:noFill/>
            <a:miter lim="800000"/>
          </a:ln>
          <a:effectLst/>
        </p:spPr>
        <p:txBody>
          <a:bodyPr>
            <a:spAutoFit/>
          </a:bodyPr>
          <a:lstStyle/>
          <a:p>
            <a:pPr>
              <a:spcBef>
                <a:spcPct val="50000"/>
              </a:spcBef>
              <a:defRPr/>
            </a:pPr>
            <a:r>
              <a:rPr lang="zh-CN" altLang="zh-CN" sz="2400" b="1" i="1">
                <a:solidFill>
                  <a:srgbClr val="CC0099"/>
                </a:solidFill>
                <a:effectLst>
                  <a:outerShdw blurRad="38100" dist="38100" dir="2700000" algn="tl">
                    <a:srgbClr val="C0C0C0"/>
                  </a:outerShdw>
                </a:effectLst>
                <a:latin typeface="Times New Roman" panose="02020603050405020304" pitchFamily="18" charset="0"/>
              </a:rPr>
              <a:t>-U</a:t>
            </a:r>
            <a:r>
              <a:rPr lang="zh-CN" altLang="zh-CN" sz="2400" b="1" baseline="-25000">
                <a:solidFill>
                  <a:srgbClr val="CC0099"/>
                </a:solidFill>
                <a:effectLst>
                  <a:outerShdw blurRad="38100" dist="38100" dir="2700000" algn="tl">
                    <a:srgbClr val="C0C0C0"/>
                  </a:outerShdw>
                </a:effectLst>
                <a:latin typeface="Times New Roman" panose="02020603050405020304" pitchFamily="18" charset="0"/>
              </a:rPr>
              <a:t>m</a:t>
            </a:r>
            <a:endParaRPr lang="zh-CN" altLang="zh-CN" sz="2400" b="1" baseline="-25000">
              <a:solidFill>
                <a:srgbClr val="CC0099"/>
              </a:solidFill>
              <a:effectLst>
                <a:outerShdw blurRad="38100" dist="38100" dir="2700000" algn="tl">
                  <a:srgbClr val="C0C0C0"/>
                </a:outerShdw>
              </a:effectLst>
              <a:latin typeface="Times New Roman" panose="02020603050405020304" pitchFamily="18" charset="0"/>
            </a:endParaRPr>
          </a:p>
        </p:txBody>
      </p:sp>
      <p:grpSp>
        <p:nvGrpSpPr>
          <p:cNvPr id="9" name="Group 66"/>
          <p:cNvGrpSpPr/>
          <p:nvPr/>
        </p:nvGrpSpPr>
        <p:grpSpPr bwMode="auto">
          <a:xfrm>
            <a:off x="4305300" y="1219200"/>
            <a:ext cx="4514850" cy="1943100"/>
            <a:chOff x="0" y="0"/>
            <a:chExt cx="2844" cy="1224"/>
          </a:xfrm>
        </p:grpSpPr>
        <p:grpSp>
          <p:nvGrpSpPr>
            <p:cNvPr id="42012" name="Group 67"/>
            <p:cNvGrpSpPr/>
            <p:nvPr/>
          </p:nvGrpSpPr>
          <p:grpSpPr bwMode="auto">
            <a:xfrm>
              <a:off x="0" y="216"/>
              <a:ext cx="2244" cy="864"/>
              <a:chOff x="0" y="0"/>
              <a:chExt cx="2244" cy="864"/>
            </a:xfrm>
          </p:grpSpPr>
          <p:sp>
            <p:nvSpPr>
              <p:cNvPr id="42019" name="Line 68"/>
              <p:cNvSpPr>
                <a:spLocks noChangeShapeType="1"/>
              </p:cNvSpPr>
              <p:nvPr/>
            </p:nvSpPr>
            <p:spPr bwMode="auto">
              <a:xfrm>
                <a:off x="384" y="168"/>
                <a:ext cx="264" cy="0"/>
              </a:xfrm>
              <a:prstGeom prst="line">
                <a:avLst/>
              </a:prstGeom>
              <a:noFill/>
              <a:ln w="57150">
                <a:solidFill>
                  <a:srgbClr val="00CC99"/>
                </a:solidFill>
                <a:prstDash val="sysDot"/>
                <a:round/>
              </a:ln>
              <a:extLst>
                <a:ext uri="{909E8E84-426E-40DD-AFC4-6F175D3DCCD1}">
                  <a14:hiddenFill xmlns:a14="http://schemas.microsoft.com/office/drawing/2010/main">
                    <a:noFill/>
                  </a14:hiddenFill>
                </a:ext>
              </a:extLst>
            </p:spPr>
            <p:txBody>
              <a:bodyPr/>
              <a:lstStyle/>
              <a:p>
                <a:endParaRPr lang="zh-CN" altLang="en-US"/>
              </a:p>
            </p:txBody>
          </p:sp>
          <p:sp>
            <p:nvSpPr>
              <p:cNvPr id="38981" name="Text Box 69"/>
              <p:cNvSpPr txBox="1">
                <a:spLocks noChangeArrowheads="1"/>
              </p:cNvSpPr>
              <p:nvPr/>
            </p:nvSpPr>
            <p:spPr bwMode="auto">
              <a:xfrm>
                <a:off x="0" y="0"/>
                <a:ext cx="396" cy="288"/>
              </a:xfrm>
              <a:prstGeom prst="rect">
                <a:avLst/>
              </a:prstGeom>
              <a:noFill/>
              <a:ln w="9525">
                <a:noFill/>
                <a:miter lim="800000"/>
              </a:ln>
              <a:effectLst/>
            </p:spPr>
            <p:txBody>
              <a:bodyPr>
                <a:spAutoFit/>
              </a:bodyPr>
              <a:lstStyle/>
              <a:p>
                <a:pPr>
                  <a:spcBef>
                    <a:spcPct val="50000"/>
                  </a:spcBef>
                  <a:defRPr/>
                </a:pPr>
                <a:r>
                  <a:rPr lang="zh-CN" altLang="zh-CN" sz="2400" b="1" i="1">
                    <a:solidFill>
                      <a:srgbClr val="CC0099"/>
                    </a:solidFill>
                    <a:effectLst>
                      <a:outerShdw blurRad="38100" dist="38100" dir="2700000" algn="tl">
                        <a:srgbClr val="C0C0C0"/>
                      </a:outerShdw>
                    </a:effectLst>
                    <a:latin typeface="Times New Roman" panose="02020603050405020304" pitchFamily="18" charset="0"/>
                  </a:rPr>
                  <a:t>U</a:t>
                </a:r>
                <a:r>
                  <a:rPr lang="zh-CN" altLang="zh-CN" sz="2400" b="1" baseline="-25000">
                    <a:solidFill>
                      <a:srgbClr val="CC0099"/>
                    </a:solidFill>
                    <a:effectLst>
                      <a:outerShdw blurRad="38100" dist="38100" dir="2700000" algn="tl">
                        <a:srgbClr val="C0C0C0"/>
                      </a:outerShdw>
                    </a:effectLst>
                    <a:latin typeface="Times New Roman" panose="02020603050405020304" pitchFamily="18" charset="0"/>
                  </a:rPr>
                  <a:t>m</a:t>
                </a:r>
                <a:endParaRPr lang="zh-CN" altLang="zh-CN" sz="2400" b="1" baseline="-25000">
                  <a:solidFill>
                    <a:srgbClr val="CC0099"/>
                  </a:solidFill>
                  <a:effectLst>
                    <a:outerShdw blurRad="38100" dist="38100" dir="2700000" algn="tl">
                      <a:srgbClr val="C0C0C0"/>
                    </a:outerShdw>
                  </a:effectLst>
                  <a:latin typeface="Times New Roman" panose="02020603050405020304" pitchFamily="18" charset="0"/>
                </a:endParaRPr>
              </a:p>
            </p:txBody>
          </p:sp>
          <p:grpSp>
            <p:nvGrpSpPr>
              <p:cNvPr id="42021" name="Group 70"/>
              <p:cNvGrpSpPr/>
              <p:nvPr/>
            </p:nvGrpSpPr>
            <p:grpSpPr bwMode="auto">
              <a:xfrm>
                <a:off x="396" y="190"/>
                <a:ext cx="1848" cy="674"/>
                <a:chOff x="0" y="0"/>
                <a:chExt cx="1848" cy="674"/>
              </a:xfrm>
            </p:grpSpPr>
            <p:sp>
              <p:nvSpPr>
                <p:cNvPr id="42022" name="未知"/>
                <p:cNvSpPr/>
                <p:nvPr/>
              </p:nvSpPr>
              <p:spPr bwMode="auto">
                <a:xfrm>
                  <a:off x="0" y="0"/>
                  <a:ext cx="432" cy="338"/>
                </a:xfrm>
                <a:custGeom>
                  <a:avLst/>
                  <a:gdLst>
                    <a:gd name="T0" fmla="*/ 0 w 432"/>
                    <a:gd name="T1" fmla="*/ 338 h 338"/>
                    <a:gd name="T2" fmla="*/ 228 w 432"/>
                    <a:gd name="T3" fmla="*/ 2 h 338"/>
                    <a:gd name="T4" fmla="*/ 432 w 432"/>
                    <a:gd name="T5" fmla="*/ 326 h 338"/>
                    <a:gd name="T6" fmla="*/ 0 60000 65536"/>
                    <a:gd name="T7" fmla="*/ 0 60000 65536"/>
                    <a:gd name="T8" fmla="*/ 0 60000 65536"/>
                    <a:gd name="T9" fmla="*/ 0 w 432"/>
                    <a:gd name="T10" fmla="*/ 0 h 338"/>
                    <a:gd name="T11" fmla="*/ 432 w 432"/>
                    <a:gd name="T12" fmla="*/ 338 h 338"/>
                  </a:gdLst>
                  <a:ahLst/>
                  <a:cxnLst>
                    <a:cxn ang="T6">
                      <a:pos x="T0" y="T1"/>
                    </a:cxn>
                    <a:cxn ang="T7">
                      <a:pos x="T2" y="T3"/>
                    </a:cxn>
                    <a:cxn ang="T8">
                      <a:pos x="T4" y="T5"/>
                    </a:cxn>
                  </a:cxnLst>
                  <a:rect l="T9" t="T10" r="T11" b="T12"/>
                  <a:pathLst>
                    <a:path w="432" h="338">
                      <a:moveTo>
                        <a:pt x="0" y="338"/>
                      </a:moveTo>
                      <a:cubicBezTo>
                        <a:pt x="78" y="171"/>
                        <a:pt x="156" y="4"/>
                        <a:pt x="228" y="2"/>
                      </a:cubicBezTo>
                      <a:cubicBezTo>
                        <a:pt x="300" y="0"/>
                        <a:pt x="396" y="270"/>
                        <a:pt x="432" y="326"/>
                      </a:cubicBezTo>
                    </a:path>
                  </a:pathLst>
                </a:custGeom>
                <a:noFill/>
                <a:ln w="28575" cmpd="sng">
                  <a:solidFill>
                    <a:srgbClr val="99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2023" name="未知"/>
                <p:cNvSpPr/>
                <p:nvPr/>
              </p:nvSpPr>
              <p:spPr bwMode="auto">
                <a:xfrm flipV="1">
                  <a:off x="432" y="336"/>
                  <a:ext cx="432" cy="338"/>
                </a:xfrm>
                <a:custGeom>
                  <a:avLst/>
                  <a:gdLst>
                    <a:gd name="T0" fmla="*/ 0 w 432"/>
                    <a:gd name="T1" fmla="*/ 338 h 338"/>
                    <a:gd name="T2" fmla="*/ 228 w 432"/>
                    <a:gd name="T3" fmla="*/ 2 h 338"/>
                    <a:gd name="T4" fmla="*/ 432 w 432"/>
                    <a:gd name="T5" fmla="*/ 326 h 338"/>
                    <a:gd name="T6" fmla="*/ 0 60000 65536"/>
                    <a:gd name="T7" fmla="*/ 0 60000 65536"/>
                    <a:gd name="T8" fmla="*/ 0 60000 65536"/>
                    <a:gd name="T9" fmla="*/ 0 w 432"/>
                    <a:gd name="T10" fmla="*/ 0 h 338"/>
                    <a:gd name="T11" fmla="*/ 432 w 432"/>
                    <a:gd name="T12" fmla="*/ 338 h 338"/>
                  </a:gdLst>
                  <a:ahLst/>
                  <a:cxnLst>
                    <a:cxn ang="T6">
                      <a:pos x="T0" y="T1"/>
                    </a:cxn>
                    <a:cxn ang="T7">
                      <a:pos x="T2" y="T3"/>
                    </a:cxn>
                    <a:cxn ang="T8">
                      <a:pos x="T4" y="T5"/>
                    </a:cxn>
                  </a:cxnLst>
                  <a:rect l="T9" t="T10" r="T11" b="T12"/>
                  <a:pathLst>
                    <a:path w="432" h="338">
                      <a:moveTo>
                        <a:pt x="0" y="338"/>
                      </a:moveTo>
                      <a:cubicBezTo>
                        <a:pt x="78" y="171"/>
                        <a:pt x="156" y="4"/>
                        <a:pt x="228" y="2"/>
                      </a:cubicBezTo>
                      <a:cubicBezTo>
                        <a:pt x="300" y="0"/>
                        <a:pt x="396" y="270"/>
                        <a:pt x="432" y="326"/>
                      </a:cubicBezTo>
                    </a:path>
                  </a:pathLst>
                </a:custGeom>
                <a:noFill/>
                <a:ln w="28575" cmpd="sng">
                  <a:solidFill>
                    <a:srgbClr val="99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2024" name="未知"/>
                <p:cNvSpPr/>
                <p:nvPr/>
              </p:nvSpPr>
              <p:spPr bwMode="auto">
                <a:xfrm>
                  <a:off x="864" y="12"/>
                  <a:ext cx="432" cy="338"/>
                </a:xfrm>
                <a:custGeom>
                  <a:avLst/>
                  <a:gdLst>
                    <a:gd name="T0" fmla="*/ 0 w 432"/>
                    <a:gd name="T1" fmla="*/ 338 h 338"/>
                    <a:gd name="T2" fmla="*/ 228 w 432"/>
                    <a:gd name="T3" fmla="*/ 2 h 338"/>
                    <a:gd name="T4" fmla="*/ 432 w 432"/>
                    <a:gd name="T5" fmla="*/ 326 h 338"/>
                    <a:gd name="T6" fmla="*/ 0 60000 65536"/>
                    <a:gd name="T7" fmla="*/ 0 60000 65536"/>
                    <a:gd name="T8" fmla="*/ 0 60000 65536"/>
                    <a:gd name="T9" fmla="*/ 0 w 432"/>
                    <a:gd name="T10" fmla="*/ 0 h 338"/>
                    <a:gd name="T11" fmla="*/ 432 w 432"/>
                    <a:gd name="T12" fmla="*/ 338 h 338"/>
                  </a:gdLst>
                  <a:ahLst/>
                  <a:cxnLst>
                    <a:cxn ang="T6">
                      <a:pos x="T0" y="T1"/>
                    </a:cxn>
                    <a:cxn ang="T7">
                      <a:pos x="T2" y="T3"/>
                    </a:cxn>
                    <a:cxn ang="T8">
                      <a:pos x="T4" y="T5"/>
                    </a:cxn>
                  </a:cxnLst>
                  <a:rect l="T9" t="T10" r="T11" b="T12"/>
                  <a:pathLst>
                    <a:path w="432" h="338">
                      <a:moveTo>
                        <a:pt x="0" y="338"/>
                      </a:moveTo>
                      <a:cubicBezTo>
                        <a:pt x="78" y="171"/>
                        <a:pt x="156" y="4"/>
                        <a:pt x="228" y="2"/>
                      </a:cubicBezTo>
                      <a:cubicBezTo>
                        <a:pt x="300" y="0"/>
                        <a:pt x="396" y="270"/>
                        <a:pt x="432" y="326"/>
                      </a:cubicBezTo>
                    </a:path>
                  </a:pathLst>
                </a:custGeom>
                <a:noFill/>
                <a:ln w="28575" cmpd="sng">
                  <a:solidFill>
                    <a:srgbClr val="99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2025" name="未知"/>
                <p:cNvSpPr/>
                <p:nvPr/>
              </p:nvSpPr>
              <p:spPr bwMode="auto">
                <a:xfrm flipV="1">
                  <a:off x="1296" y="336"/>
                  <a:ext cx="432" cy="338"/>
                </a:xfrm>
                <a:custGeom>
                  <a:avLst/>
                  <a:gdLst>
                    <a:gd name="T0" fmla="*/ 0 w 432"/>
                    <a:gd name="T1" fmla="*/ 338 h 338"/>
                    <a:gd name="T2" fmla="*/ 228 w 432"/>
                    <a:gd name="T3" fmla="*/ 2 h 338"/>
                    <a:gd name="T4" fmla="*/ 432 w 432"/>
                    <a:gd name="T5" fmla="*/ 326 h 338"/>
                    <a:gd name="T6" fmla="*/ 0 60000 65536"/>
                    <a:gd name="T7" fmla="*/ 0 60000 65536"/>
                    <a:gd name="T8" fmla="*/ 0 60000 65536"/>
                    <a:gd name="T9" fmla="*/ 0 w 432"/>
                    <a:gd name="T10" fmla="*/ 0 h 338"/>
                    <a:gd name="T11" fmla="*/ 432 w 432"/>
                    <a:gd name="T12" fmla="*/ 338 h 338"/>
                  </a:gdLst>
                  <a:ahLst/>
                  <a:cxnLst>
                    <a:cxn ang="T6">
                      <a:pos x="T0" y="T1"/>
                    </a:cxn>
                    <a:cxn ang="T7">
                      <a:pos x="T2" y="T3"/>
                    </a:cxn>
                    <a:cxn ang="T8">
                      <a:pos x="T4" y="T5"/>
                    </a:cxn>
                  </a:cxnLst>
                  <a:rect l="T9" t="T10" r="T11" b="T12"/>
                  <a:pathLst>
                    <a:path w="432" h="338">
                      <a:moveTo>
                        <a:pt x="0" y="338"/>
                      </a:moveTo>
                      <a:cubicBezTo>
                        <a:pt x="78" y="171"/>
                        <a:pt x="156" y="4"/>
                        <a:pt x="228" y="2"/>
                      </a:cubicBezTo>
                      <a:cubicBezTo>
                        <a:pt x="300" y="0"/>
                        <a:pt x="396" y="270"/>
                        <a:pt x="432" y="326"/>
                      </a:cubicBezTo>
                    </a:path>
                  </a:pathLst>
                </a:custGeom>
                <a:noFill/>
                <a:ln w="28575" cmpd="sng">
                  <a:solidFill>
                    <a:srgbClr val="99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2026" name="未知"/>
                <p:cNvSpPr/>
                <p:nvPr/>
              </p:nvSpPr>
              <p:spPr bwMode="auto">
                <a:xfrm>
                  <a:off x="1728" y="146"/>
                  <a:ext cx="120" cy="204"/>
                </a:xfrm>
                <a:custGeom>
                  <a:avLst/>
                  <a:gdLst>
                    <a:gd name="T0" fmla="*/ 0 w 120"/>
                    <a:gd name="T1" fmla="*/ 204 h 204"/>
                    <a:gd name="T2" fmla="*/ 120 w 120"/>
                    <a:gd name="T3" fmla="*/ 0 h 204"/>
                    <a:gd name="T4" fmla="*/ 0 60000 65536"/>
                    <a:gd name="T5" fmla="*/ 0 60000 65536"/>
                    <a:gd name="T6" fmla="*/ 0 w 120"/>
                    <a:gd name="T7" fmla="*/ 0 h 204"/>
                    <a:gd name="T8" fmla="*/ 120 w 120"/>
                    <a:gd name="T9" fmla="*/ 204 h 204"/>
                  </a:gdLst>
                  <a:ahLst/>
                  <a:cxnLst>
                    <a:cxn ang="T4">
                      <a:pos x="T0" y="T1"/>
                    </a:cxn>
                    <a:cxn ang="T5">
                      <a:pos x="T2" y="T3"/>
                    </a:cxn>
                  </a:cxnLst>
                  <a:rect l="T6" t="T7" r="T8" b="T9"/>
                  <a:pathLst>
                    <a:path w="120" h="204">
                      <a:moveTo>
                        <a:pt x="0" y="204"/>
                      </a:moveTo>
                      <a:cubicBezTo>
                        <a:pt x="0" y="204"/>
                        <a:pt x="60" y="102"/>
                        <a:pt x="120" y="0"/>
                      </a:cubicBezTo>
                    </a:path>
                  </a:pathLst>
                </a:custGeom>
                <a:noFill/>
                <a:ln w="28575" cap="flat" cmpd="sng">
                  <a:solidFill>
                    <a:srgbClr val="99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grpSp>
          <p:nvGrpSpPr>
            <p:cNvPr id="42013" name="Group 76"/>
            <p:cNvGrpSpPr/>
            <p:nvPr/>
          </p:nvGrpSpPr>
          <p:grpSpPr bwMode="auto">
            <a:xfrm>
              <a:off x="84" y="0"/>
              <a:ext cx="2760" cy="1224"/>
              <a:chOff x="0" y="0"/>
              <a:chExt cx="2760" cy="1092"/>
            </a:xfrm>
          </p:grpSpPr>
          <p:sp>
            <p:nvSpPr>
              <p:cNvPr id="42014" name="Line 77"/>
              <p:cNvSpPr>
                <a:spLocks noChangeShapeType="1"/>
              </p:cNvSpPr>
              <p:nvPr/>
            </p:nvSpPr>
            <p:spPr bwMode="auto">
              <a:xfrm>
                <a:off x="300" y="660"/>
                <a:ext cx="2220" cy="0"/>
              </a:xfrm>
              <a:prstGeom prst="line">
                <a:avLst/>
              </a:prstGeom>
              <a:noFill/>
              <a:ln w="28575">
                <a:solidFill>
                  <a:schemeClr val="accent2"/>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2015" name="Line 78"/>
              <p:cNvSpPr>
                <a:spLocks noChangeShapeType="1"/>
              </p:cNvSpPr>
              <p:nvPr/>
            </p:nvSpPr>
            <p:spPr bwMode="auto">
              <a:xfrm flipV="1">
                <a:off x="300" y="168"/>
                <a:ext cx="0" cy="924"/>
              </a:xfrm>
              <a:prstGeom prst="line">
                <a:avLst/>
              </a:prstGeom>
              <a:noFill/>
              <a:ln w="28575">
                <a:solidFill>
                  <a:schemeClr val="accent2"/>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8991" name="Text Box 79"/>
              <p:cNvSpPr txBox="1">
                <a:spLocks noChangeArrowheads="1"/>
              </p:cNvSpPr>
              <p:nvPr/>
            </p:nvSpPr>
            <p:spPr bwMode="auto">
              <a:xfrm>
                <a:off x="2340" y="600"/>
                <a:ext cx="420" cy="292"/>
              </a:xfrm>
              <a:prstGeom prst="rect">
                <a:avLst/>
              </a:prstGeom>
              <a:noFill/>
              <a:ln w="9525">
                <a:noFill/>
                <a:miter lim="800000"/>
              </a:ln>
              <a:effectLst/>
            </p:spPr>
            <p:txBody>
              <a:bodyPr>
                <a:spAutoFit/>
              </a:bodyPr>
              <a:lstStyle/>
              <a:p>
                <a:pPr>
                  <a:spcBef>
                    <a:spcPct val="50000"/>
                  </a:spcBef>
                  <a:defRPr/>
                </a:pPr>
                <a:r>
                  <a:rPr lang="zh-CN" altLang="zh-CN" sz="2800" b="1" i="1">
                    <a:solidFill>
                      <a:srgbClr val="FF0000"/>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ω</a:t>
                </a:r>
                <a:r>
                  <a:rPr lang="zh-CN" altLang="zh-CN" sz="2800" b="1" i="1">
                    <a:solidFill>
                      <a:srgbClr val="FF0000"/>
                    </a:solidFill>
                    <a:effectLst>
                      <a:outerShdw blurRad="38100" dist="38100" dir="2700000" algn="tl">
                        <a:srgbClr val="C0C0C0"/>
                      </a:outerShdw>
                    </a:effectLst>
                    <a:latin typeface="Times New Roman" panose="02020603050405020304" pitchFamily="18" charset="0"/>
                  </a:rPr>
                  <a:t>t</a:t>
                </a:r>
                <a:endParaRPr lang="zh-CN" altLang="zh-CN" sz="2800" b="1" i="1">
                  <a:solidFill>
                    <a:srgbClr val="FF0000"/>
                  </a:solidFill>
                  <a:effectLst>
                    <a:outerShdw blurRad="38100" dist="38100" dir="2700000" algn="tl">
                      <a:srgbClr val="C0C0C0"/>
                    </a:outerShdw>
                  </a:effectLst>
                  <a:latin typeface="Times New Roman" panose="02020603050405020304" pitchFamily="18" charset="0"/>
                </a:endParaRPr>
              </a:p>
            </p:txBody>
          </p:sp>
          <p:sp>
            <p:nvSpPr>
              <p:cNvPr id="38992" name="Text Box 80"/>
              <p:cNvSpPr txBox="1">
                <a:spLocks noChangeArrowheads="1"/>
              </p:cNvSpPr>
              <p:nvPr/>
            </p:nvSpPr>
            <p:spPr bwMode="auto">
              <a:xfrm>
                <a:off x="0" y="0"/>
                <a:ext cx="288" cy="292"/>
              </a:xfrm>
              <a:prstGeom prst="rect">
                <a:avLst/>
              </a:prstGeom>
              <a:noFill/>
              <a:ln w="9525">
                <a:noFill/>
                <a:miter lim="800000"/>
              </a:ln>
              <a:effectLst/>
            </p:spPr>
            <p:txBody>
              <a:bodyPr>
                <a:spAutoFit/>
              </a:bodyPr>
              <a:lstStyle/>
              <a:p>
                <a:pPr>
                  <a:spcBef>
                    <a:spcPct val="50000"/>
                  </a:spcBef>
                  <a:defRPr/>
                </a:pPr>
                <a:r>
                  <a:rPr lang="zh-CN" altLang="zh-CN" sz="2800" b="1" i="1">
                    <a:solidFill>
                      <a:srgbClr val="FF0000"/>
                    </a:solidFill>
                    <a:effectLst>
                      <a:outerShdw blurRad="38100" dist="38100" dir="2700000" algn="tl">
                        <a:srgbClr val="C0C0C0"/>
                      </a:outerShdw>
                    </a:effectLst>
                    <a:latin typeface="Times New Roman" panose="02020603050405020304" pitchFamily="18" charset="0"/>
                  </a:rPr>
                  <a:t>u</a:t>
                </a:r>
                <a:r>
                  <a:rPr lang="zh-CN" altLang="zh-CN" sz="2800" b="1" baseline="-25000">
                    <a:solidFill>
                      <a:srgbClr val="FF0000"/>
                    </a:solidFill>
                    <a:effectLst>
                      <a:outerShdw blurRad="38100" dist="38100" dir="2700000" algn="tl">
                        <a:srgbClr val="C0C0C0"/>
                      </a:outerShdw>
                    </a:effectLst>
                    <a:latin typeface="Times New Roman" panose="02020603050405020304" pitchFamily="18" charset="0"/>
                  </a:rPr>
                  <a:t>i</a:t>
                </a:r>
                <a:endParaRPr lang="zh-CN" altLang="zh-CN" sz="2800" b="1" baseline="-25000">
                  <a:solidFill>
                    <a:srgbClr val="FF0000"/>
                  </a:solidFill>
                  <a:effectLst>
                    <a:outerShdw blurRad="38100" dist="38100" dir="2700000" algn="tl">
                      <a:srgbClr val="C0C0C0"/>
                    </a:outerShdw>
                  </a:effectLst>
                  <a:latin typeface="Times New Roman" panose="02020603050405020304" pitchFamily="18" charset="0"/>
                </a:endParaRPr>
              </a:p>
            </p:txBody>
          </p:sp>
          <p:sp>
            <p:nvSpPr>
              <p:cNvPr id="38993" name="Text Box 81"/>
              <p:cNvSpPr txBox="1">
                <a:spLocks noChangeArrowheads="1"/>
              </p:cNvSpPr>
              <p:nvPr/>
            </p:nvSpPr>
            <p:spPr bwMode="auto">
              <a:xfrm>
                <a:off x="84" y="492"/>
                <a:ext cx="300" cy="258"/>
              </a:xfrm>
              <a:prstGeom prst="rect">
                <a:avLst/>
              </a:prstGeom>
              <a:noFill/>
              <a:ln w="9525">
                <a:noFill/>
                <a:miter lim="800000"/>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zh-CN" sz="2400" b="1" i="1">
                    <a:solidFill>
                      <a:srgbClr val="FF0000"/>
                    </a:solidFill>
                    <a:effectLst>
                      <a:outerShdw blurRad="38100" dist="38100" dir="2700000" algn="tl">
                        <a:srgbClr val="C0C0C0"/>
                      </a:outerShdw>
                    </a:effectLst>
                    <a:latin typeface="Times New Roman" panose="02020603050405020304" pitchFamily="18" charset="0"/>
                  </a:rPr>
                  <a:t>o</a:t>
                </a:r>
                <a:endParaRPr lang="zh-CN" altLang="zh-CN" sz="2400" b="1" i="1">
                  <a:solidFill>
                    <a:srgbClr val="FF0000"/>
                  </a:solidFill>
                  <a:effectLst>
                    <a:outerShdw blurRad="38100" dist="38100" dir="2700000" algn="tl">
                      <a:srgbClr val="C0C0C0"/>
                    </a:outerShdw>
                  </a:effectLst>
                  <a:latin typeface="Times New Roman" panose="02020603050405020304" pitchFamily="18" charset="0"/>
                </a:endParaRPr>
              </a:p>
            </p:txBody>
          </p:sp>
        </p:gr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left)">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iterate type="lt">
                                    <p:tmPct val="100000"/>
                                  </p:iterate>
                                  <p:childTnLst>
                                    <p:set>
                                      <p:cBhvr>
                                        <p:cTn id="21" dur="1" fill="hold">
                                          <p:stCondLst>
                                            <p:cond delay="0"/>
                                          </p:stCondLst>
                                        </p:cTn>
                                        <p:tgtEl>
                                          <p:spTgt spid="38970">
                                            <p:txEl>
                                              <p:pRg st="0" end="0"/>
                                            </p:txEl>
                                          </p:spTgt>
                                        </p:tgtEl>
                                        <p:attrNameLst>
                                          <p:attrName>style.visibility</p:attrName>
                                        </p:attrNameLst>
                                      </p:cBhvr>
                                      <p:to>
                                        <p:strVal val="visible"/>
                                      </p:to>
                                    </p:set>
                                    <p:animEffect transition="in" filter="wipe(up)">
                                      <p:cBhvr>
                                        <p:cTn id="22" dur="75"/>
                                        <p:tgtEl>
                                          <p:spTgt spid="38970">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iterate type="lt">
                                    <p:tmPct val="100000"/>
                                  </p:iterate>
                                  <p:childTnLst>
                                    <p:set>
                                      <p:cBhvr>
                                        <p:cTn id="26" dur="1" fill="hold">
                                          <p:stCondLst>
                                            <p:cond delay="0"/>
                                          </p:stCondLst>
                                        </p:cTn>
                                        <p:tgtEl>
                                          <p:spTgt spid="38970">
                                            <p:txEl>
                                              <p:pRg st="1" end="1"/>
                                            </p:txEl>
                                          </p:spTgt>
                                        </p:tgtEl>
                                        <p:attrNameLst>
                                          <p:attrName>style.visibility</p:attrName>
                                        </p:attrNameLst>
                                      </p:cBhvr>
                                      <p:to>
                                        <p:strVal val="visible"/>
                                      </p:to>
                                    </p:set>
                                    <p:animEffect transition="in" filter="wipe(up)">
                                      <p:cBhvr>
                                        <p:cTn id="27" dur="75"/>
                                        <p:tgtEl>
                                          <p:spTgt spid="38970">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38963"/>
                                        </p:tgtEl>
                                        <p:attrNameLst>
                                          <p:attrName>style.visibility</p:attrName>
                                        </p:attrNameLst>
                                      </p:cBhvr>
                                      <p:to>
                                        <p:strVal val="visible"/>
                                      </p:to>
                                    </p:set>
                                    <p:animEffect transition="in" filter="wipe(left)">
                                      <p:cBhvr>
                                        <p:cTn id="32" dur="500"/>
                                        <p:tgtEl>
                                          <p:spTgt spid="38963"/>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38941"/>
                                        </p:tgtEl>
                                        <p:attrNameLst>
                                          <p:attrName>style.visibility</p:attrName>
                                        </p:attrNameLst>
                                      </p:cBhvr>
                                      <p:to>
                                        <p:strVal val="visible"/>
                                      </p:to>
                                    </p:set>
                                    <p:animEffect transition="in" filter="wipe(left)">
                                      <p:cBhvr>
                                        <p:cTn id="37" dur="500"/>
                                        <p:tgtEl>
                                          <p:spTgt spid="38941"/>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grpId="0" nodeType="clickEffect">
                                  <p:stCondLst>
                                    <p:cond delay="0"/>
                                  </p:stCondLst>
                                  <p:iterate type="lt">
                                    <p:tmPct val="100000"/>
                                  </p:iterate>
                                  <p:childTnLst>
                                    <p:set>
                                      <p:cBhvr>
                                        <p:cTn id="41" dur="1" fill="hold">
                                          <p:stCondLst>
                                            <p:cond delay="0"/>
                                          </p:stCondLst>
                                        </p:cTn>
                                        <p:tgtEl>
                                          <p:spTgt spid="38942">
                                            <p:txEl>
                                              <p:pRg st="0" end="0"/>
                                            </p:txEl>
                                          </p:spTgt>
                                        </p:tgtEl>
                                        <p:attrNameLst>
                                          <p:attrName>style.visibility</p:attrName>
                                        </p:attrNameLst>
                                      </p:cBhvr>
                                      <p:to>
                                        <p:strVal val="visible"/>
                                      </p:to>
                                    </p:set>
                                    <p:animEffect transition="in" filter="wipe(up)">
                                      <p:cBhvr>
                                        <p:cTn id="42" dur="75"/>
                                        <p:tgtEl>
                                          <p:spTgt spid="38942">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38966"/>
                                        </p:tgtEl>
                                        <p:attrNameLst>
                                          <p:attrName>style.visibility</p:attrName>
                                        </p:attrNameLst>
                                      </p:cBhvr>
                                      <p:to>
                                        <p:strVal val="visible"/>
                                      </p:to>
                                    </p:set>
                                    <p:animEffect transition="in" filter="wipe(left)">
                                      <p:cBhvr>
                                        <p:cTn id="47" dur="500"/>
                                        <p:tgtEl>
                                          <p:spTgt spid="38966"/>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1" fill="hold" grpId="0" nodeType="clickEffect">
                                  <p:stCondLst>
                                    <p:cond delay="0"/>
                                  </p:stCondLst>
                                  <p:iterate type="lt">
                                    <p:tmPct val="100000"/>
                                  </p:iterate>
                                  <p:childTnLst>
                                    <p:set>
                                      <p:cBhvr>
                                        <p:cTn id="51" dur="1" fill="hold">
                                          <p:stCondLst>
                                            <p:cond delay="0"/>
                                          </p:stCondLst>
                                        </p:cTn>
                                        <p:tgtEl>
                                          <p:spTgt spid="38971">
                                            <p:txEl>
                                              <p:pRg st="0" end="0"/>
                                            </p:txEl>
                                          </p:spTgt>
                                        </p:tgtEl>
                                        <p:attrNameLst>
                                          <p:attrName>style.visibility</p:attrName>
                                        </p:attrNameLst>
                                      </p:cBhvr>
                                      <p:to>
                                        <p:strVal val="visible"/>
                                      </p:to>
                                    </p:set>
                                    <p:animEffect transition="in" filter="wipe(up)">
                                      <p:cBhvr>
                                        <p:cTn id="52" dur="75"/>
                                        <p:tgtEl>
                                          <p:spTgt spid="38971">
                                            <p:txEl>
                                              <p:pRg st="0" end="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1" fill="hold" grpId="0" nodeType="clickEffect">
                                  <p:stCondLst>
                                    <p:cond delay="0"/>
                                  </p:stCondLst>
                                  <p:iterate type="lt">
                                    <p:tmPct val="100000"/>
                                  </p:iterate>
                                  <p:childTnLst>
                                    <p:set>
                                      <p:cBhvr>
                                        <p:cTn id="56" dur="1" fill="hold">
                                          <p:stCondLst>
                                            <p:cond delay="0"/>
                                          </p:stCondLst>
                                        </p:cTn>
                                        <p:tgtEl>
                                          <p:spTgt spid="38971">
                                            <p:txEl>
                                              <p:pRg st="1" end="1"/>
                                            </p:txEl>
                                          </p:spTgt>
                                        </p:tgtEl>
                                        <p:attrNameLst>
                                          <p:attrName>style.visibility</p:attrName>
                                        </p:attrNameLst>
                                      </p:cBhvr>
                                      <p:to>
                                        <p:strVal val="visible"/>
                                      </p:to>
                                    </p:set>
                                    <p:animEffect transition="in" filter="wipe(up)">
                                      <p:cBhvr>
                                        <p:cTn id="57" dur="75"/>
                                        <p:tgtEl>
                                          <p:spTgt spid="38971">
                                            <p:txEl>
                                              <p:pRg st="1" end="1"/>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nodeType="clickEffect">
                                  <p:stCondLst>
                                    <p:cond delay="0"/>
                                  </p:stCondLst>
                                  <p:childTnLst>
                                    <p:set>
                                      <p:cBhvr>
                                        <p:cTn id="61" dur="1" fill="hold">
                                          <p:stCondLst>
                                            <p:cond delay="0"/>
                                          </p:stCondLst>
                                        </p:cTn>
                                        <p:tgtEl>
                                          <p:spTgt spid="38964"/>
                                        </p:tgtEl>
                                        <p:attrNameLst>
                                          <p:attrName>style.visibility</p:attrName>
                                        </p:attrNameLst>
                                      </p:cBhvr>
                                      <p:to>
                                        <p:strVal val="visible"/>
                                      </p:to>
                                    </p:set>
                                    <p:animEffect transition="in" filter="wipe(left)">
                                      <p:cBhvr>
                                        <p:cTn id="62" dur="500"/>
                                        <p:tgtEl>
                                          <p:spTgt spid="38964"/>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nodeType="clickEffect">
                                  <p:stCondLst>
                                    <p:cond delay="0"/>
                                  </p:stCondLst>
                                  <p:childTnLst>
                                    <p:set>
                                      <p:cBhvr>
                                        <p:cTn id="66" dur="1" fill="hold">
                                          <p:stCondLst>
                                            <p:cond delay="0"/>
                                          </p:stCondLst>
                                        </p:cTn>
                                        <p:tgtEl>
                                          <p:spTgt spid="38940"/>
                                        </p:tgtEl>
                                        <p:attrNameLst>
                                          <p:attrName>style.visibility</p:attrName>
                                        </p:attrNameLst>
                                      </p:cBhvr>
                                      <p:to>
                                        <p:strVal val="visible"/>
                                      </p:to>
                                    </p:set>
                                    <p:animEffect transition="in" filter="wipe(left)">
                                      <p:cBhvr>
                                        <p:cTn id="67" dur="500"/>
                                        <p:tgtEl>
                                          <p:spTgt spid="38940"/>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nodeType="clickEffect">
                                  <p:stCondLst>
                                    <p:cond delay="0"/>
                                  </p:stCondLst>
                                  <p:childTnLst>
                                    <p:set>
                                      <p:cBhvr>
                                        <p:cTn id="71" dur="1" fill="hold">
                                          <p:stCondLst>
                                            <p:cond delay="0"/>
                                          </p:stCondLst>
                                        </p:cTn>
                                        <p:tgtEl>
                                          <p:spTgt spid="38962"/>
                                        </p:tgtEl>
                                        <p:attrNameLst>
                                          <p:attrName>style.visibility</p:attrName>
                                        </p:attrNameLst>
                                      </p:cBhvr>
                                      <p:to>
                                        <p:strVal val="visible"/>
                                      </p:to>
                                    </p:set>
                                    <p:animEffect transition="in" filter="wipe(left)">
                                      <p:cBhvr>
                                        <p:cTn id="72" dur="500"/>
                                        <p:tgtEl>
                                          <p:spTgt spid="38962"/>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nodeType="clickEffect">
                                  <p:stCondLst>
                                    <p:cond delay="0"/>
                                  </p:stCondLst>
                                  <p:childTnLst>
                                    <p:set>
                                      <p:cBhvr>
                                        <p:cTn id="76" dur="1" fill="hold">
                                          <p:stCondLst>
                                            <p:cond delay="0"/>
                                          </p:stCondLst>
                                        </p:cTn>
                                        <p:tgtEl>
                                          <p:spTgt spid="38965"/>
                                        </p:tgtEl>
                                        <p:attrNameLst>
                                          <p:attrName>style.visibility</p:attrName>
                                        </p:attrNameLst>
                                      </p:cBhvr>
                                      <p:to>
                                        <p:strVal val="visible"/>
                                      </p:to>
                                    </p:set>
                                    <p:animEffect transition="in" filter="wipe(left)">
                                      <p:cBhvr>
                                        <p:cTn id="77" dur="500"/>
                                        <p:tgtEl>
                                          <p:spTgt spid="38965"/>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8" fill="hold" nodeType="clickEffect">
                                  <p:stCondLst>
                                    <p:cond delay="0"/>
                                  </p:stCondLst>
                                  <p:childTnLst>
                                    <p:set>
                                      <p:cBhvr>
                                        <p:cTn id="81" dur="1" fill="hold">
                                          <p:stCondLst>
                                            <p:cond delay="0"/>
                                          </p:stCondLst>
                                        </p:cTn>
                                        <p:tgtEl>
                                          <p:spTgt spid="38967"/>
                                        </p:tgtEl>
                                        <p:attrNameLst>
                                          <p:attrName>style.visibility</p:attrName>
                                        </p:attrNameLst>
                                      </p:cBhvr>
                                      <p:to>
                                        <p:strVal val="visible"/>
                                      </p:to>
                                    </p:set>
                                    <p:animEffect transition="in" filter="wipe(left)">
                                      <p:cBhvr>
                                        <p:cTn id="82" dur="500"/>
                                        <p:tgtEl>
                                          <p:spTgt spid="38967"/>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8" fill="hold" nodeType="clickEffect">
                                  <p:stCondLst>
                                    <p:cond delay="0"/>
                                  </p:stCondLst>
                                  <p:childTnLst>
                                    <p:set>
                                      <p:cBhvr>
                                        <p:cTn id="86" dur="1" fill="hold">
                                          <p:stCondLst>
                                            <p:cond delay="0"/>
                                          </p:stCondLst>
                                        </p:cTn>
                                        <p:tgtEl>
                                          <p:spTgt spid="38961"/>
                                        </p:tgtEl>
                                        <p:attrNameLst>
                                          <p:attrName>style.visibility</p:attrName>
                                        </p:attrNameLst>
                                      </p:cBhvr>
                                      <p:to>
                                        <p:strVal val="visible"/>
                                      </p:to>
                                    </p:set>
                                    <p:animEffect transition="in" filter="wipe(left)">
                                      <p:cBhvr>
                                        <p:cTn id="87" dur="500"/>
                                        <p:tgtEl>
                                          <p:spTgt spid="38961"/>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8" fill="hold" nodeType="clickEffect">
                                  <p:stCondLst>
                                    <p:cond delay="0"/>
                                  </p:stCondLst>
                                  <p:childTnLst>
                                    <p:set>
                                      <p:cBhvr>
                                        <p:cTn id="91" dur="1" fill="hold">
                                          <p:stCondLst>
                                            <p:cond delay="0"/>
                                          </p:stCondLst>
                                        </p:cTn>
                                        <p:tgtEl>
                                          <p:spTgt spid="38968"/>
                                        </p:tgtEl>
                                        <p:attrNameLst>
                                          <p:attrName>style.visibility</p:attrName>
                                        </p:attrNameLst>
                                      </p:cBhvr>
                                      <p:to>
                                        <p:strVal val="visible"/>
                                      </p:to>
                                    </p:set>
                                    <p:animEffect transition="in" filter="wipe(left)">
                                      <p:cBhvr>
                                        <p:cTn id="92" dur="500"/>
                                        <p:tgtEl>
                                          <p:spTgt spid="38968"/>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ntr" presetSubtype="8" fill="hold" nodeType="clickEffect">
                                  <p:stCondLst>
                                    <p:cond delay="0"/>
                                  </p:stCondLst>
                                  <p:childTnLst>
                                    <p:set>
                                      <p:cBhvr>
                                        <p:cTn id="96" dur="1" fill="hold">
                                          <p:stCondLst>
                                            <p:cond delay="0"/>
                                          </p:stCondLst>
                                        </p:cTn>
                                        <p:tgtEl>
                                          <p:spTgt spid="38969"/>
                                        </p:tgtEl>
                                        <p:attrNameLst>
                                          <p:attrName>style.visibility</p:attrName>
                                        </p:attrNameLst>
                                      </p:cBhvr>
                                      <p:to>
                                        <p:strVal val="visible"/>
                                      </p:to>
                                    </p:set>
                                    <p:animEffect transition="in" filter="wipe(left)">
                                      <p:cBhvr>
                                        <p:cTn id="97" dur="500"/>
                                        <p:tgtEl>
                                          <p:spTgt spid="38969"/>
                                        </p:tgtEl>
                                      </p:cBhvr>
                                    </p:animEffect>
                                  </p:childTnLst>
                                </p:cTn>
                              </p:par>
                            </p:childTnLst>
                          </p:cTn>
                        </p:par>
                      </p:childTnLst>
                    </p:cTn>
                  </p:par>
                  <p:par>
                    <p:cTn id="98" fill="hold">
                      <p:stCondLst>
                        <p:cond delay="indefinite"/>
                      </p:stCondLst>
                      <p:childTnLst>
                        <p:par>
                          <p:cTn id="99" fill="hold">
                            <p:stCondLst>
                              <p:cond delay="0"/>
                            </p:stCondLst>
                            <p:childTnLst>
                              <p:par>
                                <p:cTn id="100" presetID="22" presetClass="entr" presetSubtype="8" fill="hold" nodeType="clickEffect">
                                  <p:stCondLst>
                                    <p:cond delay="0"/>
                                  </p:stCondLst>
                                  <p:childTnLst>
                                    <p:set>
                                      <p:cBhvr>
                                        <p:cTn id="101" dur="1" fill="hold">
                                          <p:stCondLst>
                                            <p:cond delay="0"/>
                                          </p:stCondLst>
                                        </p:cTn>
                                        <p:tgtEl>
                                          <p:spTgt spid="38972"/>
                                        </p:tgtEl>
                                        <p:attrNameLst>
                                          <p:attrName>style.visibility</p:attrName>
                                        </p:attrNameLst>
                                      </p:cBhvr>
                                      <p:to>
                                        <p:strVal val="visible"/>
                                      </p:to>
                                    </p:set>
                                    <p:animEffect transition="in" filter="wipe(left)">
                                      <p:cBhvr>
                                        <p:cTn id="102" dur="500"/>
                                        <p:tgtEl>
                                          <p:spTgt spid="38972"/>
                                        </p:tgtEl>
                                      </p:cBhvr>
                                    </p:animEffect>
                                  </p:childTnLst>
                                </p:cTn>
                              </p:par>
                            </p:childTnLst>
                          </p:cTn>
                        </p:par>
                      </p:childTnLst>
                    </p:cTn>
                  </p:par>
                  <p:par>
                    <p:cTn id="103" fill="hold">
                      <p:stCondLst>
                        <p:cond delay="indefinite"/>
                      </p:stCondLst>
                      <p:childTnLst>
                        <p:par>
                          <p:cTn id="104" fill="hold">
                            <p:stCondLst>
                              <p:cond delay="0"/>
                            </p:stCondLst>
                            <p:childTnLst>
                              <p:par>
                                <p:cTn id="105" presetID="22" presetClass="entr" presetSubtype="1" fill="hold" grpId="0" nodeType="clickEffect">
                                  <p:stCondLst>
                                    <p:cond delay="0"/>
                                  </p:stCondLst>
                                  <p:iterate type="lt">
                                    <p:tmPct val="100000"/>
                                  </p:iterate>
                                  <p:childTnLst>
                                    <p:set>
                                      <p:cBhvr>
                                        <p:cTn id="106" dur="1" fill="hold">
                                          <p:stCondLst>
                                            <p:cond delay="0"/>
                                          </p:stCondLst>
                                        </p:cTn>
                                        <p:tgtEl>
                                          <p:spTgt spid="38973">
                                            <p:txEl>
                                              <p:pRg st="0" end="0"/>
                                            </p:txEl>
                                          </p:spTgt>
                                        </p:tgtEl>
                                        <p:attrNameLst>
                                          <p:attrName>style.visibility</p:attrName>
                                        </p:attrNameLst>
                                      </p:cBhvr>
                                      <p:to>
                                        <p:strVal val="visible"/>
                                      </p:to>
                                    </p:set>
                                    <p:animEffect transition="in" filter="wipe(up)">
                                      <p:cBhvr>
                                        <p:cTn id="107" dur="75"/>
                                        <p:tgtEl>
                                          <p:spTgt spid="3897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42" grpId="0" autoUpdateAnimBg="0" build="p"/>
      <p:bldP spid="38970" grpId="0" autoUpdateAnimBg="0" build="p"/>
      <p:bldP spid="38971" grpId="0" autoUpdateAnimBg="0" build="p"/>
      <p:bldP spid="38973" grpId="0" autoUpdateAnimBg="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2"/>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1DFF4A5B-3F38-42CF-BD71-1517F4DC8DB7}" type="slidenum">
              <a:rPr lang="zh-CN" altLang="zh-CN">
                <a:latin typeface="Arial Black" panose="020B0A04020102020204" pitchFamily="34" charset="0"/>
              </a:rPr>
            </a:fld>
            <a:endParaRPr lang="zh-CN" altLang="zh-CN">
              <a:latin typeface="Arial Black" panose="020B0A04020102020204" pitchFamily="34" charset="0"/>
            </a:endParaRPr>
          </a:p>
        </p:txBody>
      </p:sp>
      <p:sp>
        <p:nvSpPr>
          <p:cNvPr id="43011" name="Date Placeholder 3"/>
          <p:cNvSpPr>
            <a:spLocks noGrp="1"/>
          </p:cNvSpPr>
          <p:nvPr>
            <p:ph type="dt"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A3AE62DF-AFCD-4645-8727-9E5C78C00557}" type="datetime1">
              <a:rPr lang="zh-CN" altLang="en-US"/>
            </a:fld>
            <a:endParaRPr lang="zh-CN" altLang="zh-CN"/>
          </a:p>
        </p:txBody>
      </p:sp>
      <p:sp>
        <p:nvSpPr>
          <p:cNvPr id="39938" name="Text Box 2"/>
          <p:cNvSpPr txBox="1">
            <a:spLocks noChangeArrowheads="1"/>
          </p:cNvSpPr>
          <p:nvPr/>
        </p:nvSpPr>
        <p:spPr bwMode="auto">
          <a:xfrm>
            <a:off x="395288" y="404813"/>
            <a:ext cx="5384800" cy="519112"/>
          </a:xfrm>
          <a:prstGeom prst="rect">
            <a:avLst/>
          </a:prstGeom>
          <a:noFill/>
          <a:ln w="9525">
            <a:noFill/>
            <a:miter lim="800000"/>
          </a:ln>
          <a:effectLst/>
        </p:spPr>
        <p:txBody>
          <a:bodyPr>
            <a:spAutoFit/>
          </a:bodyPr>
          <a:lstStyle/>
          <a:p>
            <a:pPr>
              <a:spcBef>
                <a:spcPct val="50000"/>
              </a:spcBef>
              <a:buFont typeface="Times New Roman" panose="02020603050405020304" pitchFamily="18" charset="0"/>
              <a:buNone/>
              <a:defRPr/>
            </a:pPr>
            <a:r>
              <a:rPr lang="zh-CN" altLang="zh-CN" sz="2800" b="1">
                <a:solidFill>
                  <a:srgbClr val="990099"/>
                </a:solidFill>
                <a:effectLst>
                  <a:outerShdw blurRad="38100" dist="38100" dir="2700000" algn="tl">
                    <a:srgbClr val="C0C0C0"/>
                  </a:outerShdw>
                </a:effectLst>
                <a:latin typeface="Times New Roman" panose="02020603050405020304" pitchFamily="18" charset="0"/>
              </a:rPr>
              <a:t>[</a:t>
            </a:r>
            <a:r>
              <a:rPr lang="zh-CN" sz="2800" b="1">
                <a:solidFill>
                  <a:srgbClr val="990099"/>
                </a:solidFill>
                <a:effectLst>
                  <a:outerShdw blurRad="38100" dist="38100" dir="2700000" algn="tl">
                    <a:srgbClr val="C0C0C0"/>
                  </a:outerShdw>
                </a:effectLst>
                <a:latin typeface="Times New Roman" panose="02020603050405020304" pitchFamily="18" charset="0"/>
              </a:rPr>
              <a:t>例</a:t>
            </a:r>
            <a:r>
              <a:rPr lang="zh-CN" altLang="zh-CN" sz="2800" b="1">
                <a:solidFill>
                  <a:srgbClr val="990099"/>
                </a:solidFill>
                <a:effectLst>
                  <a:outerShdw blurRad="38100" dist="38100" dir="2700000" algn="tl">
                    <a:srgbClr val="C0C0C0"/>
                  </a:outerShdw>
                </a:effectLst>
                <a:latin typeface="Times New Roman" panose="02020603050405020304" pitchFamily="18" charset="0"/>
              </a:rPr>
              <a:t>]  </a:t>
            </a:r>
            <a:r>
              <a:rPr lang="zh-CN" sz="2800" b="1">
                <a:solidFill>
                  <a:srgbClr val="990099"/>
                </a:solidFill>
                <a:effectLst>
                  <a:outerShdw blurRad="38100" dist="38100" dir="2700000" algn="tl">
                    <a:srgbClr val="C0C0C0"/>
                  </a:outerShdw>
                </a:effectLst>
                <a:latin typeface="Times New Roman" panose="02020603050405020304" pitchFamily="18" charset="0"/>
              </a:rPr>
              <a:t>二极管可用作开关</a:t>
            </a:r>
            <a:endParaRPr lang="zh-CN" sz="2800" b="1">
              <a:solidFill>
                <a:srgbClr val="990099"/>
              </a:solidFill>
              <a:effectLst>
                <a:outerShdw blurRad="38100" dist="38100" dir="2700000" algn="tl">
                  <a:srgbClr val="C0C0C0"/>
                </a:outerShdw>
              </a:effectLst>
              <a:latin typeface="Times New Roman" panose="02020603050405020304" pitchFamily="18" charset="0"/>
            </a:endParaRPr>
          </a:p>
        </p:txBody>
      </p:sp>
      <p:grpSp>
        <p:nvGrpSpPr>
          <p:cNvPr id="2" name="Group 3"/>
          <p:cNvGrpSpPr/>
          <p:nvPr/>
        </p:nvGrpSpPr>
        <p:grpSpPr bwMode="auto">
          <a:xfrm>
            <a:off x="647700" y="1055688"/>
            <a:ext cx="3143250" cy="2900362"/>
            <a:chOff x="0" y="0"/>
            <a:chExt cx="1980" cy="1827"/>
          </a:xfrm>
        </p:grpSpPr>
        <p:grpSp>
          <p:nvGrpSpPr>
            <p:cNvPr id="43081" name="Group 4"/>
            <p:cNvGrpSpPr/>
            <p:nvPr/>
          </p:nvGrpSpPr>
          <p:grpSpPr bwMode="auto">
            <a:xfrm>
              <a:off x="0" y="276"/>
              <a:ext cx="1980" cy="1392"/>
              <a:chOff x="0" y="0"/>
              <a:chExt cx="1980" cy="1392"/>
            </a:xfrm>
          </p:grpSpPr>
          <p:grpSp>
            <p:nvGrpSpPr>
              <p:cNvPr id="43084" name="Group 5"/>
              <p:cNvGrpSpPr/>
              <p:nvPr/>
            </p:nvGrpSpPr>
            <p:grpSpPr bwMode="auto">
              <a:xfrm>
                <a:off x="2" y="0"/>
                <a:ext cx="1286" cy="432"/>
                <a:chOff x="0" y="0"/>
                <a:chExt cx="1286" cy="432"/>
              </a:xfrm>
            </p:grpSpPr>
            <p:sp>
              <p:nvSpPr>
                <p:cNvPr id="43098" name="AutoShape 6"/>
                <p:cNvSpPr>
                  <a:spLocks noChangeArrowheads="1"/>
                </p:cNvSpPr>
                <p:nvPr/>
              </p:nvSpPr>
              <p:spPr bwMode="auto">
                <a:xfrm rot="5400000">
                  <a:off x="415" y="78"/>
                  <a:ext cx="384" cy="288"/>
                </a:xfrm>
                <a:prstGeom prst="triangle">
                  <a:avLst>
                    <a:gd name="adj" fmla="val 50000"/>
                  </a:avLst>
                </a:prstGeom>
                <a:solidFill>
                  <a:srgbClr val="33CC33"/>
                </a:solidFill>
                <a:ln w="28575">
                  <a:solidFill>
                    <a:srgbClr val="990000"/>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3099" name="Line 7"/>
                <p:cNvSpPr>
                  <a:spLocks noChangeShapeType="1"/>
                </p:cNvSpPr>
                <p:nvPr/>
              </p:nvSpPr>
              <p:spPr bwMode="auto">
                <a:xfrm flipH="1">
                  <a:off x="784" y="0"/>
                  <a:ext cx="0" cy="432"/>
                </a:xfrm>
                <a:prstGeom prst="line">
                  <a:avLst/>
                </a:prstGeom>
                <a:noFill/>
                <a:ln w="28575">
                  <a:solidFill>
                    <a:srgbClr val="99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43100" name="Line 8"/>
                <p:cNvSpPr>
                  <a:spLocks noChangeShapeType="1"/>
                </p:cNvSpPr>
                <p:nvPr/>
              </p:nvSpPr>
              <p:spPr bwMode="auto">
                <a:xfrm>
                  <a:off x="0" y="220"/>
                  <a:ext cx="1286" cy="0"/>
                </a:xfrm>
                <a:prstGeom prst="line">
                  <a:avLst/>
                </a:prstGeom>
                <a:noFill/>
                <a:ln w="28575">
                  <a:solidFill>
                    <a:srgbClr val="990000"/>
                  </a:solidFill>
                  <a:round/>
                </a:ln>
                <a:extLst>
                  <a:ext uri="{909E8E84-426E-40DD-AFC4-6F175D3DCCD1}">
                    <a14:hiddenFill xmlns:a14="http://schemas.microsoft.com/office/drawing/2010/main">
                      <a:noFill/>
                    </a14:hiddenFill>
                  </a:ext>
                </a:extLst>
              </p:spPr>
              <p:txBody>
                <a:bodyPr/>
                <a:lstStyle/>
                <a:p>
                  <a:endParaRPr lang="zh-CN" altLang="en-US"/>
                </a:p>
              </p:txBody>
            </p:sp>
          </p:grpSp>
          <p:pic>
            <p:nvPicPr>
              <p:cNvPr id="43085" name="Picture 9" descr="BD04924_"/>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932" y="535"/>
                <a:ext cx="865" cy="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3086" name="Group 10"/>
              <p:cNvGrpSpPr/>
              <p:nvPr/>
            </p:nvGrpSpPr>
            <p:grpSpPr bwMode="auto">
              <a:xfrm>
                <a:off x="240" y="1008"/>
                <a:ext cx="204" cy="264"/>
                <a:chOff x="0" y="0"/>
                <a:chExt cx="204" cy="264"/>
              </a:xfrm>
            </p:grpSpPr>
            <p:sp>
              <p:nvSpPr>
                <p:cNvPr id="43094" name="Line 11"/>
                <p:cNvSpPr>
                  <a:spLocks noChangeShapeType="1"/>
                </p:cNvSpPr>
                <p:nvPr/>
              </p:nvSpPr>
              <p:spPr bwMode="auto">
                <a:xfrm>
                  <a:off x="0" y="0"/>
                  <a:ext cx="0" cy="264"/>
                </a:xfrm>
                <a:prstGeom prst="line">
                  <a:avLst/>
                </a:prstGeom>
                <a:noFill/>
                <a:ln w="28575">
                  <a:solidFill>
                    <a:srgbClr val="FF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43095" name="Line 12"/>
                <p:cNvSpPr>
                  <a:spLocks noChangeShapeType="1"/>
                </p:cNvSpPr>
                <p:nvPr/>
              </p:nvSpPr>
              <p:spPr bwMode="auto">
                <a:xfrm>
                  <a:off x="60" y="60"/>
                  <a:ext cx="0" cy="156"/>
                </a:xfrm>
                <a:prstGeom prst="line">
                  <a:avLst/>
                </a:prstGeom>
                <a:noFill/>
                <a:ln w="57150">
                  <a:solidFill>
                    <a:srgbClr val="FF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43096" name="Line 13"/>
                <p:cNvSpPr>
                  <a:spLocks noChangeShapeType="1"/>
                </p:cNvSpPr>
                <p:nvPr/>
              </p:nvSpPr>
              <p:spPr bwMode="auto">
                <a:xfrm>
                  <a:off x="144" y="0"/>
                  <a:ext cx="0" cy="264"/>
                </a:xfrm>
                <a:prstGeom prst="line">
                  <a:avLst/>
                </a:prstGeom>
                <a:noFill/>
                <a:ln w="28575">
                  <a:solidFill>
                    <a:srgbClr val="FF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43097" name="Line 14"/>
                <p:cNvSpPr>
                  <a:spLocks noChangeShapeType="1"/>
                </p:cNvSpPr>
                <p:nvPr/>
              </p:nvSpPr>
              <p:spPr bwMode="auto">
                <a:xfrm>
                  <a:off x="204" y="60"/>
                  <a:ext cx="0" cy="156"/>
                </a:xfrm>
                <a:prstGeom prst="line">
                  <a:avLst/>
                </a:prstGeom>
                <a:noFill/>
                <a:ln w="57150">
                  <a:solidFill>
                    <a:srgbClr val="FF0000"/>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43087" name="Line 15"/>
              <p:cNvSpPr>
                <a:spLocks noChangeShapeType="1"/>
              </p:cNvSpPr>
              <p:nvPr/>
            </p:nvSpPr>
            <p:spPr bwMode="auto">
              <a:xfrm>
                <a:off x="0" y="204"/>
                <a:ext cx="0" cy="972"/>
              </a:xfrm>
              <a:prstGeom prst="line">
                <a:avLst/>
              </a:prstGeom>
              <a:noFill/>
              <a:ln w="28575">
                <a:solidFill>
                  <a:srgbClr val="9900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088" name="Line 16"/>
              <p:cNvSpPr>
                <a:spLocks noChangeShapeType="1"/>
              </p:cNvSpPr>
              <p:nvPr/>
            </p:nvSpPr>
            <p:spPr bwMode="auto">
              <a:xfrm>
                <a:off x="0" y="1152"/>
                <a:ext cx="240" cy="0"/>
              </a:xfrm>
              <a:prstGeom prst="line">
                <a:avLst/>
              </a:prstGeom>
              <a:noFill/>
              <a:ln w="28575">
                <a:solidFill>
                  <a:srgbClr val="9900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089" name="Line 17"/>
              <p:cNvSpPr>
                <a:spLocks noChangeShapeType="1"/>
              </p:cNvSpPr>
              <p:nvPr/>
            </p:nvSpPr>
            <p:spPr bwMode="auto">
              <a:xfrm>
                <a:off x="468" y="1152"/>
                <a:ext cx="720" cy="0"/>
              </a:xfrm>
              <a:prstGeom prst="line">
                <a:avLst/>
              </a:prstGeom>
              <a:noFill/>
              <a:ln w="28575">
                <a:solidFill>
                  <a:srgbClr val="9900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090" name="Line 18"/>
              <p:cNvSpPr>
                <a:spLocks noChangeShapeType="1"/>
              </p:cNvSpPr>
              <p:nvPr/>
            </p:nvSpPr>
            <p:spPr bwMode="auto">
              <a:xfrm>
                <a:off x="1236" y="1380"/>
                <a:ext cx="744" cy="0"/>
              </a:xfrm>
              <a:prstGeom prst="line">
                <a:avLst/>
              </a:prstGeom>
              <a:noFill/>
              <a:ln w="28575">
                <a:solidFill>
                  <a:srgbClr val="9900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091" name="Line 19"/>
              <p:cNvSpPr>
                <a:spLocks noChangeShapeType="1"/>
              </p:cNvSpPr>
              <p:nvPr/>
            </p:nvSpPr>
            <p:spPr bwMode="auto">
              <a:xfrm>
                <a:off x="1248" y="216"/>
                <a:ext cx="720" cy="0"/>
              </a:xfrm>
              <a:prstGeom prst="line">
                <a:avLst/>
              </a:prstGeom>
              <a:noFill/>
              <a:ln w="28575">
                <a:solidFill>
                  <a:srgbClr val="9900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092" name="Line 20"/>
              <p:cNvSpPr>
                <a:spLocks noChangeShapeType="1"/>
              </p:cNvSpPr>
              <p:nvPr/>
            </p:nvSpPr>
            <p:spPr bwMode="auto">
              <a:xfrm>
                <a:off x="1956" y="204"/>
                <a:ext cx="0" cy="1188"/>
              </a:xfrm>
              <a:prstGeom prst="line">
                <a:avLst/>
              </a:prstGeom>
              <a:noFill/>
              <a:ln w="28575">
                <a:solidFill>
                  <a:srgbClr val="9900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093" name="Line 21"/>
              <p:cNvSpPr>
                <a:spLocks noChangeShapeType="1"/>
              </p:cNvSpPr>
              <p:nvPr/>
            </p:nvSpPr>
            <p:spPr bwMode="auto">
              <a:xfrm>
                <a:off x="1248" y="1260"/>
                <a:ext cx="0" cy="132"/>
              </a:xfrm>
              <a:prstGeom prst="line">
                <a:avLst/>
              </a:prstGeom>
              <a:noFill/>
              <a:ln w="28575">
                <a:solidFill>
                  <a:srgbClr val="990000"/>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39958" name="Text Box 22"/>
            <p:cNvSpPr txBox="1">
              <a:spLocks noChangeArrowheads="1"/>
            </p:cNvSpPr>
            <p:nvPr/>
          </p:nvSpPr>
          <p:spPr bwMode="auto">
            <a:xfrm>
              <a:off x="192" y="1500"/>
              <a:ext cx="300" cy="327"/>
            </a:xfrm>
            <a:prstGeom prst="rect">
              <a:avLst/>
            </a:prstGeom>
            <a:noFill/>
            <a:ln w="9525">
              <a:noFill/>
              <a:miter lim="800000"/>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zh-CN" sz="2800" b="1" i="1">
                  <a:solidFill>
                    <a:srgbClr val="FF0000"/>
                  </a:solidFill>
                  <a:effectLst>
                    <a:outerShdw blurRad="38100" dist="38100" dir="2700000" algn="tl">
                      <a:srgbClr val="C0C0C0"/>
                    </a:outerShdw>
                  </a:effectLst>
                  <a:latin typeface="Times New Roman" panose="02020603050405020304" pitchFamily="18" charset="0"/>
                </a:rPr>
                <a:t>E</a:t>
              </a:r>
              <a:endParaRPr lang="zh-CN" altLang="zh-CN" sz="2800" b="1" i="1">
                <a:solidFill>
                  <a:srgbClr val="FF0000"/>
                </a:solidFill>
                <a:effectLst>
                  <a:outerShdw blurRad="38100" dist="38100" dir="2700000" algn="tl">
                    <a:srgbClr val="C0C0C0"/>
                  </a:outerShdw>
                </a:effectLst>
                <a:latin typeface="Times New Roman" panose="02020603050405020304" pitchFamily="18" charset="0"/>
              </a:endParaRPr>
            </a:p>
          </p:txBody>
        </p:sp>
        <p:sp>
          <p:nvSpPr>
            <p:cNvPr id="39959" name="Text Box 23"/>
            <p:cNvSpPr txBox="1">
              <a:spLocks noChangeArrowheads="1"/>
            </p:cNvSpPr>
            <p:nvPr/>
          </p:nvSpPr>
          <p:spPr bwMode="auto">
            <a:xfrm>
              <a:off x="408" y="0"/>
              <a:ext cx="468" cy="327"/>
            </a:xfrm>
            <a:prstGeom prst="rect">
              <a:avLst/>
            </a:prstGeom>
            <a:noFill/>
            <a:ln w="9525">
              <a:noFill/>
              <a:miter lim="800000"/>
            </a:ln>
            <a:effectLst/>
          </p:spPr>
          <p:txBody>
            <a:bodyPr>
              <a:spAutoFit/>
            </a:bodyPr>
            <a:lstStyle/>
            <a:p>
              <a:pPr>
                <a:spcBef>
                  <a:spcPct val="50000"/>
                </a:spcBef>
                <a:defRPr/>
              </a:pPr>
              <a:r>
                <a:rPr lang="zh-CN" altLang="zh-CN" sz="2800" b="1">
                  <a:solidFill>
                    <a:srgbClr val="FF0000"/>
                  </a:solidFill>
                  <a:effectLst>
                    <a:outerShdw blurRad="38100" dist="38100" dir="2700000" algn="tl">
                      <a:srgbClr val="C0C0C0"/>
                    </a:outerShdw>
                  </a:effectLst>
                  <a:latin typeface="Times New Roman" panose="02020603050405020304" pitchFamily="18" charset="0"/>
                </a:rPr>
                <a:t>VD</a:t>
              </a:r>
              <a:endParaRPr lang="zh-CN" altLang="zh-CN" sz="2800" b="1">
                <a:solidFill>
                  <a:srgbClr val="FF0000"/>
                </a:solidFill>
                <a:effectLst>
                  <a:outerShdw blurRad="38100" dist="38100" dir="2700000" algn="tl">
                    <a:srgbClr val="C0C0C0"/>
                  </a:outerShdw>
                </a:effectLst>
                <a:latin typeface="Times New Roman" panose="02020603050405020304" pitchFamily="18" charset="0"/>
              </a:endParaRPr>
            </a:p>
          </p:txBody>
        </p:sp>
      </p:grpSp>
      <p:grpSp>
        <p:nvGrpSpPr>
          <p:cNvPr id="6" name="Group 24"/>
          <p:cNvGrpSpPr/>
          <p:nvPr/>
        </p:nvGrpSpPr>
        <p:grpSpPr bwMode="auto">
          <a:xfrm>
            <a:off x="4933950" y="1227138"/>
            <a:ext cx="3162300" cy="2652712"/>
            <a:chOff x="0" y="0"/>
            <a:chExt cx="1992" cy="1671"/>
          </a:xfrm>
        </p:grpSpPr>
        <p:sp>
          <p:nvSpPr>
            <p:cNvPr id="39961" name="Text Box 25"/>
            <p:cNvSpPr txBox="1">
              <a:spLocks noChangeArrowheads="1"/>
            </p:cNvSpPr>
            <p:nvPr/>
          </p:nvSpPr>
          <p:spPr bwMode="auto">
            <a:xfrm>
              <a:off x="216" y="1344"/>
              <a:ext cx="300" cy="327"/>
            </a:xfrm>
            <a:prstGeom prst="rect">
              <a:avLst/>
            </a:prstGeom>
            <a:noFill/>
            <a:ln w="9525">
              <a:noFill/>
              <a:miter lim="800000"/>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zh-CN" sz="2800" b="1" i="1">
                  <a:solidFill>
                    <a:srgbClr val="FF0000"/>
                  </a:solidFill>
                  <a:effectLst>
                    <a:outerShdw blurRad="38100" dist="38100" dir="2700000" algn="tl">
                      <a:srgbClr val="C0C0C0"/>
                    </a:outerShdw>
                  </a:effectLst>
                  <a:latin typeface="Times New Roman" panose="02020603050405020304" pitchFamily="18" charset="0"/>
                </a:rPr>
                <a:t>E</a:t>
              </a:r>
              <a:endParaRPr lang="zh-CN" altLang="zh-CN" sz="2800" b="1" i="1">
                <a:solidFill>
                  <a:srgbClr val="FF0000"/>
                </a:solidFill>
                <a:effectLst>
                  <a:outerShdw blurRad="38100" dist="38100" dir="2700000" algn="tl">
                    <a:srgbClr val="C0C0C0"/>
                  </a:outerShdw>
                </a:effectLst>
                <a:latin typeface="Times New Roman" panose="02020603050405020304" pitchFamily="18" charset="0"/>
              </a:endParaRPr>
            </a:p>
          </p:txBody>
        </p:sp>
        <p:sp>
          <p:nvSpPr>
            <p:cNvPr id="43063" name="Oval 26"/>
            <p:cNvSpPr>
              <a:spLocks noChangeArrowheads="1"/>
            </p:cNvSpPr>
            <p:nvPr/>
          </p:nvSpPr>
          <p:spPr bwMode="auto">
            <a:xfrm>
              <a:off x="720" y="317"/>
              <a:ext cx="56" cy="56"/>
            </a:xfrm>
            <a:prstGeom prst="ellipse">
              <a:avLst/>
            </a:prstGeom>
            <a:noFill/>
            <a:ln w="38100">
              <a:solidFill>
                <a:srgbClr val="990000"/>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pic>
          <p:nvPicPr>
            <p:cNvPr id="43064" name="Picture 27" descr="BD04924_"/>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944" y="679"/>
              <a:ext cx="865" cy="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3065" name="Group 28"/>
            <p:cNvGrpSpPr/>
            <p:nvPr/>
          </p:nvGrpSpPr>
          <p:grpSpPr bwMode="auto">
            <a:xfrm>
              <a:off x="252" y="1152"/>
              <a:ext cx="204" cy="264"/>
              <a:chOff x="0" y="0"/>
              <a:chExt cx="204" cy="264"/>
            </a:xfrm>
          </p:grpSpPr>
          <p:sp>
            <p:nvSpPr>
              <p:cNvPr id="43077" name="Line 29"/>
              <p:cNvSpPr>
                <a:spLocks noChangeShapeType="1"/>
              </p:cNvSpPr>
              <p:nvPr/>
            </p:nvSpPr>
            <p:spPr bwMode="auto">
              <a:xfrm>
                <a:off x="0" y="0"/>
                <a:ext cx="0" cy="264"/>
              </a:xfrm>
              <a:prstGeom prst="line">
                <a:avLst/>
              </a:prstGeom>
              <a:noFill/>
              <a:ln w="28575">
                <a:solidFill>
                  <a:srgbClr val="FF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43078" name="Line 30"/>
              <p:cNvSpPr>
                <a:spLocks noChangeShapeType="1"/>
              </p:cNvSpPr>
              <p:nvPr/>
            </p:nvSpPr>
            <p:spPr bwMode="auto">
              <a:xfrm>
                <a:off x="60" y="60"/>
                <a:ext cx="0" cy="156"/>
              </a:xfrm>
              <a:prstGeom prst="line">
                <a:avLst/>
              </a:prstGeom>
              <a:noFill/>
              <a:ln w="57150">
                <a:solidFill>
                  <a:srgbClr val="FF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43079" name="Line 31"/>
              <p:cNvSpPr>
                <a:spLocks noChangeShapeType="1"/>
              </p:cNvSpPr>
              <p:nvPr/>
            </p:nvSpPr>
            <p:spPr bwMode="auto">
              <a:xfrm>
                <a:off x="144" y="0"/>
                <a:ext cx="0" cy="264"/>
              </a:xfrm>
              <a:prstGeom prst="line">
                <a:avLst/>
              </a:prstGeom>
              <a:noFill/>
              <a:ln w="28575">
                <a:solidFill>
                  <a:srgbClr val="FF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43080" name="Line 32"/>
              <p:cNvSpPr>
                <a:spLocks noChangeShapeType="1"/>
              </p:cNvSpPr>
              <p:nvPr/>
            </p:nvSpPr>
            <p:spPr bwMode="auto">
              <a:xfrm>
                <a:off x="204" y="60"/>
                <a:ext cx="0" cy="156"/>
              </a:xfrm>
              <a:prstGeom prst="line">
                <a:avLst/>
              </a:prstGeom>
              <a:noFill/>
              <a:ln w="57150">
                <a:solidFill>
                  <a:srgbClr val="FF0000"/>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43066" name="Line 33"/>
            <p:cNvSpPr>
              <a:spLocks noChangeShapeType="1"/>
            </p:cNvSpPr>
            <p:nvPr/>
          </p:nvSpPr>
          <p:spPr bwMode="auto">
            <a:xfrm>
              <a:off x="12" y="348"/>
              <a:ext cx="0" cy="972"/>
            </a:xfrm>
            <a:prstGeom prst="line">
              <a:avLst/>
            </a:prstGeom>
            <a:noFill/>
            <a:ln w="28575">
              <a:solidFill>
                <a:srgbClr val="9900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067" name="Line 34"/>
            <p:cNvSpPr>
              <a:spLocks noChangeShapeType="1"/>
            </p:cNvSpPr>
            <p:nvPr/>
          </p:nvSpPr>
          <p:spPr bwMode="auto">
            <a:xfrm>
              <a:off x="12" y="1296"/>
              <a:ext cx="240" cy="0"/>
            </a:xfrm>
            <a:prstGeom prst="line">
              <a:avLst/>
            </a:prstGeom>
            <a:noFill/>
            <a:ln w="28575">
              <a:solidFill>
                <a:srgbClr val="9900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068" name="Line 35"/>
            <p:cNvSpPr>
              <a:spLocks noChangeShapeType="1"/>
            </p:cNvSpPr>
            <p:nvPr/>
          </p:nvSpPr>
          <p:spPr bwMode="auto">
            <a:xfrm>
              <a:off x="480" y="1296"/>
              <a:ext cx="720" cy="0"/>
            </a:xfrm>
            <a:prstGeom prst="line">
              <a:avLst/>
            </a:prstGeom>
            <a:noFill/>
            <a:ln w="28575">
              <a:solidFill>
                <a:srgbClr val="9900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069" name="Line 36"/>
            <p:cNvSpPr>
              <a:spLocks noChangeShapeType="1"/>
            </p:cNvSpPr>
            <p:nvPr/>
          </p:nvSpPr>
          <p:spPr bwMode="auto">
            <a:xfrm>
              <a:off x="1248" y="1524"/>
              <a:ext cx="744" cy="0"/>
            </a:xfrm>
            <a:prstGeom prst="line">
              <a:avLst/>
            </a:prstGeom>
            <a:noFill/>
            <a:ln w="28575">
              <a:solidFill>
                <a:srgbClr val="9900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070" name="Line 37"/>
            <p:cNvSpPr>
              <a:spLocks noChangeShapeType="1"/>
            </p:cNvSpPr>
            <p:nvPr/>
          </p:nvSpPr>
          <p:spPr bwMode="auto">
            <a:xfrm>
              <a:off x="1260" y="348"/>
              <a:ext cx="720" cy="0"/>
            </a:xfrm>
            <a:prstGeom prst="line">
              <a:avLst/>
            </a:prstGeom>
            <a:noFill/>
            <a:ln w="28575">
              <a:solidFill>
                <a:srgbClr val="9900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071" name="Line 38"/>
            <p:cNvSpPr>
              <a:spLocks noChangeShapeType="1"/>
            </p:cNvSpPr>
            <p:nvPr/>
          </p:nvSpPr>
          <p:spPr bwMode="auto">
            <a:xfrm>
              <a:off x="1968" y="348"/>
              <a:ext cx="0" cy="1188"/>
            </a:xfrm>
            <a:prstGeom prst="line">
              <a:avLst/>
            </a:prstGeom>
            <a:noFill/>
            <a:ln w="28575">
              <a:solidFill>
                <a:srgbClr val="9900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072" name="Line 39"/>
            <p:cNvSpPr>
              <a:spLocks noChangeShapeType="1"/>
            </p:cNvSpPr>
            <p:nvPr/>
          </p:nvSpPr>
          <p:spPr bwMode="auto">
            <a:xfrm>
              <a:off x="1260" y="1404"/>
              <a:ext cx="0" cy="132"/>
            </a:xfrm>
            <a:prstGeom prst="line">
              <a:avLst/>
            </a:prstGeom>
            <a:noFill/>
            <a:ln w="28575">
              <a:solidFill>
                <a:srgbClr val="9900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073" name="Line 40"/>
            <p:cNvSpPr>
              <a:spLocks noChangeShapeType="1"/>
            </p:cNvSpPr>
            <p:nvPr/>
          </p:nvSpPr>
          <p:spPr bwMode="auto">
            <a:xfrm>
              <a:off x="732" y="312"/>
              <a:ext cx="504" cy="0"/>
            </a:xfrm>
            <a:prstGeom prst="line">
              <a:avLst/>
            </a:prstGeom>
            <a:noFill/>
            <a:ln w="28575">
              <a:solidFill>
                <a:srgbClr val="9900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074" name="Line 41"/>
            <p:cNvSpPr>
              <a:spLocks noChangeShapeType="1"/>
            </p:cNvSpPr>
            <p:nvPr/>
          </p:nvSpPr>
          <p:spPr bwMode="auto">
            <a:xfrm>
              <a:off x="0" y="348"/>
              <a:ext cx="720" cy="0"/>
            </a:xfrm>
            <a:prstGeom prst="line">
              <a:avLst/>
            </a:prstGeom>
            <a:noFill/>
            <a:ln w="28575">
              <a:solidFill>
                <a:srgbClr val="9900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9978" name="Text Box 42"/>
            <p:cNvSpPr txBox="1">
              <a:spLocks noChangeArrowheads="1"/>
            </p:cNvSpPr>
            <p:nvPr/>
          </p:nvSpPr>
          <p:spPr bwMode="auto">
            <a:xfrm>
              <a:off x="876" y="0"/>
              <a:ext cx="300" cy="327"/>
            </a:xfrm>
            <a:prstGeom prst="rect">
              <a:avLst/>
            </a:prstGeom>
            <a:noFill/>
            <a:ln w="9525">
              <a:noFill/>
              <a:miter lim="800000"/>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zh-CN" sz="2800" b="1">
                  <a:solidFill>
                    <a:srgbClr val="FF0000"/>
                  </a:solidFill>
                  <a:effectLst>
                    <a:outerShdw blurRad="38100" dist="38100" dir="2700000" algn="tl">
                      <a:srgbClr val="C0C0C0"/>
                    </a:outerShdw>
                  </a:effectLst>
                  <a:latin typeface="Times New Roman" panose="02020603050405020304" pitchFamily="18" charset="0"/>
                </a:rPr>
                <a:t>S</a:t>
              </a:r>
              <a:endParaRPr lang="zh-CN" altLang="zh-CN" sz="2800" b="1">
                <a:solidFill>
                  <a:srgbClr val="FF0000"/>
                </a:solidFill>
                <a:effectLst>
                  <a:outerShdw blurRad="38100" dist="38100" dir="2700000" algn="tl">
                    <a:srgbClr val="C0C0C0"/>
                  </a:outerShdw>
                </a:effectLst>
                <a:latin typeface="Times New Roman" panose="02020603050405020304" pitchFamily="18" charset="0"/>
              </a:endParaRPr>
            </a:p>
          </p:txBody>
        </p:sp>
        <p:sp>
          <p:nvSpPr>
            <p:cNvPr id="43076" name="Oval 43"/>
            <p:cNvSpPr>
              <a:spLocks noChangeArrowheads="1"/>
            </p:cNvSpPr>
            <p:nvPr/>
          </p:nvSpPr>
          <p:spPr bwMode="auto">
            <a:xfrm>
              <a:off x="1205" y="317"/>
              <a:ext cx="56" cy="56"/>
            </a:xfrm>
            <a:prstGeom prst="ellipse">
              <a:avLst/>
            </a:prstGeom>
            <a:noFill/>
            <a:ln w="38100">
              <a:solidFill>
                <a:srgbClr val="990000"/>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8" name="Group 44"/>
          <p:cNvGrpSpPr/>
          <p:nvPr/>
        </p:nvGrpSpPr>
        <p:grpSpPr bwMode="auto">
          <a:xfrm>
            <a:off x="495300" y="4003675"/>
            <a:ext cx="3200400" cy="2881313"/>
            <a:chOff x="0" y="0"/>
            <a:chExt cx="2016" cy="1815"/>
          </a:xfrm>
        </p:grpSpPr>
        <p:pic>
          <p:nvPicPr>
            <p:cNvPr id="43041" name="Picture 45" descr="BD04924_"/>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944" y="811"/>
              <a:ext cx="865" cy="758"/>
            </a:xfrm>
            <a:prstGeom prst="rect">
              <a:avLst/>
            </a:prstGeom>
            <a:gradFill rotWithShape="0">
              <a:gsLst>
                <a:gs pos="0">
                  <a:srgbClr val="FFFFCC"/>
                </a:gs>
                <a:gs pos="100000">
                  <a:srgbClr val="FFFFCC"/>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pic>
        <p:sp>
          <p:nvSpPr>
            <p:cNvPr id="43042" name="未知"/>
            <p:cNvSpPr/>
            <p:nvPr/>
          </p:nvSpPr>
          <p:spPr bwMode="auto">
            <a:xfrm>
              <a:off x="912" y="696"/>
              <a:ext cx="1104" cy="910"/>
            </a:xfrm>
            <a:custGeom>
              <a:avLst/>
              <a:gdLst>
                <a:gd name="T0" fmla="*/ 364 w 1352"/>
                <a:gd name="T1" fmla="*/ 864 h 982"/>
                <a:gd name="T2" fmla="*/ 292 w 1352"/>
                <a:gd name="T3" fmla="*/ 624 h 982"/>
                <a:gd name="T4" fmla="*/ 316 w 1352"/>
                <a:gd name="T5" fmla="*/ 516 h 982"/>
                <a:gd name="T6" fmla="*/ 292 w 1352"/>
                <a:gd name="T7" fmla="*/ 372 h 982"/>
                <a:gd name="T8" fmla="*/ 388 w 1352"/>
                <a:gd name="T9" fmla="*/ 312 h 982"/>
                <a:gd name="T10" fmla="*/ 544 w 1352"/>
                <a:gd name="T11" fmla="*/ 276 h 982"/>
                <a:gd name="T12" fmla="*/ 676 w 1352"/>
                <a:gd name="T13" fmla="*/ 300 h 982"/>
                <a:gd name="T14" fmla="*/ 784 w 1352"/>
                <a:gd name="T15" fmla="*/ 372 h 982"/>
                <a:gd name="T16" fmla="*/ 820 w 1352"/>
                <a:gd name="T17" fmla="*/ 516 h 982"/>
                <a:gd name="T18" fmla="*/ 736 w 1352"/>
                <a:gd name="T19" fmla="*/ 648 h 982"/>
                <a:gd name="T20" fmla="*/ 664 w 1352"/>
                <a:gd name="T21" fmla="*/ 720 h 982"/>
                <a:gd name="T22" fmla="*/ 664 w 1352"/>
                <a:gd name="T23" fmla="*/ 828 h 982"/>
                <a:gd name="T24" fmla="*/ 640 w 1352"/>
                <a:gd name="T25" fmla="*/ 756 h 982"/>
                <a:gd name="T26" fmla="*/ 616 w 1352"/>
                <a:gd name="T27" fmla="*/ 864 h 982"/>
                <a:gd name="T28" fmla="*/ 544 w 1352"/>
                <a:gd name="T29" fmla="*/ 900 h 982"/>
                <a:gd name="T30" fmla="*/ 832 w 1352"/>
                <a:gd name="T31" fmla="*/ 864 h 982"/>
                <a:gd name="T32" fmla="*/ 1252 w 1352"/>
                <a:gd name="T33" fmla="*/ 240 h 982"/>
                <a:gd name="T34" fmla="*/ 232 w 1352"/>
                <a:gd name="T35" fmla="*/ 36 h 982"/>
                <a:gd name="T36" fmla="*/ 4 w 1352"/>
                <a:gd name="T37" fmla="*/ 456 h 982"/>
                <a:gd name="T38" fmla="*/ 256 w 1352"/>
                <a:gd name="T39" fmla="*/ 912 h 982"/>
                <a:gd name="T40" fmla="*/ 364 w 1352"/>
                <a:gd name="T41" fmla="*/ 864 h 98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352"/>
                <a:gd name="T64" fmla="*/ 0 h 982"/>
                <a:gd name="T65" fmla="*/ 1352 w 1352"/>
                <a:gd name="T66" fmla="*/ 982 h 982"/>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352" h="982">
                  <a:moveTo>
                    <a:pt x="364" y="864"/>
                  </a:moveTo>
                  <a:cubicBezTo>
                    <a:pt x="370" y="816"/>
                    <a:pt x="300" y="682"/>
                    <a:pt x="292" y="624"/>
                  </a:cubicBezTo>
                  <a:cubicBezTo>
                    <a:pt x="284" y="566"/>
                    <a:pt x="316" y="558"/>
                    <a:pt x="316" y="516"/>
                  </a:cubicBezTo>
                  <a:cubicBezTo>
                    <a:pt x="316" y="474"/>
                    <a:pt x="280" y="406"/>
                    <a:pt x="292" y="372"/>
                  </a:cubicBezTo>
                  <a:cubicBezTo>
                    <a:pt x="304" y="338"/>
                    <a:pt x="346" y="328"/>
                    <a:pt x="388" y="312"/>
                  </a:cubicBezTo>
                  <a:cubicBezTo>
                    <a:pt x="430" y="296"/>
                    <a:pt x="496" y="278"/>
                    <a:pt x="544" y="276"/>
                  </a:cubicBezTo>
                  <a:cubicBezTo>
                    <a:pt x="592" y="274"/>
                    <a:pt x="636" y="284"/>
                    <a:pt x="676" y="300"/>
                  </a:cubicBezTo>
                  <a:cubicBezTo>
                    <a:pt x="716" y="316"/>
                    <a:pt x="760" y="336"/>
                    <a:pt x="784" y="372"/>
                  </a:cubicBezTo>
                  <a:cubicBezTo>
                    <a:pt x="808" y="408"/>
                    <a:pt x="828" y="470"/>
                    <a:pt x="820" y="516"/>
                  </a:cubicBezTo>
                  <a:cubicBezTo>
                    <a:pt x="812" y="562"/>
                    <a:pt x="762" y="614"/>
                    <a:pt x="736" y="648"/>
                  </a:cubicBezTo>
                  <a:cubicBezTo>
                    <a:pt x="710" y="682"/>
                    <a:pt x="676" y="690"/>
                    <a:pt x="664" y="720"/>
                  </a:cubicBezTo>
                  <a:cubicBezTo>
                    <a:pt x="652" y="750"/>
                    <a:pt x="668" y="822"/>
                    <a:pt x="664" y="828"/>
                  </a:cubicBezTo>
                  <a:cubicBezTo>
                    <a:pt x="660" y="834"/>
                    <a:pt x="648" y="750"/>
                    <a:pt x="640" y="756"/>
                  </a:cubicBezTo>
                  <a:cubicBezTo>
                    <a:pt x="632" y="762"/>
                    <a:pt x="632" y="840"/>
                    <a:pt x="616" y="864"/>
                  </a:cubicBezTo>
                  <a:cubicBezTo>
                    <a:pt x="600" y="888"/>
                    <a:pt x="508" y="900"/>
                    <a:pt x="544" y="900"/>
                  </a:cubicBezTo>
                  <a:cubicBezTo>
                    <a:pt x="580" y="900"/>
                    <a:pt x="714" y="974"/>
                    <a:pt x="832" y="864"/>
                  </a:cubicBezTo>
                  <a:cubicBezTo>
                    <a:pt x="950" y="754"/>
                    <a:pt x="1352" y="378"/>
                    <a:pt x="1252" y="240"/>
                  </a:cubicBezTo>
                  <a:cubicBezTo>
                    <a:pt x="1152" y="102"/>
                    <a:pt x="440" y="0"/>
                    <a:pt x="232" y="36"/>
                  </a:cubicBezTo>
                  <a:cubicBezTo>
                    <a:pt x="24" y="72"/>
                    <a:pt x="0" y="310"/>
                    <a:pt x="4" y="456"/>
                  </a:cubicBezTo>
                  <a:cubicBezTo>
                    <a:pt x="8" y="602"/>
                    <a:pt x="192" y="842"/>
                    <a:pt x="256" y="912"/>
                  </a:cubicBezTo>
                  <a:cubicBezTo>
                    <a:pt x="320" y="982"/>
                    <a:pt x="358" y="912"/>
                    <a:pt x="364" y="864"/>
                  </a:cubicBezTo>
                  <a:close/>
                </a:path>
              </a:pathLst>
            </a:custGeom>
            <a:gradFill rotWithShape="0">
              <a:gsLst>
                <a:gs pos="0">
                  <a:srgbClr val="FFFFCC"/>
                </a:gs>
                <a:gs pos="100000">
                  <a:srgbClr val="FFFFCC"/>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3043" name="未知"/>
            <p:cNvSpPr/>
            <p:nvPr/>
          </p:nvSpPr>
          <p:spPr bwMode="auto">
            <a:xfrm>
              <a:off x="1064" y="958"/>
              <a:ext cx="168" cy="466"/>
            </a:xfrm>
            <a:custGeom>
              <a:avLst/>
              <a:gdLst>
                <a:gd name="T0" fmla="*/ 88 w 168"/>
                <a:gd name="T1" fmla="*/ 458 h 466"/>
                <a:gd name="T2" fmla="*/ 112 w 168"/>
                <a:gd name="T3" fmla="*/ 350 h 466"/>
                <a:gd name="T4" fmla="*/ 100 w 168"/>
                <a:gd name="T5" fmla="*/ 206 h 466"/>
                <a:gd name="T6" fmla="*/ 64 w 168"/>
                <a:gd name="T7" fmla="*/ 62 h 466"/>
                <a:gd name="T8" fmla="*/ 160 w 168"/>
                <a:gd name="T9" fmla="*/ 2 h 466"/>
                <a:gd name="T10" fmla="*/ 16 w 168"/>
                <a:gd name="T11" fmla="*/ 50 h 466"/>
                <a:gd name="T12" fmla="*/ 64 w 168"/>
                <a:gd name="T13" fmla="*/ 302 h 466"/>
                <a:gd name="T14" fmla="*/ 88 w 168"/>
                <a:gd name="T15" fmla="*/ 458 h 466"/>
                <a:gd name="T16" fmla="*/ 0 60000 65536"/>
                <a:gd name="T17" fmla="*/ 0 60000 65536"/>
                <a:gd name="T18" fmla="*/ 0 60000 65536"/>
                <a:gd name="T19" fmla="*/ 0 60000 65536"/>
                <a:gd name="T20" fmla="*/ 0 60000 65536"/>
                <a:gd name="T21" fmla="*/ 0 60000 65536"/>
                <a:gd name="T22" fmla="*/ 0 60000 65536"/>
                <a:gd name="T23" fmla="*/ 0 60000 65536"/>
                <a:gd name="T24" fmla="*/ 0 w 168"/>
                <a:gd name="T25" fmla="*/ 0 h 466"/>
                <a:gd name="T26" fmla="*/ 168 w 168"/>
                <a:gd name="T27" fmla="*/ 466 h 46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68" h="466">
                  <a:moveTo>
                    <a:pt x="88" y="458"/>
                  </a:moveTo>
                  <a:cubicBezTo>
                    <a:pt x="96" y="466"/>
                    <a:pt x="110" y="392"/>
                    <a:pt x="112" y="350"/>
                  </a:cubicBezTo>
                  <a:cubicBezTo>
                    <a:pt x="114" y="308"/>
                    <a:pt x="108" y="254"/>
                    <a:pt x="100" y="206"/>
                  </a:cubicBezTo>
                  <a:cubicBezTo>
                    <a:pt x="92" y="158"/>
                    <a:pt x="54" y="96"/>
                    <a:pt x="64" y="62"/>
                  </a:cubicBezTo>
                  <a:cubicBezTo>
                    <a:pt x="74" y="28"/>
                    <a:pt x="168" y="4"/>
                    <a:pt x="160" y="2"/>
                  </a:cubicBezTo>
                  <a:cubicBezTo>
                    <a:pt x="152" y="0"/>
                    <a:pt x="32" y="0"/>
                    <a:pt x="16" y="50"/>
                  </a:cubicBezTo>
                  <a:cubicBezTo>
                    <a:pt x="0" y="100"/>
                    <a:pt x="56" y="230"/>
                    <a:pt x="64" y="302"/>
                  </a:cubicBezTo>
                  <a:cubicBezTo>
                    <a:pt x="72" y="374"/>
                    <a:pt x="80" y="450"/>
                    <a:pt x="88" y="458"/>
                  </a:cubicBezTo>
                  <a:close/>
                </a:path>
              </a:pathLst>
            </a:custGeom>
            <a:solidFill>
              <a:srgbClr val="FFFFCC"/>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nvGrpSpPr>
            <p:cNvPr id="43044" name="Group 48"/>
            <p:cNvGrpSpPr/>
            <p:nvPr/>
          </p:nvGrpSpPr>
          <p:grpSpPr bwMode="auto">
            <a:xfrm flipH="1">
              <a:off x="2" y="276"/>
              <a:ext cx="1286" cy="432"/>
              <a:chOff x="0" y="0"/>
              <a:chExt cx="1286" cy="432"/>
            </a:xfrm>
          </p:grpSpPr>
          <p:sp>
            <p:nvSpPr>
              <p:cNvPr id="43059" name="AutoShape 49"/>
              <p:cNvSpPr>
                <a:spLocks noChangeArrowheads="1"/>
              </p:cNvSpPr>
              <p:nvPr/>
            </p:nvSpPr>
            <p:spPr bwMode="auto">
              <a:xfrm rot="5400000">
                <a:off x="415" y="78"/>
                <a:ext cx="384" cy="288"/>
              </a:xfrm>
              <a:prstGeom prst="triangle">
                <a:avLst>
                  <a:gd name="adj" fmla="val 50000"/>
                </a:avLst>
              </a:prstGeom>
              <a:solidFill>
                <a:srgbClr val="33CC33"/>
              </a:solidFill>
              <a:ln w="28575">
                <a:solidFill>
                  <a:srgbClr val="990000"/>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3060" name="Line 50"/>
              <p:cNvSpPr>
                <a:spLocks noChangeShapeType="1"/>
              </p:cNvSpPr>
              <p:nvPr/>
            </p:nvSpPr>
            <p:spPr bwMode="auto">
              <a:xfrm flipH="1">
                <a:off x="784" y="0"/>
                <a:ext cx="0" cy="432"/>
              </a:xfrm>
              <a:prstGeom prst="line">
                <a:avLst/>
              </a:prstGeom>
              <a:noFill/>
              <a:ln w="28575">
                <a:solidFill>
                  <a:srgbClr val="99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43061" name="Line 51"/>
              <p:cNvSpPr>
                <a:spLocks noChangeShapeType="1"/>
              </p:cNvSpPr>
              <p:nvPr/>
            </p:nvSpPr>
            <p:spPr bwMode="auto">
              <a:xfrm>
                <a:off x="0" y="220"/>
                <a:ext cx="1286" cy="0"/>
              </a:xfrm>
              <a:prstGeom prst="line">
                <a:avLst/>
              </a:prstGeom>
              <a:noFill/>
              <a:ln w="28575">
                <a:solidFill>
                  <a:srgbClr val="990000"/>
                </a:solidFill>
                <a:round/>
              </a:ln>
              <a:extLst>
                <a:ext uri="{909E8E84-426E-40DD-AFC4-6F175D3DCCD1}">
                  <a14:hiddenFill xmlns:a14="http://schemas.microsoft.com/office/drawing/2010/main">
                    <a:noFill/>
                  </a14:hiddenFill>
                </a:ext>
              </a:extLst>
            </p:spPr>
            <p:txBody>
              <a:bodyPr/>
              <a:lstStyle/>
              <a:p>
                <a:endParaRPr lang="zh-CN" altLang="en-US"/>
              </a:p>
            </p:txBody>
          </p:sp>
        </p:grpSp>
        <p:grpSp>
          <p:nvGrpSpPr>
            <p:cNvPr id="43045" name="Group 52"/>
            <p:cNvGrpSpPr/>
            <p:nvPr/>
          </p:nvGrpSpPr>
          <p:grpSpPr bwMode="auto">
            <a:xfrm>
              <a:off x="240" y="1284"/>
              <a:ext cx="204" cy="264"/>
              <a:chOff x="0" y="0"/>
              <a:chExt cx="204" cy="264"/>
            </a:xfrm>
          </p:grpSpPr>
          <p:sp>
            <p:nvSpPr>
              <p:cNvPr id="43055" name="Line 53"/>
              <p:cNvSpPr>
                <a:spLocks noChangeShapeType="1"/>
              </p:cNvSpPr>
              <p:nvPr/>
            </p:nvSpPr>
            <p:spPr bwMode="auto">
              <a:xfrm>
                <a:off x="0" y="0"/>
                <a:ext cx="0" cy="264"/>
              </a:xfrm>
              <a:prstGeom prst="line">
                <a:avLst/>
              </a:prstGeom>
              <a:noFill/>
              <a:ln w="28575">
                <a:solidFill>
                  <a:srgbClr val="FF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43056" name="Line 54"/>
              <p:cNvSpPr>
                <a:spLocks noChangeShapeType="1"/>
              </p:cNvSpPr>
              <p:nvPr/>
            </p:nvSpPr>
            <p:spPr bwMode="auto">
              <a:xfrm>
                <a:off x="60" y="60"/>
                <a:ext cx="0" cy="156"/>
              </a:xfrm>
              <a:prstGeom prst="line">
                <a:avLst/>
              </a:prstGeom>
              <a:noFill/>
              <a:ln w="57150">
                <a:solidFill>
                  <a:srgbClr val="FF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43057" name="Line 55"/>
              <p:cNvSpPr>
                <a:spLocks noChangeShapeType="1"/>
              </p:cNvSpPr>
              <p:nvPr/>
            </p:nvSpPr>
            <p:spPr bwMode="auto">
              <a:xfrm>
                <a:off x="144" y="0"/>
                <a:ext cx="0" cy="264"/>
              </a:xfrm>
              <a:prstGeom prst="line">
                <a:avLst/>
              </a:prstGeom>
              <a:noFill/>
              <a:ln w="28575">
                <a:solidFill>
                  <a:srgbClr val="FF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43058" name="Line 56"/>
              <p:cNvSpPr>
                <a:spLocks noChangeShapeType="1"/>
              </p:cNvSpPr>
              <p:nvPr/>
            </p:nvSpPr>
            <p:spPr bwMode="auto">
              <a:xfrm>
                <a:off x="204" y="60"/>
                <a:ext cx="0" cy="156"/>
              </a:xfrm>
              <a:prstGeom prst="line">
                <a:avLst/>
              </a:prstGeom>
              <a:noFill/>
              <a:ln w="57150">
                <a:solidFill>
                  <a:srgbClr val="FF0000"/>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43046" name="Line 57"/>
            <p:cNvSpPr>
              <a:spLocks noChangeShapeType="1"/>
            </p:cNvSpPr>
            <p:nvPr/>
          </p:nvSpPr>
          <p:spPr bwMode="auto">
            <a:xfrm>
              <a:off x="0" y="480"/>
              <a:ext cx="0" cy="972"/>
            </a:xfrm>
            <a:prstGeom prst="line">
              <a:avLst/>
            </a:prstGeom>
            <a:noFill/>
            <a:ln w="28575">
              <a:solidFill>
                <a:srgbClr val="9900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047" name="Line 58"/>
            <p:cNvSpPr>
              <a:spLocks noChangeShapeType="1"/>
            </p:cNvSpPr>
            <p:nvPr/>
          </p:nvSpPr>
          <p:spPr bwMode="auto">
            <a:xfrm>
              <a:off x="0" y="1428"/>
              <a:ext cx="240" cy="0"/>
            </a:xfrm>
            <a:prstGeom prst="line">
              <a:avLst/>
            </a:prstGeom>
            <a:noFill/>
            <a:ln w="28575">
              <a:solidFill>
                <a:srgbClr val="9900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048" name="Line 59"/>
            <p:cNvSpPr>
              <a:spLocks noChangeShapeType="1"/>
            </p:cNvSpPr>
            <p:nvPr/>
          </p:nvSpPr>
          <p:spPr bwMode="auto">
            <a:xfrm>
              <a:off x="468" y="1428"/>
              <a:ext cx="720" cy="0"/>
            </a:xfrm>
            <a:prstGeom prst="line">
              <a:avLst/>
            </a:prstGeom>
            <a:noFill/>
            <a:ln w="28575">
              <a:solidFill>
                <a:srgbClr val="9900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049" name="Line 60"/>
            <p:cNvSpPr>
              <a:spLocks noChangeShapeType="1"/>
            </p:cNvSpPr>
            <p:nvPr/>
          </p:nvSpPr>
          <p:spPr bwMode="auto">
            <a:xfrm>
              <a:off x="1236" y="1656"/>
              <a:ext cx="744" cy="0"/>
            </a:xfrm>
            <a:prstGeom prst="line">
              <a:avLst/>
            </a:prstGeom>
            <a:noFill/>
            <a:ln w="28575">
              <a:solidFill>
                <a:srgbClr val="9900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050" name="Line 61"/>
            <p:cNvSpPr>
              <a:spLocks noChangeShapeType="1"/>
            </p:cNvSpPr>
            <p:nvPr/>
          </p:nvSpPr>
          <p:spPr bwMode="auto">
            <a:xfrm>
              <a:off x="1248" y="492"/>
              <a:ext cx="720" cy="0"/>
            </a:xfrm>
            <a:prstGeom prst="line">
              <a:avLst/>
            </a:prstGeom>
            <a:noFill/>
            <a:ln w="28575">
              <a:solidFill>
                <a:srgbClr val="9900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051" name="Line 62"/>
            <p:cNvSpPr>
              <a:spLocks noChangeShapeType="1"/>
            </p:cNvSpPr>
            <p:nvPr/>
          </p:nvSpPr>
          <p:spPr bwMode="auto">
            <a:xfrm>
              <a:off x="1956" y="480"/>
              <a:ext cx="0" cy="1188"/>
            </a:xfrm>
            <a:prstGeom prst="line">
              <a:avLst/>
            </a:prstGeom>
            <a:noFill/>
            <a:ln w="28575">
              <a:solidFill>
                <a:srgbClr val="9900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052" name="Line 63"/>
            <p:cNvSpPr>
              <a:spLocks noChangeShapeType="1"/>
            </p:cNvSpPr>
            <p:nvPr/>
          </p:nvSpPr>
          <p:spPr bwMode="auto">
            <a:xfrm>
              <a:off x="1248" y="1536"/>
              <a:ext cx="0" cy="132"/>
            </a:xfrm>
            <a:prstGeom prst="line">
              <a:avLst/>
            </a:prstGeom>
            <a:noFill/>
            <a:ln w="28575">
              <a:solidFill>
                <a:srgbClr val="9900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000" name="Text Box 64"/>
            <p:cNvSpPr txBox="1">
              <a:spLocks noChangeArrowheads="1"/>
            </p:cNvSpPr>
            <p:nvPr/>
          </p:nvSpPr>
          <p:spPr bwMode="auto">
            <a:xfrm>
              <a:off x="216" y="1488"/>
              <a:ext cx="336" cy="327"/>
            </a:xfrm>
            <a:prstGeom prst="rect">
              <a:avLst/>
            </a:prstGeom>
            <a:noFill/>
            <a:ln w="9525">
              <a:noFill/>
              <a:miter lim="800000"/>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zh-CN" sz="2800" b="1" i="1">
                  <a:solidFill>
                    <a:srgbClr val="FF0000"/>
                  </a:solidFill>
                  <a:effectLst>
                    <a:outerShdw blurRad="38100" dist="38100" dir="2700000" algn="tl">
                      <a:srgbClr val="C0C0C0"/>
                    </a:outerShdw>
                  </a:effectLst>
                  <a:latin typeface="Times New Roman" panose="02020603050405020304" pitchFamily="18" charset="0"/>
                </a:rPr>
                <a:t>E</a:t>
              </a:r>
              <a:endParaRPr lang="zh-CN" altLang="zh-CN" sz="2800" b="1" i="1">
                <a:solidFill>
                  <a:srgbClr val="FF0000"/>
                </a:solidFill>
                <a:effectLst>
                  <a:outerShdw blurRad="38100" dist="38100" dir="2700000" algn="tl">
                    <a:srgbClr val="C0C0C0"/>
                  </a:outerShdw>
                </a:effectLst>
                <a:latin typeface="Times New Roman" panose="02020603050405020304" pitchFamily="18" charset="0"/>
              </a:endParaRPr>
            </a:p>
          </p:txBody>
        </p:sp>
        <p:sp>
          <p:nvSpPr>
            <p:cNvPr id="40001" name="Text Box 65"/>
            <p:cNvSpPr txBox="1">
              <a:spLocks noChangeArrowheads="1"/>
            </p:cNvSpPr>
            <p:nvPr/>
          </p:nvSpPr>
          <p:spPr bwMode="auto">
            <a:xfrm>
              <a:off x="432" y="0"/>
              <a:ext cx="492" cy="327"/>
            </a:xfrm>
            <a:prstGeom prst="rect">
              <a:avLst/>
            </a:prstGeom>
            <a:noFill/>
            <a:ln w="9525">
              <a:noFill/>
              <a:miter lim="800000"/>
            </a:ln>
            <a:effectLst/>
          </p:spPr>
          <p:txBody>
            <a:bodyPr>
              <a:spAutoFit/>
            </a:bodyPr>
            <a:lstStyle/>
            <a:p>
              <a:pPr>
                <a:spcBef>
                  <a:spcPct val="50000"/>
                </a:spcBef>
                <a:defRPr/>
              </a:pPr>
              <a:r>
                <a:rPr lang="zh-CN" altLang="zh-CN" sz="2800" b="1">
                  <a:solidFill>
                    <a:srgbClr val="FF0000"/>
                  </a:solidFill>
                  <a:effectLst>
                    <a:outerShdw blurRad="38100" dist="38100" dir="2700000" algn="tl">
                      <a:srgbClr val="C0C0C0"/>
                    </a:outerShdw>
                  </a:effectLst>
                  <a:latin typeface="Times New Roman" panose="02020603050405020304" pitchFamily="18" charset="0"/>
                </a:rPr>
                <a:t>VD</a:t>
              </a:r>
              <a:endParaRPr lang="zh-CN" altLang="zh-CN" sz="2800" b="1">
                <a:solidFill>
                  <a:srgbClr val="FF0000"/>
                </a:solidFill>
                <a:effectLst>
                  <a:outerShdw blurRad="38100" dist="38100" dir="2700000" algn="tl">
                    <a:srgbClr val="C0C0C0"/>
                  </a:outerShdw>
                </a:effectLst>
                <a:latin typeface="Times New Roman" panose="02020603050405020304" pitchFamily="18" charset="0"/>
              </a:endParaRPr>
            </a:p>
          </p:txBody>
        </p:sp>
      </p:grpSp>
      <p:grpSp>
        <p:nvGrpSpPr>
          <p:cNvPr id="11" name="Group 66"/>
          <p:cNvGrpSpPr/>
          <p:nvPr/>
        </p:nvGrpSpPr>
        <p:grpSpPr bwMode="auto">
          <a:xfrm>
            <a:off x="4959350" y="4111625"/>
            <a:ext cx="3454400" cy="2671763"/>
            <a:chOff x="0" y="0"/>
            <a:chExt cx="2176" cy="1683"/>
          </a:xfrm>
        </p:grpSpPr>
        <p:grpSp>
          <p:nvGrpSpPr>
            <p:cNvPr id="43019" name="Group 67"/>
            <p:cNvGrpSpPr/>
            <p:nvPr/>
          </p:nvGrpSpPr>
          <p:grpSpPr bwMode="auto">
            <a:xfrm>
              <a:off x="824" y="516"/>
              <a:ext cx="1352" cy="982"/>
              <a:chOff x="0" y="0"/>
              <a:chExt cx="1352" cy="982"/>
            </a:xfrm>
          </p:grpSpPr>
          <p:pic>
            <p:nvPicPr>
              <p:cNvPr id="43038" name="Picture 68" descr="BD04924_"/>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20" y="163"/>
                <a:ext cx="865" cy="758"/>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43039" name="未知"/>
              <p:cNvSpPr/>
              <p:nvPr/>
            </p:nvSpPr>
            <p:spPr bwMode="auto">
              <a:xfrm>
                <a:off x="0" y="0"/>
                <a:ext cx="1352" cy="982"/>
              </a:xfrm>
              <a:custGeom>
                <a:avLst/>
                <a:gdLst>
                  <a:gd name="T0" fmla="*/ 364 w 1352"/>
                  <a:gd name="T1" fmla="*/ 864 h 982"/>
                  <a:gd name="T2" fmla="*/ 292 w 1352"/>
                  <a:gd name="T3" fmla="*/ 624 h 982"/>
                  <a:gd name="T4" fmla="*/ 316 w 1352"/>
                  <a:gd name="T5" fmla="*/ 516 h 982"/>
                  <a:gd name="T6" fmla="*/ 292 w 1352"/>
                  <a:gd name="T7" fmla="*/ 372 h 982"/>
                  <a:gd name="T8" fmla="*/ 388 w 1352"/>
                  <a:gd name="T9" fmla="*/ 312 h 982"/>
                  <a:gd name="T10" fmla="*/ 544 w 1352"/>
                  <a:gd name="T11" fmla="*/ 276 h 982"/>
                  <a:gd name="T12" fmla="*/ 676 w 1352"/>
                  <a:gd name="T13" fmla="*/ 300 h 982"/>
                  <a:gd name="T14" fmla="*/ 784 w 1352"/>
                  <a:gd name="T15" fmla="*/ 372 h 982"/>
                  <a:gd name="T16" fmla="*/ 820 w 1352"/>
                  <a:gd name="T17" fmla="*/ 516 h 982"/>
                  <a:gd name="T18" fmla="*/ 736 w 1352"/>
                  <a:gd name="T19" fmla="*/ 648 h 982"/>
                  <a:gd name="T20" fmla="*/ 664 w 1352"/>
                  <a:gd name="T21" fmla="*/ 720 h 982"/>
                  <a:gd name="T22" fmla="*/ 664 w 1352"/>
                  <a:gd name="T23" fmla="*/ 828 h 982"/>
                  <a:gd name="T24" fmla="*/ 640 w 1352"/>
                  <a:gd name="T25" fmla="*/ 756 h 982"/>
                  <a:gd name="T26" fmla="*/ 616 w 1352"/>
                  <a:gd name="T27" fmla="*/ 864 h 982"/>
                  <a:gd name="T28" fmla="*/ 544 w 1352"/>
                  <a:gd name="T29" fmla="*/ 900 h 982"/>
                  <a:gd name="T30" fmla="*/ 832 w 1352"/>
                  <a:gd name="T31" fmla="*/ 864 h 982"/>
                  <a:gd name="T32" fmla="*/ 1252 w 1352"/>
                  <a:gd name="T33" fmla="*/ 240 h 982"/>
                  <a:gd name="T34" fmla="*/ 232 w 1352"/>
                  <a:gd name="T35" fmla="*/ 36 h 982"/>
                  <a:gd name="T36" fmla="*/ 4 w 1352"/>
                  <a:gd name="T37" fmla="*/ 456 h 982"/>
                  <a:gd name="T38" fmla="*/ 256 w 1352"/>
                  <a:gd name="T39" fmla="*/ 912 h 982"/>
                  <a:gd name="T40" fmla="*/ 364 w 1352"/>
                  <a:gd name="T41" fmla="*/ 864 h 98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352"/>
                  <a:gd name="T64" fmla="*/ 0 h 982"/>
                  <a:gd name="T65" fmla="*/ 1352 w 1352"/>
                  <a:gd name="T66" fmla="*/ 982 h 982"/>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352" h="982">
                    <a:moveTo>
                      <a:pt x="364" y="864"/>
                    </a:moveTo>
                    <a:cubicBezTo>
                      <a:pt x="370" y="816"/>
                      <a:pt x="300" y="682"/>
                      <a:pt x="292" y="624"/>
                    </a:cubicBezTo>
                    <a:cubicBezTo>
                      <a:pt x="284" y="566"/>
                      <a:pt x="316" y="558"/>
                      <a:pt x="316" y="516"/>
                    </a:cubicBezTo>
                    <a:cubicBezTo>
                      <a:pt x="316" y="474"/>
                      <a:pt x="280" y="406"/>
                      <a:pt x="292" y="372"/>
                    </a:cubicBezTo>
                    <a:cubicBezTo>
                      <a:pt x="304" y="338"/>
                      <a:pt x="346" y="328"/>
                      <a:pt x="388" y="312"/>
                    </a:cubicBezTo>
                    <a:cubicBezTo>
                      <a:pt x="430" y="296"/>
                      <a:pt x="496" y="278"/>
                      <a:pt x="544" y="276"/>
                    </a:cubicBezTo>
                    <a:cubicBezTo>
                      <a:pt x="592" y="274"/>
                      <a:pt x="636" y="284"/>
                      <a:pt x="676" y="300"/>
                    </a:cubicBezTo>
                    <a:cubicBezTo>
                      <a:pt x="716" y="316"/>
                      <a:pt x="760" y="336"/>
                      <a:pt x="784" y="372"/>
                    </a:cubicBezTo>
                    <a:cubicBezTo>
                      <a:pt x="808" y="408"/>
                      <a:pt x="828" y="470"/>
                      <a:pt x="820" y="516"/>
                    </a:cubicBezTo>
                    <a:cubicBezTo>
                      <a:pt x="812" y="562"/>
                      <a:pt x="762" y="614"/>
                      <a:pt x="736" y="648"/>
                    </a:cubicBezTo>
                    <a:cubicBezTo>
                      <a:pt x="710" y="682"/>
                      <a:pt x="676" y="690"/>
                      <a:pt x="664" y="720"/>
                    </a:cubicBezTo>
                    <a:cubicBezTo>
                      <a:pt x="652" y="750"/>
                      <a:pt x="668" y="822"/>
                      <a:pt x="664" y="828"/>
                    </a:cubicBezTo>
                    <a:cubicBezTo>
                      <a:pt x="660" y="834"/>
                      <a:pt x="648" y="750"/>
                      <a:pt x="640" y="756"/>
                    </a:cubicBezTo>
                    <a:cubicBezTo>
                      <a:pt x="632" y="762"/>
                      <a:pt x="632" y="840"/>
                      <a:pt x="616" y="864"/>
                    </a:cubicBezTo>
                    <a:cubicBezTo>
                      <a:pt x="600" y="888"/>
                      <a:pt x="508" y="900"/>
                      <a:pt x="544" y="900"/>
                    </a:cubicBezTo>
                    <a:cubicBezTo>
                      <a:pt x="580" y="900"/>
                      <a:pt x="714" y="974"/>
                      <a:pt x="832" y="864"/>
                    </a:cubicBezTo>
                    <a:cubicBezTo>
                      <a:pt x="950" y="754"/>
                      <a:pt x="1352" y="378"/>
                      <a:pt x="1252" y="240"/>
                    </a:cubicBezTo>
                    <a:cubicBezTo>
                      <a:pt x="1152" y="102"/>
                      <a:pt x="440" y="0"/>
                      <a:pt x="232" y="36"/>
                    </a:cubicBezTo>
                    <a:cubicBezTo>
                      <a:pt x="24" y="72"/>
                      <a:pt x="0" y="310"/>
                      <a:pt x="4" y="456"/>
                    </a:cubicBezTo>
                    <a:cubicBezTo>
                      <a:pt x="8" y="602"/>
                      <a:pt x="192" y="842"/>
                      <a:pt x="256" y="912"/>
                    </a:cubicBezTo>
                    <a:cubicBezTo>
                      <a:pt x="320" y="982"/>
                      <a:pt x="358" y="912"/>
                      <a:pt x="364" y="864"/>
                    </a:cubicBezTo>
                    <a:close/>
                  </a:path>
                </a:pathLst>
              </a:custGeom>
              <a:solidFill>
                <a:srgbClr val="FFFFCC"/>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3040" name="未知"/>
              <p:cNvSpPr/>
              <p:nvPr/>
            </p:nvSpPr>
            <p:spPr bwMode="auto">
              <a:xfrm>
                <a:off x="240" y="310"/>
                <a:ext cx="168" cy="466"/>
              </a:xfrm>
              <a:custGeom>
                <a:avLst/>
                <a:gdLst>
                  <a:gd name="T0" fmla="*/ 88 w 168"/>
                  <a:gd name="T1" fmla="*/ 458 h 466"/>
                  <a:gd name="T2" fmla="*/ 112 w 168"/>
                  <a:gd name="T3" fmla="*/ 350 h 466"/>
                  <a:gd name="T4" fmla="*/ 100 w 168"/>
                  <a:gd name="T5" fmla="*/ 206 h 466"/>
                  <a:gd name="T6" fmla="*/ 64 w 168"/>
                  <a:gd name="T7" fmla="*/ 62 h 466"/>
                  <a:gd name="T8" fmla="*/ 160 w 168"/>
                  <a:gd name="T9" fmla="*/ 2 h 466"/>
                  <a:gd name="T10" fmla="*/ 16 w 168"/>
                  <a:gd name="T11" fmla="*/ 50 h 466"/>
                  <a:gd name="T12" fmla="*/ 64 w 168"/>
                  <a:gd name="T13" fmla="*/ 302 h 466"/>
                  <a:gd name="T14" fmla="*/ 88 w 168"/>
                  <a:gd name="T15" fmla="*/ 458 h 466"/>
                  <a:gd name="T16" fmla="*/ 0 60000 65536"/>
                  <a:gd name="T17" fmla="*/ 0 60000 65536"/>
                  <a:gd name="T18" fmla="*/ 0 60000 65536"/>
                  <a:gd name="T19" fmla="*/ 0 60000 65536"/>
                  <a:gd name="T20" fmla="*/ 0 60000 65536"/>
                  <a:gd name="T21" fmla="*/ 0 60000 65536"/>
                  <a:gd name="T22" fmla="*/ 0 60000 65536"/>
                  <a:gd name="T23" fmla="*/ 0 60000 65536"/>
                  <a:gd name="T24" fmla="*/ 0 w 168"/>
                  <a:gd name="T25" fmla="*/ 0 h 466"/>
                  <a:gd name="T26" fmla="*/ 168 w 168"/>
                  <a:gd name="T27" fmla="*/ 466 h 46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68" h="466">
                    <a:moveTo>
                      <a:pt x="88" y="458"/>
                    </a:moveTo>
                    <a:cubicBezTo>
                      <a:pt x="96" y="466"/>
                      <a:pt x="110" y="392"/>
                      <a:pt x="112" y="350"/>
                    </a:cubicBezTo>
                    <a:cubicBezTo>
                      <a:pt x="114" y="308"/>
                      <a:pt x="108" y="254"/>
                      <a:pt x="100" y="206"/>
                    </a:cubicBezTo>
                    <a:cubicBezTo>
                      <a:pt x="92" y="158"/>
                      <a:pt x="54" y="96"/>
                      <a:pt x="64" y="62"/>
                    </a:cubicBezTo>
                    <a:cubicBezTo>
                      <a:pt x="74" y="28"/>
                      <a:pt x="168" y="4"/>
                      <a:pt x="160" y="2"/>
                    </a:cubicBezTo>
                    <a:cubicBezTo>
                      <a:pt x="152" y="0"/>
                      <a:pt x="32" y="0"/>
                      <a:pt x="16" y="50"/>
                    </a:cubicBezTo>
                    <a:cubicBezTo>
                      <a:pt x="0" y="100"/>
                      <a:pt x="56" y="230"/>
                      <a:pt x="64" y="302"/>
                    </a:cubicBezTo>
                    <a:cubicBezTo>
                      <a:pt x="72" y="374"/>
                      <a:pt x="80" y="450"/>
                      <a:pt x="88" y="458"/>
                    </a:cubicBezTo>
                    <a:close/>
                  </a:path>
                </a:pathLst>
              </a:custGeom>
              <a:solidFill>
                <a:srgbClr val="FFFFCC"/>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43020" name="Group 71"/>
            <p:cNvGrpSpPr/>
            <p:nvPr/>
          </p:nvGrpSpPr>
          <p:grpSpPr bwMode="auto">
            <a:xfrm>
              <a:off x="240" y="1152"/>
              <a:ext cx="204" cy="264"/>
              <a:chOff x="0" y="0"/>
              <a:chExt cx="204" cy="264"/>
            </a:xfrm>
          </p:grpSpPr>
          <p:sp>
            <p:nvSpPr>
              <p:cNvPr id="43034" name="Line 72"/>
              <p:cNvSpPr>
                <a:spLocks noChangeShapeType="1"/>
              </p:cNvSpPr>
              <p:nvPr/>
            </p:nvSpPr>
            <p:spPr bwMode="auto">
              <a:xfrm>
                <a:off x="0" y="0"/>
                <a:ext cx="0" cy="264"/>
              </a:xfrm>
              <a:prstGeom prst="line">
                <a:avLst/>
              </a:prstGeom>
              <a:noFill/>
              <a:ln w="28575">
                <a:solidFill>
                  <a:srgbClr val="FF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43035" name="Line 73"/>
              <p:cNvSpPr>
                <a:spLocks noChangeShapeType="1"/>
              </p:cNvSpPr>
              <p:nvPr/>
            </p:nvSpPr>
            <p:spPr bwMode="auto">
              <a:xfrm>
                <a:off x="60" y="60"/>
                <a:ext cx="0" cy="156"/>
              </a:xfrm>
              <a:prstGeom prst="line">
                <a:avLst/>
              </a:prstGeom>
              <a:noFill/>
              <a:ln w="57150">
                <a:solidFill>
                  <a:srgbClr val="FF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43036" name="Line 74"/>
              <p:cNvSpPr>
                <a:spLocks noChangeShapeType="1"/>
              </p:cNvSpPr>
              <p:nvPr/>
            </p:nvSpPr>
            <p:spPr bwMode="auto">
              <a:xfrm>
                <a:off x="144" y="0"/>
                <a:ext cx="0" cy="264"/>
              </a:xfrm>
              <a:prstGeom prst="line">
                <a:avLst/>
              </a:prstGeom>
              <a:noFill/>
              <a:ln w="28575">
                <a:solidFill>
                  <a:srgbClr val="FF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43037" name="Line 75"/>
              <p:cNvSpPr>
                <a:spLocks noChangeShapeType="1"/>
              </p:cNvSpPr>
              <p:nvPr/>
            </p:nvSpPr>
            <p:spPr bwMode="auto">
              <a:xfrm>
                <a:off x="204" y="60"/>
                <a:ext cx="0" cy="156"/>
              </a:xfrm>
              <a:prstGeom prst="line">
                <a:avLst/>
              </a:prstGeom>
              <a:noFill/>
              <a:ln w="57150">
                <a:solidFill>
                  <a:srgbClr val="FF0000"/>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43021" name="Line 76"/>
            <p:cNvSpPr>
              <a:spLocks noChangeShapeType="1"/>
            </p:cNvSpPr>
            <p:nvPr/>
          </p:nvSpPr>
          <p:spPr bwMode="auto">
            <a:xfrm>
              <a:off x="0" y="348"/>
              <a:ext cx="0" cy="972"/>
            </a:xfrm>
            <a:prstGeom prst="line">
              <a:avLst/>
            </a:prstGeom>
            <a:noFill/>
            <a:ln w="28575">
              <a:solidFill>
                <a:srgbClr val="9900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022" name="Line 77"/>
            <p:cNvSpPr>
              <a:spLocks noChangeShapeType="1"/>
            </p:cNvSpPr>
            <p:nvPr/>
          </p:nvSpPr>
          <p:spPr bwMode="auto">
            <a:xfrm>
              <a:off x="0" y="1296"/>
              <a:ext cx="240" cy="0"/>
            </a:xfrm>
            <a:prstGeom prst="line">
              <a:avLst/>
            </a:prstGeom>
            <a:noFill/>
            <a:ln w="28575">
              <a:solidFill>
                <a:srgbClr val="9900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023" name="Line 78"/>
            <p:cNvSpPr>
              <a:spLocks noChangeShapeType="1"/>
            </p:cNvSpPr>
            <p:nvPr/>
          </p:nvSpPr>
          <p:spPr bwMode="auto">
            <a:xfrm>
              <a:off x="468" y="1296"/>
              <a:ext cx="720" cy="0"/>
            </a:xfrm>
            <a:prstGeom prst="line">
              <a:avLst/>
            </a:prstGeom>
            <a:noFill/>
            <a:ln w="28575">
              <a:solidFill>
                <a:srgbClr val="9900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024" name="Line 79"/>
            <p:cNvSpPr>
              <a:spLocks noChangeShapeType="1"/>
            </p:cNvSpPr>
            <p:nvPr/>
          </p:nvSpPr>
          <p:spPr bwMode="auto">
            <a:xfrm>
              <a:off x="1236" y="1524"/>
              <a:ext cx="744" cy="0"/>
            </a:xfrm>
            <a:prstGeom prst="line">
              <a:avLst/>
            </a:prstGeom>
            <a:noFill/>
            <a:ln w="28575">
              <a:solidFill>
                <a:srgbClr val="9900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025" name="Line 80"/>
            <p:cNvSpPr>
              <a:spLocks noChangeShapeType="1"/>
            </p:cNvSpPr>
            <p:nvPr/>
          </p:nvSpPr>
          <p:spPr bwMode="auto">
            <a:xfrm>
              <a:off x="1248" y="360"/>
              <a:ext cx="720" cy="0"/>
            </a:xfrm>
            <a:prstGeom prst="line">
              <a:avLst/>
            </a:prstGeom>
            <a:noFill/>
            <a:ln w="28575">
              <a:solidFill>
                <a:srgbClr val="9900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026" name="Line 81"/>
            <p:cNvSpPr>
              <a:spLocks noChangeShapeType="1"/>
            </p:cNvSpPr>
            <p:nvPr/>
          </p:nvSpPr>
          <p:spPr bwMode="auto">
            <a:xfrm>
              <a:off x="1956" y="348"/>
              <a:ext cx="0" cy="1188"/>
            </a:xfrm>
            <a:prstGeom prst="line">
              <a:avLst/>
            </a:prstGeom>
            <a:noFill/>
            <a:ln w="28575">
              <a:solidFill>
                <a:srgbClr val="9900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027" name="Line 82"/>
            <p:cNvSpPr>
              <a:spLocks noChangeShapeType="1"/>
            </p:cNvSpPr>
            <p:nvPr/>
          </p:nvSpPr>
          <p:spPr bwMode="auto">
            <a:xfrm>
              <a:off x="1248" y="1404"/>
              <a:ext cx="0" cy="132"/>
            </a:xfrm>
            <a:prstGeom prst="line">
              <a:avLst/>
            </a:prstGeom>
            <a:noFill/>
            <a:ln w="28575">
              <a:solidFill>
                <a:srgbClr val="9900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019" name="Text Box 83"/>
            <p:cNvSpPr txBox="1">
              <a:spLocks noChangeArrowheads="1"/>
            </p:cNvSpPr>
            <p:nvPr/>
          </p:nvSpPr>
          <p:spPr bwMode="auto">
            <a:xfrm>
              <a:off x="216" y="1356"/>
              <a:ext cx="336" cy="327"/>
            </a:xfrm>
            <a:prstGeom prst="rect">
              <a:avLst/>
            </a:prstGeom>
            <a:noFill/>
            <a:ln w="9525">
              <a:noFill/>
              <a:miter lim="800000"/>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zh-CN" sz="2800" b="1" i="1">
                  <a:solidFill>
                    <a:srgbClr val="FF0000"/>
                  </a:solidFill>
                  <a:effectLst>
                    <a:outerShdw blurRad="38100" dist="38100" dir="2700000" algn="tl">
                      <a:srgbClr val="C0C0C0"/>
                    </a:outerShdw>
                  </a:effectLst>
                  <a:latin typeface="Times New Roman" panose="02020603050405020304" pitchFamily="18" charset="0"/>
                </a:rPr>
                <a:t>E</a:t>
              </a:r>
              <a:endParaRPr lang="zh-CN" altLang="zh-CN" sz="2800" b="1" i="1">
                <a:solidFill>
                  <a:srgbClr val="FF0000"/>
                </a:solidFill>
                <a:effectLst>
                  <a:outerShdw blurRad="38100" dist="38100" dir="2700000" algn="tl">
                    <a:srgbClr val="C0C0C0"/>
                  </a:outerShdw>
                </a:effectLst>
                <a:latin typeface="Times New Roman" panose="02020603050405020304" pitchFamily="18" charset="0"/>
              </a:endParaRPr>
            </a:p>
          </p:txBody>
        </p:sp>
        <p:sp>
          <p:nvSpPr>
            <p:cNvPr id="40020" name="Text Box 84"/>
            <p:cNvSpPr txBox="1">
              <a:spLocks noChangeArrowheads="1"/>
            </p:cNvSpPr>
            <p:nvPr/>
          </p:nvSpPr>
          <p:spPr bwMode="auto">
            <a:xfrm>
              <a:off x="948" y="0"/>
              <a:ext cx="276" cy="327"/>
            </a:xfrm>
            <a:prstGeom prst="rect">
              <a:avLst/>
            </a:prstGeom>
            <a:noFill/>
            <a:ln w="9525">
              <a:noFill/>
              <a:miter lim="800000"/>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zh-CN" sz="2800" b="1">
                  <a:solidFill>
                    <a:srgbClr val="FF0000"/>
                  </a:solidFill>
                  <a:effectLst>
                    <a:outerShdw blurRad="38100" dist="38100" dir="2700000" algn="tl">
                      <a:srgbClr val="C0C0C0"/>
                    </a:outerShdw>
                  </a:effectLst>
                  <a:latin typeface="Times New Roman" panose="02020603050405020304" pitchFamily="18" charset="0"/>
                </a:rPr>
                <a:t>S</a:t>
              </a:r>
              <a:endParaRPr lang="zh-CN" altLang="zh-CN" sz="2800" b="1">
                <a:solidFill>
                  <a:srgbClr val="FF0000"/>
                </a:solidFill>
                <a:effectLst>
                  <a:outerShdw blurRad="38100" dist="38100" dir="2700000" algn="tl">
                    <a:srgbClr val="C0C0C0"/>
                  </a:outerShdw>
                </a:effectLst>
                <a:latin typeface="Times New Roman" panose="02020603050405020304" pitchFamily="18" charset="0"/>
              </a:endParaRPr>
            </a:p>
          </p:txBody>
        </p:sp>
        <p:sp>
          <p:nvSpPr>
            <p:cNvPr id="43030" name="Line 85"/>
            <p:cNvSpPr>
              <a:spLocks noChangeShapeType="1"/>
            </p:cNvSpPr>
            <p:nvPr/>
          </p:nvSpPr>
          <p:spPr bwMode="auto">
            <a:xfrm>
              <a:off x="696" y="192"/>
              <a:ext cx="492" cy="156"/>
            </a:xfrm>
            <a:prstGeom prst="line">
              <a:avLst/>
            </a:prstGeom>
            <a:noFill/>
            <a:ln w="28575">
              <a:solidFill>
                <a:srgbClr val="9900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031" name="Line 86"/>
            <p:cNvSpPr>
              <a:spLocks noChangeShapeType="1"/>
            </p:cNvSpPr>
            <p:nvPr/>
          </p:nvSpPr>
          <p:spPr bwMode="auto">
            <a:xfrm>
              <a:off x="0" y="360"/>
              <a:ext cx="720" cy="0"/>
            </a:xfrm>
            <a:prstGeom prst="line">
              <a:avLst/>
            </a:prstGeom>
            <a:noFill/>
            <a:ln w="28575">
              <a:solidFill>
                <a:srgbClr val="9900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032" name="Oval 87"/>
            <p:cNvSpPr>
              <a:spLocks noChangeArrowheads="1"/>
            </p:cNvSpPr>
            <p:nvPr/>
          </p:nvSpPr>
          <p:spPr bwMode="auto">
            <a:xfrm>
              <a:off x="1176" y="336"/>
              <a:ext cx="60" cy="56"/>
            </a:xfrm>
            <a:prstGeom prst="ellipse">
              <a:avLst/>
            </a:prstGeom>
            <a:noFill/>
            <a:ln w="38100">
              <a:solidFill>
                <a:srgbClr val="990000"/>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3033" name="Oval 88"/>
            <p:cNvSpPr>
              <a:spLocks noChangeArrowheads="1"/>
            </p:cNvSpPr>
            <p:nvPr/>
          </p:nvSpPr>
          <p:spPr bwMode="auto">
            <a:xfrm>
              <a:off x="708" y="324"/>
              <a:ext cx="60" cy="56"/>
            </a:xfrm>
            <a:prstGeom prst="ellipse">
              <a:avLst/>
            </a:prstGeom>
            <a:noFill/>
            <a:ln w="38100">
              <a:solidFill>
                <a:srgbClr val="990000"/>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sp>
        <p:nvSpPr>
          <p:cNvPr id="40025" name="Text Box 89"/>
          <p:cNvSpPr txBox="1">
            <a:spLocks noChangeArrowheads="1"/>
          </p:cNvSpPr>
          <p:nvPr/>
        </p:nvSpPr>
        <p:spPr bwMode="auto">
          <a:xfrm>
            <a:off x="1866900" y="935038"/>
            <a:ext cx="4946650" cy="519112"/>
          </a:xfrm>
          <a:prstGeom prst="rect">
            <a:avLst/>
          </a:prstGeom>
          <a:noFill/>
          <a:ln w="9525">
            <a:noFill/>
            <a:miter lim="800000"/>
          </a:ln>
          <a:effectLst/>
        </p:spPr>
        <p:txBody>
          <a:bodyPr>
            <a:spAutoFit/>
          </a:bodyPr>
          <a:lstStyle/>
          <a:p>
            <a:pPr>
              <a:spcBef>
                <a:spcPct val="50000"/>
              </a:spcBef>
              <a:defRPr/>
            </a:pPr>
            <a:r>
              <a:rPr lang="zh-CN" sz="2800" b="1">
                <a:solidFill>
                  <a:srgbClr val="009900"/>
                </a:solidFill>
                <a:effectLst>
                  <a:outerShdw blurRad="38100" dist="38100" dir="2700000" algn="tl">
                    <a:srgbClr val="C0C0C0"/>
                  </a:outerShdw>
                </a:effectLst>
                <a:latin typeface="Times New Roman" panose="02020603050405020304" pitchFamily="18" charset="0"/>
              </a:rPr>
              <a:t>正向偏置，相当于开关闭合。</a:t>
            </a:r>
            <a:endParaRPr lang="zh-CN" sz="2800" b="1">
              <a:solidFill>
                <a:srgbClr val="009900"/>
              </a:solidFill>
              <a:effectLst>
                <a:outerShdw blurRad="38100" dist="38100" dir="2700000" algn="tl">
                  <a:srgbClr val="C0C0C0"/>
                </a:outerShdw>
              </a:effectLst>
              <a:latin typeface="Times New Roman" panose="02020603050405020304" pitchFamily="18" charset="0"/>
            </a:endParaRPr>
          </a:p>
        </p:txBody>
      </p:sp>
      <p:sp>
        <p:nvSpPr>
          <p:cNvPr id="40026" name="Text Box 90"/>
          <p:cNvSpPr txBox="1">
            <a:spLocks noChangeArrowheads="1"/>
          </p:cNvSpPr>
          <p:nvPr/>
        </p:nvSpPr>
        <p:spPr bwMode="auto">
          <a:xfrm>
            <a:off x="1720850" y="3925888"/>
            <a:ext cx="5035550" cy="519112"/>
          </a:xfrm>
          <a:prstGeom prst="rect">
            <a:avLst/>
          </a:prstGeom>
          <a:noFill/>
          <a:ln w="9525">
            <a:noFill/>
            <a:miter lim="800000"/>
          </a:ln>
          <a:effectLst/>
        </p:spPr>
        <p:txBody>
          <a:bodyPr>
            <a:spAutoFit/>
          </a:bodyPr>
          <a:lstStyle/>
          <a:p>
            <a:pPr>
              <a:spcBef>
                <a:spcPct val="50000"/>
              </a:spcBef>
              <a:defRPr/>
            </a:pPr>
            <a:r>
              <a:rPr lang="zh-CN" sz="2800" b="1">
                <a:solidFill>
                  <a:srgbClr val="009900"/>
                </a:solidFill>
                <a:effectLst>
                  <a:outerShdw blurRad="38100" dist="38100" dir="2700000" algn="tl">
                    <a:srgbClr val="C0C0C0"/>
                  </a:outerShdw>
                </a:effectLst>
                <a:latin typeface="Times New Roman" panose="02020603050405020304" pitchFamily="18" charset="0"/>
              </a:rPr>
              <a:t>反向偏置，相当于开关断开。</a:t>
            </a:r>
            <a:endParaRPr lang="zh-CN" sz="2800" b="1">
              <a:solidFill>
                <a:srgbClr val="009900"/>
              </a:solidFill>
              <a:effectLst>
                <a:outerShdw blurRad="38100" dist="38100" dir="2700000" algn="tl">
                  <a:srgbClr val="C0C0C0"/>
                </a:outerShdw>
              </a:effectLst>
              <a:latin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iterate type="lt">
                                    <p:tmPct val="100000"/>
                                  </p:iterate>
                                  <p:childTnLst>
                                    <p:set>
                                      <p:cBhvr>
                                        <p:cTn id="6" dur="1" fill="hold">
                                          <p:stCondLst>
                                            <p:cond delay="0"/>
                                          </p:stCondLst>
                                        </p:cTn>
                                        <p:tgtEl>
                                          <p:spTgt spid="40025">
                                            <p:txEl>
                                              <p:pRg st="0" end="0"/>
                                            </p:txEl>
                                          </p:spTgt>
                                        </p:tgtEl>
                                        <p:attrNameLst>
                                          <p:attrName>style.visibility</p:attrName>
                                        </p:attrNameLst>
                                      </p:cBhvr>
                                      <p:to>
                                        <p:strVal val="visible"/>
                                      </p:to>
                                    </p:set>
                                    <p:animEffect transition="in" filter="wipe(up)">
                                      <p:cBhvr>
                                        <p:cTn id="7" dur="75"/>
                                        <p:tgtEl>
                                          <p:spTgt spid="4002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3" presetClass="entr" presetSubtype="16"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p:cTn id="12" dur="500" fill="hold"/>
                                        <p:tgtEl>
                                          <p:spTgt spid="2"/>
                                        </p:tgtEl>
                                        <p:attrNameLst>
                                          <p:attrName>ppt_w</p:attrName>
                                        </p:attrNameLst>
                                      </p:cBhvr>
                                      <p:tavLst>
                                        <p:tav tm="0">
                                          <p:val>
                                            <p:fltVal val="0"/>
                                          </p:val>
                                        </p:tav>
                                        <p:tav tm="100000">
                                          <p:val>
                                            <p:strVal val="#ppt_w"/>
                                          </p:val>
                                        </p:tav>
                                      </p:tavLst>
                                    </p:anim>
                                    <p:anim calcmode="lin" valueType="num">
                                      <p:cBhvr>
                                        <p:cTn id="13" dur="500" fill="hold"/>
                                        <p:tgtEl>
                                          <p:spTgt spid="2"/>
                                        </p:tgtEl>
                                        <p:attrNameLst>
                                          <p:attrName>ppt_h</p:attrName>
                                        </p:attrNameLst>
                                      </p:cBhvr>
                                      <p:tavLst>
                                        <p:tav tm="0">
                                          <p:val>
                                            <p:fltVal val="0"/>
                                          </p:val>
                                        </p:tav>
                                        <p:tav tm="100000">
                                          <p:val>
                                            <p:strVal val="#ppt_h"/>
                                          </p:val>
                                        </p:tav>
                                      </p:tavLst>
                                    </p:anim>
                                  </p:childTnLst>
                                </p:cTn>
                              </p:par>
                            </p:childTnLst>
                          </p:cTn>
                        </p:par>
                      </p:childTnLst>
                    </p:cTn>
                  </p:par>
                  <p:par>
                    <p:cTn id="14" fill="hold">
                      <p:stCondLst>
                        <p:cond delay="indefinite"/>
                      </p:stCondLst>
                      <p:childTnLst>
                        <p:par>
                          <p:cTn id="15" fill="hold">
                            <p:stCondLst>
                              <p:cond delay="0"/>
                            </p:stCondLst>
                            <p:childTnLst>
                              <p:par>
                                <p:cTn id="16" presetID="23" presetClass="entr" presetSubtype="16" fill="hold" nodeType="clickEffect">
                                  <p:stCondLst>
                                    <p:cond delay="0"/>
                                  </p:stCondLst>
                                  <p:childTnLst>
                                    <p:set>
                                      <p:cBhvr>
                                        <p:cTn id="17" dur="1" fill="hold">
                                          <p:stCondLst>
                                            <p:cond delay="0"/>
                                          </p:stCondLst>
                                        </p:cTn>
                                        <p:tgtEl>
                                          <p:spTgt spid="6"/>
                                        </p:tgtEl>
                                        <p:attrNameLst>
                                          <p:attrName>style.visibility</p:attrName>
                                        </p:attrNameLst>
                                      </p:cBhvr>
                                      <p:to>
                                        <p:strVal val="visible"/>
                                      </p:to>
                                    </p:set>
                                    <p:anim calcmode="lin" valueType="num">
                                      <p:cBhvr>
                                        <p:cTn id="18" dur="500" fill="hold"/>
                                        <p:tgtEl>
                                          <p:spTgt spid="6"/>
                                        </p:tgtEl>
                                        <p:attrNameLst>
                                          <p:attrName>ppt_w</p:attrName>
                                        </p:attrNameLst>
                                      </p:cBhvr>
                                      <p:tavLst>
                                        <p:tav tm="0">
                                          <p:val>
                                            <p:fltVal val="0"/>
                                          </p:val>
                                        </p:tav>
                                        <p:tav tm="100000">
                                          <p:val>
                                            <p:strVal val="#ppt_w"/>
                                          </p:val>
                                        </p:tav>
                                      </p:tavLst>
                                    </p:anim>
                                    <p:anim calcmode="lin" valueType="num">
                                      <p:cBhvr>
                                        <p:cTn id="19" dur="500" fill="hold"/>
                                        <p:tgtEl>
                                          <p:spTgt spid="6"/>
                                        </p:tgtEl>
                                        <p:attrNameLst>
                                          <p:attrName>ppt_h</p:attrName>
                                        </p:attrNameLst>
                                      </p:cBhvr>
                                      <p:tavLst>
                                        <p:tav tm="0">
                                          <p:val>
                                            <p:fltVal val="0"/>
                                          </p:val>
                                        </p:tav>
                                        <p:tav tm="100000">
                                          <p:val>
                                            <p:strVal val="#ppt_h"/>
                                          </p:val>
                                        </p:tav>
                                      </p:tavLst>
                                    </p:anim>
                                  </p:childTnLst>
                                </p:cTn>
                              </p:par>
                            </p:childTnLst>
                          </p:cTn>
                        </p:par>
                      </p:childTnLst>
                    </p:cTn>
                  </p:par>
                  <p:par>
                    <p:cTn id="20" fill="hold">
                      <p:stCondLst>
                        <p:cond delay="indefinite"/>
                      </p:stCondLst>
                      <p:childTnLst>
                        <p:par>
                          <p:cTn id="21" fill="hold">
                            <p:stCondLst>
                              <p:cond delay="0"/>
                            </p:stCondLst>
                            <p:childTnLst>
                              <p:par>
                                <p:cTn id="22" presetID="22" presetClass="entr" presetSubtype="1" fill="hold" grpId="0" nodeType="clickEffect">
                                  <p:stCondLst>
                                    <p:cond delay="0"/>
                                  </p:stCondLst>
                                  <p:iterate type="lt">
                                    <p:tmPct val="100000"/>
                                  </p:iterate>
                                  <p:childTnLst>
                                    <p:set>
                                      <p:cBhvr>
                                        <p:cTn id="23" dur="1" fill="hold">
                                          <p:stCondLst>
                                            <p:cond delay="0"/>
                                          </p:stCondLst>
                                        </p:cTn>
                                        <p:tgtEl>
                                          <p:spTgt spid="40026">
                                            <p:txEl>
                                              <p:pRg st="0" end="0"/>
                                            </p:txEl>
                                          </p:spTgt>
                                        </p:tgtEl>
                                        <p:attrNameLst>
                                          <p:attrName>style.visibility</p:attrName>
                                        </p:attrNameLst>
                                      </p:cBhvr>
                                      <p:to>
                                        <p:strVal val="visible"/>
                                      </p:to>
                                    </p:set>
                                    <p:animEffect transition="in" filter="wipe(up)">
                                      <p:cBhvr>
                                        <p:cTn id="24" dur="75"/>
                                        <p:tgtEl>
                                          <p:spTgt spid="40026">
                                            <p:txEl>
                                              <p:pRg st="0" end="0"/>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3" presetClass="entr" presetSubtype="16" fill="hold" nodeType="clickEffect">
                                  <p:stCondLst>
                                    <p:cond delay="0"/>
                                  </p:stCondLst>
                                  <p:childTnLst>
                                    <p:set>
                                      <p:cBhvr>
                                        <p:cTn id="28" dur="1" fill="hold">
                                          <p:stCondLst>
                                            <p:cond delay="0"/>
                                          </p:stCondLst>
                                        </p:cTn>
                                        <p:tgtEl>
                                          <p:spTgt spid="8"/>
                                        </p:tgtEl>
                                        <p:attrNameLst>
                                          <p:attrName>style.visibility</p:attrName>
                                        </p:attrNameLst>
                                      </p:cBhvr>
                                      <p:to>
                                        <p:strVal val="visible"/>
                                      </p:to>
                                    </p:set>
                                    <p:anim calcmode="lin" valueType="num">
                                      <p:cBhvr>
                                        <p:cTn id="29" dur="500" fill="hold"/>
                                        <p:tgtEl>
                                          <p:spTgt spid="8"/>
                                        </p:tgtEl>
                                        <p:attrNameLst>
                                          <p:attrName>ppt_w</p:attrName>
                                        </p:attrNameLst>
                                      </p:cBhvr>
                                      <p:tavLst>
                                        <p:tav tm="0">
                                          <p:val>
                                            <p:fltVal val="0"/>
                                          </p:val>
                                        </p:tav>
                                        <p:tav tm="100000">
                                          <p:val>
                                            <p:strVal val="#ppt_w"/>
                                          </p:val>
                                        </p:tav>
                                      </p:tavLst>
                                    </p:anim>
                                    <p:anim calcmode="lin" valueType="num">
                                      <p:cBhvr>
                                        <p:cTn id="30" dur="500" fill="hold"/>
                                        <p:tgtEl>
                                          <p:spTgt spid="8"/>
                                        </p:tgtEl>
                                        <p:attrNameLst>
                                          <p:attrName>ppt_h</p:attrName>
                                        </p:attrNameLst>
                                      </p:cBhvr>
                                      <p:tavLst>
                                        <p:tav tm="0">
                                          <p:val>
                                            <p:fltVal val="0"/>
                                          </p:val>
                                        </p:tav>
                                        <p:tav tm="100000">
                                          <p:val>
                                            <p:strVal val="#ppt_h"/>
                                          </p:val>
                                        </p:tav>
                                      </p:tavLst>
                                    </p:anim>
                                  </p:childTnLst>
                                </p:cTn>
                              </p:par>
                            </p:childTnLst>
                          </p:cTn>
                        </p:par>
                      </p:childTnLst>
                    </p:cTn>
                  </p:par>
                  <p:par>
                    <p:cTn id="31" fill="hold">
                      <p:stCondLst>
                        <p:cond delay="indefinite"/>
                      </p:stCondLst>
                      <p:childTnLst>
                        <p:par>
                          <p:cTn id="32" fill="hold">
                            <p:stCondLst>
                              <p:cond delay="0"/>
                            </p:stCondLst>
                            <p:childTnLst>
                              <p:par>
                                <p:cTn id="33" presetID="23" presetClass="entr" presetSubtype="16" fill="hold" nodeType="clickEffect">
                                  <p:stCondLst>
                                    <p:cond delay="0"/>
                                  </p:stCondLst>
                                  <p:childTnLst>
                                    <p:set>
                                      <p:cBhvr>
                                        <p:cTn id="34" dur="1" fill="hold">
                                          <p:stCondLst>
                                            <p:cond delay="0"/>
                                          </p:stCondLst>
                                        </p:cTn>
                                        <p:tgtEl>
                                          <p:spTgt spid="11"/>
                                        </p:tgtEl>
                                        <p:attrNameLst>
                                          <p:attrName>style.visibility</p:attrName>
                                        </p:attrNameLst>
                                      </p:cBhvr>
                                      <p:to>
                                        <p:strVal val="visible"/>
                                      </p:to>
                                    </p:set>
                                    <p:anim calcmode="lin" valueType="num">
                                      <p:cBhvr>
                                        <p:cTn id="35" dur="500" fill="hold"/>
                                        <p:tgtEl>
                                          <p:spTgt spid="11"/>
                                        </p:tgtEl>
                                        <p:attrNameLst>
                                          <p:attrName>ppt_w</p:attrName>
                                        </p:attrNameLst>
                                      </p:cBhvr>
                                      <p:tavLst>
                                        <p:tav tm="0">
                                          <p:val>
                                            <p:fltVal val="0"/>
                                          </p:val>
                                        </p:tav>
                                        <p:tav tm="100000">
                                          <p:val>
                                            <p:strVal val="#ppt_w"/>
                                          </p:val>
                                        </p:tav>
                                      </p:tavLst>
                                    </p:anim>
                                    <p:anim calcmode="lin" valueType="num">
                                      <p:cBhvr>
                                        <p:cTn id="36" dur="500" fill="hold"/>
                                        <p:tgtEl>
                                          <p:spTgt spid="11"/>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025" grpId="0" autoUpdateAnimBg="0" build="p"/>
      <p:bldP spid="40026" grpId="0" autoUpdateAnimBg="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5"/>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EC2EEB3-E02C-4669-88B9-D59E9573D72E}" type="slidenum">
              <a:rPr lang="zh-CN" altLang="zh-CN">
                <a:latin typeface="Arial Black" panose="020B0A04020102020204" pitchFamily="34" charset="0"/>
              </a:rPr>
            </a:fld>
            <a:endParaRPr lang="zh-CN" altLang="zh-CN">
              <a:latin typeface="Arial Black" panose="020B0A04020102020204" pitchFamily="34" charset="0"/>
            </a:endParaRPr>
          </a:p>
        </p:txBody>
      </p:sp>
      <p:sp>
        <p:nvSpPr>
          <p:cNvPr id="12291" name="Date Placeholder 6"/>
          <p:cNvSpPr>
            <a:spLocks noGrp="1"/>
          </p:cNvSpPr>
          <p:nvPr>
            <p:ph type="dt"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66CC9227-3332-4C5E-9A14-9FCC3B2AC406}" type="datetime1">
              <a:rPr lang="zh-CN" altLang="en-US"/>
            </a:fld>
            <a:endParaRPr lang="zh-CN" altLang="zh-CN"/>
          </a:p>
        </p:txBody>
      </p:sp>
      <p:sp>
        <p:nvSpPr>
          <p:cNvPr id="7170" name="Rectangle 2"/>
          <p:cNvSpPr>
            <a:spLocks noGrp="1" noChangeArrowheads="1"/>
          </p:cNvSpPr>
          <p:nvPr>
            <p:ph type="body" sz="half" idx="1"/>
          </p:nvPr>
        </p:nvSpPr>
        <p:spPr>
          <a:xfrm>
            <a:off x="3924548" y="908844"/>
            <a:ext cx="4895924" cy="5040312"/>
          </a:xfrm>
        </p:spPr>
        <p:txBody>
          <a:bodyPr/>
          <a:lstStyle/>
          <a:p>
            <a:pPr eaLnBrk="1" hangingPunct="1">
              <a:lnSpc>
                <a:spcPct val="120000"/>
              </a:lnSpc>
            </a:pPr>
            <a:r>
              <a:rPr lang="zh-CN" altLang="zh-CN" b="1" dirty="0">
                <a:solidFill>
                  <a:srgbClr val="0070C0"/>
                </a:solidFill>
              </a:rPr>
              <a:t>电子管</a:t>
            </a:r>
            <a:r>
              <a:rPr lang="zh-CN" altLang="zh-CN" b="1" dirty="0"/>
              <a:t>是一种在气密性封闭容器(一般为玻璃管)中产生电流传导,利用电场对真空中的电子流的作用以获得信号放大或振荡的电子器件｡</a:t>
            </a:r>
            <a:endParaRPr lang="zh-CN" altLang="zh-CN" b="1" dirty="0"/>
          </a:p>
          <a:p>
            <a:pPr eaLnBrk="1" hangingPunct="1">
              <a:lnSpc>
                <a:spcPct val="120000"/>
              </a:lnSpc>
            </a:pPr>
            <a:r>
              <a:rPr lang="zh-CN" altLang="zh-CN" b="1" dirty="0"/>
              <a:t>体积大､功耗大､结构脆弱</a:t>
            </a:r>
            <a:endParaRPr lang="zh-CN" altLang="zh-CN" b="1" dirty="0"/>
          </a:p>
        </p:txBody>
      </p:sp>
      <p:pic>
        <p:nvPicPr>
          <p:cNvPr id="2" name="图片 1"/>
          <p:cNvPicPr>
            <a:picLocks noChangeAspect="1"/>
          </p:cNvPicPr>
          <p:nvPr/>
        </p:nvPicPr>
        <p:blipFill>
          <a:blip r:embed="rId1"/>
          <a:stretch>
            <a:fillRect/>
          </a:stretch>
        </p:blipFill>
        <p:spPr>
          <a:xfrm>
            <a:off x="443430" y="728238"/>
            <a:ext cx="3481118" cy="5401524"/>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170">
                                            <p:txEl>
                                              <p:pRg st="0" end="0"/>
                                            </p:txEl>
                                          </p:spTgt>
                                        </p:tgtEl>
                                        <p:attrNameLst>
                                          <p:attrName>style.visibility</p:attrName>
                                        </p:attrNameLst>
                                      </p:cBhvr>
                                      <p:to>
                                        <p:strVal val="visible"/>
                                      </p:to>
                                    </p:set>
                                    <p:animEffect transition="in" filter="blinds(horizontal)">
                                      <p:cBhvr>
                                        <p:cTn id="7" dur="500"/>
                                        <p:tgtEl>
                                          <p:spTgt spid="717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170">
                                            <p:txEl>
                                              <p:pRg st="1" end="1"/>
                                            </p:txEl>
                                          </p:spTgt>
                                        </p:tgtEl>
                                        <p:attrNameLst>
                                          <p:attrName>style.visibility</p:attrName>
                                        </p:attrNameLst>
                                      </p:cBhvr>
                                      <p:to>
                                        <p:strVal val="visible"/>
                                      </p:to>
                                    </p:set>
                                    <p:animEffect transition="in" filter="blinds(horizontal)">
                                      <p:cBhvr>
                                        <p:cTn id="12" dur="500"/>
                                        <p:tgtEl>
                                          <p:spTgt spid="717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utoUpdateAnimBg="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Number Placeholder 2"/>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76F67144-3C0B-468D-BCEC-8429FA3F4734}" type="slidenum">
              <a:rPr lang="zh-CN" altLang="zh-CN">
                <a:latin typeface="Arial Black" panose="020B0A04020102020204" pitchFamily="34" charset="0"/>
              </a:rPr>
            </a:fld>
            <a:endParaRPr lang="zh-CN" altLang="zh-CN">
              <a:latin typeface="Arial Black" panose="020B0A04020102020204" pitchFamily="34" charset="0"/>
            </a:endParaRPr>
          </a:p>
        </p:txBody>
      </p:sp>
      <p:sp>
        <p:nvSpPr>
          <p:cNvPr id="44035" name="Date Placeholder 3"/>
          <p:cNvSpPr>
            <a:spLocks noGrp="1"/>
          </p:cNvSpPr>
          <p:nvPr>
            <p:ph type="dt"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D1AA51A0-01ED-4FCB-9DBD-B0D162AEE03A}" type="datetime1">
              <a:rPr lang="zh-CN" altLang="en-US"/>
            </a:fld>
            <a:endParaRPr lang="zh-CN" altLang="zh-CN"/>
          </a:p>
        </p:txBody>
      </p:sp>
      <p:sp>
        <p:nvSpPr>
          <p:cNvPr id="40962" name="Text Box 2"/>
          <p:cNvSpPr txBox="1">
            <a:spLocks noChangeArrowheads="1"/>
          </p:cNvSpPr>
          <p:nvPr/>
        </p:nvSpPr>
        <p:spPr bwMode="auto">
          <a:xfrm>
            <a:off x="495300" y="1231900"/>
            <a:ext cx="44958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914400" indent="-45720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1" eaLnBrk="1" hangingPunct="1">
              <a:spcBef>
                <a:spcPct val="50000"/>
              </a:spcBef>
            </a:pPr>
            <a:r>
              <a:rPr lang="zh-CN" altLang="zh-CN" sz="2600" b="1">
                <a:solidFill>
                  <a:srgbClr val="0000FF"/>
                </a:solidFill>
                <a:latin typeface="Times New Roman" panose="02020603050405020304" pitchFamily="18" charset="0"/>
                <a:ea typeface="ˎ̥"/>
                <a:cs typeface="ˎ̥"/>
              </a:rPr>
              <a:t>1. </a:t>
            </a:r>
            <a:r>
              <a:rPr lang="zh-CN" altLang="zh-CN" sz="2600" b="1">
                <a:solidFill>
                  <a:srgbClr val="0000FF"/>
                </a:solidFill>
                <a:latin typeface="Times New Roman" panose="02020603050405020304" pitchFamily="18" charset="0"/>
              </a:rPr>
              <a:t>最大整流电流</a:t>
            </a:r>
            <a:r>
              <a:rPr lang="zh-CN" altLang="zh-CN" sz="2600" b="1">
                <a:solidFill>
                  <a:srgbClr val="0000FF"/>
                </a:solidFill>
                <a:latin typeface="Times New Roman" panose="02020603050405020304" pitchFamily="18" charset="0"/>
                <a:ea typeface="ˎ̥"/>
                <a:cs typeface="ˎ̥"/>
              </a:rPr>
              <a:t> </a:t>
            </a:r>
            <a:r>
              <a:rPr lang="zh-CN" altLang="zh-CN" sz="2600" b="1" i="1">
                <a:solidFill>
                  <a:srgbClr val="0000FF"/>
                </a:solidFill>
                <a:latin typeface="Times New Roman" panose="02020603050405020304" pitchFamily="18" charset="0"/>
                <a:ea typeface="ˎ̥"/>
                <a:cs typeface="ˎ̥"/>
              </a:rPr>
              <a:t>I</a:t>
            </a:r>
            <a:r>
              <a:rPr lang="zh-CN" altLang="zh-CN" sz="2600" b="1" baseline="-25000">
                <a:solidFill>
                  <a:srgbClr val="0000FF"/>
                </a:solidFill>
                <a:latin typeface="Times New Roman" panose="02020603050405020304" pitchFamily="18" charset="0"/>
                <a:ea typeface="ˎ̥"/>
                <a:cs typeface="ˎ̥"/>
              </a:rPr>
              <a:t>F</a:t>
            </a:r>
            <a:endParaRPr lang="zh-CN" altLang="zh-CN"/>
          </a:p>
        </p:txBody>
      </p:sp>
      <p:sp>
        <p:nvSpPr>
          <p:cNvPr id="40963" name="Text Box 3"/>
          <p:cNvSpPr txBox="1">
            <a:spLocks noChangeArrowheads="1"/>
          </p:cNvSpPr>
          <p:nvPr/>
        </p:nvSpPr>
        <p:spPr bwMode="auto">
          <a:xfrm>
            <a:off x="266700" y="1795463"/>
            <a:ext cx="86106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zh-CN" sz="2600" b="1">
                <a:latin typeface="Garamond" panose="02020404030301010803" pitchFamily="18" charset="0"/>
                <a:ea typeface="ˎ̥"/>
                <a:cs typeface="ˎ̥"/>
              </a:rPr>
              <a:t>        </a:t>
            </a:r>
            <a:r>
              <a:rPr lang="zh-CN" altLang="zh-CN" sz="2600" b="1">
                <a:latin typeface="Times New Roman" panose="02020603050405020304" pitchFamily="18" charset="0"/>
              </a:rPr>
              <a:t>二极管长期运行时，允许通过的最大正向平均电流。</a:t>
            </a:r>
            <a:endParaRPr lang="zh-CN" altLang="zh-CN"/>
          </a:p>
        </p:txBody>
      </p:sp>
      <p:sp>
        <p:nvSpPr>
          <p:cNvPr id="40964" name="Text Box 4"/>
          <p:cNvSpPr txBox="1">
            <a:spLocks noChangeArrowheads="1"/>
          </p:cNvSpPr>
          <p:nvPr/>
        </p:nvSpPr>
        <p:spPr bwMode="auto">
          <a:xfrm>
            <a:off x="1028700" y="2284413"/>
            <a:ext cx="51054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zh-CN" sz="2600" b="1">
                <a:solidFill>
                  <a:srgbClr val="0000FF"/>
                </a:solidFill>
                <a:latin typeface="Times New Roman" panose="02020603050405020304" pitchFamily="18" charset="0"/>
                <a:ea typeface="ˎ̥"/>
                <a:cs typeface="ˎ̥"/>
              </a:rPr>
              <a:t>2. </a:t>
            </a:r>
            <a:r>
              <a:rPr lang="zh-CN" altLang="zh-CN" sz="2600" b="1">
                <a:solidFill>
                  <a:srgbClr val="0000FF"/>
                </a:solidFill>
                <a:latin typeface="Times New Roman" panose="02020603050405020304" pitchFamily="18" charset="0"/>
              </a:rPr>
              <a:t>最高反向工作电压</a:t>
            </a:r>
            <a:r>
              <a:rPr lang="zh-CN" altLang="zh-CN" sz="2600" b="1">
                <a:solidFill>
                  <a:srgbClr val="0000FF"/>
                </a:solidFill>
                <a:latin typeface="Times New Roman" panose="02020603050405020304" pitchFamily="18" charset="0"/>
                <a:ea typeface="ˎ̥"/>
                <a:cs typeface="ˎ̥"/>
              </a:rPr>
              <a:t> </a:t>
            </a:r>
            <a:r>
              <a:rPr lang="zh-CN" altLang="zh-CN" sz="2600" b="1" i="1">
                <a:solidFill>
                  <a:srgbClr val="0000FF"/>
                </a:solidFill>
                <a:latin typeface="Times New Roman" panose="02020603050405020304" pitchFamily="18" charset="0"/>
                <a:ea typeface="ˎ̥"/>
                <a:cs typeface="ˎ̥"/>
              </a:rPr>
              <a:t>U</a:t>
            </a:r>
            <a:r>
              <a:rPr lang="zh-CN" altLang="zh-CN" sz="2600" b="1" baseline="-25000">
                <a:solidFill>
                  <a:srgbClr val="0000FF"/>
                </a:solidFill>
                <a:latin typeface="Times New Roman" panose="02020603050405020304" pitchFamily="18" charset="0"/>
                <a:ea typeface="ˎ̥"/>
                <a:cs typeface="ˎ̥"/>
              </a:rPr>
              <a:t>R</a:t>
            </a:r>
            <a:r>
              <a:rPr lang="zh-CN" altLang="zh-CN" sz="2600" b="1">
                <a:solidFill>
                  <a:srgbClr val="0000FF"/>
                </a:solidFill>
                <a:latin typeface="Times New Roman" panose="02020603050405020304" pitchFamily="18" charset="0"/>
              </a:rPr>
              <a:t> </a:t>
            </a:r>
            <a:endParaRPr lang="zh-CN" altLang="zh-CN"/>
          </a:p>
        </p:txBody>
      </p:sp>
      <p:sp>
        <p:nvSpPr>
          <p:cNvPr id="40965" name="Text Box 5"/>
          <p:cNvSpPr txBox="1">
            <a:spLocks noChangeArrowheads="1"/>
          </p:cNvSpPr>
          <p:nvPr/>
        </p:nvSpPr>
        <p:spPr bwMode="auto">
          <a:xfrm>
            <a:off x="266700" y="2741613"/>
            <a:ext cx="8305800" cy="104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pPr>
            <a:r>
              <a:rPr lang="zh-CN" altLang="zh-CN" sz="2600" b="1">
                <a:solidFill>
                  <a:srgbClr val="9900FF"/>
                </a:solidFill>
                <a:latin typeface="Times New Roman" panose="02020603050405020304" pitchFamily="18" charset="0"/>
              </a:rPr>
              <a:t>　　工作时允许加在二极管两端的反向电压值</a:t>
            </a:r>
            <a:r>
              <a:rPr lang="zh-CN" altLang="zh-CN" sz="2600" b="1">
                <a:latin typeface="Times New Roman" panose="02020603050405020304" pitchFamily="18" charset="0"/>
              </a:rPr>
              <a:t>。通常将击穿电压</a:t>
            </a:r>
            <a:r>
              <a:rPr lang="zh-CN" altLang="zh-CN" sz="2600" b="1">
                <a:latin typeface="Times New Roman" panose="02020603050405020304" pitchFamily="18" charset="0"/>
                <a:ea typeface="ˎ̥"/>
                <a:cs typeface="ˎ̥"/>
              </a:rPr>
              <a:t> </a:t>
            </a:r>
            <a:r>
              <a:rPr lang="zh-CN" altLang="zh-CN" sz="2600" b="1" i="1">
                <a:solidFill>
                  <a:srgbClr val="FF0000"/>
                </a:solidFill>
                <a:latin typeface="Times New Roman" panose="02020603050405020304" pitchFamily="18" charset="0"/>
                <a:ea typeface="ˎ̥"/>
                <a:cs typeface="ˎ̥"/>
              </a:rPr>
              <a:t>U</a:t>
            </a:r>
            <a:r>
              <a:rPr lang="zh-CN" altLang="zh-CN" sz="2600" b="1" baseline="-25000">
                <a:solidFill>
                  <a:srgbClr val="FF0000"/>
                </a:solidFill>
                <a:latin typeface="Times New Roman" panose="02020603050405020304" pitchFamily="18" charset="0"/>
                <a:ea typeface="ˎ̥"/>
                <a:cs typeface="ˎ̥"/>
              </a:rPr>
              <a:t>BR </a:t>
            </a:r>
            <a:r>
              <a:rPr lang="zh-CN" altLang="zh-CN" sz="2600" b="1">
                <a:latin typeface="Times New Roman" panose="02020603050405020304" pitchFamily="18" charset="0"/>
              </a:rPr>
              <a:t>的一半定义为</a:t>
            </a:r>
            <a:r>
              <a:rPr lang="zh-CN" altLang="zh-CN" sz="2600" b="1">
                <a:latin typeface="Times New Roman" panose="02020603050405020304" pitchFamily="18" charset="0"/>
                <a:ea typeface="ˎ̥"/>
                <a:cs typeface="ˎ̥"/>
              </a:rPr>
              <a:t> </a:t>
            </a:r>
            <a:r>
              <a:rPr lang="zh-CN" altLang="zh-CN" sz="2600" b="1" i="1">
                <a:solidFill>
                  <a:srgbClr val="FF0000"/>
                </a:solidFill>
                <a:latin typeface="Times New Roman" panose="02020603050405020304" pitchFamily="18" charset="0"/>
                <a:ea typeface="ˎ̥"/>
                <a:cs typeface="ˎ̥"/>
              </a:rPr>
              <a:t>U</a:t>
            </a:r>
            <a:r>
              <a:rPr lang="zh-CN" altLang="zh-CN" sz="2600" b="1" baseline="-25000">
                <a:solidFill>
                  <a:srgbClr val="FF0000"/>
                </a:solidFill>
                <a:latin typeface="Times New Roman" panose="02020603050405020304" pitchFamily="18" charset="0"/>
                <a:ea typeface="ˎ̥"/>
                <a:cs typeface="ˎ̥"/>
              </a:rPr>
              <a:t>R </a:t>
            </a:r>
            <a:r>
              <a:rPr lang="zh-CN" altLang="zh-CN" sz="2600" b="1">
                <a:solidFill>
                  <a:srgbClr val="FF0000"/>
                </a:solidFill>
                <a:latin typeface="Times New Roman" panose="02020603050405020304" pitchFamily="18" charset="0"/>
              </a:rPr>
              <a:t>。</a:t>
            </a:r>
            <a:r>
              <a:rPr lang="zh-CN" altLang="zh-CN" sz="2600" b="1">
                <a:latin typeface="Times New Roman" panose="02020603050405020304" pitchFamily="18" charset="0"/>
              </a:rPr>
              <a:t> </a:t>
            </a:r>
            <a:endParaRPr lang="zh-CN" altLang="zh-CN"/>
          </a:p>
        </p:txBody>
      </p:sp>
      <p:sp>
        <p:nvSpPr>
          <p:cNvPr id="40966" name="Text Box 6"/>
          <p:cNvSpPr txBox="1">
            <a:spLocks noChangeArrowheads="1"/>
          </p:cNvSpPr>
          <p:nvPr/>
        </p:nvSpPr>
        <p:spPr bwMode="auto">
          <a:xfrm>
            <a:off x="1028700" y="3884613"/>
            <a:ext cx="30480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zh-CN" sz="2600" b="1">
                <a:solidFill>
                  <a:srgbClr val="0000FF"/>
                </a:solidFill>
                <a:latin typeface="Times New Roman" panose="02020603050405020304" pitchFamily="18" charset="0"/>
                <a:ea typeface="ˎ̥"/>
                <a:cs typeface="ˎ̥"/>
              </a:rPr>
              <a:t>3. </a:t>
            </a:r>
            <a:r>
              <a:rPr lang="zh-CN" altLang="zh-CN" sz="2600" b="1">
                <a:solidFill>
                  <a:srgbClr val="0000FF"/>
                </a:solidFill>
                <a:latin typeface="Times New Roman" panose="02020603050405020304" pitchFamily="18" charset="0"/>
              </a:rPr>
              <a:t>反向电流</a:t>
            </a:r>
            <a:r>
              <a:rPr lang="zh-CN" altLang="zh-CN" sz="2600" b="1">
                <a:solidFill>
                  <a:srgbClr val="0000FF"/>
                </a:solidFill>
                <a:latin typeface="Times New Roman" panose="02020603050405020304" pitchFamily="18" charset="0"/>
                <a:ea typeface="ˎ̥"/>
                <a:cs typeface="ˎ̥"/>
              </a:rPr>
              <a:t> </a:t>
            </a:r>
            <a:r>
              <a:rPr lang="zh-CN" altLang="zh-CN" sz="2600" b="1" i="1">
                <a:solidFill>
                  <a:srgbClr val="0000FF"/>
                </a:solidFill>
                <a:latin typeface="Times New Roman" panose="02020603050405020304" pitchFamily="18" charset="0"/>
                <a:ea typeface="ˎ̥"/>
                <a:cs typeface="ˎ̥"/>
              </a:rPr>
              <a:t>I</a:t>
            </a:r>
            <a:r>
              <a:rPr lang="zh-CN" altLang="zh-CN" sz="2600" b="1" baseline="-25000">
                <a:solidFill>
                  <a:srgbClr val="0000FF"/>
                </a:solidFill>
                <a:latin typeface="Times New Roman" panose="02020603050405020304" pitchFamily="18" charset="0"/>
                <a:ea typeface="ˎ̥"/>
                <a:cs typeface="ˎ̥"/>
              </a:rPr>
              <a:t>R</a:t>
            </a:r>
            <a:endParaRPr lang="zh-CN" altLang="zh-CN"/>
          </a:p>
        </p:txBody>
      </p:sp>
      <p:sp>
        <p:nvSpPr>
          <p:cNvPr id="40967" name="Text Box 7"/>
          <p:cNvSpPr txBox="1">
            <a:spLocks noChangeArrowheads="1"/>
          </p:cNvSpPr>
          <p:nvPr/>
        </p:nvSpPr>
        <p:spPr bwMode="auto">
          <a:xfrm>
            <a:off x="952500" y="4418013"/>
            <a:ext cx="48006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zh-CN" sz="2600" b="1">
                <a:latin typeface="Times New Roman" panose="02020603050405020304" pitchFamily="18" charset="0"/>
              </a:rPr>
              <a:t>通常希望</a:t>
            </a:r>
            <a:r>
              <a:rPr lang="zh-CN" altLang="zh-CN" sz="2600" b="1">
                <a:latin typeface="Times New Roman" panose="02020603050405020304" pitchFamily="18" charset="0"/>
                <a:ea typeface="ˎ̥"/>
                <a:cs typeface="ˎ̥"/>
              </a:rPr>
              <a:t> </a:t>
            </a:r>
            <a:r>
              <a:rPr lang="zh-CN" altLang="zh-CN" sz="2600" b="1" i="1">
                <a:latin typeface="Times New Roman" panose="02020603050405020304" pitchFamily="18" charset="0"/>
                <a:ea typeface="ˎ̥"/>
                <a:cs typeface="ˎ̥"/>
              </a:rPr>
              <a:t>I</a:t>
            </a:r>
            <a:r>
              <a:rPr lang="zh-CN" altLang="zh-CN" sz="2600" b="1" baseline="-25000">
                <a:latin typeface="Times New Roman" panose="02020603050405020304" pitchFamily="18" charset="0"/>
                <a:ea typeface="ˎ̥"/>
                <a:cs typeface="ˎ̥"/>
              </a:rPr>
              <a:t>R</a:t>
            </a:r>
            <a:r>
              <a:rPr lang="zh-CN" altLang="zh-CN" sz="2600" b="1">
                <a:latin typeface="Garamond" panose="02020404030301010803" pitchFamily="18" charset="0"/>
                <a:ea typeface="ˎ̥"/>
                <a:cs typeface="ˎ̥"/>
              </a:rPr>
              <a:t> </a:t>
            </a:r>
            <a:r>
              <a:rPr lang="zh-CN" altLang="zh-CN" sz="2600" b="1">
                <a:latin typeface="Times New Roman" panose="02020603050405020304" pitchFamily="18" charset="0"/>
              </a:rPr>
              <a:t>值愈小愈好。</a:t>
            </a:r>
            <a:endParaRPr lang="zh-CN" altLang="zh-CN"/>
          </a:p>
        </p:txBody>
      </p:sp>
      <p:sp>
        <p:nvSpPr>
          <p:cNvPr id="40968" name="Text Box 8"/>
          <p:cNvSpPr txBox="1">
            <a:spLocks noChangeArrowheads="1"/>
          </p:cNvSpPr>
          <p:nvPr/>
        </p:nvSpPr>
        <p:spPr bwMode="auto">
          <a:xfrm>
            <a:off x="1028700" y="4951413"/>
            <a:ext cx="46482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zh-CN" sz="2600" b="1">
                <a:solidFill>
                  <a:srgbClr val="0000FF"/>
                </a:solidFill>
                <a:latin typeface="Times New Roman" panose="02020603050405020304" pitchFamily="18" charset="0"/>
                <a:ea typeface="ˎ̥"/>
                <a:cs typeface="ˎ̥"/>
              </a:rPr>
              <a:t>4. </a:t>
            </a:r>
            <a:r>
              <a:rPr lang="zh-CN" altLang="zh-CN" sz="2600" b="1">
                <a:solidFill>
                  <a:srgbClr val="0000FF"/>
                </a:solidFill>
                <a:latin typeface="Times New Roman" panose="02020603050405020304" pitchFamily="18" charset="0"/>
              </a:rPr>
              <a:t>最高工作频率</a:t>
            </a:r>
            <a:r>
              <a:rPr lang="zh-CN" altLang="zh-CN" sz="2600" b="1">
                <a:solidFill>
                  <a:srgbClr val="0000FF"/>
                </a:solidFill>
                <a:latin typeface="Times New Roman" panose="02020603050405020304" pitchFamily="18" charset="0"/>
                <a:ea typeface="ˎ̥"/>
                <a:cs typeface="ˎ̥"/>
              </a:rPr>
              <a:t> </a:t>
            </a:r>
            <a:r>
              <a:rPr lang="zh-CN" altLang="zh-CN" sz="2600" b="1" i="1">
                <a:solidFill>
                  <a:srgbClr val="0000FF"/>
                </a:solidFill>
                <a:latin typeface="Times New Roman" panose="02020603050405020304" pitchFamily="18" charset="0"/>
                <a:ea typeface="ˎ̥"/>
                <a:cs typeface="ˎ̥"/>
              </a:rPr>
              <a:t>f</a:t>
            </a:r>
            <a:r>
              <a:rPr lang="zh-CN" altLang="zh-CN" sz="2600" b="1" baseline="-25000">
                <a:solidFill>
                  <a:srgbClr val="0000FF"/>
                </a:solidFill>
                <a:latin typeface="Times New Roman" panose="02020603050405020304" pitchFamily="18" charset="0"/>
                <a:ea typeface="ˎ̥"/>
                <a:cs typeface="ˎ̥"/>
              </a:rPr>
              <a:t>M</a:t>
            </a:r>
            <a:endParaRPr lang="zh-CN" altLang="zh-CN"/>
          </a:p>
        </p:txBody>
      </p:sp>
      <p:sp>
        <p:nvSpPr>
          <p:cNvPr id="40969" name="Text Box 9"/>
          <p:cNvSpPr txBox="1">
            <a:spLocks noChangeArrowheads="1"/>
          </p:cNvSpPr>
          <p:nvPr/>
        </p:nvSpPr>
        <p:spPr bwMode="auto">
          <a:xfrm>
            <a:off x="266700" y="5408613"/>
            <a:ext cx="8382000" cy="104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pPr>
            <a:r>
              <a:rPr lang="zh-CN" altLang="zh-CN" sz="2600" b="1" i="1">
                <a:latin typeface="Times New Roman" panose="02020603050405020304" pitchFamily="18" charset="0"/>
              </a:rPr>
              <a:t>　　</a:t>
            </a:r>
            <a:r>
              <a:rPr lang="zh-CN" altLang="zh-CN" sz="2600" b="1" i="1">
                <a:latin typeface="Times New Roman" panose="02020603050405020304" pitchFamily="18" charset="0"/>
                <a:ea typeface="ˎ̥"/>
                <a:cs typeface="ˎ̥"/>
              </a:rPr>
              <a:t>f</a:t>
            </a:r>
            <a:r>
              <a:rPr lang="zh-CN" altLang="zh-CN" sz="2600" b="1" baseline="-25000">
                <a:latin typeface="Times New Roman" panose="02020603050405020304" pitchFamily="18" charset="0"/>
                <a:ea typeface="ˎ̥"/>
                <a:cs typeface="ˎ̥"/>
              </a:rPr>
              <a:t>M </a:t>
            </a:r>
            <a:r>
              <a:rPr lang="zh-CN" altLang="zh-CN" sz="2600" b="1">
                <a:latin typeface="Times New Roman" panose="02020603050405020304" pitchFamily="18" charset="0"/>
              </a:rPr>
              <a:t>值主要</a:t>
            </a:r>
            <a:r>
              <a:rPr lang="zh-CN" altLang="zh-CN" sz="2600" b="1">
                <a:latin typeface="Times New Roman" panose="02020603050405020304" pitchFamily="18" charset="0"/>
                <a:ea typeface="ˎ̥"/>
                <a:cs typeface="ˎ̥"/>
              </a:rPr>
              <a:t> </a:t>
            </a:r>
            <a:r>
              <a:rPr lang="zh-CN" altLang="zh-CN" sz="2600" b="1">
                <a:latin typeface="Times New Roman" panose="02020603050405020304" pitchFamily="18" charset="0"/>
              </a:rPr>
              <a:t>决定于</a:t>
            </a:r>
            <a:r>
              <a:rPr lang="zh-CN" altLang="zh-CN" sz="2600" b="1">
                <a:latin typeface="Times New Roman" panose="02020603050405020304" pitchFamily="18" charset="0"/>
                <a:ea typeface="ˎ̥"/>
                <a:cs typeface="ˎ̥"/>
              </a:rPr>
              <a:t> PN </a:t>
            </a:r>
            <a:r>
              <a:rPr lang="zh-CN" altLang="zh-CN" sz="2600" b="1">
                <a:latin typeface="Times New Roman" panose="02020603050405020304" pitchFamily="18" charset="0"/>
              </a:rPr>
              <a:t>结结电容的大小。</a:t>
            </a:r>
            <a:r>
              <a:rPr lang="zh-CN" altLang="zh-CN" sz="2600" b="1">
                <a:solidFill>
                  <a:srgbClr val="9900FF"/>
                </a:solidFill>
                <a:latin typeface="Times New Roman" panose="02020603050405020304" pitchFamily="18" charset="0"/>
              </a:rPr>
              <a:t>结电容愈大，二极管允许的最高工作频率愈低。</a:t>
            </a:r>
            <a:endParaRPr lang="zh-CN" altLang="zh-CN"/>
          </a:p>
        </p:txBody>
      </p:sp>
      <p:sp>
        <p:nvSpPr>
          <p:cNvPr id="44044" name="Text Box 10"/>
          <p:cNvSpPr txBox="1">
            <a:spLocks noChangeArrowheads="1"/>
          </p:cNvSpPr>
          <p:nvPr/>
        </p:nvSpPr>
        <p:spPr bwMode="auto">
          <a:xfrm>
            <a:off x="1042988" y="473075"/>
            <a:ext cx="6248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zh-CN" sz="3200" b="1">
                <a:solidFill>
                  <a:srgbClr val="FF0000"/>
                </a:solidFill>
                <a:latin typeface="黑体" panose="02010609060101010101" pitchFamily="49" charset="-122"/>
                <a:ea typeface="黑体" panose="02010609060101010101" pitchFamily="49" charset="-122"/>
              </a:rPr>
              <a:t>1.2.3　二极管的主要参数</a:t>
            </a:r>
            <a:endParaRPr lang="zh-CN" altLang="zh-CN">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0962"/>
                                        </p:tgtEl>
                                        <p:attrNameLst>
                                          <p:attrName>style.visibility</p:attrName>
                                        </p:attrNameLst>
                                      </p:cBhvr>
                                      <p:to>
                                        <p:strVal val="visible"/>
                                      </p:to>
                                    </p:set>
                                    <p:animEffect transition="in" filter="dissolve">
                                      <p:cBhvr>
                                        <p:cTn id="7" dur="500"/>
                                        <p:tgtEl>
                                          <p:spTgt spid="40962"/>
                                        </p:tgtEl>
                                      </p:cBhvr>
                                    </p:animEffect>
                                  </p:childTnLst>
                                </p:cTn>
                              </p:par>
                            </p:childTnLst>
                          </p:cTn>
                        </p:par>
                        <p:par>
                          <p:cTn id="8" fill="hold">
                            <p:stCondLst>
                              <p:cond delay="500"/>
                            </p:stCondLst>
                            <p:childTnLst>
                              <p:par>
                                <p:cTn id="9" presetID="3" presetClass="entr" presetSubtype="10" fill="hold" grpId="0" nodeType="afterEffect">
                                  <p:stCondLst>
                                    <p:cond delay="1000"/>
                                  </p:stCondLst>
                                  <p:childTnLst>
                                    <p:set>
                                      <p:cBhvr>
                                        <p:cTn id="10" dur="1" fill="hold">
                                          <p:stCondLst>
                                            <p:cond delay="0"/>
                                          </p:stCondLst>
                                        </p:cTn>
                                        <p:tgtEl>
                                          <p:spTgt spid="40963"/>
                                        </p:tgtEl>
                                        <p:attrNameLst>
                                          <p:attrName>style.visibility</p:attrName>
                                        </p:attrNameLst>
                                      </p:cBhvr>
                                      <p:to>
                                        <p:strVal val="visible"/>
                                      </p:to>
                                    </p:set>
                                    <p:animEffect transition="in" filter="blinds(horizontal)">
                                      <p:cBhvr>
                                        <p:cTn id="11" dur="500"/>
                                        <p:tgtEl>
                                          <p:spTgt spid="40963"/>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grpId="0" nodeType="clickEffect">
                                  <p:stCondLst>
                                    <p:cond delay="0"/>
                                  </p:stCondLst>
                                  <p:childTnLst>
                                    <p:set>
                                      <p:cBhvr>
                                        <p:cTn id="15" dur="1" fill="hold">
                                          <p:stCondLst>
                                            <p:cond delay="0"/>
                                          </p:stCondLst>
                                        </p:cTn>
                                        <p:tgtEl>
                                          <p:spTgt spid="40964"/>
                                        </p:tgtEl>
                                        <p:attrNameLst>
                                          <p:attrName>style.visibility</p:attrName>
                                        </p:attrNameLst>
                                      </p:cBhvr>
                                      <p:to>
                                        <p:strVal val="visible"/>
                                      </p:to>
                                    </p:set>
                                    <p:animEffect transition="in" filter="dissolve">
                                      <p:cBhvr>
                                        <p:cTn id="16" dur="500"/>
                                        <p:tgtEl>
                                          <p:spTgt spid="40964"/>
                                        </p:tgtEl>
                                      </p:cBhvr>
                                    </p:animEffect>
                                  </p:childTnLst>
                                </p:cTn>
                              </p:par>
                            </p:childTnLst>
                          </p:cTn>
                        </p:par>
                        <p:par>
                          <p:cTn id="17" fill="hold">
                            <p:stCondLst>
                              <p:cond delay="500"/>
                            </p:stCondLst>
                            <p:childTnLst>
                              <p:par>
                                <p:cTn id="18" presetID="3" presetClass="entr" presetSubtype="10" fill="hold" grpId="0" nodeType="afterEffect">
                                  <p:stCondLst>
                                    <p:cond delay="1000"/>
                                  </p:stCondLst>
                                  <p:childTnLst>
                                    <p:set>
                                      <p:cBhvr>
                                        <p:cTn id="19" dur="1" fill="hold">
                                          <p:stCondLst>
                                            <p:cond delay="0"/>
                                          </p:stCondLst>
                                        </p:cTn>
                                        <p:tgtEl>
                                          <p:spTgt spid="40965"/>
                                        </p:tgtEl>
                                        <p:attrNameLst>
                                          <p:attrName>style.visibility</p:attrName>
                                        </p:attrNameLst>
                                      </p:cBhvr>
                                      <p:to>
                                        <p:strVal val="visible"/>
                                      </p:to>
                                    </p:set>
                                    <p:animEffect transition="in" filter="blinds(horizontal)">
                                      <p:cBhvr>
                                        <p:cTn id="20" dur="500"/>
                                        <p:tgtEl>
                                          <p:spTgt spid="40965"/>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40966"/>
                                        </p:tgtEl>
                                        <p:attrNameLst>
                                          <p:attrName>style.visibility</p:attrName>
                                        </p:attrNameLst>
                                      </p:cBhvr>
                                      <p:to>
                                        <p:strVal val="visible"/>
                                      </p:to>
                                    </p:set>
                                    <p:animEffect transition="in" filter="dissolve">
                                      <p:cBhvr>
                                        <p:cTn id="25" dur="500"/>
                                        <p:tgtEl>
                                          <p:spTgt spid="40966"/>
                                        </p:tgtEl>
                                      </p:cBhvr>
                                    </p:animEffect>
                                  </p:childTnLst>
                                </p:cTn>
                              </p:par>
                            </p:childTnLst>
                          </p:cTn>
                        </p:par>
                        <p:par>
                          <p:cTn id="26" fill="hold">
                            <p:stCondLst>
                              <p:cond delay="500"/>
                            </p:stCondLst>
                            <p:childTnLst>
                              <p:par>
                                <p:cTn id="27" presetID="3" presetClass="entr" presetSubtype="10" fill="hold" grpId="0" nodeType="afterEffect">
                                  <p:stCondLst>
                                    <p:cond delay="1000"/>
                                  </p:stCondLst>
                                  <p:childTnLst>
                                    <p:set>
                                      <p:cBhvr>
                                        <p:cTn id="28" dur="1" fill="hold">
                                          <p:stCondLst>
                                            <p:cond delay="0"/>
                                          </p:stCondLst>
                                        </p:cTn>
                                        <p:tgtEl>
                                          <p:spTgt spid="40967"/>
                                        </p:tgtEl>
                                        <p:attrNameLst>
                                          <p:attrName>style.visibility</p:attrName>
                                        </p:attrNameLst>
                                      </p:cBhvr>
                                      <p:to>
                                        <p:strVal val="visible"/>
                                      </p:to>
                                    </p:set>
                                    <p:animEffect transition="in" filter="blinds(horizontal)">
                                      <p:cBhvr>
                                        <p:cTn id="29" dur="500"/>
                                        <p:tgtEl>
                                          <p:spTgt spid="40967"/>
                                        </p:tgtEl>
                                      </p:cBhvr>
                                    </p:animEffect>
                                  </p:childTnLst>
                                </p:cTn>
                              </p:par>
                            </p:childTnLst>
                          </p:cTn>
                        </p:par>
                      </p:childTnLst>
                    </p:cTn>
                  </p:par>
                  <p:par>
                    <p:cTn id="30" fill="hold">
                      <p:stCondLst>
                        <p:cond delay="indefinite"/>
                      </p:stCondLst>
                      <p:childTnLst>
                        <p:par>
                          <p:cTn id="31" fill="hold">
                            <p:stCondLst>
                              <p:cond delay="0"/>
                            </p:stCondLst>
                            <p:childTnLst>
                              <p:par>
                                <p:cTn id="32" presetID="9" presetClass="entr" presetSubtype="0" fill="hold" grpId="0" nodeType="clickEffect">
                                  <p:stCondLst>
                                    <p:cond delay="0"/>
                                  </p:stCondLst>
                                  <p:childTnLst>
                                    <p:set>
                                      <p:cBhvr>
                                        <p:cTn id="33" dur="1" fill="hold">
                                          <p:stCondLst>
                                            <p:cond delay="0"/>
                                          </p:stCondLst>
                                        </p:cTn>
                                        <p:tgtEl>
                                          <p:spTgt spid="40968"/>
                                        </p:tgtEl>
                                        <p:attrNameLst>
                                          <p:attrName>style.visibility</p:attrName>
                                        </p:attrNameLst>
                                      </p:cBhvr>
                                      <p:to>
                                        <p:strVal val="visible"/>
                                      </p:to>
                                    </p:set>
                                    <p:animEffect transition="in" filter="dissolve">
                                      <p:cBhvr>
                                        <p:cTn id="34" dur="500"/>
                                        <p:tgtEl>
                                          <p:spTgt spid="40968"/>
                                        </p:tgtEl>
                                      </p:cBhvr>
                                    </p:animEffect>
                                  </p:childTnLst>
                                </p:cTn>
                              </p:par>
                            </p:childTnLst>
                          </p:cTn>
                        </p:par>
                        <p:par>
                          <p:cTn id="35" fill="hold">
                            <p:stCondLst>
                              <p:cond delay="500"/>
                            </p:stCondLst>
                            <p:childTnLst>
                              <p:par>
                                <p:cTn id="36" presetID="3" presetClass="entr" presetSubtype="10" fill="hold" grpId="0" nodeType="afterEffect">
                                  <p:stCondLst>
                                    <p:cond delay="1000"/>
                                  </p:stCondLst>
                                  <p:childTnLst>
                                    <p:set>
                                      <p:cBhvr>
                                        <p:cTn id="37" dur="1" fill="hold">
                                          <p:stCondLst>
                                            <p:cond delay="0"/>
                                          </p:stCondLst>
                                        </p:cTn>
                                        <p:tgtEl>
                                          <p:spTgt spid="40969"/>
                                        </p:tgtEl>
                                        <p:attrNameLst>
                                          <p:attrName>style.visibility</p:attrName>
                                        </p:attrNameLst>
                                      </p:cBhvr>
                                      <p:to>
                                        <p:strVal val="visible"/>
                                      </p:to>
                                    </p:set>
                                    <p:animEffect transition="in" filter="blinds(horizontal)">
                                      <p:cBhvr>
                                        <p:cTn id="38" dur="500"/>
                                        <p:tgtEl>
                                          <p:spTgt spid="409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2" grpId="0" autoUpdateAnimBg="0"/>
      <p:bldP spid="40963" grpId="0" autoUpdateAnimBg="0"/>
      <p:bldP spid="40964" grpId="0" autoUpdateAnimBg="0"/>
      <p:bldP spid="40965" grpId="0" autoUpdateAnimBg="0"/>
      <p:bldP spid="40966" grpId="0" autoUpdateAnimBg="0"/>
      <p:bldP spid="40967" grpId="0" autoUpdateAnimBg="0"/>
      <p:bldP spid="40968" grpId="0" autoUpdateAnimBg="0"/>
      <p:bldP spid="40969" grpId="0"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Slide Number Placeholder 2"/>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9D72159-2DDA-4197-AD89-3744701C8627}" type="slidenum">
              <a:rPr lang="zh-CN" altLang="zh-CN">
                <a:latin typeface="Arial Black" panose="020B0A04020102020204" pitchFamily="34" charset="0"/>
              </a:rPr>
            </a:fld>
            <a:endParaRPr lang="zh-CN" altLang="zh-CN">
              <a:latin typeface="Arial Black" panose="020B0A04020102020204" pitchFamily="34" charset="0"/>
            </a:endParaRPr>
          </a:p>
        </p:txBody>
      </p:sp>
      <p:sp>
        <p:nvSpPr>
          <p:cNvPr id="3077" name="Date Placeholder 3"/>
          <p:cNvSpPr>
            <a:spLocks noGrp="1"/>
          </p:cNvSpPr>
          <p:nvPr>
            <p:ph type="dt"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15D091DF-D428-424D-91C3-B31DAFE50F7F}" type="datetime1">
              <a:rPr lang="zh-CN" altLang="en-US"/>
            </a:fld>
            <a:endParaRPr lang="zh-CN" altLang="zh-CN"/>
          </a:p>
        </p:txBody>
      </p:sp>
      <p:sp>
        <p:nvSpPr>
          <p:cNvPr id="41986" name="AutoShape 2"/>
          <p:cNvSpPr>
            <a:spLocks noChangeArrowheads="1"/>
          </p:cNvSpPr>
          <p:nvPr/>
        </p:nvSpPr>
        <p:spPr bwMode="auto">
          <a:xfrm>
            <a:off x="4438650" y="4332288"/>
            <a:ext cx="2247900" cy="1143000"/>
          </a:xfrm>
          <a:prstGeom prst="wedgeRoundRectCallout">
            <a:avLst>
              <a:gd name="adj1" fmla="val -97106"/>
              <a:gd name="adj2" fmla="val 26667"/>
              <a:gd name="adj3" fmla="val 16667"/>
            </a:avLst>
          </a:prstGeom>
          <a:solidFill>
            <a:schemeClr val="hlink">
              <a:alpha val="53999"/>
            </a:schemeClr>
          </a:solidFill>
          <a:ln w="9525" cmpd="sng">
            <a:solidFill>
              <a:srgbClr val="CCCC00"/>
            </a:solidFill>
            <a:miter lim="800000"/>
          </a:ln>
          <a:effectLst/>
        </p:spPr>
        <p:txBody>
          <a:bodyPr/>
          <a:lstStyle/>
          <a:p>
            <a:pPr algn="ctr">
              <a:defRPr/>
            </a:pPr>
            <a:endParaRPr lang="zh-CN" altLang="zh-CN" sz="2800" b="1">
              <a:effectLst>
                <a:outerShdw blurRad="38100" dist="38100" dir="2700000" algn="tl">
                  <a:srgbClr val="FFFFFF"/>
                </a:outerShdw>
              </a:effectLst>
              <a:latin typeface="Times New Roman" panose="02020603050405020304" pitchFamily="18" charset="0"/>
            </a:endParaRPr>
          </a:p>
        </p:txBody>
      </p:sp>
      <p:sp>
        <p:nvSpPr>
          <p:cNvPr id="3079" name="Text Box 3"/>
          <p:cNvSpPr txBox="1">
            <a:spLocks noChangeArrowheads="1"/>
          </p:cNvSpPr>
          <p:nvPr/>
        </p:nvSpPr>
        <p:spPr bwMode="auto">
          <a:xfrm>
            <a:off x="1908175" y="549275"/>
            <a:ext cx="41910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zh-CN" altLang="zh-CN" sz="3200" b="1">
                <a:solidFill>
                  <a:srgbClr val="FF0000"/>
                </a:solidFill>
                <a:latin typeface="黑体" panose="02010609060101010101" pitchFamily="49" charset="-122"/>
                <a:ea typeface="黑体" panose="02010609060101010101" pitchFamily="49" charset="-122"/>
              </a:rPr>
              <a:t>1.2.4 、稳压管</a:t>
            </a:r>
            <a:endParaRPr lang="zh-CN" altLang="zh-CN" sz="3200" b="1">
              <a:solidFill>
                <a:srgbClr val="FF0000"/>
              </a:solidFill>
              <a:latin typeface="黑体" panose="02010609060101010101" pitchFamily="49" charset="-122"/>
              <a:ea typeface="黑体" panose="02010609060101010101" pitchFamily="49" charset="-122"/>
            </a:endParaRPr>
          </a:p>
        </p:txBody>
      </p:sp>
      <p:sp>
        <p:nvSpPr>
          <p:cNvPr id="41988" name="Text Box 4"/>
          <p:cNvSpPr txBox="1">
            <a:spLocks noChangeArrowheads="1"/>
          </p:cNvSpPr>
          <p:nvPr/>
        </p:nvSpPr>
        <p:spPr bwMode="auto">
          <a:xfrm>
            <a:off x="395288" y="1196975"/>
            <a:ext cx="9104312" cy="205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pPr>
            <a:r>
              <a:rPr lang="zh-CN" altLang="zh-CN" sz="2800" b="1">
                <a:solidFill>
                  <a:srgbClr val="990033"/>
                </a:solidFill>
                <a:latin typeface="Times New Roman" panose="02020603050405020304" pitchFamily="18" charset="0"/>
              </a:rPr>
              <a:t>稳压管是一种面接触型二极管，与二极管不同之处：</a:t>
            </a:r>
            <a:endParaRPr lang="zh-CN" altLang="zh-CN" sz="2800" b="1">
              <a:solidFill>
                <a:srgbClr val="990033"/>
              </a:solidFill>
              <a:latin typeface="Times New Roman" panose="02020603050405020304" pitchFamily="18" charset="0"/>
            </a:endParaRPr>
          </a:p>
          <a:p>
            <a:pPr eaLnBrk="1" hangingPunct="1">
              <a:spcBef>
                <a:spcPct val="20000"/>
              </a:spcBef>
            </a:pPr>
            <a:r>
              <a:rPr lang="zh-CN" altLang="zh-CN" sz="2800" b="1">
                <a:solidFill>
                  <a:srgbClr val="339933"/>
                </a:solidFill>
                <a:latin typeface="Times New Roman" panose="02020603050405020304" pitchFamily="18" charset="0"/>
              </a:rPr>
              <a:t>1.采用特殊工艺，击穿状态不致损坏；</a:t>
            </a:r>
            <a:endParaRPr lang="zh-CN" altLang="zh-CN" sz="2800" b="1">
              <a:solidFill>
                <a:srgbClr val="339933"/>
              </a:solidFill>
              <a:latin typeface="Times New Roman" panose="02020603050405020304" pitchFamily="18" charset="0"/>
            </a:endParaRPr>
          </a:p>
          <a:p>
            <a:pPr eaLnBrk="1" hangingPunct="1">
              <a:spcBef>
                <a:spcPct val="20000"/>
              </a:spcBef>
            </a:pPr>
            <a:r>
              <a:rPr lang="zh-CN" altLang="zh-CN" sz="2800" b="1">
                <a:solidFill>
                  <a:srgbClr val="339933"/>
                </a:solidFill>
                <a:latin typeface="Times New Roman" panose="02020603050405020304" pitchFamily="18" charset="0"/>
              </a:rPr>
              <a:t>2.击穿是可逆的。</a:t>
            </a:r>
            <a:endParaRPr lang="zh-CN" altLang="zh-CN" sz="2800" b="1">
              <a:solidFill>
                <a:srgbClr val="339933"/>
              </a:solidFill>
              <a:latin typeface="Times New Roman" panose="02020603050405020304" pitchFamily="18" charset="0"/>
            </a:endParaRPr>
          </a:p>
          <a:p>
            <a:pPr eaLnBrk="1" hangingPunct="1">
              <a:spcBef>
                <a:spcPct val="20000"/>
              </a:spcBef>
            </a:pPr>
            <a:r>
              <a:rPr lang="zh-CN" altLang="zh-CN" sz="2800" b="1">
                <a:solidFill>
                  <a:srgbClr val="990033"/>
                </a:solidFill>
                <a:latin typeface="Times New Roman" panose="02020603050405020304" pitchFamily="18" charset="0"/>
              </a:rPr>
              <a:t>符号及特性曲线如下图所示：</a:t>
            </a:r>
            <a:endParaRPr lang="zh-CN" altLang="zh-CN" sz="2800" b="1">
              <a:solidFill>
                <a:srgbClr val="990033"/>
              </a:solidFill>
              <a:latin typeface="Times New Roman" panose="02020603050405020304" pitchFamily="18" charset="0"/>
            </a:endParaRPr>
          </a:p>
        </p:txBody>
      </p:sp>
      <p:sp>
        <p:nvSpPr>
          <p:cNvPr id="41989" name="Line 5"/>
          <p:cNvSpPr>
            <a:spLocks noChangeShapeType="1"/>
          </p:cNvSpPr>
          <p:nvPr/>
        </p:nvSpPr>
        <p:spPr bwMode="auto">
          <a:xfrm>
            <a:off x="1006475" y="4019550"/>
            <a:ext cx="0" cy="1450975"/>
          </a:xfrm>
          <a:prstGeom prst="line">
            <a:avLst/>
          </a:prstGeom>
          <a:noFill/>
          <a:ln w="38100">
            <a:solidFill>
              <a:srgbClr val="663300"/>
            </a:solidFill>
            <a:prstDash val="sysDot"/>
            <a:round/>
          </a:ln>
          <a:extLst>
            <a:ext uri="{909E8E84-426E-40DD-AFC4-6F175D3DCCD1}">
              <a14:hiddenFill xmlns:a14="http://schemas.microsoft.com/office/drawing/2010/main">
                <a:noFill/>
              </a14:hiddenFill>
            </a:ext>
          </a:extLst>
        </p:spPr>
        <p:txBody>
          <a:bodyPr/>
          <a:lstStyle/>
          <a:p>
            <a:endParaRPr lang="zh-CN" altLang="en-US"/>
          </a:p>
        </p:txBody>
      </p:sp>
      <p:sp>
        <p:nvSpPr>
          <p:cNvPr id="41990" name="Line 6"/>
          <p:cNvSpPr>
            <a:spLocks noChangeShapeType="1"/>
          </p:cNvSpPr>
          <p:nvPr/>
        </p:nvSpPr>
        <p:spPr bwMode="auto">
          <a:xfrm>
            <a:off x="1076325" y="4030663"/>
            <a:ext cx="0" cy="665162"/>
          </a:xfrm>
          <a:prstGeom prst="line">
            <a:avLst/>
          </a:prstGeom>
          <a:noFill/>
          <a:ln w="38100">
            <a:solidFill>
              <a:srgbClr val="663300"/>
            </a:solidFill>
            <a:prstDash val="sysDot"/>
            <a:round/>
          </a:ln>
          <a:extLst>
            <a:ext uri="{909E8E84-426E-40DD-AFC4-6F175D3DCCD1}">
              <a14:hiddenFill xmlns:a14="http://schemas.microsoft.com/office/drawing/2010/main">
                <a:noFill/>
              </a14:hiddenFill>
            </a:ext>
          </a:extLst>
        </p:spPr>
        <p:txBody>
          <a:bodyPr/>
          <a:lstStyle/>
          <a:p>
            <a:endParaRPr lang="zh-CN" altLang="en-US"/>
          </a:p>
        </p:txBody>
      </p:sp>
      <p:sp>
        <p:nvSpPr>
          <p:cNvPr id="41991" name="Line 7"/>
          <p:cNvSpPr>
            <a:spLocks noChangeShapeType="1"/>
          </p:cNvSpPr>
          <p:nvPr/>
        </p:nvSpPr>
        <p:spPr bwMode="auto">
          <a:xfrm>
            <a:off x="1009650" y="5467350"/>
            <a:ext cx="2305050" cy="0"/>
          </a:xfrm>
          <a:prstGeom prst="line">
            <a:avLst/>
          </a:prstGeom>
          <a:noFill/>
          <a:ln w="38100">
            <a:solidFill>
              <a:srgbClr val="663300"/>
            </a:solidFill>
            <a:prstDash val="sysDot"/>
            <a:round/>
          </a:ln>
          <a:extLst>
            <a:ext uri="{909E8E84-426E-40DD-AFC4-6F175D3DCCD1}">
              <a14:hiddenFill xmlns:a14="http://schemas.microsoft.com/office/drawing/2010/main">
                <a:noFill/>
              </a14:hiddenFill>
            </a:ext>
          </a:extLst>
        </p:spPr>
        <p:txBody>
          <a:bodyPr/>
          <a:lstStyle/>
          <a:p>
            <a:endParaRPr lang="zh-CN" altLang="en-US"/>
          </a:p>
        </p:txBody>
      </p:sp>
      <p:sp>
        <p:nvSpPr>
          <p:cNvPr id="41992" name="Line 8"/>
          <p:cNvSpPr>
            <a:spLocks noChangeShapeType="1"/>
          </p:cNvSpPr>
          <p:nvPr/>
        </p:nvSpPr>
        <p:spPr bwMode="auto">
          <a:xfrm>
            <a:off x="1090613" y="4668838"/>
            <a:ext cx="2174875" cy="0"/>
          </a:xfrm>
          <a:prstGeom prst="line">
            <a:avLst/>
          </a:prstGeom>
          <a:noFill/>
          <a:ln w="38100">
            <a:solidFill>
              <a:srgbClr val="663300"/>
            </a:solidFill>
            <a:prstDash val="sysDot"/>
            <a:round/>
          </a:ln>
          <a:extLst>
            <a:ext uri="{909E8E84-426E-40DD-AFC4-6F175D3DCCD1}">
              <a14:hiddenFill xmlns:a14="http://schemas.microsoft.com/office/drawing/2010/main">
                <a:noFill/>
              </a14:hiddenFill>
            </a:ext>
          </a:extLst>
        </p:spPr>
        <p:txBody>
          <a:bodyPr/>
          <a:lstStyle/>
          <a:p>
            <a:endParaRPr lang="zh-CN" altLang="en-US"/>
          </a:p>
        </p:txBody>
      </p:sp>
      <p:grpSp>
        <p:nvGrpSpPr>
          <p:cNvPr id="2" name="Group 9"/>
          <p:cNvGrpSpPr/>
          <p:nvPr/>
        </p:nvGrpSpPr>
        <p:grpSpPr bwMode="auto">
          <a:xfrm>
            <a:off x="769938" y="4197350"/>
            <a:ext cx="581025" cy="1588"/>
            <a:chOff x="0" y="0"/>
            <a:chExt cx="366" cy="1"/>
          </a:xfrm>
        </p:grpSpPr>
        <p:sp>
          <p:nvSpPr>
            <p:cNvPr id="3130" name="Line 10"/>
            <p:cNvSpPr>
              <a:spLocks noChangeShapeType="1"/>
            </p:cNvSpPr>
            <p:nvPr/>
          </p:nvSpPr>
          <p:spPr bwMode="auto">
            <a:xfrm>
              <a:off x="0" y="0"/>
              <a:ext cx="157" cy="1"/>
            </a:xfrm>
            <a:prstGeom prst="line">
              <a:avLst/>
            </a:prstGeom>
            <a:noFill/>
            <a:ln w="38100">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131" name="Line 11"/>
            <p:cNvSpPr>
              <a:spLocks noChangeShapeType="1"/>
            </p:cNvSpPr>
            <p:nvPr/>
          </p:nvSpPr>
          <p:spPr bwMode="auto">
            <a:xfrm flipH="1">
              <a:off x="202" y="1"/>
              <a:ext cx="164" cy="0"/>
            </a:xfrm>
            <a:prstGeom prst="line">
              <a:avLst/>
            </a:prstGeom>
            <a:noFill/>
            <a:ln w="38100">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3" name="Group 12"/>
          <p:cNvGrpSpPr/>
          <p:nvPr/>
        </p:nvGrpSpPr>
        <p:grpSpPr bwMode="auto">
          <a:xfrm>
            <a:off x="3108325" y="4660900"/>
            <a:ext cx="1588" cy="808038"/>
            <a:chOff x="0" y="0"/>
            <a:chExt cx="1" cy="509"/>
          </a:xfrm>
        </p:grpSpPr>
        <p:sp>
          <p:nvSpPr>
            <p:cNvPr id="3128" name="Line 13"/>
            <p:cNvSpPr>
              <a:spLocks noChangeShapeType="1"/>
            </p:cNvSpPr>
            <p:nvPr/>
          </p:nvSpPr>
          <p:spPr bwMode="auto">
            <a:xfrm>
              <a:off x="1" y="330"/>
              <a:ext cx="0" cy="179"/>
            </a:xfrm>
            <a:prstGeom prst="line">
              <a:avLst/>
            </a:prstGeom>
            <a:noFill/>
            <a:ln w="38100">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129" name="Line 14"/>
            <p:cNvSpPr>
              <a:spLocks noChangeShapeType="1"/>
            </p:cNvSpPr>
            <p:nvPr/>
          </p:nvSpPr>
          <p:spPr bwMode="auto">
            <a:xfrm flipH="1" flipV="1">
              <a:off x="0" y="0"/>
              <a:ext cx="1" cy="179"/>
            </a:xfrm>
            <a:prstGeom prst="line">
              <a:avLst/>
            </a:prstGeom>
            <a:noFill/>
            <a:ln w="38100">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41999" name="Text Box 15"/>
          <p:cNvSpPr txBox="1">
            <a:spLocks noChangeArrowheads="1"/>
          </p:cNvSpPr>
          <p:nvPr/>
        </p:nvSpPr>
        <p:spPr bwMode="auto">
          <a:xfrm>
            <a:off x="727075" y="3662363"/>
            <a:ext cx="723900" cy="396875"/>
          </a:xfrm>
          <a:prstGeom prst="rect">
            <a:avLst/>
          </a:prstGeom>
          <a:noFill/>
          <a:ln w="9525">
            <a:noFill/>
            <a:miter lim="800000"/>
          </a:ln>
          <a:effectLst/>
        </p:spPr>
        <p:txBody>
          <a:bodyPr>
            <a:spAutoFit/>
          </a:bodyPr>
          <a:lstStyle/>
          <a:p>
            <a:pPr>
              <a:spcBef>
                <a:spcPct val="50000"/>
              </a:spcBef>
              <a:defRPr/>
            </a:pPr>
            <a:r>
              <a:rPr lang="zh-CN" altLang="zh-CN" sz="2000" b="1">
                <a:solidFill>
                  <a:srgbClr val="FF0000"/>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Δ</a:t>
            </a:r>
            <a:r>
              <a:rPr lang="zh-CN" altLang="zh-CN" sz="2000" b="1" i="1">
                <a:solidFill>
                  <a:srgbClr val="FF0000"/>
                </a:solidFill>
                <a:effectLst>
                  <a:outerShdw blurRad="38100" dist="38100" dir="2700000" algn="tl">
                    <a:srgbClr val="C0C0C0"/>
                  </a:outerShdw>
                </a:effectLst>
                <a:latin typeface="Times New Roman" panose="02020603050405020304" pitchFamily="18" charset="0"/>
              </a:rPr>
              <a:t>U</a:t>
            </a:r>
            <a:endParaRPr lang="zh-CN" altLang="zh-CN" sz="2000" b="1" i="1">
              <a:solidFill>
                <a:srgbClr val="FF0000"/>
              </a:solidFill>
              <a:effectLst>
                <a:outerShdw blurRad="38100" dist="38100" dir="2700000" algn="tl">
                  <a:srgbClr val="C0C0C0"/>
                </a:outerShdw>
              </a:effectLst>
              <a:latin typeface="Times New Roman" panose="02020603050405020304" pitchFamily="18" charset="0"/>
            </a:endParaRPr>
          </a:p>
        </p:txBody>
      </p:sp>
      <p:sp>
        <p:nvSpPr>
          <p:cNvPr id="42000" name="Text Box 16"/>
          <p:cNvSpPr txBox="1">
            <a:spLocks noChangeArrowheads="1"/>
          </p:cNvSpPr>
          <p:nvPr/>
        </p:nvSpPr>
        <p:spPr bwMode="auto">
          <a:xfrm>
            <a:off x="2890838" y="4848225"/>
            <a:ext cx="558800" cy="396875"/>
          </a:xfrm>
          <a:prstGeom prst="rect">
            <a:avLst/>
          </a:prstGeom>
          <a:noFill/>
          <a:ln w="9525">
            <a:noFill/>
            <a:miter lim="800000"/>
          </a:ln>
          <a:effectLst/>
        </p:spPr>
        <p:txBody>
          <a:bodyPr>
            <a:spAutoFit/>
          </a:bodyPr>
          <a:lstStyle/>
          <a:p>
            <a:pPr>
              <a:spcBef>
                <a:spcPct val="50000"/>
              </a:spcBef>
              <a:defRPr/>
            </a:pPr>
            <a:r>
              <a:rPr lang="zh-CN" altLang="zh-CN" sz="2000" b="1">
                <a:solidFill>
                  <a:srgbClr val="FF0000"/>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Δ</a:t>
            </a:r>
            <a:r>
              <a:rPr lang="zh-CN" altLang="zh-CN" sz="2000" b="1" i="1">
                <a:solidFill>
                  <a:srgbClr val="FF0000"/>
                </a:solidFill>
                <a:effectLst>
                  <a:outerShdw blurRad="38100" dist="38100" dir="2700000" algn="tl">
                    <a:srgbClr val="C0C0C0"/>
                  </a:outerShdw>
                </a:effectLst>
                <a:latin typeface="Times New Roman" panose="02020603050405020304" pitchFamily="18" charset="0"/>
              </a:rPr>
              <a:t>I</a:t>
            </a:r>
            <a:endParaRPr lang="zh-CN" altLang="zh-CN" sz="2000" b="1" i="1">
              <a:solidFill>
                <a:srgbClr val="FF0000"/>
              </a:solidFill>
              <a:effectLst>
                <a:outerShdw blurRad="38100" dist="38100" dir="2700000" algn="tl">
                  <a:srgbClr val="C0C0C0"/>
                </a:outerShdw>
              </a:effectLst>
              <a:latin typeface="Times New Roman" panose="02020603050405020304" pitchFamily="18" charset="0"/>
            </a:endParaRPr>
          </a:p>
        </p:txBody>
      </p:sp>
      <p:grpSp>
        <p:nvGrpSpPr>
          <p:cNvPr id="4" name="Group 17"/>
          <p:cNvGrpSpPr/>
          <p:nvPr/>
        </p:nvGrpSpPr>
        <p:grpSpPr bwMode="auto">
          <a:xfrm>
            <a:off x="7323138" y="3225800"/>
            <a:ext cx="708025" cy="1958975"/>
            <a:chOff x="0" y="0"/>
            <a:chExt cx="446" cy="1234"/>
          </a:xfrm>
        </p:grpSpPr>
        <p:sp>
          <p:nvSpPr>
            <p:cNvPr id="3120" name="AutoShape 18"/>
            <p:cNvSpPr>
              <a:spLocks noChangeArrowheads="1"/>
            </p:cNvSpPr>
            <p:nvPr/>
          </p:nvSpPr>
          <p:spPr bwMode="auto">
            <a:xfrm>
              <a:off x="0" y="473"/>
              <a:ext cx="330" cy="326"/>
            </a:xfrm>
            <a:prstGeom prst="triangle">
              <a:avLst>
                <a:gd name="adj" fmla="val 50000"/>
              </a:avLst>
            </a:prstGeom>
            <a:solidFill>
              <a:srgbClr val="990099"/>
            </a:solidFill>
            <a:ln w="28575">
              <a:solidFill>
                <a:srgbClr val="336600"/>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121" name="Line 19"/>
            <p:cNvSpPr>
              <a:spLocks noChangeShapeType="1"/>
            </p:cNvSpPr>
            <p:nvPr/>
          </p:nvSpPr>
          <p:spPr bwMode="auto">
            <a:xfrm>
              <a:off x="0" y="473"/>
              <a:ext cx="330" cy="0"/>
            </a:xfrm>
            <a:prstGeom prst="line">
              <a:avLst/>
            </a:prstGeom>
            <a:noFill/>
            <a:ln w="28575">
              <a:solidFill>
                <a:srgbClr val="3366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122" name="Line 20"/>
            <p:cNvSpPr>
              <a:spLocks noChangeShapeType="1"/>
            </p:cNvSpPr>
            <p:nvPr/>
          </p:nvSpPr>
          <p:spPr bwMode="auto">
            <a:xfrm>
              <a:off x="314" y="457"/>
              <a:ext cx="10" cy="106"/>
            </a:xfrm>
            <a:prstGeom prst="line">
              <a:avLst/>
            </a:prstGeom>
            <a:noFill/>
            <a:ln w="28575">
              <a:solidFill>
                <a:srgbClr val="3366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123" name="Line 21"/>
            <p:cNvSpPr>
              <a:spLocks noChangeShapeType="1"/>
            </p:cNvSpPr>
            <p:nvPr/>
          </p:nvSpPr>
          <p:spPr bwMode="auto">
            <a:xfrm>
              <a:off x="163" y="200"/>
              <a:ext cx="0" cy="892"/>
            </a:xfrm>
            <a:prstGeom prst="line">
              <a:avLst/>
            </a:prstGeom>
            <a:noFill/>
            <a:ln w="28575">
              <a:solidFill>
                <a:srgbClr val="3366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42006" name="Text Box 22"/>
            <p:cNvSpPr txBox="1">
              <a:spLocks noChangeArrowheads="1"/>
            </p:cNvSpPr>
            <p:nvPr/>
          </p:nvSpPr>
          <p:spPr bwMode="auto">
            <a:xfrm>
              <a:off x="177" y="0"/>
              <a:ext cx="269" cy="327"/>
            </a:xfrm>
            <a:prstGeom prst="rect">
              <a:avLst/>
            </a:prstGeom>
            <a:noFill/>
            <a:ln w="9525">
              <a:noFill/>
              <a:miter lim="800000"/>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zh-CN" sz="2800" b="1">
                  <a:solidFill>
                    <a:srgbClr val="FF0000"/>
                  </a:solidFill>
                  <a:effectLst>
                    <a:outerShdw blurRad="38100" dist="38100" dir="2700000" algn="tl">
                      <a:srgbClr val="C0C0C0"/>
                    </a:outerShdw>
                  </a:effectLst>
                  <a:latin typeface="Times New Roman" panose="02020603050405020304" pitchFamily="18" charset="0"/>
                </a:rPr>
                <a:t>+</a:t>
              </a:r>
              <a:endParaRPr lang="zh-CN" altLang="zh-CN" sz="2800" b="1">
                <a:solidFill>
                  <a:srgbClr val="FF0000"/>
                </a:solidFill>
                <a:effectLst>
                  <a:outerShdw blurRad="38100" dist="38100" dir="2700000" algn="tl">
                    <a:srgbClr val="C0C0C0"/>
                  </a:outerShdw>
                </a:effectLst>
                <a:latin typeface="Times New Roman" panose="02020603050405020304" pitchFamily="18" charset="0"/>
              </a:endParaRPr>
            </a:p>
          </p:txBody>
        </p:sp>
        <p:sp>
          <p:nvSpPr>
            <p:cNvPr id="42007" name="Text Box 23"/>
            <p:cNvSpPr txBox="1">
              <a:spLocks noChangeArrowheads="1"/>
            </p:cNvSpPr>
            <p:nvPr/>
          </p:nvSpPr>
          <p:spPr bwMode="auto">
            <a:xfrm>
              <a:off x="177" y="907"/>
              <a:ext cx="217" cy="327"/>
            </a:xfrm>
            <a:prstGeom prst="rect">
              <a:avLst/>
            </a:prstGeom>
            <a:noFill/>
            <a:ln w="9525">
              <a:noFill/>
              <a:miter lim="800000"/>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zh-CN" sz="2800" b="1">
                  <a:solidFill>
                    <a:srgbClr val="FF0000"/>
                  </a:solidFill>
                  <a:effectLst>
                    <a:outerShdw blurRad="38100" dist="38100" dir="2700000" algn="tl">
                      <a:srgbClr val="C0C0C0"/>
                    </a:outerShdw>
                  </a:effectLst>
                  <a:latin typeface="Times New Roman" panose="02020603050405020304" pitchFamily="18" charset="0"/>
                </a:rPr>
                <a:t>-</a:t>
              </a:r>
              <a:endParaRPr lang="zh-CN" altLang="zh-CN" sz="2800" b="1">
                <a:solidFill>
                  <a:srgbClr val="FF0000"/>
                </a:solidFill>
                <a:effectLst>
                  <a:outerShdw blurRad="38100" dist="38100" dir="2700000" algn="tl">
                    <a:srgbClr val="C0C0C0"/>
                  </a:outerShdw>
                </a:effectLst>
                <a:latin typeface="Times New Roman" panose="02020603050405020304" pitchFamily="18" charset="0"/>
              </a:endParaRPr>
            </a:p>
          </p:txBody>
        </p:sp>
        <p:sp>
          <p:nvSpPr>
            <p:cNvPr id="3126" name="Oval 24"/>
            <p:cNvSpPr>
              <a:spLocks noChangeArrowheads="1"/>
            </p:cNvSpPr>
            <p:nvPr/>
          </p:nvSpPr>
          <p:spPr bwMode="auto">
            <a:xfrm>
              <a:off x="132" y="150"/>
              <a:ext cx="56" cy="59"/>
            </a:xfrm>
            <a:prstGeom prst="ellipse">
              <a:avLst/>
            </a:prstGeom>
            <a:noFill/>
            <a:ln w="38100">
              <a:solidFill>
                <a:srgbClr val="006600"/>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127" name="Oval 25"/>
            <p:cNvSpPr>
              <a:spLocks noChangeArrowheads="1"/>
            </p:cNvSpPr>
            <p:nvPr/>
          </p:nvSpPr>
          <p:spPr bwMode="auto">
            <a:xfrm>
              <a:off x="139" y="1084"/>
              <a:ext cx="56" cy="59"/>
            </a:xfrm>
            <a:prstGeom prst="ellipse">
              <a:avLst/>
            </a:prstGeom>
            <a:noFill/>
            <a:ln w="38100">
              <a:solidFill>
                <a:srgbClr val="006600"/>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5" name="Group 26"/>
          <p:cNvGrpSpPr/>
          <p:nvPr/>
        </p:nvGrpSpPr>
        <p:grpSpPr bwMode="auto">
          <a:xfrm>
            <a:off x="849313" y="3251200"/>
            <a:ext cx="5749925" cy="3365500"/>
            <a:chOff x="0" y="0"/>
            <a:chExt cx="3622" cy="2120"/>
          </a:xfrm>
        </p:grpSpPr>
        <p:grpSp>
          <p:nvGrpSpPr>
            <p:cNvPr id="3099" name="Group 27"/>
            <p:cNvGrpSpPr/>
            <p:nvPr/>
          </p:nvGrpSpPr>
          <p:grpSpPr bwMode="auto">
            <a:xfrm>
              <a:off x="0" y="0"/>
              <a:ext cx="2245" cy="1731"/>
              <a:chOff x="0" y="0"/>
              <a:chExt cx="2245" cy="1731"/>
            </a:xfrm>
          </p:grpSpPr>
          <p:sp>
            <p:nvSpPr>
              <p:cNvPr id="42012" name="Text Box 28"/>
              <p:cNvSpPr txBox="1">
                <a:spLocks noChangeArrowheads="1"/>
              </p:cNvSpPr>
              <p:nvPr/>
            </p:nvSpPr>
            <p:spPr bwMode="auto">
              <a:xfrm>
                <a:off x="1000" y="0"/>
                <a:ext cx="187" cy="250"/>
              </a:xfrm>
              <a:prstGeom prst="rect">
                <a:avLst/>
              </a:prstGeom>
              <a:noFill/>
              <a:ln w="9525">
                <a:noFill/>
                <a:miter lim="800000"/>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zh-CN" sz="2000" b="1" i="1">
                    <a:solidFill>
                      <a:srgbClr val="FF0000"/>
                    </a:solidFill>
                    <a:effectLst>
                      <a:outerShdw blurRad="38100" dist="38100" dir="2700000" algn="tl">
                        <a:srgbClr val="C0C0C0"/>
                      </a:outerShdw>
                    </a:effectLst>
                    <a:latin typeface="Times New Roman" panose="02020603050405020304" pitchFamily="18" charset="0"/>
                  </a:rPr>
                  <a:t>I</a:t>
                </a:r>
                <a:endParaRPr lang="zh-CN" altLang="zh-CN" sz="2000" b="1" i="1">
                  <a:solidFill>
                    <a:srgbClr val="FF0000"/>
                  </a:solidFill>
                  <a:effectLst>
                    <a:outerShdw blurRad="38100" dist="38100" dir="2700000" algn="tl">
                      <a:srgbClr val="C0C0C0"/>
                    </a:outerShdw>
                  </a:effectLst>
                  <a:latin typeface="Times New Roman" panose="02020603050405020304" pitchFamily="18" charset="0"/>
                </a:endParaRPr>
              </a:p>
            </p:txBody>
          </p:sp>
          <p:sp>
            <p:nvSpPr>
              <p:cNvPr id="42013" name="Text Box 29"/>
              <p:cNvSpPr txBox="1">
                <a:spLocks noChangeArrowheads="1"/>
              </p:cNvSpPr>
              <p:nvPr/>
            </p:nvSpPr>
            <p:spPr bwMode="auto">
              <a:xfrm>
                <a:off x="2006" y="776"/>
                <a:ext cx="239" cy="250"/>
              </a:xfrm>
              <a:prstGeom prst="rect">
                <a:avLst/>
              </a:prstGeom>
              <a:noFill/>
              <a:ln w="9525">
                <a:noFill/>
                <a:miter lim="800000"/>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zh-CN" sz="2000" b="1" i="1">
                    <a:solidFill>
                      <a:srgbClr val="FF0000"/>
                    </a:solidFill>
                    <a:effectLst>
                      <a:outerShdw blurRad="38100" dist="38100" dir="2700000" algn="tl">
                        <a:srgbClr val="C0C0C0"/>
                      </a:outerShdw>
                    </a:effectLst>
                    <a:latin typeface="Times New Roman" panose="02020603050405020304" pitchFamily="18" charset="0"/>
                  </a:rPr>
                  <a:t>U</a:t>
                </a:r>
                <a:endParaRPr lang="zh-CN" altLang="zh-CN" sz="2000" b="1" i="1">
                  <a:solidFill>
                    <a:srgbClr val="FF0000"/>
                  </a:solidFill>
                  <a:effectLst>
                    <a:outerShdw blurRad="38100" dist="38100" dir="2700000" algn="tl">
                      <a:srgbClr val="C0C0C0"/>
                    </a:outerShdw>
                  </a:effectLst>
                  <a:latin typeface="Times New Roman" panose="02020603050405020304" pitchFamily="18" charset="0"/>
                </a:endParaRPr>
              </a:p>
            </p:txBody>
          </p:sp>
          <p:grpSp>
            <p:nvGrpSpPr>
              <p:cNvPr id="3103" name="Group 30"/>
              <p:cNvGrpSpPr/>
              <p:nvPr/>
            </p:nvGrpSpPr>
            <p:grpSpPr bwMode="auto">
              <a:xfrm>
                <a:off x="0" y="66"/>
                <a:ext cx="2158" cy="1611"/>
                <a:chOff x="0" y="0"/>
                <a:chExt cx="2158" cy="1611"/>
              </a:xfrm>
            </p:grpSpPr>
            <p:sp>
              <p:nvSpPr>
                <p:cNvPr id="3112" name="Line 31"/>
                <p:cNvSpPr>
                  <a:spLocks noChangeShapeType="1"/>
                </p:cNvSpPr>
                <p:nvPr/>
              </p:nvSpPr>
              <p:spPr bwMode="auto">
                <a:xfrm flipV="1">
                  <a:off x="1207" y="0"/>
                  <a:ext cx="0" cy="1611"/>
                </a:xfrm>
                <a:prstGeom prst="line">
                  <a:avLst/>
                </a:prstGeom>
                <a:noFill/>
                <a:ln w="28575">
                  <a:solidFill>
                    <a:srgbClr val="0000FF"/>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3113" name="Group 32"/>
                <p:cNvGrpSpPr/>
                <p:nvPr/>
              </p:nvGrpSpPr>
              <p:grpSpPr bwMode="auto">
                <a:xfrm>
                  <a:off x="0" y="699"/>
                  <a:ext cx="2158" cy="27"/>
                  <a:chOff x="0" y="0"/>
                  <a:chExt cx="4224" cy="48"/>
                </a:xfrm>
              </p:grpSpPr>
              <p:sp>
                <p:nvSpPr>
                  <p:cNvPr id="3114" name="Line 33"/>
                  <p:cNvSpPr>
                    <a:spLocks noChangeShapeType="1"/>
                  </p:cNvSpPr>
                  <p:nvPr/>
                </p:nvSpPr>
                <p:spPr bwMode="auto">
                  <a:xfrm>
                    <a:off x="0" y="48"/>
                    <a:ext cx="4224" cy="0"/>
                  </a:xfrm>
                  <a:prstGeom prst="line">
                    <a:avLst/>
                  </a:prstGeom>
                  <a:noFill/>
                  <a:ln w="28575">
                    <a:solidFill>
                      <a:srgbClr val="0000FF"/>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115" name="Line 34"/>
                  <p:cNvSpPr>
                    <a:spLocks noChangeShapeType="1"/>
                  </p:cNvSpPr>
                  <p:nvPr/>
                </p:nvSpPr>
                <p:spPr bwMode="auto">
                  <a:xfrm>
                    <a:off x="2400" y="0"/>
                    <a:ext cx="0" cy="48"/>
                  </a:xfrm>
                  <a:prstGeom prst="line">
                    <a:avLst/>
                  </a:prstGeom>
                  <a:noFill/>
                  <a:ln w="57150">
                    <a:solidFill>
                      <a:srgbClr val="0000FF"/>
                    </a:solidFill>
                    <a:round/>
                  </a:ln>
                  <a:extLst>
                    <a:ext uri="{909E8E84-426E-40DD-AFC4-6F175D3DCCD1}">
                      <a14:hiddenFill xmlns:a14="http://schemas.microsoft.com/office/drawing/2010/main">
                        <a:noFill/>
                      </a14:hiddenFill>
                    </a:ext>
                  </a:extLst>
                </p:spPr>
                <p:txBody>
                  <a:bodyPr/>
                  <a:lstStyle/>
                  <a:p>
                    <a:endParaRPr lang="zh-CN" altLang="en-US"/>
                  </a:p>
                </p:txBody>
              </p:sp>
              <p:sp>
                <p:nvSpPr>
                  <p:cNvPr id="3116" name="Line 35"/>
                  <p:cNvSpPr>
                    <a:spLocks noChangeShapeType="1"/>
                  </p:cNvSpPr>
                  <p:nvPr/>
                </p:nvSpPr>
                <p:spPr bwMode="auto">
                  <a:xfrm>
                    <a:off x="816" y="0"/>
                    <a:ext cx="0" cy="48"/>
                  </a:xfrm>
                  <a:prstGeom prst="line">
                    <a:avLst/>
                  </a:prstGeom>
                  <a:noFill/>
                  <a:ln w="57150">
                    <a:solidFill>
                      <a:srgbClr val="0000FF"/>
                    </a:solidFill>
                    <a:round/>
                  </a:ln>
                  <a:extLst>
                    <a:ext uri="{909E8E84-426E-40DD-AFC4-6F175D3DCCD1}">
                      <a14:hiddenFill xmlns:a14="http://schemas.microsoft.com/office/drawing/2010/main">
                        <a:noFill/>
                      </a14:hiddenFill>
                    </a:ext>
                  </a:extLst>
                </p:spPr>
                <p:txBody>
                  <a:bodyPr/>
                  <a:lstStyle/>
                  <a:p>
                    <a:endParaRPr lang="zh-CN" altLang="en-US"/>
                  </a:p>
                </p:txBody>
              </p:sp>
              <p:sp>
                <p:nvSpPr>
                  <p:cNvPr id="3117" name="Line 36"/>
                  <p:cNvSpPr>
                    <a:spLocks noChangeShapeType="1"/>
                  </p:cNvSpPr>
                  <p:nvPr/>
                </p:nvSpPr>
                <p:spPr bwMode="auto">
                  <a:xfrm>
                    <a:off x="1392" y="0"/>
                    <a:ext cx="0" cy="48"/>
                  </a:xfrm>
                  <a:prstGeom prst="line">
                    <a:avLst/>
                  </a:prstGeom>
                  <a:noFill/>
                  <a:ln w="57150">
                    <a:solidFill>
                      <a:srgbClr val="0000FF"/>
                    </a:solidFill>
                    <a:round/>
                  </a:ln>
                  <a:extLst>
                    <a:ext uri="{909E8E84-426E-40DD-AFC4-6F175D3DCCD1}">
                      <a14:hiddenFill xmlns:a14="http://schemas.microsoft.com/office/drawing/2010/main">
                        <a:noFill/>
                      </a14:hiddenFill>
                    </a:ext>
                  </a:extLst>
                </p:spPr>
                <p:txBody>
                  <a:bodyPr/>
                  <a:lstStyle/>
                  <a:p>
                    <a:endParaRPr lang="zh-CN" altLang="en-US"/>
                  </a:p>
                </p:txBody>
              </p:sp>
              <p:sp>
                <p:nvSpPr>
                  <p:cNvPr id="3118" name="Line 37"/>
                  <p:cNvSpPr>
                    <a:spLocks noChangeShapeType="1"/>
                  </p:cNvSpPr>
                  <p:nvPr/>
                </p:nvSpPr>
                <p:spPr bwMode="auto">
                  <a:xfrm>
                    <a:off x="3456" y="0"/>
                    <a:ext cx="0" cy="48"/>
                  </a:xfrm>
                  <a:prstGeom prst="line">
                    <a:avLst/>
                  </a:prstGeom>
                  <a:noFill/>
                  <a:ln w="57150">
                    <a:solidFill>
                      <a:srgbClr val="0000FF"/>
                    </a:solidFill>
                    <a:round/>
                  </a:ln>
                  <a:extLst>
                    <a:ext uri="{909E8E84-426E-40DD-AFC4-6F175D3DCCD1}">
                      <a14:hiddenFill xmlns:a14="http://schemas.microsoft.com/office/drawing/2010/main">
                        <a:noFill/>
                      </a14:hiddenFill>
                    </a:ext>
                  </a:extLst>
                </p:spPr>
                <p:txBody>
                  <a:bodyPr/>
                  <a:lstStyle/>
                  <a:p>
                    <a:endParaRPr lang="zh-CN" altLang="en-US"/>
                  </a:p>
                </p:txBody>
              </p:sp>
              <p:sp>
                <p:nvSpPr>
                  <p:cNvPr id="3119" name="Line 38"/>
                  <p:cNvSpPr>
                    <a:spLocks noChangeShapeType="1"/>
                  </p:cNvSpPr>
                  <p:nvPr/>
                </p:nvSpPr>
                <p:spPr bwMode="auto">
                  <a:xfrm>
                    <a:off x="2928" y="0"/>
                    <a:ext cx="0" cy="48"/>
                  </a:xfrm>
                  <a:prstGeom prst="line">
                    <a:avLst/>
                  </a:prstGeom>
                  <a:noFill/>
                  <a:ln w="57150">
                    <a:solidFill>
                      <a:srgbClr val="0000FF"/>
                    </a:solidFill>
                    <a:round/>
                  </a:ln>
                  <a:extLst>
                    <a:ext uri="{909E8E84-426E-40DD-AFC4-6F175D3DCCD1}">
                      <a14:hiddenFill xmlns:a14="http://schemas.microsoft.com/office/drawing/2010/main">
                        <a:noFill/>
                      </a14:hiddenFill>
                    </a:ext>
                  </a:extLst>
                </p:spPr>
                <p:txBody>
                  <a:bodyPr/>
                  <a:lstStyle/>
                  <a:p>
                    <a:endParaRPr lang="zh-CN" altLang="en-US"/>
                  </a:p>
                </p:txBody>
              </p:sp>
            </p:grpSp>
          </p:grpSp>
          <p:sp>
            <p:nvSpPr>
              <p:cNvPr id="3104" name="Text Box 39"/>
              <p:cNvSpPr txBox="1">
                <a:spLocks noChangeArrowheads="1"/>
              </p:cNvSpPr>
              <p:nvPr/>
            </p:nvSpPr>
            <p:spPr bwMode="auto">
              <a:xfrm>
                <a:off x="988" y="579"/>
                <a:ext cx="15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zh-CN" sz="2000" b="1" i="1">
                    <a:solidFill>
                      <a:srgbClr val="FF0000"/>
                    </a:solidFill>
                    <a:latin typeface="Times New Roman" panose="02020603050405020304" pitchFamily="18" charset="0"/>
                  </a:rPr>
                  <a:t>O</a:t>
                </a:r>
                <a:endParaRPr lang="zh-CN" altLang="zh-CN" sz="2000" b="1" i="1">
                  <a:solidFill>
                    <a:srgbClr val="FF0000"/>
                  </a:solidFill>
                  <a:latin typeface="Times New Roman" panose="02020603050405020304" pitchFamily="18" charset="0"/>
                </a:endParaRPr>
              </a:p>
            </p:txBody>
          </p:sp>
          <p:sp>
            <p:nvSpPr>
              <p:cNvPr id="3105" name="未知"/>
              <p:cNvSpPr/>
              <p:nvPr/>
            </p:nvSpPr>
            <p:spPr bwMode="auto">
              <a:xfrm>
                <a:off x="1201" y="93"/>
                <a:ext cx="300" cy="704"/>
              </a:xfrm>
              <a:custGeom>
                <a:avLst/>
                <a:gdLst>
                  <a:gd name="T0" fmla="*/ 0 w 960"/>
                  <a:gd name="T1" fmla="*/ 1968 h 1984"/>
                  <a:gd name="T2" fmla="*/ 336 w 960"/>
                  <a:gd name="T3" fmla="*/ 1968 h 1984"/>
                  <a:gd name="T4" fmla="*/ 480 w 960"/>
                  <a:gd name="T5" fmla="*/ 1872 h 1984"/>
                  <a:gd name="T6" fmla="*/ 624 w 960"/>
                  <a:gd name="T7" fmla="*/ 1632 h 1984"/>
                  <a:gd name="T8" fmla="*/ 720 w 960"/>
                  <a:gd name="T9" fmla="*/ 1200 h 1984"/>
                  <a:gd name="T10" fmla="*/ 960 w 960"/>
                  <a:gd name="T11" fmla="*/ 0 h 1984"/>
                  <a:gd name="T12" fmla="*/ 0 60000 65536"/>
                  <a:gd name="T13" fmla="*/ 0 60000 65536"/>
                  <a:gd name="T14" fmla="*/ 0 60000 65536"/>
                  <a:gd name="T15" fmla="*/ 0 60000 65536"/>
                  <a:gd name="T16" fmla="*/ 0 60000 65536"/>
                  <a:gd name="T17" fmla="*/ 0 60000 65536"/>
                  <a:gd name="T18" fmla="*/ 0 w 960"/>
                  <a:gd name="T19" fmla="*/ 0 h 1984"/>
                  <a:gd name="T20" fmla="*/ 960 w 960"/>
                  <a:gd name="T21" fmla="*/ 1984 h 1984"/>
                </a:gdLst>
                <a:ahLst/>
                <a:cxnLst>
                  <a:cxn ang="T12">
                    <a:pos x="T0" y="T1"/>
                  </a:cxn>
                  <a:cxn ang="T13">
                    <a:pos x="T2" y="T3"/>
                  </a:cxn>
                  <a:cxn ang="T14">
                    <a:pos x="T4" y="T5"/>
                  </a:cxn>
                  <a:cxn ang="T15">
                    <a:pos x="T6" y="T7"/>
                  </a:cxn>
                  <a:cxn ang="T16">
                    <a:pos x="T8" y="T9"/>
                  </a:cxn>
                  <a:cxn ang="T17">
                    <a:pos x="T10" y="T11"/>
                  </a:cxn>
                </a:cxnLst>
                <a:rect l="T18" t="T19" r="T20" b="T21"/>
                <a:pathLst>
                  <a:path w="960" h="1984">
                    <a:moveTo>
                      <a:pt x="0" y="1968"/>
                    </a:moveTo>
                    <a:cubicBezTo>
                      <a:pt x="128" y="1976"/>
                      <a:pt x="256" y="1984"/>
                      <a:pt x="336" y="1968"/>
                    </a:cubicBezTo>
                    <a:cubicBezTo>
                      <a:pt x="416" y="1952"/>
                      <a:pt x="432" y="1928"/>
                      <a:pt x="480" y="1872"/>
                    </a:cubicBezTo>
                    <a:cubicBezTo>
                      <a:pt x="528" y="1816"/>
                      <a:pt x="584" y="1744"/>
                      <a:pt x="624" y="1632"/>
                    </a:cubicBezTo>
                    <a:cubicBezTo>
                      <a:pt x="664" y="1520"/>
                      <a:pt x="664" y="1472"/>
                      <a:pt x="720" y="1200"/>
                    </a:cubicBezTo>
                    <a:cubicBezTo>
                      <a:pt x="776" y="928"/>
                      <a:pt x="868" y="464"/>
                      <a:pt x="960" y="0"/>
                    </a:cubicBezTo>
                  </a:path>
                </a:pathLst>
              </a:custGeom>
              <a:noFill/>
              <a:ln w="28575" cmpd="sng">
                <a:solidFill>
                  <a:srgbClr val="3366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3106" name="Group 41"/>
              <p:cNvGrpSpPr/>
              <p:nvPr/>
            </p:nvGrpSpPr>
            <p:grpSpPr bwMode="auto">
              <a:xfrm>
                <a:off x="115" y="792"/>
                <a:ext cx="1081" cy="939"/>
                <a:chOff x="0" y="0"/>
                <a:chExt cx="1440" cy="864"/>
              </a:xfrm>
            </p:grpSpPr>
            <p:sp>
              <p:nvSpPr>
                <p:cNvPr id="3107" name="Line 42"/>
                <p:cNvSpPr>
                  <a:spLocks noChangeShapeType="1"/>
                </p:cNvSpPr>
                <p:nvPr/>
              </p:nvSpPr>
              <p:spPr bwMode="auto">
                <a:xfrm flipH="1">
                  <a:off x="240" y="48"/>
                  <a:ext cx="1056" cy="0"/>
                </a:xfrm>
                <a:prstGeom prst="line">
                  <a:avLst/>
                </a:prstGeom>
                <a:noFill/>
                <a:ln w="28575">
                  <a:solidFill>
                    <a:srgbClr val="FF0000"/>
                  </a:solidFill>
                  <a:round/>
                </a:ln>
                <a:extLst>
                  <a:ext uri="{909E8E84-426E-40DD-AFC4-6F175D3DCCD1}">
                    <a14:hiddenFill xmlns:a14="http://schemas.microsoft.com/office/drawing/2010/main">
                      <a:noFill/>
                    </a14:hiddenFill>
                  </a:ext>
                </a:extLst>
              </p:spPr>
              <p:txBody>
                <a:bodyPr/>
                <a:lstStyle/>
                <a:p>
                  <a:endParaRPr lang="zh-CN" altLang="en-US"/>
                </a:p>
              </p:txBody>
            </p:sp>
            <p:grpSp>
              <p:nvGrpSpPr>
                <p:cNvPr id="3108" name="Group 43"/>
                <p:cNvGrpSpPr/>
                <p:nvPr/>
              </p:nvGrpSpPr>
              <p:grpSpPr bwMode="auto">
                <a:xfrm>
                  <a:off x="0" y="0"/>
                  <a:ext cx="1440" cy="864"/>
                  <a:chOff x="0" y="0"/>
                  <a:chExt cx="1440" cy="864"/>
                </a:xfrm>
              </p:grpSpPr>
              <p:sp>
                <p:nvSpPr>
                  <p:cNvPr id="3109" name="未知"/>
                  <p:cNvSpPr/>
                  <p:nvPr/>
                </p:nvSpPr>
                <p:spPr bwMode="auto">
                  <a:xfrm>
                    <a:off x="1296" y="0"/>
                    <a:ext cx="144" cy="56"/>
                  </a:xfrm>
                  <a:custGeom>
                    <a:avLst/>
                    <a:gdLst>
                      <a:gd name="T0" fmla="*/ 144 w 144"/>
                      <a:gd name="T1" fmla="*/ 0 h 56"/>
                      <a:gd name="T2" fmla="*/ 48 w 144"/>
                      <a:gd name="T3" fmla="*/ 48 h 56"/>
                      <a:gd name="T4" fmla="*/ 0 w 144"/>
                      <a:gd name="T5" fmla="*/ 48 h 56"/>
                      <a:gd name="T6" fmla="*/ 0 60000 65536"/>
                      <a:gd name="T7" fmla="*/ 0 60000 65536"/>
                      <a:gd name="T8" fmla="*/ 0 60000 65536"/>
                      <a:gd name="T9" fmla="*/ 0 w 144"/>
                      <a:gd name="T10" fmla="*/ 0 h 56"/>
                      <a:gd name="T11" fmla="*/ 144 w 144"/>
                      <a:gd name="T12" fmla="*/ 56 h 56"/>
                    </a:gdLst>
                    <a:ahLst/>
                    <a:cxnLst>
                      <a:cxn ang="T6">
                        <a:pos x="T0" y="T1"/>
                      </a:cxn>
                      <a:cxn ang="T7">
                        <a:pos x="T2" y="T3"/>
                      </a:cxn>
                      <a:cxn ang="T8">
                        <a:pos x="T4" y="T5"/>
                      </a:cxn>
                    </a:cxnLst>
                    <a:rect l="T9" t="T10" r="T11" b="T12"/>
                    <a:pathLst>
                      <a:path w="144" h="56">
                        <a:moveTo>
                          <a:pt x="144" y="0"/>
                        </a:moveTo>
                        <a:cubicBezTo>
                          <a:pt x="108" y="20"/>
                          <a:pt x="72" y="40"/>
                          <a:pt x="48" y="48"/>
                        </a:cubicBezTo>
                        <a:cubicBezTo>
                          <a:pt x="24" y="56"/>
                          <a:pt x="12" y="52"/>
                          <a:pt x="0" y="48"/>
                        </a:cubicBezTo>
                      </a:path>
                    </a:pathLst>
                  </a:custGeom>
                  <a:noFill/>
                  <a:ln w="57150" cmpd="sng">
                    <a:solidFill>
                      <a:srgbClr val="FF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110" name="未知"/>
                  <p:cNvSpPr/>
                  <p:nvPr/>
                </p:nvSpPr>
                <p:spPr bwMode="auto">
                  <a:xfrm>
                    <a:off x="0" y="40"/>
                    <a:ext cx="240" cy="392"/>
                  </a:xfrm>
                  <a:custGeom>
                    <a:avLst/>
                    <a:gdLst>
                      <a:gd name="T0" fmla="*/ 240 w 240"/>
                      <a:gd name="T1" fmla="*/ 8 h 344"/>
                      <a:gd name="T2" fmla="*/ 48 w 240"/>
                      <a:gd name="T3" fmla="*/ 56 h 344"/>
                      <a:gd name="T4" fmla="*/ 0 w 240"/>
                      <a:gd name="T5" fmla="*/ 344 h 344"/>
                      <a:gd name="T6" fmla="*/ 0 60000 65536"/>
                      <a:gd name="T7" fmla="*/ 0 60000 65536"/>
                      <a:gd name="T8" fmla="*/ 0 60000 65536"/>
                      <a:gd name="T9" fmla="*/ 0 w 240"/>
                      <a:gd name="T10" fmla="*/ 0 h 344"/>
                      <a:gd name="T11" fmla="*/ 240 w 240"/>
                      <a:gd name="T12" fmla="*/ 344 h 344"/>
                    </a:gdLst>
                    <a:ahLst/>
                    <a:cxnLst>
                      <a:cxn ang="T6">
                        <a:pos x="T0" y="T1"/>
                      </a:cxn>
                      <a:cxn ang="T7">
                        <a:pos x="T2" y="T3"/>
                      </a:cxn>
                      <a:cxn ang="T8">
                        <a:pos x="T4" y="T5"/>
                      </a:cxn>
                    </a:cxnLst>
                    <a:rect l="T9" t="T10" r="T11" b="T12"/>
                    <a:pathLst>
                      <a:path w="240" h="344">
                        <a:moveTo>
                          <a:pt x="240" y="8"/>
                        </a:moveTo>
                        <a:cubicBezTo>
                          <a:pt x="164" y="4"/>
                          <a:pt x="88" y="0"/>
                          <a:pt x="48" y="56"/>
                        </a:cubicBezTo>
                        <a:cubicBezTo>
                          <a:pt x="8" y="112"/>
                          <a:pt x="4" y="228"/>
                          <a:pt x="0" y="344"/>
                        </a:cubicBezTo>
                      </a:path>
                    </a:pathLst>
                  </a:custGeom>
                  <a:noFill/>
                  <a:ln w="28575" cmpd="sng">
                    <a:solidFill>
                      <a:srgbClr val="FF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111" name="Line 46"/>
                  <p:cNvSpPr>
                    <a:spLocks noChangeShapeType="1"/>
                  </p:cNvSpPr>
                  <p:nvPr/>
                </p:nvSpPr>
                <p:spPr bwMode="auto">
                  <a:xfrm>
                    <a:off x="0" y="432"/>
                    <a:ext cx="0" cy="432"/>
                  </a:xfrm>
                  <a:prstGeom prst="line">
                    <a:avLst/>
                  </a:prstGeom>
                  <a:noFill/>
                  <a:ln w="28575">
                    <a:solidFill>
                      <a:srgbClr val="FF0000"/>
                    </a:solidFill>
                    <a:round/>
                  </a:ln>
                  <a:extLst>
                    <a:ext uri="{909E8E84-426E-40DD-AFC4-6F175D3DCCD1}">
                      <a14:hiddenFill xmlns:a14="http://schemas.microsoft.com/office/drawing/2010/main">
                        <a:noFill/>
                      </a14:hiddenFill>
                    </a:ext>
                  </a:extLst>
                </p:spPr>
                <p:txBody>
                  <a:bodyPr/>
                  <a:lstStyle/>
                  <a:p>
                    <a:endParaRPr lang="zh-CN" altLang="en-US"/>
                  </a:p>
                </p:txBody>
              </p:sp>
            </p:grpSp>
          </p:grpSp>
        </p:grpSp>
        <p:sp>
          <p:nvSpPr>
            <p:cNvPr id="42031" name="Text Box 47"/>
            <p:cNvSpPr txBox="1">
              <a:spLocks noChangeArrowheads="1"/>
            </p:cNvSpPr>
            <p:nvPr/>
          </p:nvSpPr>
          <p:spPr bwMode="auto">
            <a:xfrm>
              <a:off x="32" y="1793"/>
              <a:ext cx="3590" cy="327"/>
            </a:xfrm>
            <a:prstGeom prst="rect">
              <a:avLst/>
            </a:prstGeom>
            <a:noFill/>
            <a:ln w="9525">
              <a:noFill/>
              <a:miter lim="800000"/>
            </a:ln>
            <a:effectLst/>
          </p:spPr>
          <p:txBody>
            <a:bodyPr>
              <a:spAutoFit/>
            </a:bodyPr>
            <a:lstStyle/>
            <a:p>
              <a:pPr>
                <a:spcBef>
                  <a:spcPct val="50000"/>
                </a:spcBef>
                <a:defRPr/>
              </a:pPr>
              <a:r>
                <a:rPr lang="zh-CN" altLang="zh-CN" sz="2800" b="1">
                  <a:solidFill>
                    <a:srgbClr val="990000"/>
                  </a:solidFill>
                  <a:effectLst>
                    <a:outerShdw blurRad="38100" dist="38100" dir="2700000" algn="tl">
                      <a:srgbClr val="C0C0C0"/>
                    </a:outerShdw>
                  </a:effectLst>
                  <a:latin typeface="Times New Roman" panose="02020603050405020304" pitchFamily="18" charset="0"/>
                </a:rPr>
                <a:t>            </a:t>
              </a:r>
              <a:r>
                <a:rPr lang="zh-CN" sz="2000">
                  <a:solidFill>
                    <a:srgbClr val="993366"/>
                  </a:solidFill>
                  <a:latin typeface="Times New Roman" panose="02020603050405020304" pitchFamily="18" charset="0"/>
                  <a:ea typeface="隶书" panose="02010509060101010101" pitchFamily="49" charset="-122"/>
                </a:rPr>
                <a:t>稳压管的伏安特性和符号</a:t>
              </a:r>
              <a:endParaRPr lang="zh-CN" sz="2000">
                <a:solidFill>
                  <a:srgbClr val="993366"/>
                </a:solidFill>
                <a:latin typeface="Times New Roman" panose="02020603050405020304" pitchFamily="18" charset="0"/>
                <a:ea typeface="隶书" panose="02010509060101010101" pitchFamily="49" charset="-122"/>
              </a:endParaRPr>
            </a:p>
          </p:txBody>
        </p:sp>
      </p:grpSp>
      <p:grpSp>
        <p:nvGrpSpPr>
          <p:cNvPr id="11" name="Group 48"/>
          <p:cNvGrpSpPr/>
          <p:nvPr/>
        </p:nvGrpSpPr>
        <p:grpSpPr bwMode="auto">
          <a:xfrm>
            <a:off x="4627563" y="4335463"/>
            <a:ext cx="950912" cy="706437"/>
            <a:chOff x="0" y="0"/>
            <a:chExt cx="599" cy="445"/>
          </a:xfrm>
        </p:grpSpPr>
        <p:sp>
          <p:nvSpPr>
            <p:cNvPr id="42033" name="Text Box 49"/>
            <p:cNvSpPr txBox="1">
              <a:spLocks noChangeArrowheads="1"/>
            </p:cNvSpPr>
            <p:nvPr/>
          </p:nvSpPr>
          <p:spPr bwMode="auto">
            <a:xfrm>
              <a:off x="0" y="0"/>
              <a:ext cx="599" cy="250"/>
            </a:xfrm>
            <a:prstGeom prst="rect">
              <a:avLst/>
            </a:prstGeom>
            <a:noFill/>
            <a:ln w="9525">
              <a:noFill/>
              <a:miter lim="800000"/>
            </a:ln>
            <a:effectLst/>
          </p:spPr>
          <p:txBody>
            <a:bodyPr>
              <a:spAutoFit/>
            </a:bodyPr>
            <a:lstStyle/>
            <a:p>
              <a:pPr>
                <a:spcBef>
                  <a:spcPct val="50000"/>
                </a:spcBef>
                <a:defRPr/>
              </a:pPr>
              <a:r>
                <a:rPr lang="zh-CN" altLang="zh-CN" sz="2000" b="1">
                  <a:solidFill>
                    <a:srgbClr val="FF0000"/>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Δ</a:t>
              </a:r>
              <a:r>
                <a:rPr lang="zh-CN" altLang="zh-CN" sz="2000" b="1" i="1">
                  <a:solidFill>
                    <a:srgbClr val="FF0000"/>
                  </a:solidFill>
                  <a:effectLst>
                    <a:outerShdw blurRad="38100" dist="38100" dir="2700000" algn="tl">
                      <a:srgbClr val="C0C0C0"/>
                    </a:outerShdw>
                  </a:effectLst>
                  <a:latin typeface="Times New Roman" panose="02020603050405020304" pitchFamily="18" charset="0"/>
                </a:rPr>
                <a:t>U</a:t>
              </a:r>
              <a:endParaRPr lang="zh-CN" altLang="zh-CN" sz="2000" b="1" i="1">
                <a:solidFill>
                  <a:srgbClr val="FF0000"/>
                </a:solidFill>
                <a:effectLst>
                  <a:outerShdw blurRad="38100" dist="38100" dir="2700000" algn="tl">
                    <a:srgbClr val="C0C0C0"/>
                  </a:outerShdw>
                </a:effectLst>
                <a:latin typeface="Times New Roman" panose="02020603050405020304" pitchFamily="18" charset="0"/>
              </a:endParaRPr>
            </a:p>
          </p:txBody>
        </p:sp>
        <p:sp>
          <p:nvSpPr>
            <p:cNvPr id="42034" name="Text Box 50"/>
            <p:cNvSpPr txBox="1">
              <a:spLocks noChangeArrowheads="1"/>
            </p:cNvSpPr>
            <p:nvPr/>
          </p:nvSpPr>
          <p:spPr bwMode="auto">
            <a:xfrm>
              <a:off x="3" y="195"/>
              <a:ext cx="527" cy="250"/>
            </a:xfrm>
            <a:prstGeom prst="rect">
              <a:avLst/>
            </a:prstGeom>
            <a:noFill/>
            <a:ln w="9525">
              <a:noFill/>
              <a:miter lim="800000"/>
            </a:ln>
            <a:effectLst/>
          </p:spPr>
          <p:txBody>
            <a:bodyPr>
              <a:spAutoFit/>
            </a:bodyPr>
            <a:lstStyle/>
            <a:p>
              <a:pPr>
                <a:spcBef>
                  <a:spcPct val="50000"/>
                </a:spcBef>
                <a:defRPr/>
              </a:pPr>
              <a:r>
                <a:rPr lang="zh-CN" altLang="zh-CN" sz="2000" b="1">
                  <a:solidFill>
                    <a:srgbClr val="FF0000"/>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Δ</a:t>
              </a:r>
              <a:r>
                <a:rPr lang="zh-CN" altLang="zh-CN" sz="2000" b="1" i="1">
                  <a:solidFill>
                    <a:srgbClr val="FF0000"/>
                  </a:solidFill>
                  <a:effectLst>
                    <a:outerShdw blurRad="38100" dist="38100" dir="2700000" algn="tl">
                      <a:srgbClr val="C0C0C0"/>
                    </a:outerShdw>
                  </a:effectLst>
                  <a:latin typeface="Times New Roman" panose="02020603050405020304" pitchFamily="18" charset="0"/>
                </a:rPr>
                <a:t>I</a:t>
              </a:r>
              <a:endParaRPr lang="zh-CN" altLang="zh-CN" sz="2000" b="1" i="1">
                <a:solidFill>
                  <a:srgbClr val="FF0000"/>
                </a:solidFill>
                <a:effectLst>
                  <a:outerShdw blurRad="38100" dist="38100" dir="2700000" algn="tl">
                    <a:srgbClr val="C0C0C0"/>
                  </a:outerShdw>
                </a:effectLst>
                <a:latin typeface="Times New Roman" panose="02020603050405020304" pitchFamily="18" charset="0"/>
              </a:endParaRPr>
            </a:p>
          </p:txBody>
        </p:sp>
        <p:sp>
          <p:nvSpPr>
            <p:cNvPr id="3098" name="Line 51"/>
            <p:cNvSpPr>
              <a:spLocks noChangeShapeType="1"/>
            </p:cNvSpPr>
            <p:nvPr/>
          </p:nvSpPr>
          <p:spPr bwMode="auto">
            <a:xfrm>
              <a:off x="65" y="230"/>
              <a:ext cx="296" cy="0"/>
            </a:xfrm>
            <a:prstGeom prst="line">
              <a:avLst/>
            </a:prstGeom>
            <a:noFill/>
            <a:ln w="38100">
              <a:solidFill>
                <a:srgbClr val="339933"/>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42036" name="Text Box 52"/>
          <p:cNvSpPr txBox="1">
            <a:spLocks noChangeArrowheads="1"/>
          </p:cNvSpPr>
          <p:nvPr/>
        </p:nvSpPr>
        <p:spPr bwMode="auto">
          <a:xfrm>
            <a:off x="5314950" y="4408488"/>
            <a:ext cx="1314450" cy="519112"/>
          </a:xfrm>
          <a:prstGeom prst="rect">
            <a:avLst/>
          </a:prstGeom>
          <a:noFill/>
          <a:ln w="9525">
            <a:noFill/>
            <a:miter lim="800000"/>
          </a:ln>
          <a:effectLst/>
        </p:spPr>
        <p:txBody>
          <a:bodyPr>
            <a:spAutoFit/>
          </a:bodyPr>
          <a:lstStyle/>
          <a:p>
            <a:pPr>
              <a:spcBef>
                <a:spcPct val="50000"/>
              </a:spcBef>
              <a:defRPr/>
            </a:pPr>
            <a:r>
              <a:rPr lang="zh-CN" sz="2800" b="1">
                <a:solidFill>
                  <a:srgbClr val="FF0000"/>
                </a:solidFill>
                <a:effectLst>
                  <a:outerShdw blurRad="38100" dist="38100" dir="2700000" algn="tl">
                    <a:srgbClr val="C0C0C0"/>
                  </a:outerShdw>
                </a:effectLst>
                <a:latin typeface="Times New Roman" panose="02020603050405020304" pitchFamily="18" charset="0"/>
              </a:rPr>
              <a:t>值很小</a:t>
            </a:r>
            <a:endParaRPr lang="zh-CN" sz="2800" b="1">
              <a:solidFill>
                <a:srgbClr val="FF0000"/>
              </a:solidFill>
              <a:effectLst>
                <a:outerShdw blurRad="38100" dist="38100" dir="2700000" algn="tl">
                  <a:srgbClr val="C0C0C0"/>
                </a:outerShdw>
              </a:effectLst>
              <a:latin typeface="Times New Roman" panose="02020603050405020304" pitchFamily="18" charset="0"/>
            </a:endParaRPr>
          </a:p>
        </p:txBody>
      </p:sp>
      <p:sp>
        <p:nvSpPr>
          <p:cNvPr id="42037" name="Text Box 53"/>
          <p:cNvSpPr txBox="1">
            <a:spLocks noChangeArrowheads="1"/>
          </p:cNvSpPr>
          <p:nvPr/>
        </p:nvSpPr>
        <p:spPr bwMode="auto">
          <a:xfrm>
            <a:off x="4514850" y="4941888"/>
            <a:ext cx="2133600" cy="519112"/>
          </a:xfrm>
          <a:prstGeom prst="rect">
            <a:avLst/>
          </a:prstGeom>
          <a:noFill/>
          <a:ln w="9525">
            <a:noFill/>
            <a:miter lim="800000"/>
          </a:ln>
          <a:effectLst/>
        </p:spPr>
        <p:txBody>
          <a:bodyPr>
            <a:spAutoFit/>
          </a:bodyPr>
          <a:lstStyle/>
          <a:p>
            <a:pPr>
              <a:spcBef>
                <a:spcPct val="50000"/>
              </a:spcBef>
              <a:defRPr/>
            </a:pPr>
            <a:r>
              <a:rPr lang="zh-CN" sz="2800" b="1">
                <a:solidFill>
                  <a:srgbClr val="FF0000"/>
                </a:solidFill>
                <a:effectLst>
                  <a:outerShdw blurRad="38100" dist="38100" dir="2700000" algn="tl">
                    <a:srgbClr val="C0C0C0"/>
                  </a:outerShdw>
                </a:effectLst>
                <a:latin typeface="Times New Roman" panose="02020603050405020304" pitchFamily="18" charset="0"/>
              </a:rPr>
              <a:t>有稳压特性</a:t>
            </a:r>
            <a:endParaRPr lang="zh-CN" sz="2800" b="1">
              <a:solidFill>
                <a:srgbClr val="FF0000"/>
              </a:solidFill>
              <a:effectLst>
                <a:outerShdw blurRad="38100" dist="38100" dir="2700000" algn="tl">
                  <a:srgbClr val="C0C0C0"/>
                </a:outerShdw>
              </a:effectLst>
              <a:latin typeface="Times New Roman" panose="02020603050405020304" pitchFamily="18" charset="0"/>
            </a:endParaRPr>
          </a:p>
        </p:txBody>
      </p:sp>
      <p:sp>
        <p:nvSpPr>
          <p:cNvPr id="42038" name="AutoShape 54"/>
          <p:cNvSpPr>
            <a:spLocks noChangeArrowheads="1"/>
          </p:cNvSpPr>
          <p:nvPr/>
        </p:nvSpPr>
        <p:spPr bwMode="auto">
          <a:xfrm>
            <a:off x="7537450" y="2305050"/>
            <a:ext cx="1225550" cy="736600"/>
          </a:xfrm>
          <a:prstGeom prst="wedgeEllipseCallout">
            <a:avLst>
              <a:gd name="adj1" fmla="val -45468"/>
              <a:gd name="adj2" fmla="val 103019"/>
            </a:avLst>
          </a:prstGeom>
          <a:solidFill>
            <a:srgbClr val="99FF99"/>
          </a:solidFill>
          <a:ln w="9525" cmpd="sng">
            <a:solidFill>
              <a:srgbClr val="66FFCC"/>
            </a:solidFill>
            <a:miter lim="800000"/>
          </a:ln>
          <a:effectLst/>
        </p:spPr>
        <p:txBody>
          <a:bodyPr/>
          <a:lstStyle/>
          <a:p>
            <a:pPr algn="ctr">
              <a:defRPr/>
            </a:pPr>
            <a:r>
              <a:rPr lang="zh-CN" sz="2400" b="1">
                <a:solidFill>
                  <a:srgbClr val="FF0000"/>
                </a:solidFill>
                <a:effectLst>
                  <a:outerShdw blurRad="38100" dist="38100" dir="2700000" algn="tl">
                    <a:srgbClr val="000000"/>
                  </a:outerShdw>
                </a:effectLst>
                <a:latin typeface="Times New Roman" panose="02020603050405020304" pitchFamily="18" charset="0"/>
              </a:rPr>
              <a:t>阴极</a:t>
            </a:r>
            <a:endParaRPr lang="zh-CN" sz="2400" b="1">
              <a:solidFill>
                <a:srgbClr val="FF0000"/>
              </a:solidFill>
              <a:effectLst>
                <a:outerShdw blurRad="38100" dist="38100" dir="2700000" algn="tl">
                  <a:srgbClr val="000000"/>
                </a:outerShdw>
              </a:effectLst>
              <a:latin typeface="Times New Roman" panose="02020603050405020304" pitchFamily="18" charset="0"/>
            </a:endParaRPr>
          </a:p>
        </p:txBody>
      </p:sp>
      <p:sp>
        <p:nvSpPr>
          <p:cNvPr id="42039" name="AutoShape 55"/>
          <p:cNvSpPr>
            <a:spLocks noChangeArrowheads="1"/>
          </p:cNvSpPr>
          <p:nvPr/>
        </p:nvSpPr>
        <p:spPr bwMode="auto">
          <a:xfrm>
            <a:off x="7556500" y="5226050"/>
            <a:ext cx="1231900" cy="698500"/>
          </a:xfrm>
          <a:prstGeom prst="wedgeEllipseCallout">
            <a:avLst>
              <a:gd name="adj1" fmla="val -46519"/>
              <a:gd name="adj2" fmla="val -75000"/>
            </a:avLst>
          </a:prstGeom>
          <a:solidFill>
            <a:srgbClr val="99FF99"/>
          </a:solidFill>
          <a:ln w="9525" cmpd="sng">
            <a:solidFill>
              <a:srgbClr val="66FFCC"/>
            </a:solidFill>
            <a:miter lim="800000"/>
          </a:ln>
          <a:effectLst/>
        </p:spPr>
        <p:txBody>
          <a:bodyPr/>
          <a:lstStyle/>
          <a:p>
            <a:pPr algn="ctr">
              <a:defRPr/>
            </a:pPr>
            <a:r>
              <a:rPr lang="zh-CN" sz="2400" b="1">
                <a:solidFill>
                  <a:srgbClr val="FF0000"/>
                </a:solidFill>
                <a:effectLst>
                  <a:outerShdw blurRad="38100" dist="38100" dir="2700000" algn="tl">
                    <a:srgbClr val="000000"/>
                  </a:outerShdw>
                </a:effectLst>
                <a:latin typeface="Times New Roman" panose="02020603050405020304" pitchFamily="18" charset="0"/>
              </a:rPr>
              <a:t>阳极</a:t>
            </a:r>
            <a:endParaRPr lang="zh-CN" sz="2400" b="1">
              <a:solidFill>
                <a:srgbClr val="FF0000"/>
              </a:solidFill>
              <a:effectLst>
                <a:outerShdw blurRad="38100" dist="38100" dir="2700000" algn="tl">
                  <a:srgbClr val="000000"/>
                </a:outerShdw>
              </a:effectLst>
              <a:latin typeface="Times New Roman" panose="02020603050405020304" pitchFamily="18" charset="0"/>
            </a:endParaRPr>
          </a:p>
        </p:txBody>
      </p:sp>
      <p:graphicFrame>
        <p:nvGraphicFramePr>
          <p:cNvPr id="42040" name="Object 56"/>
          <p:cNvGraphicFramePr>
            <a:graphicFrameLocks noChangeAspect="1"/>
          </p:cNvGraphicFramePr>
          <p:nvPr/>
        </p:nvGraphicFramePr>
        <p:xfrm>
          <a:off x="3327400" y="4527550"/>
          <a:ext cx="584200" cy="292100"/>
        </p:xfrm>
        <a:graphic>
          <a:graphicData uri="http://schemas.openxmlformats.org/presentationml/2006/ole">
            <mc:AlternateContent xmlns:mc="http://schemas.openxmlformats.org/markup-compatibility/2006">
              <mc:Choice xmlns:v="urn:schemas-microsoft-com:vml" Requires="v">
                <p:oleObj spid="_x0000_s3176" name="" r:id="rId1" imgW="839470" imgH="419735" progId="Equation.3">
                  <p:embed/>
                </p:oleObj>
              </mc:Choice>
              <mc:Fallback>
                <p:oleObj name="" r:id="rId1" imgW="839470" imgH="419735" progId="Equation.3">
                  <p:embed/>
                  <p:pic>
                    <p:nvPicPr>
                      <p:cNvPr id="0" name="Object 5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27400" y="4527550"/>
                        <a:ext cx="584200" cy="292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2041" name="Object 57"/>
          <p:cNvGraphicFramePr>
            <a:graphicFrameLocks noChangeAspect="1"/>
          </p:cNvGraphicFramePr>
          <p:nvPr/>
        </p:nvGraphicFramePr>
        <p:xfrm>
          <a:off x="3340100" y="5348288"/>
          <a:ext cx="611188" cy="301625"/>
        </p:xfrm>
        <a:graphic>
          <a:graphicData uri="http://schemas.openxmlformats.org/presentationml/2006/ole">
            <mc:AlternateContent xmlns:mc="http://schemas.openxmlformats.org/markup-compatibility/2006">
              <mc:Choice xmlns:v="urn:schemas-microsoft-com:vml" Requires="v">
                <p:oleObj spid="_x0000_s3177" name="" r:id="rId3" imgW="876935" imgH="432435" progId="Equation.3">
                  <p:embed/>
                </p:oleObj>
              </mc:Choice>
              <mc:Fallback>
                <p:oleObj name="" r:id="rId3" imgW="876935" imgH="432435" progId="Equation.3">
                  <p:embed/>
                  <p:pic>
                    <p:nvPicPr>
                      <p:cNvPr id="0" name="Object 5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0100" y="5348288"/>
                        <a:ext cx="611188" cy="301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iterate type="lt">
                                    <p:tmPct val="100000"/>
                                  </p:iterate>
                                  <p:childTnLst>
                                    <p:set>
                                      <p:cBhvr>
                                        <p:cTn id="6" dur="1" fill="hold">
                                          <p:stCondLst>
                                            <p:cond delay="0"/>
                                          </p:stCondLst>
                                        </p:cTn>
                                        <p:tgtEl>
                                          <p:spTgt spid="41988">
                                            <p:txEl>
                                              <p:pRg st="0" end="0"/>
                                            </p:txEl>
                                          </p:spTgt>
                                        </p:tgtEl>
                                        <p:attrNameLst>
                                          <p:attrName>style.visibility</p:attrName>
                                        </p:attrNameLst>
                                      </p:cBhvr>
                                      <p:to>
                                        <p:strVal val="visible"/>
                                      </p:to>
                                    </p:set>
                                    <p:animEffect transition="in" filter="wipe(up)">
                                      <p:cBhvr>
                                        <p:cTn id="7" dur="75"/>
                                        <p:tgtEl>
                                          <p:spTgt spid="4198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iterate type="lt">
                                    <p:tmPct val="100000"/>
                                  </p:iterate>
                                  <p:childTnLst>
                                    <p:set>
                                      <p:cBhvr>
                                        <p:cTn id="11" dur="1" fill="hold">
                                          <p:stCondLst>
                                            <p:cond delay="0"/>
                                          </p:stCondLst>
                                        </p:cTn>
                                        <p:tgtEl>
                                          <p:spTgt spid="41988">
                                            <p:txEl>
                                              <p:pRg st="1" end="1"/>
                                            </p:txEl>
                                          </p:spTgt>
                                        </p:tgtEl>
                                        <p:attrNameLst>
                                          <p:attrName>style.visibility</p:attrName>
                                        </p:attrNameLst>
                                      </p:cBhvr>
                                      <p:to>
                                        <p:strVal val="visible"/>
                                      </p:to>
                                    </p:set>
                                    <p:animEffect transition="in" filter="wipe(up)">
                                      <p:cBhvr>
                                        <p:cTn id="12" dur="75"/>
                                        <p:tgtEl>
                                          <p:spTgt spid="4198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iterate type="lt">
                                    <p:tmPct val="100000"/>
                                  </p:iterate>
                                  <p:childTnLst>
                                    <p:set>
                                      <p:cBhvr>
                                        <p:cTn id="16" dur="1" fill="hold">
                                          <p:stCondLst>
                                            <p:cond delay="0"/>
                                          </p:stCondLst>
                                        </p:cTn>
                                        <p:tgtEl>
                                          <p:spTgt spid="41988">
                                            <p:txEl>
                                              <p:pRg st="2" end="2"/>
                                            </p:txEl>
                                          </p:spTgt>
                                        </p:tgtEl>
                                        <p:attrNameLst>
                                          <p:attrName>style.visibility</p:attrName>
                                        </p:attrNameLst>
                                      </p:cBhvr>
                                      <p:to>
                                        <p:strVal val="visible"/>
                                      </p:to>
                                    </p:set>
                                    <p:animEffect transition="in" filter="wipe(up)">
                                      <p:cBhvr>
                                        <p:cTn id="17" dur="75"/>
                                        <p:tgtEl>
                                          <p:spTgt spid="4198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iterate type="lt">
                                    <p:tmPct val="100000"/>
                                  </p:iterate>
                                  <p:childTnLst>
                                    <p:set>
                                      <p:cBhvr>
                                        <p:cTn id="21" dur="1" fill="hold">
                                          <p:stCondLst>
                                            <p:cond delay="0"/>
                                          </p:stCondLst>
                                        </p:cTn>
                                        <p:tgtEl>
                                          <p:spTgt spid="41988">
                                            <p:txEl>
                                              <p:pRg st="3" end="3"/>
                                            </p:txEl>
                                          </p:spTgt>
                                        </p:tgtEl>
                                        <p:attrNameLst>
                                          <p:attrName>style.visibility</p:attrName>
                                        </p:attrNameLst>
                                      </p:cBhvr>
                                      <p:to>
                                        <p:strVal val="visible"/>
                                      </p:to>
                                    </p:set>
                                    <p:animEffect transition="in" filter="wipe(up)">
                                      <p:cBhvr>
                                        <p:cTn id="22" dur="75"/>
                                        <p:tgtEl>
                                          <p:spTgt spid="4198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dissolve">
                                      <p:cBhvr>
                                        <p:cTn id="27" dur="500"/>
                                        <p:tgtEl>
                                          <p:spTgt spid="5"/>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41990"/>
                                        </p:tgtEl>
                                        <p:attrNameLst>
                                          <p:attrName>style.visibility</p:attrName>
                                        </p:attrNameLst>
                                      </p:cBhvr>
                                      <p:to>
                                        <p:strVal val="visible"/>
                                      </p:to>
                                    </p:set>
                                    <p:animEffect transition="in" filter="dissolve">
                                      <p:cBhvr>
                                        <p:cTn id="32" dur="500"/>
                                        <p:tgtEl>
                                          <p:spTgt spid="41990"/>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41989"/>
                                        </p:tgtEl>
                                        <p:attrNameLst>
                                          <p:attrName>style.visibility</p:attrName>
                                        </p:attrNameLst>
                                      </p:cBhvr>
                                      <p:to>
                                        <p:strVal val="visible"/>
                                      </p:to>
                                    </p:set>
                                    <p:animEffect transition="in" filter="dissolve">
                                      <p:cBhvr>
                                        <p:cTn id="37" dur="500"/>
                                        <p:tgtEl>
                                          <p:spTgt spid="41989"/>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2"/>
                                        </p:tgtEl>
                                        <p:attrNameLst>
                                          <p:attrName>style.visibility</p:attrName>
                                        </p:attrNameLst>
                                      </p:cBhvr>
                                      <p:to>
                                        <p:strVal val="visible"/>
                                      </p:to>
                                    </p:set>
                                    <p:animEffect transition="in" filter="wipe(left)">
                                      <p:cBhvr>
                                        <p:cTn id="42" dur="500"/>
                                        <p:tgtEl>
                                          <p:spTgt spid="2"/>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grpId="0" nodeType="clickEffect">
                                  <p:stCondLst>
                                    <p:cond delay="0"/>
                                  </p:stCondLst>
                                  <p:iterate type="lt">
                                    <p:tmPct val="100000"/>
                                  </p:iterate>
                                  <p:childTnLst>
                                    <p:set>
                                      <p:cBhvr>
                                        <p:cTn id="46" dur="1" fill="hold">
                                          <p:stCondLst>
                                            <p:cond delay="0"/>
                                          </p:stCondLst>
                                        </p:cTn>
                                        <p:tgtEl>
                                          <p:spTgt spid="41999">
                                            <p:txEl>
                                              <p:pRg st="0" end="0"/>
                                            </p:txEl>
                                          </p:spTgt>
                                        </p:tgtEl>
                                        <p:attrNameLst>
                                          <p:attrName>style.visibility</p:attrName>
                                        </p:attrNameLst>
                                      </p:cBhvr>
                                      <p:to>
                                        <p:strVal val="visible"/>
                                      </p:to>
                                    </p:set>
                                    <p:animEffect transition="in" filter="wipe(up)">
                                      <p:cBhvr>
                                        <p:cTn id="47" dur="75"/>
                                        <p:tgtEl>
                                          <p:spTgt spid="41999">
                                            <p:txEl>
                                              <p:pRg st="0" end="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41992"/>
                                        </p:tgtEl>
                                        <p:attrNameLst>
                                          <p:attrName>style.visibility</p:attrName>
                                        </p:attrNameLst>
                                      </p:cBhvr>
                                      <p:to>
                                        <p:strVal val="visible"/>
                                      </p:to>
                                    </p:set>
                                    <p:animEffect transition="in" filter="wipe(left)">
                                      <p:cBhvr>
                                        <p:cTn id="52" dur="500"/>
                                        <p:tgtEl>
                                          <p:spTgt spid="41992"/>
                                        </p:tgtEl>
                                      </p:cBhvr>
                                    </p:animEffect>
                                  </p:childTnLst>
                                </p:cTn>
                              </p:par>
                            </p:childTnLst>
                          </p:cTn>
                        </p:par>
                      </p:childTnLst>
                    </p:cTn>
                  </p:par>
                  <p:par>
                    <p:cTn id="53" fill="hold">
                      <p:stCondLst>
                        <p:cond delay="indefinite"/>
                      </p:stCondLst>
                      <p:childTnLst>
                        <p:par>
                          <p:cTn id="54" fill="hold">
                            <p:stCondLst>
                              <p:cond delay="0"/>
                            </p:stCondLst>
                            <p:childTnLst>
                              <p:par>
                                <p:cTn id="55" presetID="9" presetClass="entr" presetSubtype="0" fill="hold" nodeType="clickEffect">
                                  <p:stCondLst>
                                    <p:cond delay="0"/>
                                  </p:stCondLst>
                                  <p:childTnLst>
                                    <p:set>
                                      <p:cBhvr>
                                        <p:cTn id="56" dur="1" fill="hold">
                                          <p:stCondLst>
                                            <p:cond delay="0"/>
                                          </p:stCondLst>
                                        </p:cTn>
                                        <p:tgtEl>
                                          <p:spTgt spid="42040"/>
                                        </p:tgtEl>
                                        <p:attrNameLst>
                                          <p:attrName>style.visibility</p:attrName>
                                        </p:attrNameLst>
                                      </p:cBhvr>
                                      <p:to>
                                        <p:strVal val="visible"/>
                                      </p:to>
                                    </p:set>
                                    <p:animEffect transition="in" filter="dissolve">
                                      <p:cBhvr>
                                        <p:cTn id="57" dur="500"/>
                                        <p:tgtEl>
                                          <p:spTgt spid="42040"/>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nodeType="clickEffect">
                                  <p:stCondLst>
                                    <p:cond delay="0"/>
                                  </p:stCondLst>
                                  <p:childTnLst>
                                    <p:set>
                                      <p:cBhvr>
                                        <p:cTn id="61" dur="1" fill="hold">
                                          <p:stCondLst>
                                            <p:cond delay="0"/>
                                          </p:stCondLst>
                                        </p:cTn>
                                        <p:tgtEl>
                                          <p:spTgt spid="41991"/>
                                        </p:tgtEl>
                                        <p:attrNameLst>
                                          <p:attrName>style.visibility</p:attrName>
                                        </p:attrNameLst>
                                      </p:cBhvr>
                                      <p:to>
                                        <p:strVal val="visible"/>
                                      </p:to>
                                    </p:set>
                                    <p:animEffect transition="in" filter="wipe(left)">
                                      <p:cBhvr>
                                        <p:cTn id="62" dur="500"/>
                                        <p:tgtEl>
                                          <p:spTgt spid="41991"/>
                                        </p:tgtEl>
                                      </p:cBhvr>
                                    </p:animEffect>
                                  </p:childTnLst>
                                </p:cTn>
                              </p:par>
                            </p:childTnLst>
                          </p:cTn>
                        </p:par>
                      </p:childTnLst>
                    </p:cTn>
                  </p:par>
                  <p:par>
                    <p:cTn id="63" fill="hold">
                      <p:stCondLst>
                        <p:cond delay="indefinite"/>
                      </p:stCondLst>
                      <p:childTnLst>
                        <p:par>
                          <p:cTn id="64" fill="hold">
                            <p:stCondLst>
                              <p:cond delay="0"/>
                            </p:stCondLst>
                            <p:childTnLst>
                              <p:par>
                                <p:cTn id="65" presetID="9" presetClass="entr" presetSubtype="0" fill="hold" nodeType="clickEffect">
                                  <p:stCondLst>
                                    <p:cond delay="0"/>
                                  </p:stCondLst>
                                  <p:childTnLst>
                                    <p:set>
                                      <p:cBhvr>
                                        <p:cTn id="66" dur="1" fill="hold">
                                          <p:stCondLst>
                                            <p:cond delay="0"/>
                                          </p:stCondLst>
                                        </p:cTn>
                                        <p:tgtEl>
                                          <p:spTgt spid="42041"/>
                                        </p:tgtEl>
                                        <p:attrNameLst>
                                          <p:attrName>style.visibility</p:attrName>
                                        </p:attrNameLst>
                                      </p:cBhvr>
                                      <p:to>
                                        <p:strVal val="visible"/>
                                      </p:to>
                                    </p:set>
                                    <p:animEffect transition="in" filter="dissolve">
                                      <p:cBhvr>
                                        <p:cTn id="67" dur="500"/>
                                        <p:tgtEl>
                                          <p:spTgt spid="42041"/>
                                        </p:tgtEl>
                                      </p:cBhvr>
                                    </p:animEffect>
                                  </p:childTnLst>
                                </p:cTn>
                              </p:par>
                            </p:childTnLst>
                          </p:cTn>
                        </p:par>
                      </p:childTnLst>
                    </p:cTn>
                  </p:par>
                  <p:par>
                    <p:cTn id="68" fill="hold">
                      <p:stCondLst>
                        <p:cond delay="indefinite"/>
                      </p:stCondLst>
                      <p:childTnLst>
                        <p:par>
                          <p:cTn id="69" fill="hold">
                            <p:stCondLst>
                              <p:cond delay="0"/>
                            </p:stCondLst>
                            <p:childTnLst>
                              <p:par>
                                <p:cTn id="70" presetID="9" presetClass="entr" presetSubtype="0" fill="hold" nodeType="clickEffect">
                                  <p:stCondLst>
                                    <p:cond delay="0"/>
                                  </p:stCondLst>
                                  <p:childTnLst>
                                    <p:set>
                                      <p:cBhvr>
                                        <p:cTn id="71" dur="1" fill="hold">
                                          <p:stCondLst>
                                            <p:cond delay="0"/>
                                          </p:stCondLst>
                                        </p:cTn>
                                        <p:tgtEl>
                                          <p:spTgt spid="3"/>
                                        </p:tgtEl>
                                        <p:attrNameLst>
                                          <p:attrName>style.visibility</p:attrName>
                                        </p:attrNameLst>
                                      </p:cBhvr>
                                      <p:to>
                                        <p:strVal val="visible"/>
                                      </p:to>
                                    </p:set>
                                    <p:animEffect transition="in" filter="dissolve">
                                      <p:cBhvr>
                                        <p:cTn id="72" dur="500"/>
                                        <p:tgtEl>
                                          <p:spTgt spid="3"/>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1" fill="hold" grpId="0" nodeType="clickEffect">
                                  <p:stCondLst>
                                    <p:cond delay="0"/>
                                  </p:stCondLst>
                                  <p:iterate type="lt">
                                    <p:tmPct val="100000"/>
                                  </p:iterate>
                                  <p:childTnLst>
                                    <p:set>
                                      <p:cBhvr>
                                        <p:cTn id="76" dur="1" fill="hold">
                                          <p:stCondLst>
                                            <p:cond delay="0"/>
                                          </p:stCondLst>
                                        </p:cTn>
                                        <p:tgtEl>
                                          <p:spTgt spid="42000">
                                            <p:txEl>
                                              <p:pRg st="0" end="0"/>
                                            </p:txEl>
                                          </p:spTgt>
                                        </p:tgtEl>
                                        <p:attrNameLst>
                                          <p:attrName>style.visibility</p:attrName>
                                        </p:attrNameLst>
                                      </p:cBhvr>
                                      <p:to>
                                        <p:strVal val="visible"/>
                                      </p:to>
                                    </p:set>
                                    <p:animEffect transition="in" filter="wipe(up)">
                                      <p:cBhvr>
                                        <p:cTn id="77" dur="75"/>
                                        <p:tgtEl>
                                          <p:spTgt spid="42000">
                                            <p:txEl>
                                              <p:pRg st="0" end="0"/>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9" presetClass="entr" presetSubtype="0" fill="hold" grpId="0" nodeType="clickEffect">
                                  <p:stCondLst>
                                    <p:cond delay="0"/>
                                  </p:stCondLst>
                                  <p:childTnLst>
                                    <p:set>
                                      <p:cBhvr>
                                        <p:cTn id="81" dur="1" fill="hold">
                                          <p:stCondLst>
                                            <p:cond delay="0"/>
                                          </p:stCondLst>
                                        </p:cTn>
                                        <p:tgtEl>
                                          <p:spTgt spid="41986"/>
                                        </p:tgtEl>
                                        <p:attrNameLst>
                                          <p:attrName>style.visibility</p:attrName>
                                        </p:attrNameLst>
                                      </p:cBhvr>
                                      <p:to>
                                        <p:strVal val="visible"/>
                                      </p:to>
                                    </p:set>
                                    <p:animEffect transition="in" filter="dissolve">
                                      <p:cBhvr>
                                        <p:cTn id="82" dur="500"/>
                                        <p:tgtEl>
                                          <p:spTgt spid="41986"/>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8" fill="hold" nodeType="clickEffect">
                                  <p:stCondLst>
                                    <p:cond delay="0"/>
                                  </p:stCondLst>
                                  <p:childTnLst>
                                    <p:set>
                                      <p:cBhvr>
                                        <p:cTn id="86" dur="1" fill="hold">
                                          <p:stCondLst>
                                            <p:cond delay="0"/>
                                          </p:stCondLst>
                                        </p:cTn>
                                        <p:tgtEl>
                                          <p:spTgt spid="11"/>
                                        </p:tgtEl>
                                        <p:attrNameLst>
                                          <p:attrName>style.visibility</p:attrName>
                                        </p:attrNameLst>
                                      </p:cBhvr>
                                      <p:to>
                                        <p:strVal val="visible"/>
                                      </p:to>
                                    </p:set>
                                    <p:animEffect transition="in" filter="wipe(left)">
                                      <p:cBhvr>
                                        <p:cTn id="87" dur="500"/>
                                        <p:tgtEl>
                                          <p:spTgt spid="11"/>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1" fill="hold" grpId="0" nodeType="clickEffect">
                                  <p:stCondLst>
                                    <p:cond delay="0"/>
                                  </p:stCondLst>
                                  <p:iterate type="lt">
                                    <p:tmPct val="100000"/>
                                  </p:iterate>
                                  <p:childTnLst>
                                    <p:set>
                                      <p:cBhvr>
                                        <p:cTn id="91" dur="1" fill="hold">
                                          <p:stCondLst>
                                            <p:cond delay="0"/>
                                          </p:stCondLst>
                                        </p:cTn>
                                        <p:tgtEl>
                                          <p:spTgt spid="42036">
                                            <p:txEl>
                                              <p:pRg st="0" end="0"/>
                                            </p:txEl>
                                          </p:spTgt>
                                        </p:tgtEl>
                                        <p:attrNameLst>
                                          <p:attrName>style.visibility</p:attrName>
                                        </p:attrNameLst>
                                      </p:cBhvr>
                                      <p:to>
                                        <p:strVal val="visible"/>
                                      </p:to>
                                    </p:set>
                                    <p:animEffect transition="in" filter="wipe(up)">
                                      <p:cBhvr>
                                        <p:cTn id="92" dur="75"/>
                                        <p:tgtEl>
                                          <p:spTgt spid="42036">
                                            <p:txEl>
                                              <p:pRg st="0" end="0"/>
                                            </p:txEl>
                                          </p:spTgt>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ntr" presetSubtype="1" fill="hold" grpId="0" nodeType="clickEffect">
                                  <p:stCondLst>
                                    <p:cond delay="0"/>
                                  </p:stCondLst>
                                  <p:iterate type="lt">
                                    <p:tmPct val="100000"/>
                                  </p:iterate>
                                  <p:childTnLst>
                                    <p:set>
                                      <p:cBhvr>
                                        <p:cTn id="96" dur="1" fill="hold">
                                          <p:stCondLst>
                                            <p:cond delay="0"/>
                                          </p:stCondLst>
                                        </p:cTn>
                                        <p:tgtEl>
                                          <p:spTgt spid="42037">
                                            <p:txEl>
                                              <p:pRg st="0" end="0"/>
                                            </p:txEl>
                                          </p:spTgt>
                                        </p:tgtEl>
                                        <p:attrNameLst>
                                          <p:attrName>style.visibility</p:attrName>
                                        </p:attrNameLst>
                                      </p:cBhvr>
                                      <p:to>
                                        <p:strVal val="visible"/>
                                      </p:to>
                                    </p:set>
                                    <p:animEffect transition="in" filter="wipe(up)">
                                      <p:cBhvr>
                                        <p:cTn id="97" dur="75"/>
                                        <p:tgtEl>
                                          <p:spTgt spid="42037">
                                            <p:txEl>
                                              <p:pRg st="0" end="0"/>
                                            </p:txEl>
                                          </p:spTgt>
                                        </p:tgtEl>
                                      </p:cBhvr>
                                    </p:animEffect>
                                  </p:childTnLst>
                                </p:cTn>
                              </p:par>
                            </p:childTnLst>
                          </p:cTn>
                        </p:par>
                      </p:childTnLst>
                    </p:cTn>
                  </p:par>
                  <p:par>
                    <p:cTn id="98" fill="hold">
                      <p:stCondLst>
                        <p:cond delay="indefinite"/>
                      </p:stCondLst>
                      <p:childTnLst>
                        <p:par>
                          <p:cTn id="99" fill="hold">
                            <p:stCondLst>
                              <p:cond delay="0"/>
                            </p:stCondLst>
                            <p:childTnLst>
                              <p:par>
                                <p:cTn id="100" presetID="1" presetClass="entr" presetSubtype="0" fill="hold" nodeType="clickEffect">
                                  <p:stCondLst>
                                    <p:cond delay="0"/>
                                  </p:stCondLst>
                                  <p:childTnLst>
                                    <p:set>
                                      <p:cBhvr>
                                        <p:cTn id="101" dur="1" fill="hold">
                                          <p:stCondLst>
                                            <p:cond delay="499"/>
                                          </p:stCondLst>
                                        </p:cTn>
                                        <p:tgtEl>
                                          <p:spTgt spid="4"/>
                                        </p:tgtEl>
                                        <p:attrNameLst>
                                          <p:attrName>style.visibility</p:attrName>
                                        </p:attrNameLst>
                                      </p:cBhvr>
                                      <p:to>
                                        <p:strVal val="visible"/>
                                      </p:to>
                                    </p:set>
                                  </p:childTnLst>
                                </p:cTn>
                              </p:par>
                            </p:childTnLst>
                          </p:cTn>
                        </p:par>
                      </p:childTnLst>
                    </p:cTn>
                  </p:par>
                  <p:par>
                    <p:cTn id="102" fill="hold">
                      <p:stCondLst>
                        <p:cond delay="indefinite"/>
                      </p:stCondLst>
                      <p:childTnLst>
                        <p:par>
                          <p:cTn id="103" fill="hold">
                            <p:stCondLst>
                              <p:cond delay="0"/>
                            </p:stCondLst>
                            <p:childTnLst>
                              <p:par>
                                <p:cTn id="104" presetID="9" presetClass="entr" presetSubtype="0" fill="hold" grpId="0" nodeType="clickEffect">
                                  <p:stCondLst>
                                    <p:cond delay="0"/>
                                  </p:stCondLst>
                                  <p:childTnLst>
                                    <p:set>
                                      <p:cBhvr>
                                        <p:cTn id="105" dur="1" fill="hold">
                                          <p:stCondLst>
                                            <p:cond delay="0"/>
                                          </p:stCondLst>
                                        </p:cTn>
                                        <p:tgtEl>
                                          <p:spTgt spid="42038"/>
                                        </p:tgtEl>
                                        <p:attrNameLst>
                                          <p:attrName>style.visibility</p:attrName>
                                        </p:attrNameLst>
                                      </p:cBhvr>
                                      <p:to>
                                        <p:strVal val="visible"/>
                                      </p:to>
                                    </p:set>
                                    <p:animEffect transition="in" filter="dissolve">
                                      <p:cBhvr>
                                        <p:cTn id="106" dur="500"/>
                                        <p:tgtEl>
                                          <p:spTgt spid="42038"/>
                                        </p:tgtEl>
                                      </p:cBhvr>
                                    </p:animEffect>
                                  </p:childTnLst>
                                </p:cTn>
                              </p:par>
                            </p:childTnLst>
                          </p:cTn>
                        </p:par>
                      </p:childTnLst>
                    </p:cTn>
                  </p:par>
                  <p:par>
                    <p:cTn id="107" fill="hold">
                      <p:stCondLst>
                        <p:cond delay="indefinite"/>
                      </p:stCondLst>
                      <p:childTnLst>
                        <p:par>
                          <p:cTn id="108" fill="hold">
                            <p:stCondLst>
                              <p:cond delay="0"/>
                            </p:stCondLst>
                            <p:childTnLst>
                              <p:par>
                                <p:cTn id="109" presetID="9" presetClass="entr" presetSubtype="0" fill="hold" grpId="0" nodeType="clickEffect">
                                  <p:stCondLst>
                                    <p:cond delay="0"/>
                                  </p:stCondLst>
                                  <p:childTnLst>
                                    <p:set>
                                      <p:cBhvr>
                                        <p:cTn id="110" dur="1" fill="hold">
                                          <p:stCondLst>
                                            <p:cond delay="0"/>
                                          </p:stCondLst>
                                        </p:cTn>
                                        <p:tgtEl>
                                          <p:spTgt spid="42039"/>
                                        </p:tgtEl>
                                        <p:attrNameLst>
                                          <p:attrName>style.visibility</p:attrName>
                                        </p:attrNameLst>
                                      </p:cBhvr>
                                      <p:to>
                                        <p:strVal val="visible"/>
                                      </p:to>
                                    </p:set>
                                    <p:animEffect transition="in" filter="dissolve">
                                      <p:cBhvr>
                                        <p:cTn id="111" dur="500"/>
                                        <p:tgtEl>
                                          <p:spTgt spid="420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6" grpId="0" animBg="1" autoUpdateAnimBg="0"/>
      <p:bldP spid="41988" grpId="0" autoUpdateAnimBg="0" build="p"/>
      <p:bldP spid="41999" grpId="0" autoUpdateAnimBg="0" build="p"/>
      <p:bldP spid="42000" grpId="0" autoUpdateAnimBg="0" build="p"/>
      <p:bldP spid="42036" grpId="0" autoUpdateAnimBg="0" build="p"/>
      <p:bldP spid="42037" grpId="0" autoUpdateAnimBg="0" build="p"/>
      <p:bldP spid="42038" grpId="0" animBg="1" autoUpdateAnimBg="0"/>
      <p:bldP spid="42039" grpId="0" animBg="1"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Number Placeholder 2"/>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12BFA1B5-5FF2-417F-97C6-046B5CA65B35}" type="slidenum">
              <a:rPr lang="zh-CN" altLang="zh-CN">
                <a:latin typeface="Arial Black" panose="020B0A04020102020204" pitchFamily="34" charset="0"/>
              </a:rPr>
            </a:fld>
            <a:endParaRPr lang="zh-CN" altLang="zh-CN">
              <a:latin typeface="Arial Black" panose="020B0A04020102020204" pitchFamily="34" charset="0"/>
            </a:endParaRPr>
          </a:p>
        </p:txBody>
      </p:sp>
      <p:sp>
        <p:nvSpPr>
          <p:cNvPr id="46083" name="Date Placeholder 3"/>
          <p:cNvSpPr>
            <a:spLocks noGrp="1"/>
          </p:cNvSpPr>
          <p:nvPr>
            <p:ph type="dt"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372FA3B5-E2D1-438A-B8FD-6BC202216111}" type="datetime1">
              <a:rPr lang="zh-CN" altLang="en-US"/>
            </a:fld>
            <a:endParaRPr lang="zh-CN" altLang="zh-CN"/>
          </a:p>
        </p:txBody>
      </p:sp>
      <p:pic>
        <p:nvPicPr>
          <p:cNvPr id="46084" name="Picture 2" descr="0712"/>
          <p:cNvPicPr>
            <a:picLocks noChangeAspect="1" noChangeArrowheads="1"/>
          </p:cNvPicPr>
          <p:nvPr/>
        </p:nvPicPr>
        <p:blipFill>
          <a:blip r:embed="rId1">
            <a:extLst>
              <a:ext uri="{28A0092B-C50C-407E-A947-70E740481C1C}">
                <a14:useLocalDpi xmlns:a14="http://schemas.microsoft.com/office/drawing/2010/main" val="0"/>
              </a:ext>
            </a:extLst>
          </a:blip>
          <a:srcRect l="28761"/>
          <a:stretch>
            <a:fillRect/>
          </a:stretch>
        </p:blipFill>
        <p:spPr bwMode="auto">
          <a:xfrm>
            <a:off x="4965700" y="2060575"/>
            <a:ext cx="4178300" cy="2544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085" name="Text Box 3"/>
          <p:cNvSpPr txBox="1">
            <a:spLocks noChangeArrowheads="1"/>
          </p:cNvSpPr>
          <p:nvPr/>
        </p:nvSpPr>
        <p:spPr bwMode="auto">
          <a:xfrm>
            <a:off x="395288" y="908050"/>
            <a:ext cx="5160962"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zh-CN" sz="2600" b="1">
                <a:solidFill>
                  <a:srgbClr val="FF0066"/>
                </a:solidFill>
              </a:rPr>
              <a:t>使用稳压管需要注意的几个问题：</a:t>
            </a:r>
            <a:endParaRPr lang="zh-CN" altLang="zh-CN" sz="2600" b="1">
              <a:solidFill>
                <a:srgbClr val="FF0066"/>
              </a:solidFill>
            </a:endParaRPr>
          </a:p>
        </p:txBody>
      </p:sp>
      <p:sp>
        <p:nvSpPr>
          <p:cNvPr id="45060" name="Text Box 4"/>
          <p:cNvSpPr txBox="1">
            <a:spLocks noChangeArrowheads="1"/>
          </p:cNvSpPr>
          <p:nvPr/>
        </p:nvSpPr>
        <p:spPr bwMode="auto">
          <a:xfrm>
            <a:off x="179388" y="2052638"/>
            <a:ext cx="5724525" cy="56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pPr>
            <a:r>
              <a:rPr lang="zh-CN" altLang="zh-CN" sz="2600" b="1">
                <a:latin typeface="Garamond" panose="02020404030301010803" pitchFamily="18" charset="0"/>
                <a:ea typeface="ˎ̥"/>
                <a:cs typeface="ˎ̥"/>
              </a:rPr>
              <a:t> </a:t>
            </a:r>
            <a:r>
              <a:rPr lang="zh-CN" altLang="zh-CN" sz="2600" b="1">
                <a:solidFill>
                  <a:srgbClr val="FF0000"/>
                </a:solidFill>
                <a:latin typeface="Times New Roman" panose="02020603050405020304" pitchFamily="18" charset="0"/>
                <a:ea typeface="ˎ̥"/>
                <a:cs typeface="ˎ̥"/>
              </a:rPr>
              <a:t>1.</a:t>
            </a:r>
            <a:r>
              <a:rPr lang="zh-CN" altLang="zh-CN" sz="2600" b="1">
                <a:latin typeface="Times New Roman" panose="02020603050405020304" pitchFamily="18" charset="0"/>
                <a:ea typeface="ˎ̥"/>
                <a:cs typeface="ˎ̥"/>
              </a:rPr>
              <a:t> </a:t>
            </a:r>
            <a:r>
              <a:rPr lang="zh-CN" altLang="zh-CN" sz="2600" b="1">
                <a:latin typeface="Times New Roman" panose="02020603050405020304" pitchFamily="18" charset="0"/>
              </a:rPr>
              <a:t>保证管子</a:t>
            </a:r>
            <a:r>
              <a:rPr lang="zh-CN" altLang="zh-CN" sz="2600" b="1">
                <a:solidFill>
                  <a:srgbClr val="0000FF"/>
                </a:solidFill>
                <a:latin typeface="Times New Roman" panose="02020603050405020304" pitchFamily="18" charset="0"/>
              </a:rPr>
              <a:t>工作在反向击穿区</a:t>
            </a:r>
            <a:r>
              <a:rPr lang="zh-CN" altLang="zh-CN" sz="2600" b="1">
                <a:latin typeface="Times New Roman" panose="02020603050405020304" pitchFamily="18" charset="0"/>
              </a:rPr>
              <a:t>；</a:t>
            </a:r>
            <a:endParaRPr lang="zh-CN" altLang="zh-CN"/>
          </a:p>
        </p:txBody>
      </p:sp>
      <p:sp>
        <p:nvSpPr>
          <p:cNvPr id="45061" name="Text Box 5"/>
          <p:cNvSpPr txBox="1">
            <a:spLocks noChangeArrowheads="1"/>
          </p:cNvSpPr>
          <p:nvPr/>
        </p:nvSpPr>
        <p:spPr bwMode="auto">
          <a:xfrm>
            <a:off x="266700" y="2771775"/>
            <a:ext cx="5961063" cy="56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pPr>
            <a:r>
              <a:rPr lang="zh-CN" altLang="zh-CN" sz="2600" b="1">
                <a:solidFill>
                  <a:srgbClr val="FF0000"/>
                </a:solidFill>
                <a:latin typeface="Times New Roman" panose="02020603050405020304" pitchFamily="18" charset="0"/>
                <a:ea typeface="ˎ̥"/>
                <a:cs typeface="ˎ̥"/>
              </a:rPr>
              <a:t>2.</a:t>
            </a:r>
            <a:r>
              <a:rPr lang="zh-CN" altLang="zh-CN" sz="2600" b="1">
                <a:solidFill>
                  <a:srgbClr val="0000FF"/>
                </a:solidFill>
                <a:latin typeface="Times New Roman" panose="02020603050405020304" pitchFamily="18" charset="0"/>
                <a:ea typeface="ˎ̥"/>
                <a:cs typeface="ˎ̥"/>
              </a:rPr>
              <a:t> </a:t>
            </a:r>
            <a:r>
              <a:rPr lang="zh-CN" altLang="zh-CN" sz="2600" b="1">
                <a:latin typeface="Times New Roman" panose="02020603050405020304" pitchFamily="18" charset="0"/>
              </a:rPr>
              <a:t>稳压管应</a:t>
            </a:r>
            <a:r>
              <a:rPr lang="zh-CN" altLang="zh-CN" sz="2600" b="1">
                <a:solidFill>
                  <a:srgbClr val="0000FF"/>
                </a:solidFill>
                <a:latin typeface="Times New Roman" panose="02020603050405020304" pitchFamily="18" charset="0"/>
              </a:rPr>
              <a:t>与负载电阻</a:t>
            </a:r>
            <a:r>
              <a:rPr lang="zh-CN" altLang="zh-CN" sz="2600" b="1">
                <a:latin typeface="Times New Roman" panose="02020603050405020304" pitchFamily="18" charset="0"/>
                <a:ea typeface="ˎ̥"/>
                <a:cs typeface="ˎ̥"/>
              </a:rPr>
              <a:t> </a:t>
            </a:r>
            <a:r>
              <a:rPr lang="zh-CN" altLang="zh-CN" sz="2600" b="1" i="1">
                <a:solidFill>
                  <a:srgbClr val="0000FF"/>
                </a:solidFill>
                <a:latin typeface="Times New Roman" panose="02020603050405020304" pitchFamily="18" charset="0"/>
                <a:ea typeface="ˎ̥"/>
                <a:cs typeface="ˎ̥"/>
              </a:rPr>
              <a:t>R</a:t>
            </a:r>
            <a:r>
              <a:rPr lang="zh-CN" altLang="zh-CN" sz="2600" b="1" baseline="-25000">
                <a:solidFill>
                  <a:srgbClr val="0000FF"/>
                </a:solidFill>
                <a:latin typeface="Times New Roman" panose="02020603050405020304" pitchFamily="18" charset="0"/>
                <a:ea typeface="ˎ̥"/>
                <a:cs typeface="ˎ̥"/>
              </a:rPr>
              <a:t>L</a:t>
            </a:r>
            <a:r>
              <a:rPr lang="zh-CN" altLang="zh-CN" sz="2600" b="1" baseline="-25000">
                <a:latin typeface="Garamond" panose="02020404030301010803" pitchFamily="18" charset="0"/>
                <a:ea typeface="ˎ̥"/>
                <a:cs typeface="ˎ̥"/>
              </a:rPr>
              <a:t> </a:t>
            </a:r>
            <a:r>
              <a:rPr lang="zh-CN" altLang="zh-CN" sz="2600" b="1">
                <a:solidFill>
                  <a:srgbClr val="0000FF"/>
                </a:solidFill>
                <a:latin typeface="Times New Roman" panose="02020603050405020304" pitchFamily="18" charset="0"/>
              </a:rPr>
              <a:t>并联</a:t>
            </a:r>
            <a:r>
              <a:rPr lang="zh-CN" altLang="zh-CN" sz="2600" b="1">
                <a:latin typeface="Times New Roman" panose="02020603050405020304" pitchFamily="18" charset="0"/>
              </a:rPr>
              <a:t>；</a:t>
            </a:r>
            <a:endParaRPr lang="zh-CN" altLang="zh-CN"/>
          </a:p>
        </p:txBody>
      </p:sp>
      <p:sp>
        <p:nvSpPr>
          <p:cNvPr id="45062" name="Text Box 6"/>
          <p:cNvSpPr txBox="1">
            <a:spLocks noChangeArrowheads="1"/>
          </p:cNvSpPr>
          <p:nvPr/>
        </p:nvSpPr>
        <p:spPr bwMode="auto">
          <a:xfrm>
            <a:off x="271463" y="3429000"/>
            <a:ext cx="4876800" cy="152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pPr>
            <a:r>
              <a:rPr lang="zh-CN" altLang="zh-CN" sz="2600" b="1">
                <a:solidFill>
                  <a:srgbClr val="FF0000"/>
                </a:solidFill>
                <a:latin typeface="Times New Roman" panose="02020603050405020304" pitchFamily="18" charset="0"/>
                <a:ea typeface="ˎ̥"/>
                <a:cs typeface="ˎ̥"/>
              </a:rPr>
              <a:t>3.</a:t>
            </a:r>
            <a:r>
              <a:rPr lang="zh-CN" altLang="zh-CN" sz="2600" b="1">
                <a:latin typeface="Times New Roman" panose="02020603050405020304" pitchFamily="18" charset="0"/>
                <a:ea typeface="ˎ̥"/>
                <a:cs typeface="ˎ̥"/>
              </a:rPr>
              <a:t> </a:t>
            </a:r>
            <a:r>
              <a:rPr lang="zh-CN" altLang="zh-CN" sz="2600" b="1">
                <a:latin typeface="Times New Roman" panose="02020603050405020304" pitchFamily="18" charset="0"/>
              </a:rPr>
              <a:t>必须限制流过稳压管的电流</a:t>
            </a:r>
            <a:r>
              <a:rPr lang="zh-CN" altLang="zh-CN" sz="2600" b="1">
                <a:latin typeface="Times New Roman" panose="02020603050405020304" pitchFamily="18" charset="0"/>
                <a:ea typeface="ˎ̥"/>
                <a:cs typeface="ˎ̥"/>
              </a:rPr>
              <a:t> </a:t>
            </a:r>
            <a:r>
              <a:rPr lang="zh-CN" altLang="zh-CN" sz="2600" b="1" i="1">
                <a:solidFill>
                  <a:srgbClr val="0000FF"/>
                </a:solidFill>
                <a:latin typeface="Times New Roman" panose="02020603050405020304" pitchFamily="18" charset="0"/>
                <a:ea typeface="ˎ̥"/>
                <a:cs typeface="ˎ̥"/>
              </a:rPr>
              <a:t>I</a:t>
            </a:r>
            <a:r>
              <a:rPr lang="zh-CN" altLang="zh-CN" sz="2600" b="1" baseline="-25000">
                <a:solidFill>
                  <a:srgbClr val="0000FF"/>
                </a:solidFill>
                <a:latin typeface="Times New Roman" panose="02020603050405020304" pitchFamily="18" charset="0"/>
                <a:ea typeface="ˎ̥"/>
                <a:cs typeface="ˎ̥"/>
              </a:rPr>
              <a:t>Z</a:t>
            </a:r>
            <a:r>
              <a:rPr lang="zh-CN" altLang="zh-CN" sz="2600" b="1">
                <a:solidFill>
                  <a:srgbClr val="0000FF"/>
                </a:solidFill>
                <a:latin typeface="Times New Roman" panose="02020603050405020304" pitchFamily="18" charset="0"/>
              </a:rPr>
              <a:t>，不能超过规定值</a:t>
            </a:r>
            <a:r>
              <a:rPr lang="zh-CN" altLang="zh-CN" sz="2600" b="1">
                <a:latin typeface="Times New Roman" panose="02020603050405020304" pitchFamily="18" charset="0"/>
              </a:rPr>
              <a:t>，以免因过热而烧毁管子。</a:t>
            </a:r>
            <a:endParaRPr lang="zh-CN"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5060"/>
                                        </p:tgtEl>
                                        <p:attrNameLst>
                                          <p:attrName>style.visibility</p:attrName>
                                        </p:attrNameLst>
                                      </p:cBhvr>
                                      <p:to>
                                        <p:strVal val="visible"/>
                                      </p:to>
                                    </p:set>
                                    <p:animEffect transition="in" filter="blinds(horizontal)">
                                      <p:cBhvr>
                                        <p:cTn id="7" dur="500"/>
                                        <p:tgtEl>
                                          <p:spTgt spid="4506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5061"/>
                                        </p:tgtEl>
                                        <p:attrNameLst>
                                          <p:attrName>style.visibility</p:attrName>
                                        </p:attrNameLst>
                                      </p:cBhvr>
                                      <p:to>
                                        <p:strVal val="visible"/>
                                      </p:to>
                                    </p:set>
                                    <p:animEffect transition="in" filter="blinds(horizontal)">
                                      <p:cBhvr>
                                        <p:cTn id="12" dur="500"/>
                                        <p:tgtEl>
                                          <p:spTgt spid="45061"/>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5062"/>
                                        </p:tgtEl>
                                        <p:attrNameLst>
                                          <p:attrName>style.visibility</p:attrName>
                                        </p:attrNameLst>
                                      </p:cBhvr>
                                      <p:to>
                                        <p:strVal val="visible"/>
                                      </p:to>
                                    </p:set>
                                    <p:animEffect transition="in" filter="blinds(horizontal)">
                                      <p:cBhvr>
                                        <p:cTn id="17" dur="500"/>
                                        <p:tgtEl>
                                          <p:spTgt spid="450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60" grpId="0" autoUpdateAnimBg="0"/>
      <p:bldP spid="45061" grpId="0" autoUpdateAnimBg="0"/>
      <p:bldP spid="45062" grpId="0"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Slide Number Placeholder 2"/>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B9110578-490A-4F1B-ABF1-B1EA26BD8D23}" type="slidenum">
              <a:rPr lang="zh-CN" altLang="zh-CN">
                <a:latin typeface="Arial Black" panose="020B0A04020102020204" pitchFamily="34" charset="0"/>
              </a:rPr>
            </a:fld>
            <a:endParaRPr lang="zh-CN" altLang="zh-CN">
              <a:latin typeface="Arial Black" panose="020B0A04020102020204" pitchFamily="34" charset="0"/>
            </a:endParaRPr>
          </a:p>
        </p:txBody>
      </p:sp>
      <p:sp>
        <p:nvSpPr>
          <p:cNvPr id="4100" name="Date Placeholder 3"/>
          <p:cNvSpPr>
            <a:spLocks noGrp="1"/>
          </p:cNvSpPr>
          <p:nvPr>
            <p:ph type="dt"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AF4D0925-C9FA-4EAB-89D2-21DCE5680960}" type="datetime1">
              <a:rPr lang="zh-CN" altLang="en-US"/>
            </a:fld>
            <a:endParaRPr lang="zh-CN" altLang="zh-CN"/>
          </a:p>
        </p:txBody>
      </p:sp>
      <p:sp>
        <p:nvSpPr>
          <p:cNvPr id="43010" name="Text Box 2"/>
          <p:cNvSpPr txBox="1">
            <a:spLocks noChangeArrowheads="1"/>
          </p:cNvSpPr>
          <p:nvPr/>
        </p:nvSpPr>
        <p:spPr bwMode="auto">
          <a:xfrm>
            <a:off x="1036638" y="1535113"/>
            <a:ext cx="3687762"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zh-CN" sz="2600" b="1">
                <a:solidFill>
                  <a:srgbClr val="0000FF"/>
                </a:solidFill>
                <a:latin typeface="Times New Roman" panose="02020603050405020304" pitchFamily="18" charset="0"/>
                <a:ea typeface="ˎ̥"/>
                <a:cs typeface="ˎ̥"/>
              </a:rPr>
              <a:t>1.</a:t>
            </a:r>
            <a:r>
              <a:rPr lang="zh-CN" altLang="zh-CN" sz="2600" b="1">
                <a:solidFill>
                  <a:srgbClr val="0000FF"/>
                </a:solidFill>
                <a:latin typeface="Garamond" panose="02020404030301010803" pitchFamily="18" charset="0"/>
                <a:ea typeface="ˎ̥"/>
                <a:cs typeface="ˎ̥"/>
              </a:rPr>
              <a:t>    </a:t>
            </a:r>
            <a:r>
              <a:rPr lang="zh-CN" altLang="zh-CN" sz="2600" b="1">
                <a:solidFill>
                  <a:srgbClr val="0000FF"/>
                </a:solidFill>
                <a:latin typeface="Times New Roman" panose="02020603050405020304" pitchFamily="18" charset="0"/>
              </a:rPr>
              <a:t>稳定电压</a:t>
            </a:r>
            <a:r>
              <a:rPr lang="zh-CN" altLang="zh-CN" sz="2600" b="1">
                <a:solidFill>
                  <a:srgbClr val="0000FF"/>
                </a:solidFill>
                <a:latin typeface="Times New Roman" panose="02020603050405020304" pitchFamily="18" charset="0"/>
                <a:ea typeface="ˎ̥"/>
                <a:cs typeface="ˎ̥"/>
              </a:rPr>
              <a:t> </a:t>
            </a:r>
            <a:r>
              <a:rPr lang="zh-CN" altLang="zh-CN" sz="2600" b="1" i="1">
                <a:solidFill>
                  <a:srgbClr val="0000FF"/>
                </a:solidFill>
                <a:latin typeface="Times New Roman" panose="02020603050405020304" pitchFamily="18" charset="0"/>
                <a:ea typeface="方正琥珀繁体"/>
                <a:cs typeface="方正琥珀繁体"/>
              </a:rPr>
              <a:t>U</a:t>
            </a:r>
            <a:r>
              <a:rPr lang="zh-CN" altLang="zh-CN" sz="2600" b="1" baseline="-25000">
                <a:solidFill>
                  <a:srgbClr val="0000FF"/>
                </a:solidFill>
                <a:latin typeface="Times New Roman" panose="02020603050405020304" pitchFamily="18" charset="0"/>
                <a:ea typeface="方正琥珀繁体"/>
                <a:cs typeface="方正琥珀繁体"/>
              </a:rPr>
              <a:t>Z</a:t>
            </a:r>
            <a:endParaRPr lang="zh-CN" altLang="zh-CN"/>
          </a:p>
        </p:txBody>
      </p:sp>
      <p:sp>
        <p:nvSpPr>
          <p:cNvPr id="43011" name="Text Box 3"/>
          <p:cNvSpPr txBox="1">
            <a:spLocks noChangeArrowheads="1"/>
          </p:cNvSpPr>
          <p:nvPr/>
        </p:nvSpPr>
        <p:spPr bwMode="auto">
          <a:xfrm>
            <a:off x="1066800" y="3852863"/>
            <a:ext cx="2916238"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zh-CN" sz="2600" b="1">
                <a:solidFill>
                  <a:srgbClr val="0000FF"/>
                </a:solidFill>
                <a:latin typeface="Times New Roman" panose="02020603050405020304" pitchFamily="18" charset="0"/>
                <a:ea typeface="ˎ̥"/>
                <a:cs typeface="ˎ̥"/>
              </a:rPr>
              <a:t>3.</a:t>
            </a:r>
            <a:r>
              <a:rPr lang="zh-CN" altLang="zh-CN" sz="2600" b="1">
                <a:solidFill>
                  <a:srgbClr val="0000FF"/>
                </a:solidFill>
                <a:latin typeface="Garamond" panose="02020404030301010803" pitchFamily="18" charset="0"/>
                <a:ea typeface="ˎ̥"/>
                <a:cs typeface="ˎ̥"/>
              </a:rPr>
              <a:t>   </a:t>
            </a:r>
            <a:r>
              <a:rPr lang="zh-CN" altLang="zh-CN" sz="2600" b="1">
                <a:solidFill>
                  <a:srgbClr val="0000FF"/>
                </a:solidFill>
                <a:latin typeface="Times New Roman" panose="02020603050405020304" pitchFamily="18" charset="0"/>
              </a:rPr>
              <a:t>动态电阻</a:t>
            </a:r>
            <a:r>
              <a:rPr lang="zh-CN" altLang="zh-CN" sz="2600" b="1">
                <a:solidFill>
                  <a:srgbClr val="0000FF"/>
                </a:solidFill>
                <a:latin typeface="Times New Roman" panose="02020603050405020304" pitchFamily="18" charset="0"/>
                <a:ea typeface="ˎ̥"/>
                <a:cs typeface="ˎ̥"/>
              </a:rPr>
              <a:t> </a:t>
            </a:r>
            <a:r>
              <a:rPr lang="zh-CN" altLang="zh-CN" sz="2600" b="1" i="1">
                <a:solidFill>
                  <a:srgbClr val="0000FF"/>
                </a:solidFill>
                <a:latin typeface="Times New Roman" panose="02020603050405020304" pitchFamily="18" charset="0"/>
                <a:ea typeface="ˎ̥"/>
                <a:cs typeface="ˎ̥"/>
              </a:rPr>
              <a:t>r</a:t>
            </a:r>
            <a:r>
              <a:rPr lang="zh-CN" altLang="zh-CN" sz="2600" b="1" baseline="-25000">
                <a:solidFill>
                  <a:srgbClr val="0000FF"/>
                </a:solidFill>
                <a:latin typeface="Times New Roman" panose="02020603050405020304" pitchFamily="18" charset="0"/>
                <a:ea typeface="ˎ̥"/>
                <a:cs typeface="ˎ̥"/>
              </a:rPr>
              <a:t>Z</a:t>
            </a:r>
            <a:r>
              <a:rPr lang="zh-CN" altLang="zh-CN" sz="2600" b="1">
                <a:solidFill>
                  <a:srgbClr val="0000FF"/>
                </a:solidFill>
                <a:latin typeface="Times New Roman" panose="02020603050405020304" pitchFamily="18" charset="0"/>
              </a:rPr>
              <a:t> </a:t>
            </a:r>
            <a:endParaRPr lang="zh-CN" altLang="zh-CN"/>
          </a:p>
        </p:txBody>
      </p:sp>
      <p:sp>
        <p:nvSpPr>
          <p:cNvPr id="43012" name="Text Box 4"/>
          <p:cNvSpPr txBox="1">
            <a:spLocks noChangeArrowheads="1"/>
          </p:cNvSpPr>
          <p:nvPr/>
        </p:nvSpPr>
        <p:spPr bwMode="auto">
          <a:xfrm>
            <a:off x="1047750" y="2509838"/>
            <a:ext cx="283845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zh-CN" sz="2600" b="1">
                <a:solidFill>
                  <a:srgbClr val="0000FF"/>
                </a:solidFill>
                <a:latin typeface="Times New Roman" panose="02020603050405020304" pitchFamily="18" charset="0"/>
                <a:ea typeface="ˎ̥"/>
                <a:cs typeface="ˎ̥"/>
              </a:rPr>
              <a:t>2.</a:t>
            </a:r>
            <a:r>
              <a:rPr lang="zh-CN" altLang="zh-CN" sz="2600" b="1">
                <a:solidFill>
                  <a:srgbClr val="0000FF"/>
                </a:solidFill>
                <a:latin typeface="Garamond" panose="02020404030301010803" pitchFamily="18" charset="0"/>
                <a:ea typeface="ˎ̥"/>
                <a:cs typeface="ˎ̥"/>
              </a:rPr>
              <a:t>  </a:t>
            </a:r>
            <a:r>
              <a:rPr lang="zh-CN" altLang="zh-CN" sz="2600" b="1">
                <a:solidFill>
                  <a:srgbClr val="0000FF"/>
                </a:solidFill>
                <a:latin typeface="Times New Roman" panose="02020603050405020304" pitchFamily="18" charset="0"/>
              </a:rPr>
              <a:t>稳定电流</a:t>
            </a:r>
            <a:r>
              <a:rPr lang="zh-CN" altLang="zh-CN" sz="2600" b="1">
                <a:solidFill>
                  <a:srgbClr val="0000FF"/>
                </a:solidFill>
                <a:latin typeface="Times New Roman" panose="02020603050405020304" pitchFamily="18" charset="0"/>
                <a:ea typeface="ˎ̥"/>
                <a:cs typeface="ˎ̥"/>
              </a:rPr>
              <a:t> </a:t>
            </a:r>
            <a:r>
              <a:rPr lang="zh-CN" altLang="zh-CN" sz="2600" b="1" i="1">
                <a:solidFill>
                  <a:srgbClr val="0000FF"/>
                </a:solidFill>
                <a:latin typeface="Times New Roman" panose="02020603050405020304" pitchFamily="18" charset="0"/>
                <a:ea typeface="方正琥珀繁体"/>
                <a:cs typeface="方正琥珀繁体"/>
              </a:rPr>
              <a:t>I</a:t>
            </a:r>
            <a:r>
              <a:rPr lang="zh-CN" altLang="zh-CN" sz="2600" b="1" baseline="-25000">
                <a:solidFill>
                  <a:srgbClr val="0000FF"/>
                </a:solidFill>
                <a:latin typeface="Times New Roman" panose="02020603050405020304" pitchFamily="18" charset="0"/>
                <a:ea typeface="方正琥珀繁体"/>
                <a:cs typeface="方正琥珀繁体"/>
              </a:rPr>
              <a:t>Z</a:t>
            </a:r>
            <a:r>
              <a:rPr lang="zh-CN" altLang="zh-CN" sz="2600" b="1" baseline="-25000">
                <a:solidFill>
                  <a:srgbClr val="0000FF"/>
                </a:solidFill>
                <a:latin typeface="Times New Roman" panose="02020603050405020304" pitchFamily="18" charset="0"/>
              </a:rPr>
              <a:t> </a:t>
            </a:r>
            <a:endParaRPr lang="zh-CN" altLang="zh-CN"/>
          </a:p>
        </p:txBody>
      </p:sp>
      <p:graphicFrame>
        <p:nvGraphicFramePr>
          <p:cNvPr id="43013" name="Object 5"/>
          <p:cNvGraphicFramePr>
            <a:graphicFrameLocks noChangeAspect="1"/>
          </p:cNvGraphicFramePr>
          <p:nvPr/>
        </p:nvGraphicFramePr>
        <p:xfrm>
          <a:off x="1544638" y="4310063"/>
          <a:ext cx="1503362" cy="1012825"/>
        </p:xfrm>
        <a:graphic>
          <a:graphicData uri="http://schemas.openxmlformats.org/presentationml/2006/ole">
            <mc:AlternateContent xmlns:mc="http://schemas.openxmlformats.org/markup-compatibility/2006">
              <mc:Choice xmlns:v="urn:schemas-microsoft-com:vml" Requires="v">
                <p:oleObj spid="_x0000_s4131" name="" r:id="rId1" imgW="661035" imgH="445135" progId="Equation.3">
                  <p:embed/>
                </p:oleObj>
              </mc:Choice>
              <mc:Fallback>
                <p:oleObj name="" r:id="rId1" imgW="661035" imgH="445135" progId="Equation.3">
                  <p:embed/>
                  <p:pic>
                    <p:nvPicPr>
                      <p:cNvPr id="0" name="Object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4638" y="4310063"/>
                        <a:ext cx="1503362" cy="101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3014" name="Text Box 6"/>
          <p:cNvSpPr txBox="1">
            <a:spLocks noChangeArrowheads="1"/>
          </p:cNvSpPr>
          <p:nvPr/>
        </p:nvSpPr>
        <p:spPr bwMode="auto">
          <a:xfrm>
            <a:off x="990600" y="1947863"/>
            <a:ext cx="78486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zh-CN" sz="2600" b="1">
                <a:latin typeface="Times New Roman" panose="02020603050405020304" pitchFamily="18" charset="0"/>
              </a:rPr>
              <a:t>稳压管工作在反向击穿区时的稳定工作电压。</a:t>
            </a:r>
            <a:endParaRPr lang="zh-CN" altLang="zh-CN"/>
          </a:p>
        </p:txBody>
      </p:sp>
      <p:sp>
        <p:nvSpPr>
          <p:cNvPr id="43015" name="Text Box 7"/>
          <p:cNvSpPr txBox="1">
            <a:spLocks noChangeArrowheads="1"/>
          </p:cNvSpPr>
          <p:nvPr/>
        </p:nvSpPr>
        <p:spPr bwMode="auto">
          <a:xfrm>
            <a:off x="304800" y="2982913"/>
            <a:ext cx="8534400" cy="88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zh-CN" sz="2600" b="1">
                <a:latin typeface="Garamond" panose="02020404030301010803" pitchFamily="18" charset="0"/>
                <a:ea typeface="ˎ̥"/>
                <a:cs typeface="ˎ̥"/>
              </a:rPr>
              <a:t>        </a:t>
            </a:r>
            <a:r>
              <a:rPr lang="zh-CN" altLang="zh-CN" sz="2600" b="1">
                <a:latin typeface="Times New Roman" panose="02020603050405020304" pitchFamily="18" charset="0"/>
              </a:rPr>
              <a:t>正常工作的参考电流。</a:t>
            </a:r>
            <a:r>
              <a:rPr lang="zh-CN" altLang="zh-CN" sz="2600" b="1" i="1">
                <a:latin typeface="Times New Roman" panose="02020603050405020304" pitchFamily="18" charset="0"/>
                <a:ea typeface="ˎ̥"/>
                <a:cs typeface="ˎ̥"/>
              </a:rPr>
              <a:t>I</a:t>
            </a:r>
            <a:r>
              <a:rPr lang="zh-CN" altLang="zh-CN" sz="2600" b="1">
                <a:latin typeface="Times New Roman" panose="02020603050405020304" pitchFamily="18" charset="0"/>
                <a:ea typeface="ˎ̥"/>
                <a:cs typeface="ˎ̥"/>
              </a:rPr>
              <a:t> &lt; </a:t>
            </a:r>
            <a:r>
              <a:rPr lang="zh-CN" altLang="zh-CN" sz="2600" b="1" i="1">
                <a:latin typeface="Times New Roman" panose="02020603050405020304" pitchFamily="18" charset="0"/>
                <a:ea typeface="ˎ̥"/>
                <a:cs typeface="ˎ̥"/>
              </a:rPr>
              <a:t>I</a:t>
            </a:r>
            <a:r>
              <a:rPr lang="zh-CN" altLang="zh-CN" sz="2600" b="1" baseline="-25000">
                <a:latin typeface="Times New Roman" panose="02020603050405020304" pitchFamily="18" charset="0"/>
                <a:ea typeface="ˎ̥"/>
                <a:cs typeface="ˎ̥"/>
              </a:rPr>
              <a:t>Z </a:t>
            </a:r>
            <a:r>
              <a:rPr lang="zh-CN" altLang="zh-CN" sz="2600" b="1">
                <a:latin typeface="Times New Roman" panose="02020603050405020304" pitchFamily="18" charset="0"/>
              </a:rPr>
              <a:t>时</a:t>
            </a:r>
            <a:r>
              <a:rPr lang="zh-CN" altLang="zh-CN" sz="2600" b="1">
                <a:latin typeface="Times New Roman" panose="02020603050405020304" pitchFamily="18" charset="0"/>
                <a:ea typeface="ˎ̥"/>
                <a:cs typeface="ˎ̥"/>
              </a:rPr>
              <a:t> </a:t>
            </a:r>
            <a:r>
              <a:rPr lang="zh-CN" altLang="zh-CN" sz="2600" b="1">
                <a:latin typeface="Times New Roman" panose="02020603050405020304" pitchFamily="18" charset="0"/>
              </a:rPr>
              <a:t>，管子的稳压性能差；</a:t>
            </a:r>
            <a:r>
              <a:rPr lang="zh-CN" altLang="zh-CN" sz="2600" b="1">
                <a:latin typeface="Times New Roman" panose="02020603050405020304" pitchFamily="18" charset="0"/>
                <a:ea typeface="ˎ̥"/>
                <a:cs typeface="ˎ̥"/>
              </a:rPr>
              <a:t> </a:t>
            </a:r>
            <a:r>
              <a:rPr lang="zh-CN" altLang="zh-CN" sz="2600" b="1" i="1">
                <a:latin typeface="Times New Roman" panose="02020603050405020304" pitchFamily="18" charset="0"/>
                <a:ea typeface="ˎ̥"/>
                <a:cs typeface="ˎ̥"/>
              </a:rPr>
              <a:t>I</a:t>
            </a:r>
            <a:r>
              <a:rPr lang="zh-CN" altLang="zh-CN" sz="2600" b="1">
                <a:latin typeface="Times New Roman" panose="02020603050405020304" pitchFamily="18" charset="0"/>
                <a:ea typeface="ˎ̥"/>
                <a:cs typeface="ˎ̥"/>
              </a:rPr>
              <a:t> &gt; </a:t>
            </a:r>
            <a:r>
              <a:rPr lang="zh-CN" altLang="zh-CN" sz="2600" b="1" i="1">
                <a:latin typeface="Times New Roman" panose="02020603050405020304" pitchFamily="18" charset="0"/>
                <a:ea typeface="ˎ̥"/>
                <a:cs typeface="ˎ̥"/>
              </a:rPr>
              <a:t>I</a:t>
            </a:r>
            <a:r>
              <a:rPr lang="zh-CN" altLang="zh-CN" sz="2600" b="1" baseline="-25000">
                <a:latin typeface="Times New Roman" panose="02020603050405020304" pitchFamily="18" charset="0"/>
                <a:ea typeface="ˎ̥"/>
                <a:cs typeface="ˎ̥"/>
              </a:rPr>
              <a:t>Z</a:t>
            </a:r>
            <a:r>
              <a:rPr lang="zh-CN" altLang="zh-CN" sz="2600" b="1">
                <a:latin typeface="Garamond" panose="02020404030301010803" pitchFamily="18" charset="0"/>
                <a:ea typeface="ˎ̥"/>
                <a:cs typeface="ˎ̥"/>
              </a:rPr>
              <a:t> </a:t>
            </a:r>
            <a:r>
              <a:rPr lang="zh-CN" altLang="zh-CN" sz="2600" b="1">
                <a:latin typeface="Times New Roman" panose="02020603050405020304" pitchFamily="18" charset="0"/>
              </a:rPr>
              <a:t>，只要不超过额定功耗即可。</a:t>
            </a:r>
            <a:endParaRPr lang="zh-CN" altLang="zh-CN"/>
          </a:p>
        </p:txBody>
      </p:sp>
      <p:sp>
        <p:nvSpPr>
          <p:cNvPr id="43016" name="Text Box 8"/>
          <p:cNvSpPr txBox="1">
            <a:spLocks noChangeArrowheads="1"/>
          </p:cNvSpPr>
          <p:nvPr/>
        </p:nvSpPr>
        <p:spPr bwMode="auto">
          <a:xfrm>
            <a:off x="3492500" y="4581525"/>
            <a:ext cx="503238"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zh-CN" sz="2600" b="1" i="1">
                <a:solidFill>
                  <a:srgbClr val="0000FF"/>
                </a:solidFill>
                <a:latin typeface="Times New Roman" panose="02020603050405020304" pitchFamily="18" charset="0"/>
                <a:ea typeface="ˎ̥"/>
                <a:cs typeface="ˎ̥"/>
              </a:rPr>
              <a:t>r</a:t>
            </a:r>
            <a:r>
              <a:rPr lang="zh-CN" altLang="zh-CN" sz="2600" b="1" baseline="-25000">
                <a:solidFill>
                  <a:srgbClr val="0000FF"/>
                </a:solidFill>
                <a:latin typeface="Times New Roman" panose="02020603050405020304" pitchFamily="18" charset="0"/>
                <a:ea typeface="ˎ̥"/>
                <a:cs typeface="ˎ̥"/>
              </a:rPr>
              <a:t>Z</a:t>
            </a:r>
            <a:r>
              <a:rPr lang="zh-CN" altLang="zh-CN" sz="2600" b="1">
                <a:solidFill>
                  <a:srgbClr val="0000FF"/>
                </a:solidFill>
                <a:latin typeface="Times New Roman" panose="02020603050405020304" pitchFamily="18" charset="0"/>
              </a:rPr>
              <a:t> </a:t>
            </a:r>
            <a:endParaRPr lang="zh-CN" altLang="zh-CN" sz="2600" b="1">
              <a:solidFill>
                <a:srgbClr val="0000FF"/>
              </a:solidFill>
              <a:latin typeface="Times New Roman" panose="02020603050405020304" pitchFamily="18" charset="0"/>
            </a:endParaRPr>
          </a:p>
        </p:txBody>
      </p:sp>
      <p:sp>
        <p:nvSpPr>
          <p:cNvPr id="43017" name="Text Box 9"/>
          <p:cNvSpPr txBox="1">
            <a:spLocks noChangeArrowheads="1"/>
          </p:cNvSpPr>
          <p:nvPr/>
        </p:nvSpPr>
        <p:spPr bwMode="auto">
          <a:xfrm>
            <a:off x="3995738" y="4619625"/>
            <a:ext cx="3170237"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zh-CN" sz="2600" b="1"/>
              <a:t>越小，稳压性能越好</a:t>
            </a:r>
            <a:endParaRPr lang="zh-CN" altLang="zh-CN" sz="2600" b="1"/>
          </a:p>
        </p:txBody>
      </p:sp>
      <p:sp>
        <p:nvSpPr>
          <p:cNvPr id="4108" name="Text Box 10"/>
          <p:cNvSpPr txBox="1">
            <a:spLocks noChangeArrowheads="1"/>
          </p:cNvSpPr>
          <p:nvPr/>
        </p:nvSpPr>
        <p:spPr bwMode="auto">
          <a:xfrm>
            <a:off x="1239838" y="712788"/>
            <a:ext cx="2684462"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zh-CN" sz="2800" b="1">
                <a:solidFill>
                  <a:srgbClr val="FF6699"/>
                </a:solidFill>
              </a:rPr>
              <a:t>稳压管的参数：</a:t>
            </a:r>
            <a:endParaRPr lang="zh-CN" altLang="zh-CN" sz="2800" b="1">
              <a:solidFill>
                <a:srgbClr val="FF6699"/>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3010"/>
                                        </p:tgtEl>
                                        <p:attrNameLst>
                                          <p:attrName>style.visibility</p:attrName>
                                        </p:attrNameLst>
                                      </p:cBhvr>
                                      <p:to>
                                        <p:strVal val="visible"/>
                                      </p:to>
                                    </p:set>
                                    <p:animEffect transition="in" filter="wipe(left)">
                                      <p:cBhvr>
                                        <p:cTn id="7" dur="500"/>
                                        <p:tgtEl>
                                          <p:spTgt spid="430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3014"/>
                                        </p:tgtEl>
                                        <p:attrNameLst>
                                          <p:attrName>style.visibility</p:attrName>
                                        </p:attrNameLst>
                                      </p:cBhvr>
                                      <p:to>
                                        <p:strVal val="visible"/>
                                      </p:to>
                                    </p:set>
                                    <p:animEffect transition="in" filter="wipe(left)">
                                      <p:cBhvr>
                                        <p:cTn id="12" dur="500"/>
                                        <p:tgtEl>
                                          <p:spTgt spid="4301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3012"/>
                                        </p:tgtEl>
                                        <p:attrNameLst>
                                          <p:attrName>style.visibility</p:attrName>
                                        </p:attrNameLst>
                                      </p:cBhvr>
                                      <p:to>
                                        <p:strVal val="visible"/>
                                      </p:to>
                                    </p:set>
                                    <p:animEffect transition="in" filter="wipe(left)">
                                      <p:cBhvr>
                                        <p:cTn id="17" dur="500"/>
                                        <p:tgtEl>
                                          <p:spTgt spid="43012"/>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5" fill="hold" grpId="0" nodeType="clickEffect">
                                  <p:stCondLst>
                                    <p:cond delay="0"/>
                                  </p:stCondLst>
                                  <p:childTnLst>
                                    <p:set>
                                      <p:cBhvr>
                                        <p:cTn id="21" dur="1" fill="hold">
                                          <p:stCondLst>
                                            <p:cond delay="0"/>
                                          </p:stCondLst>
                                        </p:cTn>
                                        <p:tgtEl>
                                          <p:spTgt spid="43015"/>
                                        </p:tgtEl>
                                        <p:attrNameLst>
                                          <p:attrName>style.visibility</p:attrName>
                                        </p:attrNameLst>
                                      </p:cBhvr>
                                      <p:to>
                                        <p:strVal val="visible"/>
                                      </p:to>
                                    </p:set>
                                    <p:animEffect transition="in" filter="checkerboard(down)">
                                      <p:cBhvr>
                                        <p:cTn id="22" dur="500"/>
                                        <p:tgtEl>
                                          <p:spTgt spid="4301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3011"/>
                                        </p:tgtEl>
                                        <p:attrNameLst>
                                          <p:attrName>style.visibility</p:attrName>
                                        </p:attrNameLst>
                                      </p:cBhvr>
                                      <p:to>
                                        <p:strVal val="visible"/>
                                      </p:to>
                                    </p:set>
                                    <p:animEffect transition="in" filter="wipe(left)">
                                      <p:cBhvr>
                                        <p:cTn id="27" dur="500"/>
                                        <p:tgtEl>
                                          <p:spTgt spid="4301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43013"/>
                                        </p:tgtEl>
                                        <p:attrNameLst>
                                          <p:attrName>style.visibility</p:attrName>
                                        </p:attrNameLst>
                                      </p:cBhvr>
                                      <p:to>
                                        <p:strVal val="visible"/>
                                      </p:to>
                                    </p:set>
                                    <p:animEffect transition="in" filter="wipe(left)">
                                      <p:cBhvr>
                                        <p:cTn id="32" dur="500"/>
                                        <p:tgtEl>
                                          <p:spTgt spid="43013"/>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43016"/>
                                        </p:tgtEl>
                                        <p:attrNameLst>
                                          <p:attrName>style.visibility</p:attrName>
                                        </p:attrNameLst>
                                      </p:cBhvr>
                                      <p:to>
                                        <p:strVal val="visible"/>
                                      </p:to>
                                    </p:set>
                                    <p:animEffect transition="in" filter="wipe(left)">
                                      <p:cBhvr>
                                        <p:cTn id="37" dur="500"/>
                                        <p:tgtEl>
                                          <p:spTgt spid="43016"/>
                                        </p:tgtEl>
                                      </p:cBhvr>
                                    </p:animEffec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430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0" grpId="0" autoUpdateAnimBg="0"/>
      <p:bldP spid="43011" grpId="0" autoUpdateAnimBg="0"/>
      <p:bldP spid="43012" grpId="0" autoUpdateAnimBg="0"/>
      <p:bldP spid="43014" grpId="0" autoUpdateAnimBg="0"/>
      <p:bldP spid="43015" grpId="0" autoUpdateAnimBg="0"/>
      <p:bldP spid="43016" grpId="0" autoUpdateAnimBg="0"/>
      <p:bldP spid="43017" grpId="0"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Number Placeholder 2"/>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1E1E0DFB-58B9-4518-8FE2-777F3CE0B8F3}" type="slidenum">
              <a:rPr lang="zh-CN" altLang="zh-CN">
                <a:latin typeface="Arial Black" panose="020B0A04020102020204" pitchFamily="34" charset="0"/>
              </a:rPr>
            </a:fld>
            <a:endParaRPr lang="zh-CN" altLang="zh-CN">
              <a:latin typeface="Arial Black" panose="020B0A04020102020204" pitchFamily="34" charset="0"/>
            </a:endParaRPr>
          </a:p>
        </p:txBody>
      </p:sp>
      <p:sp>
        <p:nvSpPr>
          <p:cNvPr id="45059" name="Date Placeholder 3"/>
          <p:cNvSpPr>
            <a:spLocks noGrp="1"/>
          </p:cNvSpPr>
          <p:nvPr>
            <p:ph type="dt"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03D49918-AB29-46CA-97D7-9761540C111C}" type="datetime1">
              <a:rPr lang="zh-CN" altLang="en-US"/>
            </a:fld>
            <a:endParaRPr lang="zh-CN" altLang="zh-CN"/>
          </a:p>
        </p:txBody>
      </p:sp>
      <p:sp>
        <p:nvSpPr>
          <p:cNvPr id="44034" name="Text Box 2"/>
          <p:cNvSpPr txBox="1">
            <a:spLocks noChangeArrowheads="1"/>
          </p:cNvSpPr>
          <p:nvPr/>
        </p:nvSpPr>
        <p:spPr bwMode="auto">
          <a:xfrm>
            <a:off x="395288" y="836613"/>
            <a:ext cx="8458200" cy="152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pPr>
            <a:r>
              <a:rPr lang="zh-CN" altLang="zh-CN" sz="2600" b="1">
                <a:solidFill>
                  <a:srgbClr val="0000FF"/>
                </a:solidFill>
                <a:latin typeface="Times New Roman" panose="02020603050405020304" pitchFamily="18" charset="0"/>
              </a:rPr>
              <a:t>4、电压温度系数</a:t>
            </a:r>
            <a:endParaRPr lang="zh-CN" altLang="zh-CN" sz="2400" b="1">
              <a:solidFill>
                <a:srgbClr val="0000FF"/>
              </a:solidFill>
              <a:latin typeface="Times New Roman" panose="02020603050405020304" pitchFamily="18" charset="0"/>
            </a:endParaRPr>
          </a:p>
          <a:p>
            <a:pPr eaLnBrk="1" hangingPunct="1">
              <a:lnSpc>
                <a:spcPct val="120000"/>
              </a:lnSpc>
            </a:pPr>
            <a:r>
              <a:rPr lang="zh-CN" altLang="zh-CN" sz="2600" b="1">
                <a:latin typeface="Times New Roman" panose="02020603050405020304" pitchFamily="18" charset="0"/>
              </a:rPr>
              <a:t>       稳压管电流不变时，环境温度每变化</a:t>
            </a:r>
            <a:r>
              <a:rPr lang="zh-CN" altLang="zh-CN" sz="2600" b="1">
                <a:latin typeface="Times New Roman" panose="02020603050405020304" pitchFamily="18" charset="0"/>
                <a:ea typeface="ˎ̥"/>
                <a:cs typeface="ˎ̥"/>
              </a:rPr>
              <a:t> 1 </a:t>
            </a:r>
            <a:r>
              <a:rPr lang="zh-CN" altLang="zh-CN" sz="2600" b="1">
                <a:latin typeface="Times New Roman" panose="02020603050405020304" pitchFamily="18" charset="0"/>
              </a:rPr>
              <a:t>℃</a:t>
            </a:r>
            <a:r>
              <a:rPr lang="zh-CN" altLang="zh-CN" sz="2600" b="1">
                <a:latin typeface="Times New Roman" panose="02020603050405020304" pitchFamily="18" charset="0"/>
                <a:ea typeface="ˎ̥"/>
                <a:cs typeface="ˎ̥"/>
              </a:rPr>
              <a:t> </a:t>
            </a:r>
            <a:r>
              <a:rPr lang="zh-CN" altLang="zh-CN" sz="2600" b="1">
                <a:latin typeface="Times New Roman" panose="02020603050405020304" pitchFamily="18" charset="0"/>
              </a:rPr>
              <a:t>引起稳定电压变化的百分比。</a:t>
            </a:r>
            <a:r>
              <a:rPr lang="zh-CN" altLang="zh-CN" sz="2600" b="1">
                <a:latin typeface="Times New Roman" panose="02020603050405020304" pitchFamily="18" charset="0"/>
                <a:ea typeface="ˎ̥"/>
                <a:cs typeface="ˎ̥"/>
              </a:rPr>
              <a:t> </a:t>
            </a:r>
            <a:endParaRPr lang="zh-CN" altLang="zh-CN" sz="2600" b="1">
              <a:latin typeface="Times New Roman" panose="02020603050405020304" pitchFamily="18" charset="0"/>
              <a:ea typeface="ˎ̥"/>
              <a:cs typeface="ˎ̥"/>
            </a:endParaRPr>
          </a:p>
        </p:txBody>
      </p:sp>
      <p:sp>
        <p:nvSpPr>
          <p:cNvPr id="44035" name="Rectangle 3"/>
          <p:cNvSpPr>
            <a:spLocks noChangeArrowheads="1"/>
          </p:cNvSpPr>
          <p:nvPr/>
        </p:nvSpPr>
        <p:spPr bwMode="auto">
          <a:xfrm>
            <a:off x="3132138" y="836613"/>
            <a:ext cx="547687"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zh-CN" sz="2600" b="1" i="1">
                <a:solidFill>
                  <a:srgbClr val="0000FF"/>
                </a:solidFill>
                <a:latin typeface="Times New Roman" panose="02020603050405020304" pitchFamily="18" charset="0"/>
                <a:ea typeface="ˎ̥"/>
                <a:cs typeface="ˎ̥"/>
                <a:sym typeface="Symbol" panose="05050102010706020507" pitchFamily="18" charset="2"/>
              </a:rPr>
              <a:t></a:t>
            </a:r>
            <a:r>
              <a:rPr lang="zh-CN" altLang="zh-CN" sz="2600" b="1" i="1" baseline="-25000">
                <a:solidFill>
                  <a:srgbClr val="0000FF"/>
                </a:solidFill>
                <a:latin typeface="Times New Roman" panose="02020603050405020304" pitchFamily="18" charset="0"/>
                <a:ea typeface="ˎ̥"/>
                <a:cs typeface="ˎ̥"/>
              </a:rPr>
              <a:t>U</a:t>
            </a:r>
            <a:endParaRPr lang="zh-CN" altLang="zh-CN" sz="2600" b="1" i="1" baseline="-25000">
              <a:solidFill>
                <a:srgbClr val="0000FF"/>
              </a:solidFill>
              <a:latin typeface="Times New Roman" panose="02020603050405020304" pitchFamily="18" charset="0"/>
              <a:ea typeface="ˎ̥"/>
              <a:cs typeface="ˎ̥"/>
            </a:endParaRPr>
          </a:p>
        </p:txBody>
      </p:sp>
      <p:sp>
        <p:nvSpPr>
          <p:cNvPr id="44036" name="Text Box 4"/>
          <p:cNvSpPr txBox="1">
            <a:spLocks noChangeArrowheads="1"/>
          </p:cNvSpPr>
          <p:nvPr/>
        </p:nvSpPr>
        <p:spPr bwMode="auto">
          <a:xfrm>
            <a:off x="684213" y="3284538"/>
            <a:ext cx="6480175" cy="528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10000"/>
              </a:lnSpc>
            </a:pPr>
            <a:r>
              <a:rPr lang="zh-CN" altLang="zh-CN" sz="2600" b="1">
                <a:latin typeface="Times New Roman" panose="02020603050405020304" pitchFamily="18" charset="0"/>
              </a:rPr>
              <a:t>　　额定功率决定于稳压管允许的温升。</a:t>
            </a:r>
            <a:endParaRPr lang="zh-CN" altLang="zh-CN"/>
          </a:p>
        </p:txBody>
      </p:sp>
      <p:sp>
        <p:nvSpPr>
          <p:cNvPr id="44037" name="Text Box 5"/>
          <p:cNvSpPr txBox="1">
            <a:spLocks noChangeArrowheads="1"/>
          </p:cNvSpPr>
          <p:nvPr/>
        </p:nvSpPr>
        <p:spPr bwMode="auto">
          <a:xfrm>
            <a:off x="1835150" y="3933825"/>
            <a:ext cx="1981200" cy="528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10000"/>
              </a:lnSpc>
            </a:pPr>
            <a:r>
              <a:rPr lang="zh-CN" altLang="zh-CN" sz="2600" b="1" i="1">
                <a:latin typeface="Times New Roman" panose="02020603050405020304" pitchFamily="18" charset="0"/>
                <a:ea typeface="ˎ̥"/>
                <a:cs typeface="ˎ̥"/>
              </a:rPr>
              <a:t>P</a:t>
            </a:r>
            <a:r>
              <a:rPr lang="zh-CN" altLang="zh-CN" sz="2600" b="1" baseline="-25000">
                <a:latin typeface="Times New Roman" panose="02020603050405020304" pitchFamily="18" charset="0"/>
                <a:ea typeface="ˎ̥"/>
                <a:cs typeface="ˎ̥"/>
              </a:rPr>
              <a:t>Z</a:t>
            </a:r>
            <a:r>
              <a:rPr lang="zh-CN" altLang="zh-CN" sz="2600" b="1">
                <a:latin typeface="Garamond" panose="02020404030301010803" pitchFamily="18" charset="0"/>
                <a:ea typeface="ˎ̥"/>
                <a:cs typeface="ˎ̥"/>
              </a:rPr>
              <a:t> </a:t>
            </a:r>
            <a:r>
              <a:rPr lang="zh-CN" altLang="zh-CN" sz="2600" b="1">
                <a:latin typeface="Times New Roman" panose="02020603050405020304" pitchFamily="18" charset="0"/>
                <a:ea typeface="ˎ̥"/>
                <a:cs typeface="ˎ̥"/>
              </a:rPr>
              <a:t>= </a:t>
            </a:r>
            <a:r>
              <a:rPr lang="zh-CN" altLang="zh-CN" sz="2600" b="1" i="1">
                <a:latin typeface="Times New Roman" panose="02020603050405020304" pitchFamily="18" charset="0"/>
                <a:ea typeface="ˎ̥"/>
                <a:cs typeface="ˎ̥"/>
              </a:rPr>
              <a:t>U</a:t>
            </a:r>
            <a:r>
              <a:rPr lang="zh-CN" altLang="zh-CN" sz="2600" b="1" baseline="-25000">
                <a:latin typeface="Times New Roman" panose="02020603050405020304" pitchFamily="18" charset="0"/>
                <a:ea typeface="ˎ̥"/>
                <a:cs typeface="ˎ̥"/>
              </a:rPr>
              <a:t>Z</a:t>
            </a:r>
            <a:r>
              <a:rPr lang="zh-CN" altLang="zh-CN" sz="2600" b="1" i="1">
                <a:latin typeface="Times New Roman" panose="02020603050405020304" pitchFamily="18" charset="0"/>
                <a:ea typeface="ˎ̥"/>
                <a:cs typeface="ˎ̥"/>
              </a:rPr>
              <a:t>I</a:t>
            </a:r>
            <a:r>
              <a:rPr lang="zh-CN" altLang="zh-CN" sz="2600" b="1" baseline="-25000">
                <a:latin typeface="Times New Roman" panose="02020603050405020304" pitchFamily="18" charset="0"/>
                <a:ea typeface="ˎ̥"/>
                <a:cs typeface="ˎ̥"/>
              </a:rPr>
              <a:t>Z</a:t>
            </a:r>
            <a:endParaRPr lang="zh-CN" altLang="zh-CN"/>
          </a:p>
        </p:txBody>
      </p:sp>
      <p:sp>
        <p:nvSpPr>
          <p:cNvPr id="44038" name="Text Box 6"/>
          <p:cNvSpPr txBox="1">
            <a:spLocks noChangeArrowheads="1"/>
          </p:cNvSpPr>
          <p:nvPr/>
        </p:nvSpPr>
        <p:spPr bwMode="auto">
          <a:xfrm>
            <a:off x="971550" y="4629150"/>
            <a:ext cx="5791200" cy="528638"/>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10000"/>
              </a:lnSpc>
            </a:pPr>
            <a:r>
              <a:rPr lang="zh-CN" altLang="zh-CN" sz="2600" b="1" i="1">
                <a:solidFill>
                  <a:srgbClr val="0000FF"/>
                </a:solidFill>
                <a:latin typeface="Times New Roman" panose="02020603050405020304" pitchFamily="18" charset="0"/>
                <a:ea typeface="ˎ̥"/>
                <a:cs typeface="ˎ̥"/>
              </a:rPr>
              <a:t>P</a:t>
            </a:r>
            <a:r>
              <a:rPr lang="zh-CN" altLang="zh-CN" sz="2600" b="1" baseline="-25000">
                <a:solidFill>
                  <a:srgbClr val="0000FF"/>
                </a:solidFill>
                <a:latin typeface="Times New Roman" panose="02020603050405020304" pitchFamily="18" charset="0"/>
                <a:ea typeface="ˎ̥"/>
                <a:cs typeface="ˎ̥"/>
              </a:rPr>
              <a:t>Z </a:t>
            </a:r>
            <a:r>
              <a:rPr lang="zh-CN" altLang="zh-CN" sz="2600" b="1">
                <a:latin typeface="Times New Roman" panose="02020603050405020304" pitchFamily="18" charset="0"/>
              </a:rPr>
              <a:t>会转化为热能，使稳压管发热。</a:t>
            </a:r>
            <a:r>
              <a:rPr lang="zh-CN" altLang="zh-CN" sz="2600" b="1">
                <a:latin typeface="Symbol" panose="05050102010706020507" pitchFamily="18" charset="2"/>
              </a:rPr>
              <a:t> </a:t>
            </a:r>
            <a:endParaRPr lang="zh-CN" altLang="zh-CN"/>
          </a:p>
        </p:txBody>
      </p:sp>
      <p:sp>
        <p:nvSpPr>
          <p:cNvPr id="44039" name="Rectangle 7"/>
          <p:cNvSpPr>
            <a:spLocks noChangeArrowheads="1"/>
          </p:cNvSpPr>
          <p:nvPr/>
        </p:nvSpPr>
        <p:spPr bwMode="auto">
          <a:xfrm>
            <a:off x="476250" y="2636838"/>
            <a:ext cx="2008188"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zh-CN" sz="2600" b="1">
                <a:solidFill>
                  <a:srgbClr val="0000FF"/>
                </a:solidFill>
                <a:latin typeface="Times New Roman" panose="02020603050405020304" pitchFamily="18" charset="0"/>
              </a:rPr>
              <a:t>5、额定功耗</a:t>
            </a:r>
            <a:endParaRPr lang="zh-CN" altLang="zh-CN" sz="2600" b="1">
              <a:solidFill>
                <a:srgbClr val="0000FF"/>
              </a:solidFill>
              <a:latin typeface="Times New Roman" panose="02020603050405020304" pitchFamily="18" charset="0"/>
            </a:endParaRPr>
          </a:p>
        </p:txBody>
      </p:sp>
      <p:sp>
        <p:nvSpPr>
          <p:cNvPr id="44040" name="Rectangle 8"/>
          <p:cNvSpPr>
            <a:spLocks noChangeArrowheads="1"/>
          </p:cNvSpPr>
          <p:nvPr/>
        </p:nvSpPr>
        <p:spPr bwMode="auto">
          <a:xfrm>
            <a:off x="2555875" y="2636838"/>
            <a:ext cx="530225"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zh-CN" sz="2600" b="1" i="1">
                <a:solidFill>
                  <a:srgbClr val="0000FF"/>
                </a:solidFill>
                <a:latin typeface="Times New Roman" panose="02020603050405020304" pitchFamily="18" charset="0"/>
                <a:ea typeface="ˎ̥"/>
                <a:cs typeface="ˎ̥"/>
              </a:rPr>
              <a:t>P</a:t>
            </a:r>
            <a:r>
              <a:rPr lang="zh-CN" altLang="zh-CN" sz="2600" b="1" baseline="-25000">
                <a:solidFill>
                  <a:srgbClr val="0000FF"/>
                </a:solidFill>
                <a:latin typeface="Times New Roman" panose="02020603050405020304" pitchFamily="18" charset="0"/>
                <a:ea typeface="ˎ̥"/>
                <a:cs typeface="ˎ̥"/>
              </a:rPr>
              <a:t>Z</a:t>
            </a:r>
            <a:endParaRPr lang="zh-CN" altLang="zh-CN" sz="2600" b="1" baseline="-25000">
              <a:solidFill>
                <a:srgbClr val="0000FF"/>
              </a:solidFill>
              <a:latin typeface="Times New Roman" panose="02020603050405020304" pitchFamily="18" charset="0"/>
              <a:ea typeface="ˎ̥"/>
              <a:cs typeface="ˎ̥"/>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03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403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403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404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44036"/>
                                        </p:tgtEl>
                                        <p:attrNameLst>
                                          <p:attrName>style.visibility</p:attrName>
                                        </p:attrNameLst>
                                      </p:cBhvr>
                                      <p:to>
                                        <p:strVal val="visible"/>
                                      </p:to>
                                    </p:set>
                                    <p:animEffect transition="in" filter="wipe(left)">
                                      <p:cBhvr>
                                        <p:cTn id="19" dur="500"/>
                                        <p:tgtEl>
                                          <p:spTgt spid="44036"/>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44037"/>
                                        </p:tgtEl>
                                        <p:attrNameLst>
                                          <p:attrName>style.visibility</p:attrName>
                                        </p:attrNameLst>
                                      </p:cBhvr>
                                      <p:to>
                                        <p:strVal val="visible"/>
                                      </p:to>
                                    </p:set>
                                    <p:animEffect transition="in" filter="wipe(left)">
                                      <p:cBhvr>
                                        <p:cTn id="24" dur="500"/>
                                        <p:tgtEl>
                                          <p:spTgt spid="44037"/>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44038"/>
                                        </p:tgtEl>
                                        <p:attrNameLst>
                                          <p:attrName>style.visibility</p:attrName>
                                        </p:attrNameLst>
                                      </p:cBhvr>
                                      <p:to>
                                        <p:strVal val="visible"/>
                                      </p:to>
                                    </p:set>
                                    <p:animEffect transition="in" filter="wipe(left)">
                                      <p:cBhvr>
                                        <p:cTn id="29" dur="500"/>
                                        <p:tgtEl>
                                          <p:spTgt spid="440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4" grpId="0" autoUpdateAnimBg="0"/>
      <p:bldP spid="44035" grpId="0" autoUpdateAnimBg="0"/>
      <p:bldP spid="44036" grpId="0" autoUpdateAnimBg="0"/>
      <p:bldP spid="44037" grpId="0" autoUpdateAnimBg="0"/>
      <p:bldP spid="44038" grpId="0" animBg="1" autoUpdateAnimBg="0"/>
      <p:bldP spid="44039" grpId="0" autoUpdateAnimBg="0"/>
      <p:bldP spid="44040" grpId="0"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3E83A930-A95C-4636-9847-901E90B5B184}" type="slidenum">
              <a:rPr lang="zh-CN" altLang="zh-CN">
                <a:latin typeface="Arial Black" panose="020B0A04020102020204" pitchFamily="34" charset="0"/>
              </a:rPr>
            </a:fld>
            <a:endParaRPr lang="zh-CN" altLang="zh-CN">
              <a:latin typeface="Arial Black" panose="020B0A04020102020204" pitchFamily="34" charset="0"/>
            </a:endParaRPr>
          </a:p>
        </p:txBody>
      </p:sp>
      <p:sp>
        <p:nvSpPr>
          <p:cNvPr id="47107" name="Date Placeholder 5"/>
          <p:cNvSpPr>
            <a:spLocks noGrp="1"/>
          </p:cNvSpPr>
          <p:nvPr>
            <p:ph type="dt"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539F8396-AD7F-46BB-8FAF-D195ACBC8020}" type="datetime1">
              <a:rPr lang="zh-CN" altLang="en-US"/>
            </a:fld>
            <a:endParaRPr lang="zh-CN" altLang="zh-CN"/>
          </a:p>
        </p:txBody>
      </p:sp>
      <p:sp>
        <p:nvSpPr>
          <p:cNvPr id="47108" name="Rectangle 2"/>
          <p:cNvSpPr>
            <a:spLocks noGrp="1" noChangeArrowheads="1"/>
          </p:cNvSpPr>
          <p:nvPr>
            <p:ph type="title"/>
          </p:nvPr>
        </p:nvSpPr>
        <p:spPr/>
        <p:txBody>
          <a:bodyPr/>
          <a:lstStyle/>
          <a:p>
            <a:pPr eaLnBrk="1" hangingPunct="1"/>
            <a:r>
              <a:rPr lang="zh-CN" altLang="zh-CN" sz="3600" b="1">
                <a:solidFill>
                  <a:srgbClr val="FF0066"/>
                </a:solidFill>
              </a:rPr>
              <a:t>思考：</a:t>
            </a:r>
            <a:endParaRPr lang="zh-CN" altLang="zh-CN" sz="3600" b="1">
              <a:solidFill>
                <a:srgbClr val="FF0066"/>
              </a:solidFill>
            </a:endParaRPr>
          </a:p>
        </p:txBody>
      </p:sp>
      <p:sp>
        <p:nvSpPr>
          <p:cNvPr id="47109" name="Rectangle 3"/>
          <p:cNvSpPr>
            <a:spLocks noGrp="1" noChangeArrowheads="1"/>
          </p:cNvSpPr>
          <p:nvPr>
            <p:ph type="body" idx="1"/>
          </p:nvPr>
        </p:nvSpPr>
        <p:spPr/>
        <p:txBody>
          <a:bodyPr/>
          <a:lstStyle/>
          <a:p>
            <a:pPr eaLnBrk="1" hangingPunct="1"/>
            <a:r>
              <a:rPr lang="zh-CN" altLang="zh-CN" b="1"/>
              <a:t>二极管单向导电性，能对电流放大吗？</a:t>
            </a:r>
            <a:endParaRPr lang="zh-CN" altLang="zh-CN" b="1"/>
          </a:p>
          <a:p>
            <a:pPr eaLnBrk="1" hangingPunct="1"/>
            <a:r>
              <a:rPr lang="zh-CN" altLang="zh-CN" b="1"/>
              <a:t>三极管如何实现放大？</a:t>
            </a:r>
            <a:endParaRPr lang="zh-CN" altLang="zh-CN" b="1"/>
          </a:p>
          <a:p>
            <a:pPr eaLnBrk="1" hangingPunct="1">
              <a:buFont typeface="Wingdings" panose="05000000000000000000" pitchFamily="2" charset="2"/>
              <a:buNone/>
            </a:pPr>
            <a:endParaRPr lang="zh-CN" altLang="zh-CN"/>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Number Placeholder 2"/>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CDC7D04A-1981-407A-B188-7E6582EE3154}" type="slidenum">
              <a:rPr lang="zh-CN" altLang="zh-CN">
                <a:latin typeface="Arial Black" panose="020B0A04020102020204" pitchFamily="34" charset="0"/>
              </a:rPr>
            </a:fld>
            <a:endParaRPr lang="zh-CN" altLang="zh-CN">
              <a:latin typeface="Arial Black" panose="020B0A04020102020204" pitchFamily="34" charset="0"/>
            </a:endParaRPr>
          </a:p>
        </p:txBody>
      </p:sp>
      <p:sp>
        <p:nvSpPr>
          <p:cNvPr id="48131" name="Date Placeholder 3"/>
          <p:cNvSpPr>
            <a:spLocks noGrp="1"/>
          </p:cNvSpPr>
          <p:nvPr>
            <p:ph type="dt"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749B7A5F-906D-4BAE-8789-53D48D12FCC5}" type="datetime1">
              <a:rPr lang="zh-CN" altLang="en-US"/>
            </a:fld>
            <a:endParaRPr lang="zh-CN" altLang="zh-CN"/>
          </a:p>
        </p:txBody>
      </p:sp>
      <p:sp>
        <p:nvSpPr>
          <p:cNvPr id="47106" name="Text Box 2"/>
          <p:cNvSpPr txBox="1">
            <a:spLocks noChangeArrowheads="1"/>
          </p:cNvSpPr>
          <p:nvPr/>
        </p:nvSpPr>
        <p:spPr bwMode="auto">
          <a:xfrm>
            <a:off x="395288" y="1341438"/>
            <a:ext cx="8153400" cy="88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zh-CN" sz="2600" b="1">
                <a:solidFill>
                  <a:srgbClr val="FF3300"/>
                </a:solidFill>
                <a:latin typeface="Times New Roman" panose="02020603050405020304" pitchFamily="18" charset="0"/>
              </a:rPr>
              <a:t>　　又称双极型三极管、晶体管，或简称为三极管。</a:t>
            </a:r>
            <a:r>
              <a:rPr lang="zh-CN" altLang="zh-CN" sz="2600" b="1">
                <a:latin typeface="Times New Roman" panose="02020603050405020304" pitchFamily="18" charset="0"/>
              </a:rPr>
              <a:t>通常是组成各种电子电路的核心器件。</a:t>
            </a:r>
            <a:endParaRPr lang="zh-CN" altLang="zh-CN" sz="2600" b="1">
              <a:latin typeface="Times New Roman" panose="02020603050405020304" pitchFamily="18" charset="0"/>
            </a:endParaRPr>
          </a:p>
        </p:txBody>
      </p:sp>
      <p:sp>
        <p:nvSpPr>
          <p:cNvPr id="47107" name="Text Box 3"/>
          <p:cNvSpPr txBox="1">
            <a:spLocks noChangeArrowheads="1"/>
          </p:cNvSpPr>
          <p:nvPr/>
        </p:nvSpPr>
        <p:spPr bwMode="auto">
          <a:xfrm>
            <a:off x="419100" y="5095875"/>
            <a:ext cx="8305800" cy="88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zh-CN" sz="2600" b="1">
                <a:latin typeface="Times New Roman" panose="02020603050405020304" pitchFamily="18" charset="0"/>
              </a:rPr>
              <a:t>　　三极管有两种类型：</a:t>
            </a:r>
            <a:r>
              <a:rPr lang="zh-CN" altLang="zh-CN" sz="2600" b="1">
                <a:solidFill>
                  <a:srgbClr val="CC00FF"/>
                </a:solidFill>
                <a:latin typeface="Times New Roman" panose="02020603050405020304" pitchFamily="18" charset="0"/>
                <a:ea typeface="ˎ̥"/>
                <a:cs typeface="ˎ̥"/>
              </a:rPr>
              <a:t>NPN </a:t>
            </a:r>
            <a:r>
              <a:rPr lang="zh-CN" altLang="zh-CN" sz="2600" b="1">
                <a:latin typeface="Times New Roman" panose="02020603050405020304" pitchFamily="18" charset="0"/>
              </a:rPr>
              <a:t>和</a:t>
            </a:r>
            <a:r>
              <a:rPr lang="zh-CN" altLang="zh-CN" sz="2600" b="1">
                <a:latin typeface="Times New Roman" panose="02020603050405020304" pitchFamily="18" charset="0"/>
                <a:ea typeface="ˎ̥"/>
                <a:cs typeface="ˎ̥"/>
              </a:rPr>
              <a:t> </a:t>
            </a:r>
            <a:r>
              <a:rPr lang="zh-CN" altLang="zh-CN" sz="2600" b="1">
                <a:solidFill>
                  <a:srgbClr val="CC00FF"/>
                </a:solidFill>
                <a:latin typeface="Times New Roman" panose="02020603050405020304" pitchFamily="18" charset="0"/>
                <a:ea typeface="ˎ̥"/>
                <a:cs typeface="ˎ̥"/>
              </a:rPr>
              <a:t>PNP </a:t>
            </a:r>
            <a:r>
              <a:rPr lang="zh-CN" altLang="zh-CN" sz="2600" b="1">
                <a:latin typeface="Times New Roman" panose="02020603050405020304" pitchFamily="18" charset="0"/>
              </a:rPr>
              <a:t>型。</a:t>
            </a:r>
            <a:r>
              <a:rPr lang="zh-CN" altLang="zh-CN" sz="2600" b="1">
                <a:solidFill>
                  <a:srgbClr val="CC00FF"/>
                </a:solidFill>
                <a:latin typeface="Times New Roman" panose="02020603050405020304" pitchFamily="18" charset="0"/>
              </a:rPr>
              <a:t>主要以</a:t>
            </a:r>
            <a:r>
              <a:rPr lang="zh-CN" altLang="zh-CN" sz="2600" b="1">
                <a:solidFill>
                  <a:srgbClr val="CC00FF"/>
                </a:solidFill>
                <a:latin typeface="Times New Roman" panose="02020603050405020304" pitchFamily="18" charset="0"/>
                <a:ea typeface="ˎ̥"/>
                <a:cs typeface="ˎ̥"/>
              </a:rPr>
              <a:t> NPN </a:t>
            </a:r>
            <a:r>
              <a:rPr lang="zh-CN" altLang="zh-CN" sz="2600" b="1">
                <a:solidFill>
                  <a:srgbClr val="CC00FF"/>
                </a:solidFill>
                <a:latin typeface="Times New Roman" panose="02020603050405020304" pitchFamily="18" charset="0"/>
              </a:rPr>
              <a:t>型为例进行讨论。</a:t>
            </a:r>
            <a:endParaRPr lang="zh-CN" altLang="zh-CN"/>
          </a:p>
        </p:txBody>
      </p:sp>
      <p:pic>
        <p:nvPicPr>
          <p:cNvPr id="47108" name="Picture 4" descr="1"/>
          <p:cNvPicPr>
            <a:picLocks noChangeAspect="1" noChangeArrowheads="1"/>
          </p:cNvPicPr>
          <p:nvPr/>
        </p:nvPicPr>
        <p:blipFill>
          <a:blip r:embed="rId1">
            <a:extLst>
              <a:ext uri="{28A0092B-C50C-407E-A947-70E740481C1C}">
                <a14:useLocalDpi xmlns:a14="http://schemas.microsoft.com/office/drawing/2010/main" val="0"/>
              </a:ext>
            </a:extLst>
          </a:blip>
          <a:srcRect l="14171" t="26176" r="6281" b="22783"/>
          <a:stretch>
            <a:fillRect/>
          </a:stretch>
        </p:blipFill>
        <p:spPr bwMode="auto">
          <a:xfrm>
            <a:off x="1908175" y="2565400"/>
            <a:ext cx="4572000"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109" name="Text Box 5"/>
          <p:cNvSpPr txBox="1">
            <a:spLocks noChangeArrowheads="1"/>
          </p:cNvSpPr>
          <p:nvPr/>
        </p:nvSpPr>
        <p:spPr bwMode="auto">
          <a:xfrm>
            <a:off x="2628900" y="4610100"/>
            <a:ext cx="3657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zh-CN" sz="2400" b="1">
                <a:solidFill>
                  <a:srgbClr val="FF00FF"/>
                </a:solidFill>
                <a:latin typeface="Times New Roman" panose="02020603050405020304" pitchFamily="18" charset="0"/>
                <a:ea typeface="黑体" panose="02010609060101010101" pitchFamily="49" charset="-122"/>
              </a:rPr>
              <a:t>图    三极管的外形</a:t>
            </a:r>
            <a:endParaRPr lang="zh-CN" altLang="zh-CN"/>
          </a:p>
        </p:txBody>
      </p:sp>
      <p:sp>
        <p:nvSpPr>
          <p:cNvPr id="47110" name="Text Box 6">
            <a:hlinkClick r:id="" action="ppaction://noaction"/>
          </p:cNvPr>
          <p:cNvSpPr txBox="1">
            <a:spLocks noChangeArrowheads="1"/>
          </p:cNvSpPr>
          <p:nvPr/>
        </p:nvSpPr>
        <p:spPr bwMode="auto">
          <a:xfrm>
            <a:off x="1547813" y="620713"/>
            <a:ext cx="6170612"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zh-CN" sz="3600" b="1">
                <a:solidFill>
                  <a:srgbClr val="0000FF"/>
                </a:solidFill>
                <a:latin typeface="黑体" panose="02010609060101010101" pitchFamily="49" charset="-122"/>
                <a:ea typeface="黑体" panose="02010609060101010101" pitchFamily="49" charset="-122"/>
              </a:rPr>
              <a:t>1.3　半导体三极管</a:t>
            </a:r>
            <a:endParaRPr lang="zh-CN" altLang="zh-CN">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47110"/>
                                        </p:tgtEl>
                                        <p:attrNameLst>
                                          <p:attrName>style.visibility</p:attrName>
                                        </p:attrNameLst>
                                      </p:cBhvr>
                                      <p:to>
                                        <p:strVal val="visible"/>
                                      </p:to>
                                    </p:set>
                                    <p:animEffect transition="in" filter="dissolve">
                                      <p:cBhvr>
                                        <p:cTn id="7" dur="500"/>
                                        <p:tgtEl>
                                          <p:spTgt spid="4711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5" fill="hold" grpId="0" nodeType="clickEffect">
                                  <p:stCondLst>
                                    <p:cond delay="0"/>
                                  </p:stCondLst>
                                  <p:childTnLst>
                                    <p:set>
                                      <p:cBhvr>
                                        <p:cTn id="11" dur="1" fill="hold">
                                          <p:stCondLst>
                                            <p:cond delay="0"/>
                                          </p:stCondLst>
                                        </p:cTn>
                                        <p:tgtEl>
                                          <p:spTgt spid="47106"/>
                                        </p:tgtEl>
                                        <p:attrNameLst>
                                          <p:attrName>style.visibility</p:attrName>
                                        </p:attrNameLst>
                                      </p:cBhvr>
                                      <p:to>
                                        <p:strVal val="visible"/>
                                      </p:to>
                                    </p:set>
                                    <p:animEffect transition="in" filter="blinds(vertical)">
                                      <p:cBhvr>
                                        <p:cTn id="12" dur="500"/>
                                        <p:tgtEl>
                                          <p:spTgt spid="47106"/>
                                        </p:tgtEl>
                                      </p:cBhvr>
                                    </p:animEffect>
                                  </p:childTnLst>
                                </p:cTn>
                              </p:par>
                            </p:childTnLst>
                          </p:cTn>
                        </p:par>
                        <p:par>
                          <p:cTn id="13" fill="hold">
                            <p:stCondLst>
                              <p:cond delay="500"/>
                            </p:stCondLst>
                            <p:childTnLst>
                              <p:par>
                                <p:cTn id="14" presetID="9" presetClass="entr" presetSubtype="0" fill="hold" grpId="0" nodeType="afterEffect">
                                  <p:stCondLst>
                                    <p:cond delay="1000"/>
                                  </p:stCondLst>
                                  <p:childTnLst>
                                    <p:set>
                                      <p:cBhvr>
                                        <p:cTn id="15" dur="1" fill="hold">
                                          <p:stCondLst>
                                            <p:cond delay="0"/>
                                          </p:stCondLst>
                                        </p:cTn>
                                        <p:tgtEl>
                                          <p:spTgt spid="47109"/>
                                        </p:tgtEl>
                                        <p:attrNameLst>
                                          <p:attrName>style.visibility</p:attrName>
                                        </p:attrNameLst>
                                      </p:cBhvr>
                                      <p:to>
                                        <p:strVal val="visible"/>
                                      </p:to>
                                    </p:set>
                                    <p:animEffect transition="in" filter="dissolve">
                                      <p:cBhvr>
                                        <p:cTn id="16" dur="500"/>
                                        <p:tgtEl>
                                          <p:spTgt spid="47109"/>
                                        </p:tgtEl>
                                      </p:cBhvr>
                                    </p:animEffect>
                                  </p:childTnLst>
                                </p:cTn>
                              </p:par>
                            </p:childTnLst>
                          </p:cTn>
                        </p:par>
                        <p:par>
                          <p:cTn id="17" fill="hold">
                            <p:stCondLst>
                              <p:cond delay="2000"/>
                            </p:stCondLst>
                            <p:childTnLst>
                              <p:par>
                                <p:cTn id="18" presetID="23" presetClass="entr" presetSubtype="16" fill="hold" nodeType="afterEffect">
                                  <p:stCondLst>
                                    <p:cond delay="1000"/>
                                  </p:stCondLst>
                                  <p:childTnLst>
                                    <p:set>
                                      <p:cBhvr>
                                        <p:cTn id="19" dur="1" fill="hold">
                                          <p:stCondLst>
                                            <p:cond delay="0"/>
                                          </p:stCondLst>
                                        </p:cTn>
                                        <p:tgtEl>
                                          <p:spTgt spid="47108"/>
                                        </p:tgtEl>
                                        <p:attrNameLst>
                                          <p:attrName>style.visibility</p:attrName>
                                        </p:attrNameLst>
                                      </p:cBhvr>
                                      <p:to>
                                        <p:strVal val="visible"/>
                                      </p:to>
                                    </p:set>
                                    <p:anim calcmode="lin" valueType="num">
                                      <p:cBhvr>
                                        <p:cTn id="20" dur="500" fill="hold"/>
                                        <p:tgtEl>
                                          <p:spTgt spid="47108"/>
                                        </p:tgtEl>
                                        <p:attrNameLst>
                                          <p:attrName>ppt_w</p:attrName>
                                        </p:attrNameLst>
                                      </p:cBhvr>
                                      <p:tavLst>
                                        <p:tav tm="0">
                                          <p:val>
                                            <p:fltVal val="0"/>
                                          </p:val>
                                        </p:tav>
                                        <p:tav tm="100000">
                                          <p:val>
                                            <p:strVal val="#ppt_w"/>
                                          </p:val>
                                        </p:tav>
                                      </p:tavLst>
                                    </p:anim>
                                    <p:anim calcmode="lin" valueType="num">
                                      <p:cBhvr>
                                        <p:cTn id="21" dur="500" fill="hold"/>
                                        <p:tgtEl>
                                          <p:spTgt spid="47108"/>
                                        </p:tgtEl>
                                        <p:attrNameLst>
                                          <p:attrName>ppt_h</p:attrName>
                                        </p:attrNameLst>
                                      </p:cBhvr>
                                      <p:tavLst>
                                        <p:tav tm="0">
                                          <p:val>
                                            <p:fltVal val="0"/>
                                          </p:val>
                                        </p:tav>
                                        <p:tav tm="100000">
                                          <p:val>
                                            <p:strVal val="#ppt_h"/>
                                          </p:val>
                                        </p:tav>
                                      </p:tavLst>
                                    </p:anim>
                                  </p:childTnLst>
                                </p:cTn>
                              </p:par>
                            </p:childTnLst>
                          </p:cTn>
                        </p:par>
                      </p:childTnLst>
                    </p:cTn>
                  </p:par>
                  <p:par>
                    <p:cTn id="22" fill="hold">
                      <p:stCondLst>
                        <p:cond delay="indefinite"/>
                      </p:stCondLst>
                      <p:childTnLst>
                        <p:par>
                          <p:cTn id="23" fill="hold">
                            <p:stCondLst>
                              <p:cond delay="0"/>
                            </p:stCondLst>
                            <p:childTnLst>
                              <p:par>
                                <p:cTn id="24" presetID="5" presetClass="entr" presetSubtype="10" fill="hold" grpId="0" nodeType="clickEffect">
                                  <p:stCondLst>
                                    <p:cond delay="0"/>
                                  </p:stCondLst>
                                  <p:childTnLst>
                                    <p:set>
                                      <p:cBhvr>
                                        <p:cTn id="25" dur="1" fill="hold">
                                          <p:stCondLst>
                                            <p:cond delay="0"/>
                                          </p:stCondLst>
                                        </p:cTn>
                                        <p:tgtEl>
                                          <p:spTgt spid="47107"/>
                                        </p:tgtEl>
                                        <p:attrNameLst>
                                          <p:attrName>style.visibility</p:attrName>
                                        </p:attrNameLst>
                                      </p:cBhvr>
                                      <p:to>
                                        <p:strVal val="visible"/>
                                      </p:to>
                                    </p:set>
                                    <p:animEffect transition="in" filter="checkerboard(across)">
                                      <p:cBhvr>
                                        <p:cTn id="26" dur="500"/>
                                        <p:tgtEl>
                                          <p:spTgt spid="471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6" grpId="0" autoUpdateAnimBg="0"/>
      <p:bldP spid="47107" grpId="0" autoUpdateAnimBg="0"/>
      <p:bldP spid="47109" grpId="0" autoUpdateAnimBg="0"/>
      <p:bldP spid="47110" grpId="0"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Number Placeholder 2"/>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5BE4BB34-1DED-4E15-A828-06F20A960D98}" type="slidenum">
              <a:rPr lang="zh-CN" altLang="zh-CN">
                <a:latin typeface="Arial Black" panose="020B0A04020102020204" pitchFamily="34" charset="0"/>
              </a:rPr>
            </a:fld>
            <a:endParaRPr lang="zh-CN" altLang="zh-CN">
              <a:latin typeface="Arial Black" panose="020B0A04020102020204" pitchFamily="34" charset="0"/>
            </a:endParaRPr>
          </a:p>
        </p:txBody>
      </p:sp>
      <p:sp>
        <p:nvSpPr>
          <p:cNvPr id="49155" name="Date Placeholder 3"/>
          <p:cNvSpPr>
            <a:spLocks noGrp="1"/>
          </p:cNvSpPr>
          <p:nvPr>
            <p:ph type="dt"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0F6F473F-7F55-4A5C-A5C7-ACEE5B19D6AB}" type="datetime1">
              <a:rPr lang="zh-CN" altLang="en-US"/>
            </a:fld>
            <a:endParaRPr lang="zh-CN" altLang="zh-CN"/>
          </a:p>
        </p:txBody>
      </p:sp>
      <p:sp>
        <p:nvSpPr>
          <p:cNvPr id="49156" name="Text Box 2"/>
          <p:cNvSpPr txBox="1">
            <a:spLocks noChangeArrowheads="1"/>
          </p:cNvSpPr>
          <p:nvPr/>
        </p:nvSpPr>
        <p:spPr bwMode="auto">
          <a:xfrm>
            <a:off x="468313" y="3044825"/>
            <a:ext cx="11191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zh-CN" sz="2400" b="1">
                <a:solidFill>
                  <a:srgbClr val="3333FF"/>
                </a:solidFill>
                <a:latin typeface="Times New Roman" panose="02020603050405020304" pitchFamily="18" charset="0"/>
              </a:rPr>
              <a:t>基极</a:t>
            </a:r>
            <a:r>
              <a:rPr lang="zh-CN" altLang="zh-CN" sz="2400" b="1">
                <a:solidFill>
                  <a:srgbClr val="3333FF"/>
                </a:solidFill>
                <a:latin typeface="Times New Roman" panose="02020603050405020304" pitchFamily="18" charset="0"/>
                <a:ea typeface="ˎ̥"/>
                <a:cs typeface="ˎ̥"/>
              </a:rPr>
              <a:t> b</a:t>
            </a:r>
            <a:r>
              <a:rPr lang="zh-CN" altLang="zh-CN" sz="2400">
                <a:latin typeface="Times New Roman" panose="02020603050405020304" pitchFamily="18" charset="0"/>
              </a:rPr>
              <a:t> </a:t>
            </a:r>
            <a:endParaRPr lang="zh-CN" altLang="zh-CN"/>
          </a:p>
        </p:txBody>
      </p:sp>
      <p:sp>
        <p:nvSpPr>
          <p:cNvPr id="49157" name="Text Box 3"/>
          <p:cNvSpPr txBox="1">
            <a:spLocks noChangeArrowheads="1"/>
          </p:cNvSpPr>
          <p:nvPr/>
        </p:nvSpPr>
        <p:spPr bwMode="auto">
          <a:xfrm>
            <a:off x="7308850" y="4987925"/>
            <a:ext cx="3762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zh-CN" sz="2400" b="1">
                <a:solidFill>
                  <a:srgbClr val="3333FF"/>
                </a:solidFill>
                <a:latin typeface="Times New Roman" panose="02020603050405020304" pitchFamily="18" charset="0"/>
                <a:ea typeface="ˎ̥"/>
                <a:cs typeface="ˎ̥"/>
              </a:rPr>
              <a:t>e</a:t>
            </a:r>
            <a:r>
              <a:rPr lang="zh-CN" altLang="zh-CN" b="1">
                <a:latin typeface="Times New Roman" panose="02020603050405020304" pitchFamily="18" charset="0"/>
              </a:rPr>
              <a:t> </a:t>
            </a:r>
            <a:endParaRPr lang="zh-CN" altLang="zh-CN"/>
          </a:p>
        </p:txBody>
      </p:sp>
      <p:grpSp>
        <p:nvGrpSpPr>
          <p:cNvPr id="49158" name="Group 4"/>
          <p:cNvGrpSpPr/>
          <p:nvPr/>
        </p:nvGrpSpPr>
        <p:grpSpPr bwMode="auto">
          <a:xfrm>
            <a:off x="900113" y="1963738"/>
            <a:ext cx="2087562" cy="3600450"/>
            <a:chOff x="0" y="0"/>
            <a:chExt cx="1680" cy="2928"/>
          </a:xfrm>
        </p:grpSpPr>
        <p:sp>
          <p:nvSpPr>
            <p:cNvPr id="49191" name="Rectangle 5"/>
            <p:cNvSpPr>
              <a:spLocks noChangeArrowheads="1"/>
            </p:cNvSpPr>
            <p:nvPr/>
          </p:nvSpPr>
          <p:spPr bwMode="auto">
            <a:xfrm>
              <a:off x="518" y="422"/>
              <a:ext cx="1152" cy="1920"/>
            </a:xfrm>
            <a:prstGeom prst="rect">
              <a:avLst/>
            </a:prstGeom>
            <a:solidFill>
              <a:srgbClr val="CCFFFF"/>
            </a:solidFill>
            <a:ln w="38100">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p>
          </p:txBody>
        </p:sp>
        <p:sp>
          <p:nvSpPr>
            <p:cNvPr id="49192" name="Line 6"/>
            <p:cNvSpPr>
              <a:spLocks noChangeShapeType="1"/>
            </p:cNvSpPr>
            <p:nvPr/>
          </p:nvSpPr>
          <p:spPr bwMode="auto">
            <a:xfrm>
              <a:off x="528" y="1104"/>
              <a:ext cx="1152" cy="1"/>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193" name="Line 7"/>
            <p:cNvSpPr>
              <a:spLocks noChangeShapeType="1"/>
            </p:cNvSpPr>
            <p:nvPr/>
          </p:nvSpPr>
          <p:spPr bwMode="auto">
            <a:xfrm>
              <a:off x="528" y="1536"/>
              <a:ext cx="1152" cy="1"/>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194" name="Line 8"/>
            <p:cNvSpPr>
              <a:spLocks noChangeShapeType="1"/>
            </p:cNvSpPr>
            <p:nvPr/>
          </p:nvSpPr>
          <p:spPr bwMode="auto">
            <a:xfrm flipV="1">
              <a:off x="1124" y="77"/>
              <a:ext cx="1" cy="336"/>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195" name="Line 9"/>
            <p:cNvSpPr>
              <a:spLocks noChangeShapeType="1"/>
            </p:cNvSpPr>
            <p:nvPr/>
          </p:nvSpPr>
          <p:spPr bwMode="auto">
            <a:xfrm>
              <a:off x="1110" y="2352"/>
              <a:ext cx="1" cy="480"/>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196" name="Line 10"/>
            <p:cNvSpPr>
              <a:spLocks noChangeShapeType="1"/>
            </p:cNvSpPr>
            <p:nvPr/>
          </p:nvSpPr>
          <p:spPr bwMode="auto">
            <a:xfrm flipH="1">
              <a:off x="96" y="1296"/>
              <a:ext cx="432" cy="1"/>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197" name="Line 11"/>
            <p:cNvSpPr>
              <a:spLocks noChangeShapeType="1"/>
            </p:cNvSpPr>
            <p:nvPr/>
          </p:nvSpPr>
          <p:spPr bwMode="auto">
            <a:xfrm>
              <a:off x="528" y="1056"/>
              <a:ext cx="1152" cy="1"/>
            </a:xfrm>
            <a:prstGeom prst="line">
              <a:avLst/>
            </a:prstGeom>
            <a:noFill/>
            <a:ln w="28575">
              <a:solidFill>
                <a:srgbClr val="FF00FF"/>
              </a:solidFill>
              <a:prstDash val="dash"/>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198" name="Line 12"/>
            <p:cNvSpPr>
              <a:spLocks noChangeShapeType="1"/>
            </p:cNvSpPr>
            <p:nvPr/>
          </p:nvSpPr>
          <p:spPr bwMode="auto">
            <a:xfrm>
              <a:off x="528" y="1488"/>
              <a:ext cx="1152" cy="1"/>
            </a:xfrm>
            <a:prstGeom prst="line">
              <a:avLst/>
            </a:prstGeom>
            <a:noFill/>
            <a:ln w="28575">
              <a:solidFill>
                <a:srgbClr val="FF00FF"/>
              </a:solidFill>
              <a:prstDash val="dash"/>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199" name="Line 13"/>
            <p:cNvSpPr>
              <a:spLocks noChangeShapeType="1"/>
            </p:cNvSpPr>
            <p:nvPr/>
          </p:nvSpPr>
          <p:spPr bwMode="auto">
            <a:xfrm>
              <a:off x="528" y="1584"/>
              <a:ext cx="1152" cy="1"/>
            </a:xfrm>
            <a:prstGeom prst="line">
              <a:avLst/>
            </a:prstGeom>
            <a:noFill/>
            <a:ln w="28575">
              <a:solidFill>
                <a:srgbClr val="FF00FF"/>
              </a:solidFill>
              <a:prstDash val="dash"/>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200" name="Line 14"/>
            <p:cNvSpPr>
              <a:spLocks noChangeShapeType="1"/>
            </p:cNvSpPr>
            <p:nvPr/>
          </p:nvSpPr>
          <p:spPr bwMode="auto">
            <a:xfrm>
              <a:off x="528" y="1152"/>
              <a:ext cx="1152" cy="1"/>
            </a:xfrm>
            <a:prstGeom prst="line">
              <a:avLst/>
            </a:prstGeom>
            <a:noFill/>
            <a:ln w="28575">
              <a:solidFill>
                <a:srgbClr val="FF00FF"/>
              </a:solidFill>
              <a:prstDash val="dash"/>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201" name="Oval 15"/>
            <p:cNvSpPr>
              <a:spLocks noChangeArrowheads="1"/>
            </p:cNvSpPr>
            <p:nvPr/>
          </p:nvSpPr>
          <p:spPr bwMode="auto">
            <a:xfrm>
              <a:off x="0" y="1248"/>
              <a:ext cx="96" cy="96"/>
            </a:xfrm>
            <a:prstGeom prst="ellipse">
              <a:avLst/>
            </a:prstGeom>
            <a:noFill/>
            <a:ln w="381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9202" name="Oval 16"/>
            <p:cNvSpPr>
              <a:spLocks noChangeArrowheads="1"/>
            </p:cNvSpPr>
            <p:nvPr/>
          </p:nvSpPr>
          <p:spPr bwMode="auto">
            <a:xfrm>
              <a:off x="1086" y="0"/>
              <a:ext cx="96" cy="96"/>
            </a:xfrm>
            <a:prstGeom prst="ellipse">
              <a:avLst/>
            </a:prstGeom>
            <a:noFill/>
            <a:ln w="381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9203" name="Oval 17"/>
            <p:cNvSpPr>
              <a:spLocks noChangeArrowheads="1"/>
            </p:cNvSpPr>
            <p:nvPr/>
          </p:nvSpPr>
          <p:spPr bwMode="auto">
            <a:xfrm>
              <a:off x="1062" y="2832"/>
              <a:ext cx="96" cy="96"/>
            </a:xfrm>
            <a:prstGeom prst="ellipse">
              <a:avLst/>
            </a:prstGeom>
            <a:noFill/>
            <a:ln w="381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9204" name="Text Box 18"/>
            <p:cNvSpPr txBox="1">
              <a:spLocks noChangeArrowheads="1"/>
            </p:cNvSpPr>
            <p:nvPr/>
          </p:nvSpPr>
          <p:spPr bwMode="auto">
            <a:xfrm>
              <a:off x="975" y="568"/>
              <a:ext cx="426" cy="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zh-CN" sz="2800" b="1">
                  <a:solidFill>
                    <a:srgbClr val="FF0000"/>
                  </a:solidFill>
                  <a:latin typeface="Times New Roman" panose="02020603050405020304" pitchFamily="18" charset="0"/>
                  <a:ea typeface="ˎ̥"/>
                  <a:cs typeface="ˎ̥"/>
                </a:rPr>
                <a:t>N</a:t>
              </a:r>
              <a:r>
                <a:rPr lang="zh-CN" altLang="zh-CN" sz="2800" b="1">
                  <a:latin typeface="Times New Roman" panose="02020603050405020304" pitchFamily="18" charset="0"/>
                </a:rPr>
                <a:t> </a:t>
              </a:r>
              <a:endParaRPr lang="zh-CN" altLang="zh-CN"/>
            </a:p>
          </p:txBody>
        </p:sp>
        <p:sp>
          <p:nvSpPr>
            <p:cNvPr id="49205" name="Text Box 19"/>
            <p:cNvSpPr txBox="1">
              <a:spLocks noChangeArrowheads="1"/>
            </p:cNvSpPr>
            <p:nvPr/>
          </p:nvSpPr>
          <p:spPr bwMode="auto">
            <a:xfrm>
              <a:off x="975" y="1673"/>
              <a:ext cx="396" cy="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zh-CN" sz="2800" b="1">
                  <a:solidFill>
                    <a:srgbClr val="FF0000"/>
                  </a:solidFill>
                  <a:latin typeface="Times New Roman" panose="02020603050405020304" pitchFamily="18" charset="0"/>
                  <a:ea typeface="ˎ̥"/>
                  <a:cs typeface="ˎ̥"/>
                </a:rPr>
                <a:t>N</a:t>
              </a:r>
              <a:r>
                <a:rPr lang="zh-CN" altLang="zh-CN" sz="1600">
                  <a:latin typeface="Times New Roman" panose="02020603050405020304" pitchFamily="18" charset="0"/>
                </a:rPr>
                <a:t> </a:t>
              </a:r>
              <a:endParaRPr lang="zh-CN" altLang="zh-CN"/>
            </a:p>
          </p:txBody>
        </p:sp>
        <p:sp>
          <p:nvSpPr>
            <p:cNvPr id="49206" name="Rectangle 20"/>
            <p:cNvSpPr>
              <a:spLocks noChangeArrowheads="1"/>
            </p:cNvSpPr>
            <p:nvPr/>
          </p:nvSpPr>
          <p:spPr bwMode="auto">
            <a:xfrm>
              <a:off x="518" y="1094"/>
              <a:ext cx="1152" cy="432"/>
            </a:xfrm>
            <a:prstGeom prst="rect">
              <a:avLst/>
            </a:prstGeom>
            <a:solidFill>
              <a:srgbClr val="FFFF00"/>
            </a:solidFill>
            <a:ln w="9525">
              <a:solidFill>
                <a:srgbClr val="000000"/>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9207" name="Text Box 21"/>
            <p:cNvSpPr txBox="1">
              <a:spLocks noChangeArrowheads="1"/>
            </p:cNvSpPr>
            <p:nvPr/>
          </p:nvSpPr>
          <p:spPr bwMode="auto">
            <a:xfrm>
              <a:off x="991" y="1095"/>
              <a:ext cx="385" cy="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zh-CN" sz="2800" b="1">
                  <a:solidFill>
                    <a:srgbClr val="FF0000"/>
                  </a:solidFill>
                  <a:latin typeface="Times New Roman" panose="02020603050405020304" pitchFamily="18" charset="0"/>
                  <a:ea typeface="ˎ̥"/>
                  <a:cs typeface="ˎ̥"/>
                </a:rPr>
                <a:t>P</a:t>
              </a:r>
              <a:r>
                <a:rPr lang="zh-CN" altLang="zh-CN" sz="2400" b="1">
                  <a:latin typeface="Times New Roman" panose="02020603050405020304" pitchFamily="18" charset="0"/>
                </a:rPr>
                <a:t> </a:t>
              </a:r>
              <a:endParaRPr lang="zh-CN" altLang="zh-CN"/>
            </a:p>
          </p:txBody>
        </p:sp>
        <p:sp>
          <p:nvSpPr>
            <p:cNvPr id="49208" name="Line 22"/>
            <p:cNvSpPr>
              <a:spLocks noChangeShapeType="1"/>
            </p:cNvSpPr>
            <p:nvPr/>
          </p:nvSpPr>
          <p:spPr bwMode="auto">
            <a:xfrm>
              <a:off x="518" y="1142"/>
              <a:ext cx="1152" cy="1"/>
            </a:xfrm>
            <a:prstGeom prst="line">
              <a:avLst/>
            </a:prstGeom>
            <a:noFill/>
            <a:ln w="9525">
              <a:solidFill>
                <a:srgbClr val="000000"/>
              </a:solidFill>
              <a:prstDash val="dash"/>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209" name="Line 23"/>
            <p:cNvSpPr>
              <a:spLocks noChangeShapeType="1"/>
            </p:cNvSpPr>
            <p:nvPr/>
          </p:nvSpPr>
          <p:spPr bwMode="auto">
            <a:xfrm>
              <a:off x="518" y="1478"/>
              <a:ext cx="1152" cy="1"/>
            </a:xfrm>
            <a:prstGeom prst="line">
              <a:avLst/>
            </a:prstGeom>
            <a:noFill/>
            <a:ln w="9525">
              <a:solidFill>
                <a:srgbClr val="000000"/>
              </a:solidFill>
              <a:prstDash val="dash"/>
              <a:rou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49159" name="Text Box 24"/>
          <p:cNvSpPr txBox="1">
            <a:spLocks noChangeArrowheads="1"/>
          </p:cNvSpPr>
          <p:nvPr/>
        </p:nvSpPr>
        <p:spPr bwMode="auto">
          <a:xfrm>
            <a:off x="3132138" y="2611438"/>
            <a:ext cx="11033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zh-CN" sz="2400" b="1">
                <a:latin typeface="Times New Roman" panose="02020603050405020304" pitchFamily="18" charset="0"/>
              </a:rPr>
              <a:t>集电区</a:t>
            </a:r>
            <a:endParaRPr lang="zh-CN" altLang="zh-CN"/>
          </a:p>
        </p:txBody>
      </p:sp>
      <p:sp>
        <p:nvSpPr>
          <p:cNvPr id="49160" name="Text Box 25"/>
          <p:cNvSpPr txBox="1">
            <a:spLocks noChangeArrowheads="1"/>
          </p:cNvSpPr>
          <p:nvPr/>
        </p:nvSpPr>
        <p:spPr bwMode="auto">
          <a:xfrm>
            <a:off x="3059113" y="4195763"/>
            <a:ext cx="11033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zh-CN" sz="2400" b="1">
                <a:latin typeface="Times New Roman" panose="02020603050405020304" pitchFamily="18" charset="0"/>
              </a:rPr>
              <a:t>发射区</a:t>
            </a:r>
            <a:endParaRPr lang="zh-CN" altLang="zh-CN"/>
          </a:p>
        </p:txBody>
      </p:sp>
      <p:grpSp>
        <p:nvGrpSpPr>
          <p:cNvPr id="49161" name="Group 26"/>
          <p:cNvGrpSpPr/>
          <p:nvPr/>
        </p:nvGrpSpPr>
        <p:grpSpPr bwMode="auto">
          <a:xfrm>
            <a:off x="6488113" y="1892300"/>
            <a:ext cx="2068512" cy="3441700"/>
            <a:chOff x="0" y="0"/>
            <a:chExt cx="1680" cy="2544"/>
          </a:xfrm>
        </p:grpSpPr>
        <p:sp>
          <p:nvSpPr>
            <p:cNvPr id="49173" name="Line 27"/>
            <p:cNvSpPr>
              <a:spLocks noChangeShapeType="1"/>
            </p:cNvSpPr>
            <p:nvPr/>
          </p:nvSpPr>
          <p:spPr bwMode="auto">
            <a:xfrm flipH="1">
              <a:off x="1116" y="2112"/>
              <a:ext cx="4" cy="404"/>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174" name="Line 28"/>
            <p:cNvSpPr>
              <a:spLocks noChangeShapeType="1"/>
            </p:cNvSpPr>
            <p:nvPr/>
          </p:nvSpPr>
          <p:spPr bwMode="auto">
            <a:xfrm flipH="1">
              <a:off x="96" y="1248"/>
              <a:ext cx="432"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175" name="Line 29"/>
            <p:cNvSpPr>
              <a:spLocks noChangeShapeType="1"/>
            </p:cNvSpPr>
            <p:nvPr/>
          </p:nvSpPr>
          <p:spPr bwMode="auto">
            <a:xfrm flipV="1">
              <a:off x="1136" y="48"/>
              <a:ext cx="0" cy="384"/>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176" name="Text Box 30"/>
            <p:cNvSpPr txBox="1">
              <a:spLocks noChangeArrowheads="1"/>
            </p:cNvSpPr>
            <p:nvPr/>
          </p:nvSpPr>
          <p:spPr bwMode="auto">
            <a:xfrm>
              <a:off x="563" y="1209"/>
              <a:ext cx="300" cy="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zh-CN" sz="2000">
                  <a:solidFill>
                    <a:srgbClr val="FF00FF"/>
                  </a:solidFill>
                  <a:latin typeface="Times New Roman" panose="02020603050405020304" pitchFamily="18" charset="0"/>
                  <a:ea typeface="ˎ̥"/>
                  <a:cs typeface="ˎ̥"/>
                </a:rPr>
                <a:t>N</a:t>
              </a:r>
              <a:endParaRPr lang="zh-CN" altLang="zh-CN"/>
            </a:p>
          </p:txBody>
        </p:sp>
        <p:sp>
          <p:nvSpPr>
            <p:cNvPr id="49177" name="Oval 31"/>
            <p:cNvSpPr>
              <a:spLocks noChangeArrowheads="1"/>
            </p:cNvSpPr>
            <p:nvPr/>
          </p:nvSpPr>
          <p:spPr bwMode="auto">
            <a:xfrm>
              <a:off x="1088" y="0"/>
              <a:ext cx="96" cy="96"/>
            </a:xfrm>
            <a:prstGeom prst="ellipse">
              <a:avLst/>
            </a:prstGeom>
            <a:solidFill>
              <a:schemeClr val="bg1"/>
            </a:solidFill>
            <a:ln w="38100">
              <a:solidFill>
                <a:schemeClr val="tx1"/>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9178" name="Oval 32"/>
            <p:cNvSpPr>
              <a:spLocks noChangeArrowheads="1"/>
            </p:cNvSpPr>
            <p:nvPr/>
          </p:nvSpPr>
          <p:spPr bwMode="auto">
            <a:xfrm>
              <a:off x="0" y="1200"/>
              <a:ext cx="96" cy="96"/>
            </a:xfrm>
            <a:prstGeom prst="ellipse">
              <a:avLst/>
            </a:prstGeom>
            <a:solidFill>
              <a:schemeClr val="bg1"/>
            </a:solidFill>
            <a:ln w="38100">
              <a:solidFill>
                <a:schemeClr val="tx1"/>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9179" name="Oval 33"/>
            <p:cNvSpPr>
              <a:spLocks noChangeArrowheads="1"/>
            </p:cNvSpPr>
            <p:nvPr/>
          </p:nvSpPr>
          <p:spPr bwMode="auto">
            <a:xfrm>
              <a:off x="1072" y="2448"/>
              <a:ext cx="96" cy="96"/>
            </a:xfrm>
            <a:prstGeom prst="ellipse">
              <a:avLst/>
            </a:prstGeom>
            <a:solidFill>
              <a:schemeClr val="bg1"/>
            </a:solidFill>
            <a:ln w="38100">
              <a:solidFill>
                <a:schemeClr val="tx1"/>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9180" name="Text Box 34"/>
            <p:cNvSpPr txBox="1">
              <a:spLocks noChangeArrowheads="1"/>
            </p:cNvSpPr>
            <p:nvPr/>
          </p:nvSpPr>
          <p:spPr bwMode="auto">
            <a:xfrm>
              <a:off x="961" y="556"/>
              <a:ext cx="283"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zh-CN" b="1">
                  <a:latin typeface="Times New Roman" panose="02020603050405020304" pitchFamily="18" charset="0"/>
                  <a:ea typeface="ˎ̥"/>
                  <a:cs typeface="ˎ̥"/>
                </a:rPr>
                <a:t>N</a:t>
              </a:r>
              <a:endParaRPr lang="zh-CN" altLang="zh-CN"/>
            </a:p>
          </p:txBody>
        </p:sp>
        <p:sp>
          <p:nvSpPr>
            <p:cNvPr id="49181" name="Rectangle 35"/>
            <p:cNvSpPr>
              <a:spLocks noChangeArrowheads="1"/>
            </p:cNvSpPr>
            <p:nvPr/>
          </p:nvSpPr>
          <p:spPr bwMode="auto">
            <a:xfrm>
              <a:off x="528" y="432"/>
              <a:ext cx="1152" cy="624"/>
            </a:xfrm>
            <a:prstGeom prst="rect">
              <a:avLst/>
            </a:prstGeom>
            <a:solidFill>
              <a:srgbClr val="FFFF00"/>
            </a:solidFill>
            <a:ln w="38100">
              <a:solidFill>
                <a:srgbClr val="000000"/>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9182" name="Rectangle 36"/>
            <p:cNvSpPr>
              <a:spLocks noChangeArrowheads="1"/>
            </p:cNvSpPr>
            <p:nvPr/>
          </p:nvSpPr>
          <p:spPr bwMode="auto">
            <a:xfrm>
              <a:off x="528" y="1488"/>
              <a:ext cx="1152" cy="624"/>
            </a:xfrm>
            <a:prstGeom prst="rect">
              <a:avLst/>
            </a:prstGeom>
            <a:solidFill>
              <a:srgbClr val="FFFF00"/>
            </a:solidFill>
            <a:ln w="38100">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9183" name="Rectangle 37"/>
            <p:cNvSpPr>
              <a:spLocks noChangeArrowheads="1"/>
            </p:cNvSpPr>
            <p:nvPr/>
          </p:nvSpPr>
          <p:spPr bwMode="auto">
            <a:xfrm>
              <a:off x="528" y="1056"/>
              <a:ext cx="1152" cy="432"/>
            </a:xfrm>
            <a:prstGeom prst="rect">
              <a:avLst/>
            </a:prstGeom>
            <a:solidFill>
              <a:srgbClr val="99FFCC"/>
            </a:solidFill>
            <a:ln w="38100">
              <a:solidFill>
                <a:srgbClr val="000000"/>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9184" name="Line 38"/>
            <p:cNvSpPr>
              <a:spLocks noChangeShapeType="1"/>
            </p:cNvSpPr>
            <p:nvPr/>
          </p:nvSpPr>
          <p:spPr bwMode="auto">
            <a:xfrm>
              <a:off x="528" y="960"/>
              <a:ext cx="1152" cy="0"/>
            </a:xfrm>
            <a:prstGeom prst="line">
              <a:avLst/>
            </a:prstGeom>
            <a:noFill/>
            <a:ln w="28575">
              <a:solidFill>
                <a:srgbClr val="000000"/>
              </a:solidFill>
              <a:prstDash val="dash"/>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185" name="Line 39"/>
            <p:cNvSpPr>
              <a:spLocks noChangeShapeType="1"/>
            </p:cNvSpPr>
            <p:nvPr/>
          </p:nvSpPr>
          <p:spPr bwMode="auto">
            <a:xfrm>
              <a:off x="528" y="1104"/>
              <a:ext cx="1152" cy="0"/>
            </a:xfrm>
            <a:prstGeom prst="line">
              <a:avLst/>
            </a:prstGeom>
            <a:noFill/>
            <a:ln w="28575">
              <a:solidFill>
                <a:srgbClr val="000000"/>
              </a:solidFill>
              <a:prstDash val="dash"/>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186" name="Line 40"/>
            <p:cNvSpPr>
              <a:spLocks noChangeShapeType="1"/>
            </p:cNvSpPr>
            <p:nvPr/>
          </p:nvSpPr>
          <p:spPr bwMode="auto">
            <a:xfrm>
              <a:off x="528" y="1536"/>
              <a:ext cx="1152" cy="0"/>
            </a:xfrm>
            <a:prstGeom prst="line">
              <a:avLst/>
            </a:prstGeom>
            <a:noFill/>
            <a:ln w="28575">
              <a:solidFill>
                <a:srgbClr val="000000"/>
              </a:solidFill>
              <a:prstDash val="dash"/>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187" name="Line 41"/>
            <p:cNvSpPr>
              <a:spLocks noChangeShapeType="1"/>
            </p:cNvSpPr>
            <p:nvPr/>
          </p:nvSpPr>
          <p:spPr bwMode="auto">
            <a:xfrm>
              <a:off x="528" y="1392"/>
              <a:ext cx="1152" cy="0"/>
            </a:xfrm>
            <a:prstGeom prst="line">
              <a:avLst/>
            </a:prstGeom>
            <a:noFill/>
            <a:ln w="28575">
              <a:solidFill>
                <a:srgbClr val="000000"/>
              </a:solidFill>
              <a:prstDash val="dash"/>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188" name="Text Box 42"/>
            <p:cNvSpPr txBox="1">
              <a:spLocks noChangeArrowheads="1"/>
            </p:cNvSpPr>
            <p:nvPr/>
          </p:nvSpPr>
          <p:spPr bwMode="auto">
            <a:xfrm>
              <a:off x="1015" y="503"/>
              <a:ext cx="347" cy="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zh-CN" sz="2400" b="1">
                  <a:latin typeface="Times New Roman" panose="02020603050405020304" pitchFamily="18" charset="0"/>
                  <a:ea typeface="方正琥珀繁体"/>
                  <a:cs typeface="方正琥珀繁体"/>
                </a:rPr>
                <a:t>P</a:t>
              </a:r>
              <a:r>
                <a:rPr lang="zh-CN" altLang="zh-CN" b="1">
                  <a:latin typeface="Times New Roman" panose="02020603050405020304" pitchFamily="18" charset="0"/>
                  <a:ea typeface="方正琥珀繁体"/>
                  <a:cs typeface="方正琥珀繁体"/>
                </a:rPr>
                <a:t> </a:t>
              </a:r>
              <a:endParaRPr lang="zh-CN" altLang="zh-CN"/>
            </a:p>
          </p:txBody>
        </p:sp>
        <p:sp>
          <p:nvSpPr>
            <p:cNvPr id="49189" name="Text Box 43"/>
            <p:cNvSpPr txBox="1">
              <a:spLocks noChangeArrowheads="1"/>
            </p:cNvSpPr>
            <p:nvPr/>
          </p:nvSpPr>
          <p:spPr bwMode="auto">
            <a:xfrm>
              <a:off x="1008" y="1507"/>
              <a:ext cx="192" cy="5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zh-CN" sz="2400" b="1">
                  <a:latin typeface="Times New Roman" panose="02020603050405020304" pitchFamily="18" charset="0"/>
                  <a:ea typeface="方正琥珀繁体"/>
                  <a:cs typeface="方正琥珀繁体"/>
                </a:rPr>
                <a:t>P</a:t>
              </a:r>
              <a:r>
                <a:rPr lang="zh-CN" altLang="zh-CN" b="1">
                  <a:latin typeface="Times New Roman" panose="02020603050405020304" pitchFamily="18" charset="0"/>
                  <a:ea typeface="方正琥珀繁体"/>
                  <a:cs typeface="方正琥珀繁体"/>
                </a:rPr>
                <a:t> </a:t>
              </a:r>
              <a:endParaRPr lang="zh-CN" altLang="zh-CN"/>
            </a:p>
          </p:txBody>
        </p:sp>
        <p:sp>
          <p:nvSpPr>
            <p:cNvPr id="49190" name="Text Box 44"/>
            <p:cNvSpPr txBox="1">
              <a:spLocks noChangeArrowheads="1"/>
            </p:cNvSpPr>
            <p:nvPr/>
          </p:nvSpPr>
          <p:spPr bwMode="auto">
            <a:xfrm>
              <a:off x="993" y="1080"/>
              <a:ext cx="329" cy="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zh-CN" sz="2400" b="1">
                  <a:latin typeface="Times New Roman" panose="02020603050405020304" pitchFamily="18" charset="0"/>
                  <a:ea typeface="方正琥珀繁体"/>
                  <a:cs typeface="方正琥珀繁体"/>
                </a:rPr>
                <a:t>N</a:t>
              </a:r>
              <a:endParaRPr lang="zh-CN" altLang="zh-CN"/>
            </a:p>
          </p:txBody>
        </p:sp>
      </p:grpSp>
      <p:sp>
        <p:nvSpPr>
          <p:cNvPr id="48173" name="Text Box 45"/>
          <p:cNvSpPr txBox="1">
            <a:spLocks noChangeArrowheads="1"/>
          </p:cNvSpPr>
          <p:nvPr/>
        </p:nvSpPr>
        <p:spPr bwMode="auto">
          <a:xfrm>
            <a:off x="6804025" y="5780088"/>
            <a:ext cx="1871663" cy="457200"/>
          </a:xfrm>
          <a:prstGeom prst="rect">
            <a:avLst/>
          </a:prstGeom>
          <a:noFill/>
          <a:ln w="9525">
            <a:noFill/>
            <a:miter lim="800000"/>
          </a:ln>
        </p:spPr>
        <p:txBody>
          <a:bodyPr>
            <a:spAutoFit/>
          </a:bodyPr>
          <a:lstStyle/>
          <a:p>
            <a:pPr>
              <a:spcBef>
                <a:spcPct val="50000"/>
              </a:spcBef>
              <a:defRPr/>
            </a:pPr>
            <a:r>
              <a:rPr lang="zh-CN" altLang="zh-CN" sz="2400" b="1">
                <a:solidFill>
                  <a:srgbClr val="FF0066"/>
                </a:solidFill>
                <a:effectLst>
                  <a:outerShdw blurRad="38100" dist="38100" dir="2700000" algn="tl">
                    <a:srgbClr val="C0C0C0"/>
                  </a:outerShdw>
                </a:effectLst>
                <a:latin typeface="宋体" panose="02010600030101010101" pitchFamily="2" charset="-122"/>
                <a:ea typeface="ˎ̥"/>
                <a:cs typeface="ˎ̥"/>
              </a:rPr>
              <a:t>(b) </a:t>
            </a:r>
            <a:r>
              <a:rPr lang="zh-CN" altLang="zh-CN" sz="2400" b="1">
                <a:solidFill>
                  <a:srgbClr val="FF0066"/>
                </a:solidFill>
                <a:effectLst>
                  <a:outerShdw blurRad="38100" dist="38100" dir="2700000" algn="tl">
                    <a:srgbClr val="C0C0C0"/>
                  </a:outerShdw>
                </a:effectLst>
                <a:latin typeface="Times New Roman" panose="02020603050405020304" pitchFamily="18" charset="0"/>
                <a:ea typeface="ˎ̥"/>
                <a:cs typeface="ˎ̥"/>
              </a:rPr>
              <a:t>PNP</a:t>
            </a:r>
            <a:r>
              <a:rPr lang="zh-CN" altLang="zh-CN" sz="2400" b="1">
                <a:solidFill>
                  <a:srgbClr val="FF0066"/>
                </a:solidFill>
                <a:effectLst>
                  <a:outerShdw blurRad="38100" dist="38100" dir="2700000" algn="tl">
                    <a:srgbClr val="C0C0C0"/>
                  </a:outerShdw>
                </a:effectLst>
                <a:latin typeface="宋体" panose="02010600030101010101" pitchFamily="2" charset="-122"/>
                <a:ea typeface="ˎ̥"/>
                <a:cs typeface="ˎ̥"/>
              </a:rPr>
              <a:t> </a:t>
            </a:r>
            <a:r>
              <a:rPr lang="zh-CN" sz="2400" b="1">
                <a:solidFill>
                  <a:srgbClr val="FF0066"/>
                </a:solidFill>
                <a:effectLst>
                  <a:outerShdw blurRad="38100" dist="38100" dir="2700000" algn="tl">
                    <a:srgbClr val="C0C0C0"/>
                  </a:outerShdw>
                </a:effectLst>
                <a:latin typeface="宋体" panose="02010600030101010101" pitchFamily="2" charset="-122"/>
              </a:rPr>
              <a:t>型</a:t>
            </a:r>
            <a:endParaRPr lang="zh-CN" sz="2400" b="1">
              <a:solidFill>
                <a:srgbClr val="FF0066"/>
              </a:solidFill>
              <a:effectLst>
                <a:outerShdw blurRad="38100" dist="38100" dir="2700000" algn="tl">
                  <a:srgbClr val="C0C0C0"/>
                </a:outerShdw>
              </a:effectLst>
              <a:latin typeface="宋体" panose="02010600030101010101" pitchFamily="2" charset="-122"/>
            </a:endParaRPr>
          </a:p>
        </p:txBody>
      </p:sp>
      <p:sp>
        <p:nvSpPr>
          <p:cNvPr id="48174" name="Text Box 46"/>
          <p:cNvSpPr txBox="1">
            <a:spLocks noChangeArrowheads="1"/>
          </p:cNvSpPr>
          <p:nvPr/>
        </p:nvSpPr>
        <p:spPr bwMode="auto">
          <a:xfrm>
            <a:off x="1331913" y="5924550"/>
            <a:ext cx="2016125" cy="457200"/>
          </a:xfrm>
          <a:prstGeom prst="rect">
            <a:avLst/>
          </a:prstGeom>
          <a:noFill/>
          <a:ln w="9525">
            <a:noFill/>
            <a:miter lim="800000"/>
          </a:ln>
        </p:spPr>
        <p:txBody>
          <a:bodyPr>
            <a:spAutoFit/>
          </a:bodyPr>
          <a:lstStyle/>
          <a:p>
            <a:pPr>
              <a:spcBef>
                <a:spcPct val="50000"/>
              </a:spcBef>
              <a:defRPr/>
            </a:pPr>
            <a:r>
              <a:rPr lang="zh-CN" altLang="zh-CN" sz="2400" b="1">
                <a:solidFill>
                  <a:srgbClr val="FF0066"/>
                </a:solidFill>
                <a:effectLst>
                  <a:outerShdw blurRad="38100" dist="38100" dir="2700000" algn="tl">
                    <a:srgbClr val="C0C0C0"/>
                  </a:outerShdw>
                </a:effectLst>
                <a:latin typeface="宋体" panose="02010600030101010101" pitchFamily="2" charset="-122"/>
                <a:ea typeface="ˎ̥"/>
                <a:cs typeface="ˎ̥"/>
              </a:rPr>
              <a:t>(a) </a:t>
            </a:r>
            <a:r>
              <a:rPr lang="zh-CN" altLang="zh-CN" sz="2400" b="1">
                <a:solidFill>
                  <a:srgbClr val="FF0066"/>
                </a:solidFill>
                <a:effectLst>
                  <a:outerShdw blurRad="38100" dist="38100" dir="2700000" algn="tl">
                    <a:srgbClr val="C0C0C0"/>
                  </a:outerShdw>
                </a:effectLst>
                <a:latin typeface="Times New Roman" panose="02020603050405020304" pitchFamily="18" charset="0"/>
                <a:ea typeface="ˎ̥"/>
                <a:cs typeface="ˎ̥"/>
              </a:rPr>
              <a:t>NPN  </a:t>
            </a:r>
            <a:r>
              <a:rPr lang="zh-CN" sz="2400" b="1">
                <a:solidFill>
                  <a:srgbClr val="FF0066"/>
                </a:solidFill>
                <a:effectLst>
                  <a:outerShdw blurRad="38100" dist="38100" dir="2700000" algn="tl">
                    <a:srgbClr val="C0C0C0"/>
                  </a:outerShdw>
                </a:effectLst>
                <a:latin typeface="Times New Roman" panose="02020603050405020304" pitchFamily="18" charset="0"/>
              </a:rPr>
              <a:t>型</a:t>
            </a:r>
            <a:endParaRPr lang="zh-CN" sz="2400" b="1">
              <a:solidFill>
                <a:srgbClr val="FF0066"/>
              </a:solidFill>
              <a:effectLst>
                <a:outerShdw blurRad="38100" dist="38100" dir="2700000" algn="tl">
                  <a:srgbClr val="C0C0C0"/>
                </a:outerShdw>
              </a:effectLst>
              <a:latin typeface="Times New Roman" panose="02020603050405020304" pitchFamily="18" charset="0"/>
            </a:endParaRPr>
          </a:p>
        </p:txBody>
      </p:sp>
      <p:sp>
        <p:nvSpPr>
          <p:cNvPr id="49164" name="Text Box 47"/>
          <p:cNvSpPr txBox="1">
            <a:spLocks noChangeArrowheads="1"/>
          </p:cNvSpPr>
          <p:nvPr/>
        </p:nvSpPr>
        <p:spPr bwMode="auto">
          <a:xfrm>
            <a:off x="1331913" y="1460500"/>
            <a:ext cx="15970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zh-CN" sz="2400" b="1">
                <a:solidFill>
                  <a:srgbClr val="0000FF"/>
                </a:solidFill>
                <a:latin typeface="Times New Roman" panose="02020603050405020304" pitchFamily="18" charset="0"/>
              </a:rPr>
              <a:t>集电极</a:t>
            </a:r>
            <a:r>
              <a:rPr lang="zh-CN" altLang="zh-CN" sz="2400" b="1">
                <a:solidFill>
                  <a:srgbClr val="0000FF"/>
                </a:solidFill>
                <a:latin typeface="Times New Roman" panose="02020603050405020304" pitchFamily="18" charset="0"/>
                <a:ea typeface="ˎ̥"/>
                <a:cs typeface="ˎ̥"/>
              </a:rPr>
              <a:t> c</a:t>
            </a:r>
            <a:r>
              <a:rPr lang="zh-CN" altLang="zh-CN" sz="2400">
                <a:latin typeface="Times New Roman" panose="02020603050405020304" pitchFamily="18" charset="0"/>
              </a:rPr>
              <a:t> </a:t>
            </a:r>
            <a:endParaRPr lang="zh-CN" altLang="zh-CN"/>
          </a:p>
        </p:txBody>
      </p:sp>
      <p:sp>
        <p:nvSpPr>
          <p:cNvPr id="49165" name="Text Box 48"/>
          <p:cNvSpPr txBox="1">
            <a:spLocks noChangeArrowheads="1"/>
          </p:cNvSpPr>
          <p:nvPr/>
        </p:nvSpPr>
        <p:spPr bwMode="auto">
          <a:xfrm>
            <a:off x="6227763" y="3044825"/>
            <a:ext cx="4302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zh-CN" sz="2400" b="1">
                <a:solidFill>
                  <a:srgbClr val="3333FF"/>
                </a:solidFill>
                <a:latin typeface="Times New Roman" panose="02020603050405020304" pitchFamily="18" charset="0"/>
                <a:ea typeface="ˎ̥"/>
                <a:cs typeface="ˎ̥"/>
              </a:rPr>
              <a:t>b</a:t>
            </a:r>
            <a:r>
              <a:rPr lang="zh-CN" altLang="zh-CN" sz="2400">
                <a:latin typeface="Times New Roman" panose="02020603050405020304" pitchFamily="18" charset="0"/>
              </a:rPr>
              <a:t> </a:t>
            </a:r>
            <a:endParaRPr lang="zh-CN" altLang="zh-CN"/>
          </a:p>
        </p:txBody>
      </p:sp>
      <p:sp>
        <p:nvSpPr>
          <p:cNvPr id="49166" name="Text Box 49"/>
          <p:cNvSpPr txBox="1">
            <a:spLocks noChangeArrowheads="1"/>
          </p:cNvSpPr>
          <p:nvPr/>
        </p:nvSpPr>
        <p:spPr bwMode="auto">
          <a:xfrm>
            <a:off x="7235825" y="1603375"/>
            <a:ext cx="5762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zh-CN" sz="2400" b="1">
                <a:solidFill>
                  <a:srgbClr val="0000FF"/>
                </a:solidFill>
                <a:latin typeface="Times New Roman" panose="02020603050405020304" pitchFamily="18" charset="0"/>
                <a:ea typeface="ˎ̥"/>
                <a:cs typeface="ˎ̥"/>
              </a:rPr>
              <a:t>c</a:t>
            </a:r>
            <a:r>
              <a:rPr lang="zh-CN" altLang="zh-CN" sz="2400">
                <a:latin typeface="Times New Roman" panose="02020603050405020304" pitchFamily="18" charset="0"/>
              </a:rPr>
              <a:t> </a:t>
            </a:r>
            <a:endParaRPr lang="zh-CN" altLang="zh-CN"/>
          </a:p>
        </p:txBody>
      </p:sp>
      <p:sp>
        <p:nvSpPr>
          <p:cNvPr id="49167" name="Text Box 50"/>
          <p:cNvSpPr txBox="1">
            <a:spLocks noChangeArrowheads="1"/>
          </p:cNvSpPr>
          <p:nvPr/>
        </p:nvSpPr>
        <p:spPr bwMode="auto">
          <a:xfrm>
            <a:off x="900113" y="5203825"/>
            <a:ext cx="1371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zh-CN" sz="2400" b="1">
                <a:solidFill>
                  <a:srgbClr val="3333FF"/>
                </a:solidFill>
                <a:latin typeface="Times New Roman" panose="02020603050405020304" pitchFamily="18" charset="0"/>
              </a:rPr>
              <a:t>发射极</a:t>
            </a:r>
            <a:r>
              <a:rPr lang="zh-CN" altLang="zh-CN" sz="2400" b="1">
                <a:solidFill>
                  <a:srgbClr val="3333FF"/>
                </a:solidFill>
                <a:latin typeface="Times New Roman" panose="02020603050405020304" pitchFamily="18" charset="0"/>
                <a:ea typeface="ˎ̥"/>
                <a:cs typeface="ˎ̥"/>
              </a:rPr>
              <a:t> e</a:t>
            </a:r>
            <a:r>
              <a:rPr lang="zh-CN" altLang="zh-CN" b="1">
                <a:latin typeface="Times New Roman" panose="02020603050405020304" pitchFamily="18" charset="0"/>
              </a:rPr>
              <a:t> </a:t>
            </a:r>
            <a:endParaRPr lang="zh-CN" altLang="zh-CN"/>
          </a:p>
        </p:txBody>
      </p:sp>
      <p:sp>
        <p:nvSpPr>
          <p:cNvPr id="49168" name="Text Box 51"/>
          <p:cNvSpPr txBox="1">
            <a:spLocks noChangeArrowheads="1"/>
          </p:cNvSpPr>
          <p:nvPr/>
        </p:nvSpPr>
        <p:spPr bwMode="auto">
          <a:xfrm>
            <a:off x="3132138" y="3332163"/>
            <a:ext cx="7969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zh-CN" sz="2400" b="1">
                <a:latin typeface="Times New Roman" panose="02020603050405020304" pitchFamily="18" charset="0"/>
              </a:rPr>
              <a:t>基区</a:t>
            </a:r>
            <a:endParaRPr lang="zh-CN" altLang="zh-CN"/>
          </a:p>
        </p:txBody>
      </p:sp>
      <p:sp>
        <p:nvSpPr>
          <p:cNvPr id="48180" name="AutoShape 52"/>
          <p:cNvSpPr>
            <a:spLocks noChangeArrowheads="1"/>
          </p:cNvSpPr>
          <p:nvPr/>
        </p:nvSpPr>
        <p:spPr bwMode="auto">
          <a:xfrm>
            <a:off x="4211638" y="2684463"/>
            <a:ext cx="1512887" cy="577850"/>
          </a:xfrm>
          <a:prstGeom prst="wedgeRoundRectCallout">
            <a:avLst>
              <a:gd name="adj1" fmla="val -131847"/>
              <a:gd name="adj2" fmla="val 45880"/>
              <a:gd name="adj3" fmla="val 16667"/>
            </a:avLst>
          </a:prstGeom>
          <a:solidFill>
            <a:srgbClr val="99CC00"/>
          </a:solidFill>
          <a:ln w="25400">
            <a:solidFill>
              <a:schemeClr val="tx1"/>
            </a:solidFill>
            <a:miter lim="800000"/>
          </a:ln>
        </p:spPr>
        <p:txBody>
          <a:bodyPr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zh-CN" sz="2800" b="1">
                <a:latin typeface="Times New Roman" panose="02020603050405020304" pitchFamily="18" charset="0"/>
              </a:rPr>
              <a:t>集电结</a:t>
            </a:r>
            <a:endParaRPr lang="zh-CN" altLang="zh-CN" sz="2800" b="1">
              <a:latin typeface="Times New Roman" panose="02020603050405020304" pitchFamily="18" charset="0"/>
            </a:endParaRPr>
          </a:p>
        </p:txBody>
      </p:sp>
      <p:sp>
        <p:nvSpPr>
          <p:cNvPr id="48181" name="AutoShape 53"/>
          <p:cNvSpPr>
            <a:spLocks noChangeArrowheads="1"/>
          </p:cNvSpPr>
          <p:nvPr/>
        </p:nvSpPr>
        <p:spPr bwMode="auto">
          <a:xfrm>
            <a:off x="4284663" y="3835400"/>
            <a:ext cx="1366837" cy="579438"/>
          </a:xfrm>
          <a:prstGeom prst="wedgeRoundRectCallout">
            <a:avLst>
              <a:gd name="adj1" fmla="val -142801"/>
              <a:gd name="adj2" fmla="val -43972"/>
              <a:gd name="adj3" fmla="val 16667"/>
            </a:avLst>
          </a:prstGeom>
          <a:solidFill>
            <a:srgbClr val="99CC00"/>
          </a:solidFill>
          <a:ln w="25400">
            <a:solidFill>
              <a:schemeClr val="tx1"/>
            </a:solidFill>
            <a:miter lim="800000"/>
          </a:ln>
        </p:spPr>
        <p:txBody>
          <a:bodyPr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zh-CN" sz="2800" b="1">
                <a:latin typeface="Times New Roman" panose="02020603050405020304" pitchFamily="18" charset="0"/>
              </a:rPr>
              <a:t>发射结</a:t>
            </a:r>
            <a:endParaRPr lang="zh-CN" altLang="zh-CN" sz="2800" b="1">
              <a:latin typeface="Times New Roman" panose="02020603050405020304" pitchFamily="18" charset="0"/>
            </a:endParaRPr>
          </a:p>
        </p:txBody>
      </p:sp>
      <p:sp>
        <p:nvSpPr>
          <p:cNvPr id="49171" name="Text Box 54"/>
          <p:cNvSpPr txBox="1">
            <a:spLocks noChangeArrowheads="1"/>
          </p:cNvSpPr>
          <p:nvPr/>
        </p:nvSpPr>
        <p:spPr bwMode="auto">
          <a:xfrm>
            <a:off x="539750" y="549275"/>
            <a:ext cx="198596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zh-CN" sz="2800" b="1">
                <a:solidFill>
                  <a:srgbClr val="FF0000"/>
                </a:solidFill>
                <a:latin typeface="Times New Roman" panose="02020603050405020304" pitchFamily="18" charset="0"/>
                <a:ea typeface="黑体" panose="02010609060101010101" pitchFamily="49" charset="-122"/>
              </a:rPr>
              <a:t>一、结构</a:t>
            </a:r>
            <a:endParaRPr lang="zh-CN" altLang="zh-CN" sz="2800" b="1">
              <a:solidFill>
                <a:srgbClr val="FF0000"/>
              </a:solidFill>
              <a:latin typeface="Times New Roman" panose="02020603050405020304" pitchFamily="18" charset="0"/>
              <a:ea typeface="黑体" panose="02010609060101010101" pitchFamily="49" charset="-122"/>
            </a:endParaRPr>
          </a:p>
        </p:txBody>
      </p:sp>
      <p:sp>
        <p:nvSpPr>
          <p:cNvPr id="49172" name="Rectangle 55"/>
          <p:cNvSpPr>
            <a:spLocks noChangeArrowheads="1"/>
          </p:cNvSpPr>
          <p:nvPr/>
        </p:nvSpPr>
        <p:spPr bwMode="auto">
          <a:xfrm>
            <a:off x="1908175" y="620713"/>
            <a:ext cx="5287963"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zh-CN" sz="2600" b="1"/>
              <a:t>（三个电极，两个PN结，三个区）</a:t>
            </a:r>
            <a:endParaRPr lang="zh-CN" altLang="zh-CN" sz="2600"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48180"/>
                                        </p:tgtEl>
                                        <p:attrNameLst>
                                          <p:attrName>style.visibility</p:attrName>
                                        </p:attrNameLst>
                                      </p:cBhvr>
                                      <p:to>
                                        <p:strVal val="visible"/>
                                      </p:to>
                                    </p:set>
                                    <p:anim calcmode="lin" valueType="num">
                                      <p:cBhvr additive="base">
                                        <p:cTn id="7" dur="500" fill="hold"/>
                                        <p:tgtEl>
                                          <p:spTgt spid="48180"/>
                                        </p:tgtEl>
                                        <p:attrNameLst>
                                          <p:attrName>ppt_x</p:attrName>
                                        </p:attrNameLst>
                                      </p:cBhvr>
                                      <p:tavLst>
                                        <p:tav tm="0">
                                          <p:val>
                                            <p:strVal val="1+#ppt_w/2"/>
                                          </p:val>
                                        </p:tav>
                                        <p:tav tm="100000">
                                          <p:val>
                                            <p:strVal val="#ppt_x"/>
                                          </p:val>
                                        </p:tav>
                                      </p:tavLst>
                                    </p:anim>
                                    <p:anim calcmode="lin" valueType="num">
                                      <p:cBhvr additive="base">
                                        <p:cTn id="8" dur="500" fill="hold"/>
                                        <p:tgtEl>
                                          <p:spTgt spid="4818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48181"/>
                                        </p:tgtEl>
                                        <p:attrNameLst>
                                          <p:attrName>style.visibility</p:attrName>
                                        </p:attrNameLst>
                                      </p:cBhvr>
                                      <p:to>
                                        <p:strVal val="visible"/>
                                      </p:to>
                                    </p:set>
                                    <p:anim calcmode="lin" valueType="num">
                                      <p:cBhvr additive="base">
                                        <p:cTn id="13" dur="500" fill="hold"/>
                                        <p:tgtEl>
                                          <p:spTgt spid="48181"/>
                                        </p:tgtEl>
                                        <p:attrNameLst>
                                          <p:attrName>ppt_x</p:attrName>
                                        </p:attrNameLst>
                                      </p:cBhvr>
                                      <p:tavLst>
                                        <p:tav tm="0">
                                          <p:val>
                                            <p:strVal val="1+#ppt_w/2"/>
                                          </p:val>
                                        </p:tav>
                                        <p:tav tm="100000">
                                          <p:val>
                                            <p:strVal val="#ppt_x"/>
                                          </p:val>
                                        </p:tav>
                                      </p:tavLst>
                                    </p:anim>
                                    <p:anim calcmode="lin" valueType="num">
                                      <p:cBhvr additive="base">
                                        <p:cTn id="14" dur="500" fill="hold"/>
                                        <p:tgtEl>
                                          <p:spTgt spid="4818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80" grpId="0" animBg="1" autoUpdateAnimBg="0"/>
      <p:bldP spid="48181" grpId="0" animBg="1"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Number Placeholder 2"/>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875B8F97-6975-462C-A5B2-7152EA1A5FFF}" type="slidenum">
              <a:rPr lang="zh-CN" altLang="zh-CN">
                <a:latin typeface="Arial Black" panose="020B0A04020102020204" pitchFamily="34" charset="0"/>
              </a:rPr>
            </a:fld>
            <a:endParaRPr lang="zh-CN" altLang="zh-CN">
              <a:latin typeface="Arial Black" panose="020B0A04020102020204" pitchFamily="34" charset="0"/>
            </a:endParaRPr>
          </a:p>
        </p:txBody>
      </p:sp>
      <p:sp>
        <p:nvSpPr>
          <p:cNvPr id="50179" name="Date Placeholder 3"/>
          <p:cNvSpPr>
            <a:spLocks noGrp="1"/>
          </p:cNvSpPr>
          <p:nvPr>
            <p:ph type="dt"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4870B81-78E4-4ADC-9941-D92E01BF4392}" type="datetime1">
              <a:rPr lang="zh-CN" altLang="en-US"/>
            </a:fld>
            <a:endParaRPr lang="zh-CN" altLang="zh-CN"/>
          </a:p>
        </p:txBody>
      </p:sp>
      <p:sp>
        <p:nvSpPr>
          <p:cNvPr id="50180" name="Line 2"/>
          <p:cNvSpPr>
            <a:spLocks noChangeShapeType="1"/>
          </p:cNvSpPr>
          <p:nvPr/>
        </p:nvSpPr>
        <p:spPr bwMode="auto">
          <a:xfrm>
            <a:off x="6318250" y="3838575"/>
            <a:ext cx="0" cy="611188"/>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0181" name="Line 3"/>
          <p:cNvSpPr>
            <a:spLocks noChangeShapeType="1"/>
          </p:cNvSpPr>
          <p:nvPr/>
        </p:nvSpPr>
        <p:spPr bwMode="auto">
          <a:xfrm flipV="1">
            <a:off x="6318250" y="3838575"/>
            <a:ext cx="390525" cy="228600"/>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0182" name="Line 4"/>
          <p:cNvSpPr>
            <a:spLocks noChangeShapeType="1"/>
          </p:cNvSpPr>
          <p:nvPr/>
        </p:nvSpPr>
        <p:spPr bwMode="auto">
          <a:xfrm rot="-290321" flipH="1" flipV="1">
            <a:off x="6316663" y="4141788"/>
            <a:ext cx="392112" cy="384175"/>
          </a:xfrm>
          <a:prstGeom prst="line">
            <a:avLst/>
          </a:prstGeom>
          <a:noFill/>
          <a:ln w="38100">
            <a:solidFill>
              <a:schemeClr val="tx1"/>
            </a:solidFill>
            <a:round/>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0183" name="Line 5"/>
          <p:cNvSpPr>
            <a:spLocks noChangeShapeType="1"/>
          </p:cNvSpPr>
          <p:nvPr/>
        </p:nvSpPr>
        <p:spPr bwMode="auto">
          <a:xfrm flipV="1">
            <a:off x="6708775" y="3151188"/>
            <a:ext cx="0" cy="687387"/>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0184" name="Line 6"/>
          <p:cNvSpPr>
            <a:spLocks noChangeShapeType="1"/>
          </p:cNvSpPr>
          <p:nvPr/>
        </p:nvSpPr>
        <p:spPr bwMode="auto">
          <a:xfrm>
            <a:off x="6708775" y="4525963"/>
            <a:ext cx="0" cy="615950"/>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0185" name="Line 7"/>
          <p:cNvSpPr>
            <a:spLocks noChangeShapeType="1"/>
          </p:cNvSpPr>
          <p:nvPr/>
        </p:nvSpPr>
        <p:spPr bwMode="auto">
          <a:xfrm flipH="1">
            <a:off x="5797550" y="4143375"/>
            <a:ext cx="520700" cy="0"/>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0186" name="Text Box 8"/>
          <p:cNvSpPr txBox="1">
            <a:spLocks noChangeArrowheads="1"/>
          </p:cNvSpPr>
          <p:nvPr/>
        </p:nvSpPr>
        <p:spPr bwMode="auto">
          <a:xfrm>
            <a:off x="1816100" y="5026025"/>
            <a:ext cx="3873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zh-CN" sz="1600">
                <a:latin typeface="Times New Roman" panose="02020603050405020304" pitchFamily="18" charset="0"/>
              </a:rPr>
              <a:t>　</a:t>
            </a:r>
            <a:endParaRPr lang="zh-CN" altLang="zh-CN"/>
          </a:p>
        </p:txBody>
      </p:sp>
      <p:sp>
        <p:nvSpPr>
          <p:cNvPr id="50187" name="Text Box 9"/>
          <p:cNvSpPr txBox="1">
            <a:spLocks noChangeArrowheads="1"/>
          </p:cNvSpPr>
          <p:nvPr/>
        </p:nvSpPr>
        <p:spPr bwMode="auto">
          <a:xfrm>
            <a:off x="6708775" y="2844800"/>
            <a:ext cx="3873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zh-CN" sz="1600">
                <a:latin typeface="Times New Roman" panose="02020603050405020304" pitchFamily="18" charset="0"/>
              </a:rPr>
              <a:t>　</a:t>
            </a:r>
            <a:endParaRPr lang="zh-CN" altLang="zh-CN"/>
          </a:p>
        </p:txBody>
      </p:sp>
      <p:sp>
        <p:nvSpPr>
          <p:cNvPr id="50188" name="Text Box 10"/>
          <p:cNvSpPr txBox="1">
            <a:spLocks noChangeArrowheads="1"/>
          </p:cNvSpPr>
          <p:nvPr/>
        </p:nvSpPr>
        <p:spPr bwMode="auto">
          <a:xfrm>
            <a:off x="6877050" y="2774950"/>
            <a:ext cx="5254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zh-CN" sz="2400" b="1">
                <a:solidFill>
                  <a:srgbClr val="0000FF"/>
                </a:solidFill>
                <a:latin typeface="Times New Roman" panose="02020603050405020304" pitchFamily="18" charset="0"/>
                <a:ea typeface="ˎ̥"/>
                <a:cs typeface="ˎ̥"/>
              </a:rPr>
              <a:t>c</a:t>
            </a:r>
            <a:r>
              <a:rPr lang="zh-CN" altLang="zh-CN" sz="2400" b="1">
                <a:latin typeface="Times New Roman" panose="02020603050405020304" pitchFamily="18" charset="0"/>
              </a:rPr>
              <a:t> </a:t>
            </a:r>
            <a:endParaRPr lang="zh-CN" altLang="zh-CN"/>
          </a:p>
        </p:txBody>
      </p:sp>
      <p:sp>
        <p:nvSpPr>
          <p:cNvPr id="50189" name="Text Box 11"/>
          <p:cNvSpPr txBox="1">
            <a:spLocks noChangeArrowheads="1"/>
          </p:cNvSpPr>
          <p:nvPr/>
        </p:nvSpPr>
        <p:spPr bwMode="auto">
          <a:xfrm>
            <a:off x="5583238" y="4221163"/>
            <a:ext cx="4302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zh-CN" sz="2400" b="1">
                <a:solidFill>
                  <a:srgbClr val="0000FF"/>
                </a:solidFill>
                <a:latin typeface="Times New Roman" panose="02020603050405020304" pitchFamily="18" charset="0"/>
                <a:ea typeface="ˎ̥"/>
                <a:cs typeface="ˎ̥"/>
              </a:rPr>
              <a:t>b</a:t>
            </a:r>
            <a:r>
              <a:rPr lang="zh-CN" altLang="zh-CN" sz="2400">
                <a:solidFill>
                  <a:srgbClr val="0000FF"/>
                </a:solidFill>
                <a:latin typeface="Times New Roman" panose="02020603050405020304" pitchFamily="18" charset="0"/>
              </a:rPr>
              <a:t> </a:t>
            </a:r>
            <a:endParaRPr lang="zh-CN" altLang="zh-CN"/>
          </a:p>
        </p:txBody>
      </p:sp>
      <p:sp>
        <p:nvSpPr>
          <p:cNvPr id="50190" name="Text Box 12"/>
          <p:cNvSpPr txBox="1">
            <a:spLocks noChangeArrowheads="1"/>
          </p:cNvSpPr>
          <p:nvPr/>
        </p:nvSpPr>
        <p:spPr bwMode="auto">
          <a:xfrm>
            <a:off x="6769100" y="4987925"/>
            <a:ext cx="3952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zh-CN" sz="2400" b="1">
                <a:solidFill>
                  <a:srgbClr val="0000FF"/>
                </a:solidFill>
                <a:latin typeface="Times New Roman" panose="02020603050405020304" pitchFamily="18" charset="0"/>
                <a:ea typeface="ˎ̥"/>
                <a:cs typeface="ˎ̥"/>
              </a:rPr>
              <a:t>e</a:t>
            </a:r>
            <a:r>
              <a:rPr lang="zh-CN" altLang="zh-CN" sz="2400" b="1">
                <a:latin typeface="Times New Roman" panose="02020603050405020304" pitchFamily="18" charset="0"/>
              </a:rPr>
              <a:t> </a:t>
            </a:r>
            <a:endParaRPr lang="zh-CN" altLang="zh-CN"/>
          </a:p>
        </p:txBody>
      </p:sp>
      <p:sp>
        <p:nvSpPr>
          <p:cNvPr id="50191" name="Oval 13"/>
          <p:cNvSpPr>
            <a:spLocks noChangeArrowheads="1"/>
          </p:cNvSpPr>
          <p:nvPr/>
        </p:nvSpPr>
        <p:spPr bwMode="auto">
          <a:xfrm>
            <a:off x="5667375" y="4067175"/>
            <a:ext cx="130175" cy="152400"/>
          </a:xfrm>
          <a:prstGeom prst="ellipse">
            <a:avLst/>
          </a:prstGeom>
          <a:solidFill>
            <a:schemeClr val="bg1"/>
          </a:solidFill>
          <a:ln w="38100">
            <a:solidFill>
              <a:schemeClr val="tx1"/>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0192" name="Oval 14"/>
          <p:cNvSpPr>
            <a:spLocks noChangeArrowheads="1"/>
          </p:cNvSpPr>
          <p:nvPr/>
        </p:nvSpPr>
        <p:spPr bwMode="auto">
          <a:xfrm>
            <a:off x="6632575" y="3073400"/>
            <a:ext cx="130175" cy="153988"/>
          </a:xfrm>
          <a:prstGeom prst="ellipse">
            <a:avLst/>
          </a:prstGeom>
          <a:solidFill>
            <a:schemeClr val="bg1"/>
          </a:solidFill>
          <a:ln w="38100">
            <a:solidFill>
              <a:schemeClr val="tx1"/>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0193" name="Oval 15"/>
          <p:cNvSpPr>
            <a:spLocks noChangeArrowheads="1"/>
          </p:cNvSpPr>
          <p:nvPr/>
        </p:nvSpPr>
        <p:spPr bwMode="auto">
          <a:xfrm>
            <a:off x="6643688" y="5137150"/>
            <a:ext cx="130175" cy="152400"/>
          </a:xfrm>
          <a:prstGeom prst="ellipse">
            <a:avLst/>
          </a:prstGeom>
          <a:solidFill>
            <a:schemeClr val="bg1"/>
          </a:solidFill>
          <a:ln w="38100">
            <a:solidFill>
              <a:schemeClr val="tx1"/>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0194" name="Text Box 16"/>
          <p:cNvSpPr txBox="1">
            <a:spLocks noChangeArrowheads="1"/>
          </p:cNvSpPr>
          <p:nvPr/>
        </p:nvSpPr>
        <p:spPr bwMode="auto">
          <a:xfrm>
            <a:off x="6775450" y="3894138"/>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p>
        </p:txBody>
      </p:sp>
      <p:sp>
        <p:nvSpPr>
          <p:cNvPr id="50195" name="Text Box 17"/>
          <p:cNvSpPr txBox="1">
            <a:spLocks noChangeArrowheads="1"/>
          </p:cNvSpPr>
          <p:nvPr/>
        </p:nvSpPr>
        <p:spPr bwMode="auto">
          <a:xfrm>
            <a:off x="1187450" y="981075"/>
            <a:ext cx="123666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zh-CN" sz="2800" b="1">
                <a:latin typeface="Times New Roman" panose="02020603050405020304" pitchFamily="18" charset="0"/>
              </a:rPr>
              <a:t>符号</a:t>
            </a:r>
            <a:endParaRPr lang="zh-CN" altLang="zh-CN" sz="2800"/>
          </a:p>
        </p:txBody>
      </p:sp>
      <p:sp>
        <p:nvSpPr>
          <p:cNvPr id="49170" name="Text Box 18"/>
          <p:cNvSpPr txBox="1">
            <a:spLocks noChangeArrowheads="1"/>
          </p:cNvSpPr>
          <p:nvPr/>
        </p:nvSpPr>
        <p:spPr bwMode="auto">
          <a:xfrm>
            <a:off x="1116013" y="1911350"/>
            <a:ext cx="2016125" cy="457200"/>
          </a:xfrm>
          <a:prstGeom prst="rect">
            <a:avLst/>
          </a:prstGeom>
          <a:noFill/>
          <a:ln w="9525">
            <a:noFill/>
            <a:miter lim="800000"/>
          </a:ln>
        </p:spPr>
        <p:txBody>
          <a:bodyPr>
            <a:spAutoFit/>
          </a:bodyPr>
          <a:lstStyle/>
          <a:p>
            <a:pPr>
              <a:spcBef>
                <a:spcPct val="50000"/>
              </a:spcBef>
              <a:defRPr/>
            </a:pPr>
            <a:r>
              <a:rPr lang="zh-CN" altLang="zh-CN" sz="2400" b="1">
                <a:solidFill>
                  <a:srgbClr val="FF0066"/>
                </a:solidFill>
                <a:effectLst>
                  <a:outerShdw blurRad="38100" dist="38100" dir="2700000" algn="tl">
                    <a:srgbClr val="C0C0C0"/>
                  </a:outerShdw>
                </a:effectLst>
                <a:latin typeface="宋体" panose="02010600030101010101" pitchFamily="2" charset="-122"/>
                <a:ea typeface="ˎ̥"/>
                <a:cs typeface="ˎ̥"/>
              </a:rPr>
              <a:t>(a) </a:t>
            </a:r>
            <a:r>
              <a:rPr lang="zh-CN" altLang="zh-CN" sz="2400" b="1">
                <a:solidFill>
                  <a:srgbClr val="FF0066"/>
                </a:solidFill>
                <a:effectLst>
                  <a:outerShdw blurRad="38100" dist="38100" dir="2700000" algn="tl">
                    <a:srgbClr val="C0C0C0"/>
                  </a:outerShdw>
                </a:effectLst>
                <a:latin typeface="Times New Roman" panose="02020603050405020304" pitchFamily="18" charset="0"/>
                <a:ea typeface="ˎ̥"/>
                <a:cs typeface="ˎ̥"/>
              </a:rPr>
              <a:t>NPN  </a:t>
            </a:r>
            <a:r>
              <a:rPr lang="zh-CN" sz="2400" b="1">
                <a:solidFill>
                  <a:srgbClr val="FF0066"/>
                </a:solidFill>
                <a:effectLst>
                  <a:outerShdw blurRad="38100" dist="38100" dir="2700000" algn="tl">
                    <a:srgbClr val="C0C0C0"/>
                  </a:outerShdw>
                </a:effectLst>
                <a:latin typeface="Times New Roman" panose="02020603050405020304" pitchFamily="18" charset="0"/>
              </a:rPr>
              <a:t>型</a:t>
            </a:r>
            <a:endParaRPr lang="zh-CN" sz="2400" b="1">
              <a:solidFill>
                <a:srgbClr val="FF0066"/>
              </a:solidFill>
              <a:effectLst>
                <a:outerShdw blurRad="38100" dist="38100" dir="2700000" algn="tl">
                  <a:srgbClr val="C0C0C0"/>
                </a:outerShdw>
              </a:effectLst>
              <a:latin typeface="Times New Roman" panose="02020603050405020304" pitchFamily="18" charset="0"/>
            </a:endParaRPr>
          </a:p>
        </p:txBody>
      </p:sp>
      <p:sp>
        <p:nvSpPr>
          <p:cNvPr id="50197" name="Line 19"/>
          <p:cNvSpPr>
            <a:spLocks noChangeShapeType="1"/>
          </p:cNvSpPr>
          <p:nvPr/>
        </p:nvSpPr>
        <p:spPr bwMode="auto">
          <a:xfrm>
            <a:off x="1851025" y="3838575"/>
            <a:ext cx="0" cy="611188"/>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0198" name="Line 20"/>
          <p:cNvSpPr>
            <a:spLocks noChangeShapeType="1"/>
          </p:cNvSpPr>
          <p:nvPr/>
        </p:nvSpPr>
        <p:spPr bwMode="auto">
          <a:xfrm flipV="1">
            <a:off x="1851025" y="3838575"/>
            <a:ext cx="390525" cy="228600"/>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0199" name="Line 21"/>
          <p:cNvSpPr>
            <a:spLocks noChangeShapeType="1"/>
          </p:cNvSpPr>
          <p:nvPr/>
        </p:nvSpPr>
        <p:spPr bwMode="auto">
          <a:xfrm flipV="1">
            <a:off x="2241550" y="3151188"/>
            <a:ext cx="0" cy="687387"/>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0200" name="Line 22"/>
          <p:cNvSpPr>
            <a:spLocks noChangeShapeType="1"/>
          </p:cNvSpPr>
          <p:nvPr/>
        </p:nvSpPr>
        <p:spPr bwMode="auto">
          <a:xfrm>
            <a:off x="2268538" y="4648200"/>
            <a:ext cx="0" cy="615950"/>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0201" name="Line 23"/>
          <p:cNvSpPr>
            <a:spLocks noChangeShapeType="1"/>
          </p:cNvSpPr>
          <p:nvPr/>
        </p:nvSpPr>
        <p:spPr bwMode="auto">
          <a:xfrm flipH="1">
            <a:off x="1330325" y="4143375"/>
            <a:ext cx="520700" cy="0"/>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0202" name="Text Box 24"/>
          <p:cNvSpPr txBox="1">
            <a:spLocks noChangeArrowheads="1"/>
          </p:cNvSpPr>
          <p:nvPr/>
        </p:nvSpPr>
        <p:spPr bwMode="auto">
          <a:xfrm>
            <a:off x="2241550" y="2844800"/>
            <a:ext cx="3873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zh-CN" sz="1600">
                <a:latin typeface="Times New Roman" panose="02020603050405020304" pitchFamily="18" charset="0"/>
              </a:rPr>
              <a:t>　</a:t>
            </a:r>
            <a:endParaRPr lang="zh-CN" altLang="zh-CN"/>
          </a:p>
        </p:txBody>
      </p:sp>
      <p:sp>
        <p:nvSpPr>
          <p:cNvPr id="50203" name="Text Box 25"/>
          <p:cNvSpPr txBox="1">
            <a:spLocks noChangeArrowheads="1"/>
          </p:cNvSpPr>
          <p:nvPr/>
        </p:nvSpPr>
        <p:spPr bwMode="auto">
          <a:xfrm>
            <a:off x="2409825" y="2774950"/>
            <a:ext cx="5254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zh-CN" sz="2400" b="1">
                <a:solidFill>
                  <a:srgbClr val="0000FF"/>
                </a:solidFill>
                <a:latin typeface="Times New Roman" panose="02020603050405020304" pitchFamily="18" charset="0"/>
                <a:ea typeface="ˎ̥"/>
                <a:cs typeface="ˎ̥"/>
              </a:rPr>
              <a:t>c</a:t>
            </a:r>
            <a:r>
              <a:rPr lang="zh-CN" altLang="zh-CN" sz="2400" b="1">
                <a:latin typeface="Times New Roman" panose="02020603050405020304" pitchFamily="18" charset="0"/>
              </a:rPr>
              <a:t> </a:t>
            </a:r>
            <a:endParaRPr lang="zh-CN" altLang="zh-CN"/>
          </a:p>
        </p:txBody>
      </p:sp>
      <p:sp>
        <p:nvSpPr>
          <p:cNvPr id="50204" name="Text Box 26"/>
          <p:cNvSpPr txBox="1">
            <a:spLocks noChangeArrowheads="1"/>
          </p:cNvSpPr>
          <p:nvPr/>
        </p:nvSpPr>
        <p:spPr bwMode="auto">
          <a:xfrm>
            <a:off x="1116013" y="4221163"/>
            <a:ext cx="4302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zh-CN" sz="2400" b="1">
                <a:solidFill>
                  <a:srgbClr val="0000FF"/>
                </a:solidFill>
                <a:latin typeface="Times New Roman" panose="02020603050405020304" pitchFamily="18" charset="0"/>
                <a:ea typeface="ˎ̥"/>
                <a:cs typeface="ˎ̥"/>
              </a:rPr>
              <a:t>b</a:t>
            </a:r>
            <a:r>
              <a:rPr lang="zh-CN" altLang="zh-CN" sz="2400">
                <a:solidFill>
                  <a:srgbClr val="0000FF"/>
                </a:solidFill>
                <a:latin typeface="Times New Roman" panose="02020603050405020304" pitchFamily="18" charset="0"/>
              </a:rPr>
              <a:t> </a:t>
            </a:r>
            <a:endParaRPr lang="zh-CN" altLang="zh-CN"/>
          </a:p>
        </p:txBody>
      </p:sp>
      <p:sp>
        <p:nvSpPr>
          <p:cNvPr id="50205" name="Text Box 27"/>
          <p:cNvSpPr txBox="1">
            <a:spLocks noChangeArrowheads="1"/>
          </p:cNvSpPr>
          <p:nvPr/>
        </p:nvSpPr>
        <p:spPr bwMode="auto">
          <a:xfrm>
            <a:off x="2301875" y="4987925"/>
            <a:ext cx="3952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zh-CN" sz="2400" b="1">
                <a:solidFill>
                  <a:srgbClr val="0000FF"/>
                </a:solidFill>
                <a:latin typeface="Times New Roman" panose="02020603050405020304" pitchFamily="18" charset="0"/>
                <a:ea typeface="ˎ̥"/>
                <a:cs typeface="ˎ̥"/>
              </a:rPr>
              <a:t>e</a:t>
            </a:r>
            <a:r>
              <a:rPr lang="zh-CN" altLang="zh-CN" sz="2400" b="1">
                <a:latin typeface="Times New Roman" panose="02020603050405020304" pitchFamily="18" charset="0"/>
              </a:rPr>
              <a:t> </a:t>
            </a:r>
            <a:endParaRPr lang="zh-CN" altLang="zh-CN"/>
          </a:p>
        </p:txBody>
      </p:sp>
      <p:sp>
        <p:nvSpPr>
          <p:cNvPr id="50206" name="Oval 28"/>
          <p:cNvSpPr>
            <a:spLocks noChangeArrowheads="1"/>
          </p:cNvSpPr>
          <p:nvPr/>
        </p:nvSpPr>
        <p:spPr bwMode="auto">
          <a:xfrm>
            <a:off x="1200150" y="4067175"/>
            <a:ext cx="130175" cy="152400"/>
          </a:xfrm>
          <a:prstGeom prst="ellipse">
            <a:avLst/>
          </a:prstGeom>
          <a:solidFill>
            <a:schemeClr val="bg1"/>
          </a:solidFill>
          <a:ln w="38100">
            <a:solidFill>
              <a:schemeClr val="tx1"/>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0207" name="Oval 29"/>
          <p:cNvSpPr>
            <a:spLocks noChangeArrowheads="1"/>
          </p:cNvSpPr>
          <p:nvPr/>
        </p:nvSpPr>
        <p:spPr bwMode="auto">
          <a:xfrm>
            <a:off x="2165350" y="3073400"/>
            <a:ext cx="130175" cy="153988"/>
          </a:xfrm>
          <a:prstGeom prst="ellipse">
            <a:avLst/>
          </a:prstGeom>
          <a:solidFill>
            <a:schemeClr val="bg1"/>
          </a:solidFill>
          <a:ln w="38100">
            <a:solidFill>
              <a:schemeClr val="tx1"/>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0208" name="Oval 30"/>
          <p:cNvSpPr>
            <a:spLocks noChangeArrowheads="1"/>
          </p:cNvSpPr>
          <p:nvPr/>
        </p:nvSpPr>
        <p:spPr bwMode="auto">
          <a:xfrm>
            <a:off x="2176463" y="5137150"/>
            <a:ext cx="130175" cy="152400"/>
          </a:xfrm>
          <a:prstGeom prst="ellipse">
            <a:avLst/>
          </a:prstGeom>
          <a:solidFill>
            <a:schemeClr val="bg1"/>
          </a:solidFill>
          <a:ln w="38100">
            <a:solidFill>
              <a:schemeClr val="tx1"/>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0209" name="Text Box 31"/>
          <p:cNvSpPr txBox="1">
            <a:spLocks noChangeArrowheads="1"/>
          </p:cNvSpPr>
          <p:nvPr/>
        </p:nvSpPr>
        <p:spPr bwMode="auto">
          <a:xfrm>
            <a:off x="2308225" y="3894138"/>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p>
        </p:txBody>
      </p:sp>
      <p:sp>
        <p:nvSpPr>
          <p:cNvPr id="49184" name="Text Box 32"/>
          <p:cNvSpPr txBox="1">
            <a:spLocks noChangeArrowheads="1"/>
          </p:cNvSpPr>
          <p:nvPr/>
        </p:nvSpPr>
        <p:spPr bwMode="auto">
          <a:xfrm>
            <a:off x="5795963" y="1911350"/>
            <a:ext cx="1871662" cy="457200"/>
          </a:xfrm>
          <a:prstGeom prst="rect">
            <a:avLst/>
          </a:prstGeom>
          <a:noFill/>
          <a:ln w="9525">
            <a:noFill/>
            <a:miter lim="800000"/>
          </a:ln>
        </p:spPr>
        <p:txBody>
          <a:bodyPr>
            <a:spAutoFit/>
          </a:bodyPr>
          <a:lstStyle/>
          <a:p>
            <a:pPr>
              <a:spcBef>
                <a:spcPct val="50000"/>
              </a:spcBef>
              <a:defRPr/>
            </a:pPr>
            <a:r>
              <a:rPr lang="zh-CN" altLang="zh-CN" sz="2400" b="1">
                <a:solidFill>
                  <a:srgbClr val="FF0066"/>
                </a:solidFill>
                <a:effectLst>
                  <a:outerShdw blurRad="38100" dist="38100" dir="2700000" algn="tl">
                    <a:srgbClr val="C0C0C0"/>
                  </a:outerShdw>
                </a:effectLst>
                <a:latin typeface="宋体" panose="02010600030101010101" pitchFamily="2" charset="-122"/>
                <a:ea typeface="ˎ̥"/>
                <a:cs typeface="ˎ̥"/>
              </a:rPr>
              <a:t>(b) </a:t>
            </a:r>
            <a:r>
              <a:rPr lang="zh-CN" altLang="zh-CN" sz="2400" b="1">
                <a:solidFill>
                  <a:srgbClr val="FF0066"/>
                </a:solidFill>
                <a:effectLst>
                  <a:outerShdw blurRad="38100" dist="38100" dir="2700000" algn="tl">
                    <a:srgbClr val="C0C0C0"/>
                  </a:outerShdw>
                </a:effectLst>
                <a:latin typeface="Times New Roman" panose="02020603050405020304" pitchFamily="18" charset="0"/>
                <a:ea typeface="ˎ̥"/>
                <a:cs typeface="ˎ̥"/>
              </a:rPr>
              <a:t>PNP</a:t>
            </a:r>
            <a:r>
              <a:rPr lang="zh-CN" altLang="zh-CN" sz="2400" b="1">
                <a:solidFill>
                  <a:srgbClr val="FF0066"/>
                </a:solidFill>
                <a:effectLst>
                  <a:outerShdw blurRad="38100" dist="38100" dir="2700000" algn="tl">
                    <a:srgbClr val="C0C0C0"/>
                  </a:outerShdw>
                </a:effectLst>
                <a:latin typeface="宋体" panose="02010600030101010101" pitchFamily="2" charset="-122"/>
                <a:ea typeface="ˎ̥"/>
                <a:cs typeface="ˎ̥"/>
              </a:rPr>
              <a:t> </a:t>
            </a:r>
            <a:r>
              <a:rPr lang="zh-CN" sz="2400" b="1">
                <a:solidFill>
                  <a:srgbClr val="FF0066"/>
                </a:solidFill>
                <a:effectLst>
                  <a:outerShdw blurRad="38100" dist="38100" dir="2700000" algn="tl">
                    <a:srgbClr val="C0C0C0"/>
                  </a:outerShdw>
                </a:effectLst>
                <a:latin typeface="宋体" panose="02010600030101010101" pitchFamily="2" charset="-122"/>
              </a:rPr>
              <a:t>型</a:t>
            </a:r>
            <a:endParaRPr lang="zh-CN" sz="2400" b="1">
              <a:solidFill>
                <a:srgbClr val="FF0066"/>
              </a:solidFill>
              <a:effectLst>
                <a:outerShdw blurRad="38100" dist="38100" dir="2700000" algn="tl">
                  <a:srgbClr val="C0C0C0"/>
                </a:outerShdw>
              </a:effectLst>
              <a:latin typeface="宋体" panose="02010600030101010101" pitchFamily="2" charset="-122"/>
            </a:endParaRPr>
          </a:p>
        </p:txBody>
      </p:sp>
      <p:sp>
        <p:nvSpPr>
          <p:cNvPr id="50211" name="Line 33"/>
          <p:cNvSpPr>
            <a:spLocks noChangeShapeType="1"/>
          </p:cNvSpPr>
          <p:nvPr/>
        </p:nvSpPr>
        <p:spPr bwMode="auto">
          <a:xfrm>
            <a:off x="1835150" y="4287838"/>
            <a:ext cx="433388" cy="358775"/>
          </a:xfrm>
          <a:prstGeom prst="line">
            <a:avLst/>
          </a:prstGeom>
          <a:noFill/>
          <a:ln w="38100">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56BEDD6-BD8B-4973-B6B6-50380D6202BD}" type="slidenum">
              <a:rPr lang="zh-CN" altLang="zh-CN">
                <a:latin typeface="Arial Black" panose="020B0A04020102020204" pitchFamily="34" charset="0"/>
              </a:rPr>
            </a:fld>
            <a:endParaRPr lang="zh-CN" altLang="zh-CN">
              <a:latin typeface="Arial Black" panose="020B0A04020102020204" pitchFamily="34" charset="0"/>
            </a:endParaRPr>
          </a:p>
        </p:txBody>
      </p:sp>
      <p:sp>
        <p:nvSpPr>
          <p:cNvPr id="51203" name="Date Placeholder 5"/>
          <p:cNvSpPr>
            <a:spLocks noGrp="1"/>
          </p:cNvSpPr>
          <p:nvPr>
            <p:ph type="dt"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155947E-C31C-444C-92F1-415B794DB3BC}" type="datetime1">
              <a:rPr lang="zh-CN" altLang="en-US"/>
            </a:fld>
            <a:endParaRPr lang="zh-CN" altLang="zh-CN"/>
          </a:p>
        </p:txBody>
      </p:sp>
      <p:sp>
        <p:nvSpPr>
          <p:cNvPr id="51204" name="Text Box 2"/>
          <p:cNvSpPr txBox="1">
            <a:spLocks noChangeArrowheads="1"/>
          </p:cNvSpPr>
          <p:nvPr/>
        </p:nvSpPr>
        <p:spPr bwMode="auto">
          <a:xfrm>
            <a:off x="468313" y="549275"/>
            <a:ext cx="37433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zh-CN" sz="2800" b="1">
                <a:solidFill>
                  <a:srgbClr val="FF0000"/>
                </a:solidFill>
                <a:latin typeface="Times New Roman" panose="02020603050405020304" pitchFamily="18" charset="0"/>
                <a:ea typeface="黑体" panose="02010609060101010101" pitchFamily="49" charset="-122"/>
              </a:rPr>
              <a:t>二、工作原理</a:t>
            </a:r>
            <a:endParaRPr lang="zh-CN" altLang="zh-CN" sz="2800" b="1">
              <a:solidFill>
                <a:srgbClr val="FF0000"/>
              </a:solidFill>
              <a:latin typeface="Times New Roman" panose="02020603050405020304" pitchFamily="18" charset="0"/>
              <a:ea typeface="黑体" panose="02010609060101010101" pitchFamily="49" charset="-122"/>
            </a:endParaRPr>
          </a:p>
        </p:txBody>
      </p:sp>
      <p:sp>
        <p:nvSpPr>
          <p:cNvPr id="51205" name="Rectangle 3"/>
          <p:cNvSpPr>
            <a:spLocks noChangeArrowheads="1"/>
          </p:cNvSpPr>
          <p:nvPr/>
        </p:nvSpPr>
        <p:spPr bwMode="auto">
          <a:xfrm>
            <a:off x="900113" y="1268413"/>
            <a:ext cx="332740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zh-CN" sz="2800" b="1">
                <a:solidFill>
                  <a:srgbClr val="0000FF"/>
                </a:solidFill>
                <a:latin typeface="黑体" panose="02010609060101010101" pitchFamily="49" charset="-122"/>
                <a:ea typeface="黑体" panose="02010609060101010101" pitchFamily="49" charset="-122"/>
              </a:rPr>
              <a:t>1.三极管的工作条件</a:t>
            </a:r>
            <a:r>
              <a:rPr lang="zh-CN" altLang="zh-CN" sz="2800">
                <a:latin typeface="Tahoma" panose="020B0604030504040204" pitchFamily="34" charset="0"/>
              </a:rPr>
              <a:t> </a:t>
            </a:r>
            <a:endParaRPr lang="zh-CN" altLang="zh-CN" sz="2800">
              <a:latin typeface="Tahoma" panose="020B0604030504040204" pitchFamily="34" charset="0"/>
            </a:endParaRPr>
          </a:p>
        </p:txBody>
      </p:sp>
      <p:sp>
        <p:nvSpPr>
          <p:cNvPr id="51206" name="Rectangle 4"/>
          <p:cNvSpPr>
            <a:spLocks noChangeArrowheads="1"/>
          </p:cNvSpPr>
          <p:nvPr/>
        </p:nvSpPr>
        <p:spPr bwMode="auto">
          <a:xfrm>
            <a:off x="684213" y="1989138"/>
            <a:ext cx="7488237" cy="276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10000"/>
              </a:lnSpc>
              <a:spcBef>
                <a:spcPct val="20000"/>
              </a:spcBef>
            </a:pPr>
            <a:r>
              <a:rPr lang="zh-CN" altLang="zh-CN" sz="2800" b="1">
                <a:latin typeface="Tahoma" panose="020B0604030504040204" pitchFamily="34" charset="0"/>
                <a:cs typeface="Times New Roman" panose="02020603050405020304" pitchFamily="18" charset="0"/>
              </a:rPr>
              <a:t>三极管电流放大作用条件是：</a:t>
            </a:r>
            <a:endParaRPr lang="zh-CN" altLang="zh-CN" sz="2800" b="1">
              <a:latin typeface="Tahoma" panose="020B0604030504040204" pitchFamily="34" charset="0"/>
              <a:cs typeface="Times New Roman" panose="02020603050405020304" pitchFamily="18" charset="0"/>
            </a:endParaRPr>
          </a:p>
          <a:p>
            <a:pPr eaLnBrk="1" hangingPunct="1">
              <a:lnSpc>
                <a:spcPct val="110000"/>
              </a:lnSpc>
              <a:spcBef>
                <a:spcPct val="20000"/>
              </a:spcBef>
              <a:buFontTx/>
              <a:buChar char="•"/>
            </a:pPr>
            <a:r>
              <a:rPr lang="zh-CN" altLang="zh-CN" sz="3200" b="1">
                <a:solidFill>
                  <a:srgbClr val="FF0066"/>
                </a:solidFill>
                <a:latin typeface="Times New Roman" panose="02020603050405020304" pitchFamily="18" charset="0"/>
                <a:ea typeface="隶书" panose="02010509060101010101" pitchFamily="49" charset="-122"/>
              </a:rPr>
              <a:t>内部条件</a:t>
            </a:r>
            <a:r>
              <a:rPr lang="zh-CN" altLang="zh-CN" sz="2800" b="1">
                <a:latin typeface="Tahoma" panose="020B0604030504040204" pitchFamily="34" charset="0"/>
                <a:cs typeface="Times New Roman" panose="02020603050405020304" pitchFamily="18" charset="0"/>
              </a:rPr>
              <a:t>：发射区掺杂浓度高，基区掺杂浓度低且很薄，集电结面积大。</a:t>
            </a:r>
            <a:endParaRPr lang="zh-CN" altLang="zh-CN" sz="2800" b="1">
              <a:latin typeface="Tahoma" panose="020B0604030504040204" pitchFamily="34" charset="0"/>
              <a:cs typeface="Times New Roman" panose="02020603050405020304" pitchFamily="18" charset="0"/>
            </a:endParaRPr>
          </a:p>
          <a:p>
            <a:pPr eaLnBrk="1" hangingPunct="1">
              <a:lnSpc>
                <a:spcPct val="110000"/>
              </a:lnSpc>
              <a:spcBef>
                <a:spcPct val="20000"/>
              </a:spcBef>
              <a:buFontTx/>
              <a:buChar char="•"/>
            </a:pPr>
            <a:r>
              <a:rPr lang="zh-CN" altLang="zh-CN" sz="3200" b="1">
                <a:solidFill>
                  <a:srgbClr val="FF0066"/>
                </a:solidFill>
                <a:latin typeface="Times New Roman" panose="02020603050405020304" pitchFamily="18" charset="0"/>
                <a:ea typeface="隶书" panose="02010509060101010101" pitchFamily="49" charset="-122"/>
              </a:rPr>
              <a:t>外部条件</a:t>
            </a:r>
            <a:r>
              <a:rPr lang="zh-CN" altLang="zh-CN" sz="2800" b="1">
                <a:latin typeface="Tahoma" panose="020B0604030504040204" pitchFamily="34" charset="0"/>
                <a:cs typeface="Times New Roman" panose="02020603050405020304" pitchFamily="18" charset="0"/>
              </a:rPr>
              <a:t>：发射结加正向电压（正偏），而集电结必须加反向电压（反偏）。</a:t>
            </a:r>
            <a:endParaRPr lang="zh-CN" altLang="zh-CN" sz="2800" b="1">
              <a:latin typeface="Tahoma" panose="020B0604030504040204" pitchFamily="34"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1138" name="Picture 2" descr="未标题-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322286" y="1916832"/>
            <a:ext cx="2592284" cy="2181839"/>
          </a:xfrm>
          <a:prstGeom prst="rect">
            <a:avLst/>
          </a:prstGeom>
          <a:noFill/>
          <a:extLst>
            <a:ext uri="{909E8E84-426E-40DD-AFC4-6F175D3DCCD1}">
              <a14:hiddenFill xmlns:a14="http://schemas.microsoft.com/office/drawing/2010/main">
                <a:solidFill>
                  <a:srgbClr val="FFFFFF"/>
                </a:solidFill>
              </a14:hiddenFill>
            </a:ext>
          </a:extLst>
        </p:spPr>
      </p:pic>
      <p:sp>
        <p:nvSpPr>
          <p:cNvPr id="5" name="文本框 4"/>
          <p:cNvSpPr txBox="1"/>
          <p:nvPr/>
        </p:nvSpPr>
        <p:spPr>
          <a:xfrm>
            <a:off x="5043253" y="4484907"/>
            <a:ext cx="3150350" cy="646331"/>
          </a:xfrm>
          <a:prstGeom prst="rect">
            <a:avLst/>
          </a:prstGeom>
          <a:noFill/>
        </p:spPr>
        <p:txBody>
          <a:bodyPr wrap="square">
            <a:spAutoFit/>
          </a:bodyPr>
          <a:lstStyle/>
          <a:p>
            <a:r>
              <a:rPr lang="zh-CN" altLang="en-US" dirty="0">
                <a:solidFill>
                  <a:srgbClr val="333333"/>
                </a:solidFill>
                <a:latin typeface="楷体" panose="02010609060101010101" pitchFamily="49" charset="-122"/>
                <a:ea typeface="楷体" panose="02010609060101010101" pitchFamily="49" charset="-122"/>
              </a:rPr>
              <a:t>晶体管之父：威廉</a:t>
            </a:r>
            <a:r>
              <a:rPr lang="en-US" altLang="zh-CN" dirty="0">
                <a:solidFill>
                  <a:srgbClr val="333333"/>
                </a:solidFill>
                <a:latin typeface="楷体" panose="02010609060101010101" pitchFamily="49" charset="-122"/>
                <a:ea typeface="楷体" panose="02010609060101010101" pitchFamily="49" charset="-122"/>
              </a:rPr>
              <a:t>.</a:t>
            </a:r>
            <a:r>
              <a:rPr lang="zh-CN" altLang="en-US" dirty="0">
                <a:solidFill>
                  <a:srgbClr val="333333"/>
                </a:solidFill>
                <a:latin typeface="楷体" panose="02010609060101010101" pitchFamily="49" charset="-122"/>
                <a:ea typeface="楷体" panose="02010609060101010101" pitchFamily="49" charset="-122"/>
              </a:rPr>
              <a:t>肖克利  </a:t>
            </a:r>
            <a:endParaRPr lang="en-US" altLang="zh-CN" dirty="0">
              <a:solidFill>
                <a:srgbClr val="333333"/>
              </a:solidFill>
              <a:latin typeface="楷体" panose="02010609060101010101" pitchFamily="49" charset="-122"/>
              <a:ea typeface="楷体" panose="02010609060101010101" pitchFamily="49" charset="-122"/>
            </a:endParaRPr>
          </a:p>
          <a:p>
            <a:r>
              <a:rPr lang="en-US" altLang="zh-CN" dirty="0">
                <a:solidFill>
                  <a:srgbClr val="333333"/>
                </a:solidFill>
                <a:latin typeface="楷体" panose="02010609060101010101" pitchFamily="49" charset="-122"/>
                <a:ea typeface="楷体" panose="02010609060101010101" pitchFamily="49" charset="-122"/>
              </a:rPr>
              <a:t>          </a:t>
            </a:r>
            <a:r>
              <a:rPr lang="en-US" altLang="zh-CN" dirty="0">
                <a:solidFill>
                  <a:srgbClr val="3C3C3D"/>
                </a:solidFill>
                <a:latin typeface="PingFang SC"/>
              </a:rPr>
              <a:t>(William Shockley)</a:t>
            </a:r>
            <a:endParaRPr lang="zh-CN" altLang="en-US" dirty="0"/>
          </a:p>
        </p:txBody>
      </p:sp>
      <p:sp>
        <p:nvSpPr>
          <p:cNvPr id="7" name="文本框 6"/>
          <p:cNvSpPr txBox="1"/>
          <p:nvPr/>
        </p:nvSpPr>
        <p:spPr>
          <a:xfrm>
            <a:off x="467544" y="1851683"/>
            <a:ext cx="4380280" cy="2636171"/>
          </a:xfrm>
          <a:prstGeom prst="rect">
            <a:avLst/>
          </a:prstGeom>
          <a:noFill/>
        </p:spPr>
        <p:txBody>
          <a:bodyPr wrap="square">
            <a:spAutoFit/>
          </a:bodyPr>
          <a:lstStyle/>
          <a:p>
            <a:pPr algn="just" eaLnBrk="0" fontAlgn="base" hangingPunct="0">
              <a:lnSpc>
                <a:spcPct val="120000"/>
              </a:lnSpc>
              <a:spcBef>
                <a:spcPct val="0"/>
              </a:spcBef>
              <a:spcAft>
                <a:spcPct val="0"/>
              </a:spcAft>
              <a:defRPr/>
            </a:pPr>
            <a:r>
              <a:rPr lang="en-US" altLang="zh-CN" sz="2800" dirty="0">
                <a:solidFill>
                  <a:srgbClr val="333333"/>
                </a:solidFill>
                <a:latin typeface="PingFangSC-light"/>
              </a:rPr>
              <a:t>1947</a:t>
            </a:r>
            <a:r>
              <a:rPr lang="zh-CN" altLang="en-US" sz="2800" dirty="0">
                <a:solidFill>
                  <a:srgbClr val="333333"/>
                </a:solidFill>
                <a:latin typeface="PingFangSC-light"/>
              </a:rPr>
              <a:t>年：美国贝尔实验室的约翰</a:t>
            </a:r>
            <a:r>
              <a:rPr lang="en-US" altLang="zh-CN" sz="2800" dirty="0">
                <a:solidFill>
                  <a:srgbClr val="333333"/>
                </a:solidFill>
                <a:latin typeface="PingFangSC-light"/>
              </a:rPr>
              <a:t>·</a:t>
            </a:r>
            <a:r>
              <a:rPr lang="zh-CN" altLang="en-US" sz="2800" dirty="0">
                <a:solidFill>
                  <a:srgbClr val="333333"/>
                </a:solidFill>
                <a:latin typeface="PingFangSC-light"/>
              </a:rPr>
              <a:t>巴丁、布拉顿、肖克利三人</a:t>
            </a:r>
            <a:r>
              <a:rPr lang="zh-CN" altLang="en-US" sz="2800" dirty="0">
                <a:solidFill>
                  <a:srgbClr val="0000FF"/>
                </a:solidFill>
                <a:latin typeface="PingFangSC-light"/>
              </a:rPr>
              <a:t>发明了晶体管</a:t>
            </a:r>
            <a:r>
              <a:rPr lang="zh-CN" altLang="en-US" sz="2800" dirty="0">
                <a:solidFill>
                  <a:srgbClr val="333333"/>
                </a:solidFill>
                <a:latin typeface="PingFangSC-light"/>
              </a:rPr>
              <a:t>，这是微电子技术发展中第一个里程碑。</a:t>
            </a:r>
            <a:endParaRPr lang="en-US" altLang="zh-CN" sz="2800" dirty="0">
              <a:solidFill>
                <a:srgbClr val="333333"/>
              </a:solidFill>
              <a:latin typeface="PingFangSC-light"/>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Number Placeholder 2"/>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9D5D4ADA-B7B5-4DF0-BEA0-98AAA690D8F8}" type="slidenum">
              <a:rPr lang="zh-CN" altLang="zh-CN">
                <a:latin typeface="Arial Black" panose="020B0A04020102020204" pitchFamily="34" charset="0"/>
              </a:rPr>
            </a:fld>
            <a:endParaRPr lang="zh-CN" altLang="zh-CN">
              <a:latin typeface="Arial Black" panose="020B0A04020102020204" pitchFamily="34" charset="0"/>
            </a:endParaRPr>
          </a:p>
        </p:txBody>
      </p:sp>
      <p:sp>
        <p:nvSpPr>
          <p:cNvPr id="52227" name="Date Placeholder 3"/>
          <p:cNvSpPr>
            <a:spLocks noGrp="1"/>
          </p:cNvSpPr>
          <p:nvPr>
            <p:ph type="dt"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FB6B9F4B-2CB7-4011-A1DF-0096BE298324}" type="datetime1">
              <a:rPr lang="zh-CN" altLang="en-US"/>
            </a:fld>
            <a:endParaRPr lang="zh-CN" altLang="zh-CN"/>
          </a:p>
        </p:txBody>
      </p:sp>
      <p:grpSp>
        <p:nvGrpSpPr>
          <p:cNvPr id="52228" name="Group 2"/>
          <p:cNvGrpSpPr/>
          <p:nvPr/>
        </p:nvGrpSpPr>
        <p:grpSpPr bwMode="auto">
          <a:xfrm>
            <a:off x="2344738" y="1668463"/>
            <a:ext cx="3600450" cy="4410075"/>
            <a:chOff x="0" y="0"/>
            <a:chExt cx="2268" cy="2778"/>
          </a:xfrm>
        </p:grpSpPr>
        <p:grpSp>
          <p:nvGrpSpPr>
            <p:cNvPr id="52234" name="Group 3"/>
            <p:cNvGrpSpPr/>
            <p:nvPr/>
          </p:nvGrpSpPr>
          <p:grpSpPr bwMode="auto">
            <a:xfrm>
              <a:off x="466" y="154"/>
              <a:ext cx="1339" cy="2250"/>
              <a:chOff x="0" y="0"/>
              <a:chExt cx="1339" cy="2250"/>
            </a:xfrm>
          </p:grpSpPr>
          <p:sp>
            <p:nvSpPr>
              <p:cNvPr id="52246" name="Rectangle 4"/>
              <p:cNvSpPr>
                <a:spLocks noChangeArrowheads="1"/>
              </p:cNvSpPr>
              <p:nvPr/>
            </p:nvSpPr>
            <p:spPr bwMode="auto">
              <a:xfrm rot="5400000" flipH="1">
                <a:off x="664" y="1102"/>
                <a:ext cx="501" cy="840"/>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2247" name="Rectangle 5"/>
              <p:cNvSpPr>
                <a:spLocks noChangeArrowheads="1"/>
              </p:cNvSpPr>
              <p:nvPr/>
            </p:nvSpPr>
            <p:spPr bwMode="auto">
              <a:xfrm rot="5400000" flipH="1">
                <a:off x="670" y="283"/>
                <a:ext cx="489" cy="840"/>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2248" name="Rectangle 6"/>
              <p:cNvSpPr>
                <a:spLocks noChangeArrowheads="1"/>
              </p:cNvSpPr>
              <p:nvPr/>
            </p:nvSpPr>
            <p:spPr bwMode="auto">
              <a:xfrm rot="5400000" flipH="1">
                <a:off x="757" y="693"/>
                <a:ext cx="324" cy="840"/>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nvGrpSpPr>
              <p:cNvPr id="52249" name="Group 7"/>
              <p:cNvGrpSpPr/>
              <p:nvPr/>
            </p:nvGrpSpPr>
            <p:grpSpPr bwMode="auto">
              <a:xfrm>
                <a:off x="888" y="1788"/>
                <a:ext cx="84" cy="462"/>
                <a:chOff x="0" y="0"/>
                <a:chExt cx="84" cy="462"/>
              </a:xfrm>
            </p:grpSpPr>
            <p:sp>
              <p:nvSpPr>
                <p:cNvPr id="52255" name="Line 8"/>
                <p:cNvSpPr>
                  <a:spLocks noChangeShapeType="1"/>
                </p:cNvSpPr>
                <p:nvPr/>
              </p:nvSpPr>
              <p:spPr bwMode="auto">
                <a:xfrm rot="5400000" flipH="1">
                  <a:off x="-153" y="195"/>
                  <a:ext cx="390" cy="0"/>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zh-CN" altLang="en-US"/>
                </a:p>
              </p:txBody>
            </p:sp>
            <p:sp>
              <p:nvSpPr>
                <p:cNvPr id="52256" name="Oval 9"/>
                <p:cNvSpPr>
                  <a:spLocks noChangeArrowheads="1"/>
                </p:cNvSpPr>
                <p:nvPr/>
              </p:nvSpPr>
              <p:spPr bwMode="auto">
                <a:xfrm rot="5400000" flipH="1">
                  <a:off x="6" y="384"/>
                  <a:ext cx="72" cy="84"/>
                </a:xfrm>
                <a:prstGeom prst="ellipse">
                  <a:avLst/>
                </a:prstGeom>
                <a:noFill/>
                <a:ln w="38100">
                  <a:solidFill>
                    <a:schemeClr val="tx1"/>
                  </a:solidFill>
                  <a:round/>
                </a:ln>
                <a:extLst>
                  <a:ext uri="{909E8E84-426E-40DD-AFC4-6F175D3DCCD1}">
                    <a14:hiddenFill xmlns:a14="http://schemas.microsoft.com/office/drawing/2010/main">
                      <a:solidFill>
                        <a:srgbClr val="FFFFFF"/>
                      </a:solidFill>
                    </a14:hiddenFill>
                  </a:ext>
                </a:extLst>
              </p:spPr>
              <p:txBody>
                <a:bodyPr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52250" name="Group 10"/>
              <p:cNvGrpSpPr/>
              <p:nvPr/>
            </p:nvGrpSpPr>
            <p:grpSpPr bwMode="auto">
              <a:xfrm>
                <a:off x="882" y="0"/>
                <a:ext cx="84" cy="462"/>
                <a:chOff x="0" y="0"/>
                <a:chExt cx="84" cy="462"/>
              </a:xfrm>
            </p:grpSpPr>
            <p:sp>
              <p:nvSpPr>
                <p:cNvPr id="52253" name="Line 11"/>
                <p:cNvSpPr>
                  <a:spLocks noChangeShapeType="1"/>
                </p:cNvSpPr>
                <p:nvPr/>
              </p:nvSpPr>
              <p:spPr bwMode="auto">
                <a:xfrm rot="5400000" flipH="1">
                  <a:off x="-159" y="267"/>
                  <a:ext cx="390" cy="0"/>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zh-CN" altLang="en-US"/>
                </a:p>
              </p:txBody>
            </p:sp>
            <p:sp>
              <p:nvSpPr>
                <p:cNvPr id="52254" name="Oval 12"/>
                <p:cNvSpPr>
                  <a:spLocks noChangeArrowheads="1"/>
                </p:cNvSpPr>
                <p:nvPr/>
              </p:nvSpPr>
              <p:spPr bwMode="auto">
                <a:xfrm rot="5400000" flipH="1">
                  <a:off x="6" y="-6"/>
                  <a:ext cx="72" cy="84"/>
                </a:xfrm>
                <a:prstGeom prst="ellipse">
                  <a:avLst/>
                </a:prstGeom>
                <a:noFill/>
                <a:ln w="38100">
                  <a:solidFill>
                    <a:schemeClr val="tx1"/>
                  </a:solidFill>
                  <a:round/>
                </a:ln>
                <a:extLst>
                  <a:ext uri="{909E8E84-426E-40DD-AFC4-6F175D3DCCD1}">
                    <a14:hiddenFill xmlns:a14="http://schemas.microsoft.com/office/drawing/2010/main">
                      <a:solidFill>
                        <a:srgbClr val="FFFFFF"/>
                      </a:solidFill>
                    </a14:hiddenFill>
                  </a:ext>
                </a:extLst>
              </p:spPr>
              <p:txBody>
                <a:bodyPr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sp>
            <p:nvSpPr>
              <p:cNvPr id="52251" name="Line 13"/>
              <p:cNvSpPr>
                <a:spLocks noChangeShapeType="1"/>
              </p:cNvSpPr>
              <p:nvPr/>
            </p:nvSpPr>
            <p:spPr bwMode="auto">
              <a:xfrm rot="5400000" flipH="1">
                <a:off x="288" y="936"/>
                <a:ext cx="0" cy="432"/>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zh-CN" altLang="en-US"/>
              </a:p>
            </p:txBody>
          </p:sp>
          <p:sp>
            <p:nvSpPr>
              <p:cNvPr id="52252" name="Oval 14"/>
              <p:cNvSpPr>
                <a:spLocks noChangeArrowheads="1"/>
              </p:cNvSpPr>
              <p:nvPr/>
            </p:nvSpPr>
            <p:spPr bwMode="auto">
              <a:xfrm rot="5400000" flipH="1">
                <a:off x="6" y="1110"/>
                <a:ext cx="72" cy="84"/>
              </a:xfrm>
              <a:prstGeom prst="ellipse">
                <a:avLst/>
              </a:prstGeom>
              <a:noFill/>
              <a:ln w="38100">
                <a:solidFill>
                  <a:schemeClr val="tx1"/>
                </a:solidFill>
                <a:round/>
              </a:ln>
              <a:extLst>
                <a:ext uri="{909E8E84-426E-40DD-AFC4-6F175D3DCCD1}">
                  <a14:hiddenFill xmlns:a14="http://schemas.microsoft.com/office/drawing/2010/main">
                    <a:solidFill>
                      <a:srgbClr val="FFFFFF"/>
                    </a:solidFill>
                  </a14:hiddenFill>
                </a:ext>
              </a:extLst>
            </p:spPr>
            <p:txBody>
              <a:bodyPr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52235" name="Group 15"/>
            <p:cNvGrpSpPr/>
            <p:nvPr/>
          </p:nvGrpSpPr>
          <p:grpSpPr bwMode="auto">
            <a:xfrm>
              <a:off x="85" y="0"/>
              <a:ext cx="1236" cy="2390"/>
              <a:chOff x="0" y="0"/>
              <a:chExt cx="1236" cy="2390"/>
            </a:xfrm>
          </p:grpSpPr>
          <p:sp>
            <p:nvSpPr>
              <p:cNvPr id="52243" name="Text Box 16"/>
              <p:cNvSpPr txBox="1">
                <a:spLocks noChangeArrowheads="1"/>
              </p:cNvSpPr>
              <p:nvPr/>
            </p:nvSpPr>
            <p:spPr bwMode="auto">
              <a:xfrm>
                <a:off x="0" y="1164"/>
                <a:ext cx="285"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zh-CN" altLang="zh-CN" sz="3200" b="1" i="1">
                    <a:latin typeface="Times New Roman" panose="02020603050405020304" pitchFamily="18" charset="0"/>
                    <a:ea typeface="楷体_GB2312" panose="02010609030101010101" pitchFamily="49" charset="-122"/>
                  </a:rPr>
                  <a:t>B</a:t>
                </a:r>
                <a:endParaRPr lang="zh-CN" altLang="zh-CN" sz="3200" b="1" i="1">
                  <a:latin typeface="Times New Roman" panose="02020603050405020304" pitchFamily="18" charset="0"/>
                  <a:ea typeface="楷体_GB2312" panose="02010609030101010101" pitchFamily="49" charset="-122"/>
                </a:endParaRPr>
              </a:p>
            </p:txBody>
          </p:sp>
          <p:sp>
            <p:nvSpPr>
              <p:cNvPr id="52244" name="Text Box 17"/>
              <p:cNvSpPr txBox="1">
                <a:spLocks noChangeArrowheads="1"/>
              </p:cNvSpPr>
              <p:nvPr/>
            </p:nvSpPr>
            <p:spPr bwMode="auto">
              <a:xfrm>
                <a:off x="951" y="2025"/>
                <a:ext cx="285"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zh-CN" altLang="zh-CN" sz="3200" b="1" i="1">
                    <a:latin typeface="Times New Roman" panose="02020603050405020304" pitchFamily="18" charset="0"/>
                    <a:ea typeface="楷体_GB2312" panose="02010609030101010101" pitchFamily="49" charset="-122"/>
                  </a:rPr>
                  <a:t>E</a:t>
                </a:r>
                <a:endParaRPr lang="zh-CN" altLang="zh-CN" sz="3200" b="1" i="1">
                  <a:latin typeface="Times New Roman" panose="02020603050405020304" pitchFamily="18" charset="0"/>
                  <a:ea typeface="楷体_GB2312" panose="02010609030101010101" pitchFamily="49" charset="-122"/>
                </a:endParaRPr>
              </a:p>
            </p:txBody>
          </p:sp>
          <p:sp>
            <p:nvSpPr>
              <p:cNvPr id="52245" name="Text Box 18"/>
              <p:cNvSpPr txBox="1">
                <a:spLocks noChangeArrowheads="1"/>
              </p:cNvSpPr>
              <p:nvPr/>
            </p:nvSpPr>
            <p:spPr bwMode="auto">
              <a:xfrm>
                <a:off x="891" y="0"/>
                <a:ext cx="285"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zh-CN" altLang="zh-CN" sz="3200" b="1" i="1">
                    <a:latin typeface="Times New Roman" panose="02020603050405020304" pitchFamily="18" charset="0"/>
                    <a:ea typeface="楷体_GB2312" panose="02010609030101010101" pitchFamily="49" charset="-122"/>
                  </a:rPr>
                  <a:t>C</a:t>
                </a:r>
                <a:endParaRPr lang="zh-CN" altLang="zh-CN" sz="3200" b="1" i="1">
                  <a:latin typeface="Times New Roman" panose="02020603050405020304" pitchFamily="18" charset="0"/>
                  <a:ea typeface="楷体_GB2312" panose="02010609030101010101" pitchFamily="49" charset="-122"/>
                </a:endParaRPr>
              </a:p>
            </p:txBody>
          </p:sp>
        </p:grpSp>
        <p:grpSp>
          <p:nvGrpSpPr>
            <p:cNvPr id="52236" name="Group 19"/>
            <p:cNvGrpSpPr/>
            <p:nvPr/>
          </p:nvGrpSpPr>
          <p:grpSpPr bwMode="auto">
            <a:xfrm>
              <a:off x="1188" y="699"/>
              <a:ext cx="323" cy="1133"/>
              <a:chOff x="0" y="0"/>
              <a:chExt cx="323" cy="1133"/>
            </a:xfrm>
          </p:grpSpPr>
          <p:sp>
            <p:nvSpPr>
              <p:cNvPr id="52240" name="Text Box 20"/>
              <p:cNvSpPr txBox="1">
                <a:spLocks noChangeArrowheads="1"/>
              </p:cNvSpPr>
              <p:nvPr/>
            </p:nvSpPr>
            <p:spPr bwMode="auto">
              <a:xfrm>
                <a:off x="0" y="0"/>
                <a:ext cx="299"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zh-CN" altLang="zh-CN" sz="3200" b="1" i="1">
                    <a:solidFill>
                      <a:schemeClr val="accent2"/>
                    </a:solidFill>
                    <a:latin typeface="Times New Roman" panose="02020603050405020304" pitchFamily="18" charset="0"/>
                    <a:ea typeface="楷体_GB2312" panose="02010609030101010101" pitchFamily="49" charset="-122"/>
                  </a:rPr>
                  <a:t>N</a:t>
                </a:r>
                <a:endParaRPr lang="zh-CN" altLang="zh-CN" sz="3200" b="1" i="1">
                  <a:solidFill>
                    <a:schemeClr val="accent2"/>
                  </a:solidFill>
                  <a:latin typeface="Times New Roman" panose="02020603050405020304" pitchFamily="18" charset="0"/>
                  <a:ea typeface="楷体_GB2312" panose="02010609030101010101" pitchFamily="49" charset="-122"/>
                </a:endParaRPr>
              </a:p>
            </p:txBody>
          </p:sp>
          <p:sp>
            <p:nvSpPr>
              <p:cNvPr id="52241" name="Text Box 21"/>
              <p:cNvSpPr txBox="1">
                <a:spLocks noChangeArrowheads="1"/>
              </p:cNvSpPr>
              <p:nvPr/>
            </p:nvSpPr>
            <p:spPr bwMode="auto">
              <a:xfrm>
                <a:off x="12" y="768"/>
                <a:ext cx="299"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zh-CN" altLang="zh-CN" sz="3200" b="1" i="1">
                    <a:solidFill>
                      <a:schemeClr val="accent2"/>
                    </a:solidFill>
                    <a:latin typeface="Times New Roman" panose="02020603050405020304" pitchFamily="18" charset="0"/>
                    <a:ea typeface="楷体_GB2312" panose="02010609030101010101" pitchFamily="49" charset="-122"/>
                  </a:rPr>
                  <a:t>N</a:t>
                </a:r>
                <a:endParaRPr lang="zh-CN" altLang="zh-CN" sz="3200" b="1" i="1">
                  <a:solidFill>
                    <a:schemeClr val="accent2"/>
                  </a:solidFill>
                  <a:latin typeface="Times New Roman" panose="02020603050405020304" pitchFamily="18" charset="0"/>
                  <a:ea typeface="楷体_GB2312" panose="02010609030101010101" pitchFamily="49" charset="-122"/>
                </a:endParaRPr>
              </a:p>
            </p:txBody>
          </p:sp>
          <p:sp>
            <p:nvSpPr>
              <p:cNvPr id="52242" name="Text Box 22"/>
              <p:cNvSpPr txBox="1">
                <a:spLocks noChangeArrowheads="1"/>
              </p:cNvSpPr>
              <p:nvPr/>
            </p:nvSpPr>
            <p:spPr bwMode="auto">
              <a:xfrm>
                <a:off x="24" y="384"/>
                <a:ext cx="299"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zh-CN" altLang="zh-CN" sz="3200" b="1" i="1">
                    <a:solidFill>
                      <a:schemeClr val="accent2"/>
                    </a:solidFill>
                    <a:latin typeface="Times New Roman" panose="02020603050405020304" pitchFamily="18" charset="0"/>
                    <a:ea typeface="楷体_GB2312" panose="02010609030101010101" pitchFamily="49" charset="-122"/>
                  </a:rPr>
                  <a:t>P</a:t>
                </a:r>
                <a:endParaRPr lang="zh-CN" altLang="zh-CN" sz="3200" b="1" i="1">
                  <a:solidFill>
                    <a:schemeClr val="accent2"/>
                  </a:solidFill>
                  <a:latin typeface="Times New Roman" panose="02020603050405020304" pitchFamily="18" charset="0"/>
                  <a:ea typeface="楷体_GB2312" panose="02010609030101010101" pitchFamily="49" charset="-122"/>
                </a:endParaRPr>
              </a:p>
            </p:txBody>
          </p:sp>
        </p:grpSp>
        <p:sp>
          <p:nvSpPr>
            <p:cNvPr id="52237" name="Text Box 23"/>
            <p:cNvSpPr txBox="1">
              <a:spLocks noChangeArrowheads="1"/>
            </p:cNvSpPr>
            <p:nvPr/>
          </p:nvSpPr>
          <p:spPr bwMode="auto">
            <a:xfrm>
              <a:off x="0" y="1473"/>
              <a:ext cx="56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zh-CN" altLang="zh-CN" sz="2800" b="1">
                  <a:latin typeface="Times New Roman" panose="02020603050405020304" pitchFamily="18" charset="0"/>
                </a:rPr>
                <a:t>基极</a:t>
              </a:r>
              <a:endParaRPr lang="zh-CN" altLang="zh-CN" sz="2800" b="1">
                <a:latin typeface="Times New Roman" panose="02020603050405020304" pitchFamily="18" charset="0"/>
              </a:endParaRPr>
            </a:p>
          </p:txBody>
        </p:sp>
        <p:sp>
          <p:nvSpPr>
            <p:cNvPr id="52238" name="Text Box 24"/>
            <p:cNvSpPr txBox="1">
              <a:spLocks noChangeArrowheads="1"/>
            </p:cNvSpPr>
            <p:nvPr/>
          </p:nvSpPr>
          <p:spPr bwMode="auto">
            <a:xfrm>
              <a:off x="860" y="2451"/>
              <a:ext cx="78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zh-CN" altLang="zh-CN" sz="2800" b="1">
                  <a:latin typeface="Times New Roman" panose="02020603050405020304" pitchFamily="18" charset="0"/>
                </a:rPr>
                <a:t>发射极</a:t>
              </a:r>
              <a:endParaRPr lang="zh-CN" altLang="zh-CN" sz="3200" b="1" i="1">
                <a:latin typeface="Times New Roman" panose="02020603050405020304" pitchFamily="18" charset="0"/>
                <a:ea typeface="楷体_GB2312" panose="02010609030101010101" pitchFamily="49" charset="-122"/>
              </a:endParaRPr>
            </a:p>
          </p:txBody>
        </p:sp>
        <p:sp>
          <p:nvSpPr>
            <p:cNvPr id="52239" name="Text Box 25"/>
            <p:cNvSpPr txBox="1">
              <a:spLocks noChangeArrowheads="1"/>
            </p:cNvSpPr>
            <p:nvPr/>
          </p:nvSpPr>
          <p:spPr bwMode="auto">
            <a:xfrm>
              <a:off x="1486" y="81"/>
              <a:ext cx="78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zh-CN" altLang="zh-CN" sz="2800" b="1">
                  <a:latin typeface="Times New Roman" panose="02020603050405020304" pitchFamily="18" charset="0"/>
                </a:rPr>
                <a:t>集电极</a:t>
              </a:r>
              <a:endParaRPr lang="zh-CN" altLang="zh-CN" sz="2800" b="1">
                <a:latin typeface="Times New Roman" panose="02020603050405020304" pitchFamily="18" charset="0"/>
              </a:endParaRPr>
            </a:p>
          </p:txBody>
        </p:sp>
      </p:grpSp>
      <p:sp>
        <p:nvSpPr>
          <p:cNvPr id="51226" name="AutoShape 26"/>
          <p:cNvSpPr>
            <a:spLocks noChangeArrowheads="1"/>
          </p:cNvSpPr>
          <p:nvPr/>
        </p:nvSpPr>
        <p:spPr bwMode="auto">
          <a:xfrm>
            <a:off x="5651500" y="2852738"/>
            <a:ext cx="2757488" cy="1039812"/>
          </a:xfrm>
          <a:prstGeom prst="wedgeRoundRectCallout">
            <a:avLst>
              <a:gd name="adj1" fmla="val -68250"/>
              <a:gd name="adj2" fmla="val 33384"/>
              <a:gd name="adj3" fmla="val 16667"/>
            </a:avLst>
          </a:prstGeom>
          <a:solidFill>
            <a:schemeClr val="hlink">
              <a:alpha val="50195"/>
            </a:schemeClr>
          </a:solidFill>
          <a:ln w="25400">
            <a:solidFill>
              <a:schemeClr val="tx1"/>
            </a:solidFill>
            <a:miter lim="800000"/>
          </a:ln>
        </p:spPr>
        <p:txBody>
          <a:bodyPr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zh-CN" sz="2800" b="1">
                <a:latin typeface="Times New Roman" panose="02020603050405020304" pitchFamily="18" charset="0"/>
              </a:rPr>
              <a:t>基区：较薄，掺杂浓度低</a:t>
            </a:r>
            <a:endParaRPr lang="zh-CN" altLang="zh-CN" sz="3200" b="1">
              <a:latin typeface="Times New Roman" panose="02020603050405020304" pitchFamily="18" charset="0"/>
              <a:ea typeface="楷体_GB2312" panose="02010609030101010101" pitchFamily="49" charset="-122"/>
            </a:endParaRPr>
          </a:p>
        </p:txBody>
      </p:sp>
      <p:sp>
        <p:nvSpPr>
          <p:cNvPr id="51227" name="AutoShape 27"/>
          <p:cNvSpPr>
            <a:spLocks noChangeArrowheads="1"/>
          </p:cNvSpPr>
          <p:nvPr/>
        </p:nvSpPr>
        <p:spPr bwMode="auto">
          <a:xfrm>
            <a:off x="1547813" y="2133600"/>
            <a:ext cx="1824037" cy="1039813"/>
          </a:xfrm>
          <a:prstGeom prst="wedgeRoundRectCallout">
            <a:avLst>
              <a:gd name="adj1" fmla="val 85162"/>
              <a:gd name="adj2" fmla="val 37481"/>
              <a:gd name="adj3" fmla="val 16667"/>
            </a:avLst>
          </a:prstGeom>
          <a:solidFill>
            <a:schemeClr val="hlink">
              <a:alpha val="50195"/>
            </a:schemeClr>
          </a:solidFill>
          <a:ln w="25400">
            <a:solidFill>
              <a:schemeClr val="tx1"/>
            </a:solidFill>
            <a:miter lim="800000"/>
          </a:ln>
        </p:spPr>
        <p:txBody>
          <a:bodyPr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zh-CN" sz="2800" b="1">
                <a:latin typeface="Times New Roman" panose="02020603050405020304" pitchFamily="18" charset="0"/>
              </a:rPr>
              <a:t>集电区：面积较大</a:t>
            </a:r>
            <a:endParaRPr lang="zh-CN" altLang="zh-CN" sz="3200" b="1">
              <a:latin typeface="Times New Roman" panose="02020603050405020304" pitchFamily="18" charset="0"/>
              <a:ea typeface="楷体_GB2312" panose="02010609030101010101" pitchFamily="49" charset="-122"/>
            </a:endParaRPr>
          </a:p>
        </p:txBody>
      </p:sp>
      <p:sp>
        <p:nvSpPr>
          <p:cNvPr id="51228" name="AutoShape 28"/>
          <p:cNvSpPr>
            <a:spLocks noChangeArrowheads="1"/>
          </p:cNvSpPr>
          <p:nvPr/>
        </p:nvSpPr>
        <p:spPr bwMode="auto">
          <a:xfrm>
            <a:off x="5759450" y="4659313"/>
            <a:ext cx="2143125" cy="1155700"/>
          </a:xfrm>
          <a:prstGeom prst="wedgeRoundRectCallout">
            <a:avLst>
              <a:gd name="adj1" fmla="val -91903"/>
              <a:gd name="adj2" fmla="val -62588"/>
              <a:gd name="adj3" fmla="val 16667"/>
            </a:avLst>
          </a:prstGeom>
          <a:solidFill>
            <a:schemeClr val="hlink">
              <a:alpha val="50195"/>
            </a:schemeClr>
          </a:solidFill>
          <a:ln w="25400">
            <a:solidFill>
              <a:schemeClr val="tx1"/>
            </a:solidFill>
            <a:miter lim="800000"/>
          </a:ln>
        </p:spPr>
        <p:txBody>
          <a:bodyPr wrap="none"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zh-CN" sz="2800" b="1">
                <a:latin typeface="Times New Roman" panose="02020603050405020304" pitchFamily="18" charset="0"/>
              </a:rPr>
              <a:t>发射区：掺</a:t>
            </a:r>
            <a:endParaRPr lang="zh-CN" altLang="zh-CN" sz="2800" b="1">
              <a:latin typeface="Times New Roman" panose="02020603050405020304" pitchFamily="18" charset="0"/>
            </a:endParaRPr>
          </a:p>
          <a:p>
            <a:pPr eaLnBrk="1" hangingPunct="1">
              <a:lnSpc>
                <a:spcPct val="75000"/>
              </a:lnSpc>
              <a:spcBef>
                <a:spcPct val="50000"/>
              </a:spcBef>
            </a:pPr>
            <a:r>
              <a:rPr lang="zh-CN" altLang="zh-CN" sz="2800" b="1">
                <a:latin typeface="Times New Roman" panose="02020603050405020304" pitchFamily="18" charset="0"/>
              </a:rPr>
              <a:t>杂浓度较高</a:t>
            </a:r>
            <a:endParaRPr lang="zh-CN" altLang="zh-CN" sz="3200" b="1">
              <a:latin typeface="Times New Roman" panose="02020603050405020304" pitchFamily="18" charset="0"/>
              <a:ea typeface="楷体_GB2312" panose="02010609030101010101" pitchFamily="49" charset="-122"/>
            </a:endParaRPr>
          </a:p>
        </p:txBody>
      </p:sp>
      <p:sp>
        <p:nvSpPr>
          <p:cNvPr id="52232" name="Rectangle 29"/>
          <p:cNvSpPr>
            <a:spLocks noChangeArrowheads="1"/>
          </p:cNvSpPr>
          <p:nvPr/>
        </p:nvSpPr>
        <p:spPr bwMode="auto">
          <a:xfrm>
            <a:off x="2286000" y="2193925"/>
            <a:ext cx="4572000" cy="247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chemeClr val="tx2"/>
              </a:solidFill>
            </a:endParaRPr>
          </a:p>
          <a:p>
            <a:pPr eaLnBrk="1" hangingPunct="1"/>
            <a:endParaRPr lang="zh-CN" altLang="zh-CN">
              <a:solidFill>
                <a:schemeClr val="tx2"/>
              </a:solidFill>
            </a:endParaRPr>
          </a:p>
          <a:p>
            <a:pPr eaLnBrk="1" hangingPunct="1"/>
            <a:endParaRPr lang="zh-CN" altLang="zh-CN">
              <a:solidFill>
                <a:schemeClr val="tx2"/>
              </a:solidFill>
            </a:endParaRPr>
          </a:p>
          <a:p>
            <a:pPr eaLnBrk="1" hangingPunct="1"/>
            <a:endParaRPr lang="zh-CN" altLang="zh-CN">
              <a:solidFill>
                <a:schemeClr val="tx2"/>
              </a:solidFill>
            </a:endParaRPr>
          </a:p>
          <a:p>
            <a:pPr eaLnBrk="1" hangingPunct="1"/>
            <a:endParaRPr lang="zh-CN" altLang="zh-CN">
              <a:solidFill>
                <a:schemeClr val="tx2"/>
              </a:solidFill>
            </a:endParaRPr>
          </a:p>
          <a:p>
            <a:pPr eaLnBrk="1" hangingPunct="1">
              <a:spcBef>
                <a:spcPct val="50000"/>
              </a:spcBef>
            </a:pPr>
            <a:endParaRPr lang="zh-CN" altLang="zh-CN" sz="4400">
              <a:solidFill>
                <a:schemeClr val="tx2"/>
              </a:solidFill>
              <a:latin typeface="Times New Roman" panose="02020603050405020304" pitchFamily="18" charset="0"/>
            </a:endParaRPr>
          </a:p>
        </p:txBody>
      </p:sp>
      <p:sp>
        <p:nvSpPr>
          <p:cNvPr id="52233" name="Rectangle 30"/>
          <p:cNvSpPr>
            <a:spLocks noChangeArrowheads="1"/>
          </p:cNvSpPr>
          <p:nvPr/>
        </p:nvSpPr>
        <p:spPr bwMode="auto">
          <a:xfrm>
            <a:off x="900113" y="654050"/>
            <a:ext cx="7874000" cy="79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a:solidFill>
                  <a:srgbClr val="0000FF"/>
                </a:solidFill>
                <a:latin typeface="Tahoma" panose="020B0604030504040204" pitchFamily="34" charset="0"/>
              </a:rPr>
              <a:t>内部条件：</a:t>
            </a:r>
            <a:r>
              <a:rPr lang="zh-CN" altLang="en-US" sz="2400" b="1"/>
              <a:t>发射区掺杂浓度高，基区掺杂浓度低且很薄，</a:t>
            </a:r>
            <a:endParaRPr lang="zh-CN" altLang="en-US" sz="2400" b="1"/>
          </a:p>
          <a:p>
            <a:pPr eaLnBrk="1" hangingPunct="1"/>
            <a:r>
              <a:rPr lang="zh-CN" altLang="en-US" sz="2400" b="1"/>
              <a:t>                     集电结面积大。</a:t>
            </a:r>
            <a:r>
              <a:rPr lang="zh-CN" altLang="en-US" sz="2400">
                <a:latin typeface="Tahoma" panose="020B0604030504040204" pitchFamily="34" charset="0"/>
              </a:rPr>
              <a:t> </a:t>
            </a:r>
            <a:endParaRPr lang="zh-CN" altLang="en-US" sz="2400">
              <a:latin typeface="Tahoma" panose="020B060403050404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51226"/>
                                        </p:tgtEl>
                                        <p:attrNameLst>
                                          <p:attrName>style.visibility</p:attrName>
                                        </p:attrNameLst>
                                      </p:cBhvr>
                                      <p:to>
                                        <p:strVal val="visible"/>
                                      </p:to>
                                    </p:set>
                                    <p:anim calcmode="lin" valueType="num">
                                      <p:cBhvr additive="base">
                                        <p:cTn id="7" dur="500" fill="hold"/>
                                        <p:tgtEl>
                                          <p:spTgt spid="51226"/>
                                        </p:tgtEl>
                                        <p:attrNameLst>
                                          <p:attrName>ppt_x</p:attrName>
                                        </p:attrNameLst>
                                      </p:cBhvr>
                                      <p:tavLst>
                                        <p:tav tm="0">
                                          <p:val>
                                            <p:strVal val="1+#ppt_w/2"/>
                                          </p:val>
                                        </p:tav>
                                        <p:tav tm="100000">
                                          <p:val>
                                            <p:strVal val="#ppt_x"/>
                                          </p:val>
                                        </p:tav>
                                      </p:tavLst>
                                    </p:anim>
                                    <p:anim calcmode="lin" valueType="num">
                                      <p:cBhvr additive="base">
                                        <p:cTn id="8" dur="500" fill="hold"/>
                                        <p:tgtEl>
                                          <p:spTgt spid="5122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51228"/>
                                        </p:tgtEl>
                                        <p:attrNameLst>
                                          <p:attrName>style.visibility</p:attrName>
                                        </p:attrNameLst>
                                      </p:cBhvr>
                                      <p:to>
                                        <p:strVal val="visible"/>
                                      </p:to>
                                    </p:set>
                                    <p:anim calcmode="lin" valueType="num">
                                      <p:cBhvr additive="base">
                                        <p:cTn id="13" dur="500" fill="hold"/>
                                        <p:tgtEl>
                                          <p:spTgt spid="51228"/>
                                        </p:tgtEl>
                                        <p:attrNameLst>
                                          <p:attrName>ppt_x</p:attrName>
                                        </p:attrNameLst>
                                      </p:cBhvr>
                                      <p:tavLst>
                                        <p:tav tm="0">
                                          <p:val>
                                            <p:strVal val="1+#ppt_w/2"/>
                                          </p:val>
                                        </p:tav>
                                        <p:tav tm="100000">
                                          <p:val>
                                            <p:strVal val="#ppt_x"/>
                                          </p:val>
                                        </p:tav>
                                      </p:tavLst>
                                    </p:anim>
                                    <p:anim calcmode="lin" valueType="num">
                                      <p:cBhvr additive="base">
                                        <p:cTn id="14" dur="500" fill="hold"/>
                                        <p:tgtEl>
                                          <p:spTgt spid="51228"/>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51227"/>
                                        </p:tgtEl>
                                        <p:attrNameLst>
                                          <p:attrName>style.visibility</p:attrName>
                                        </p:attrNameLst>
                                      </p:cBhvr>
                                      <p:to>
                                        <p:strVal val="visible"/>
                                      </p:to>
                                    </p:set>
                                    <p:anim calcmode="lin" valueType="num">
                                      <p:cBhvr additive="base">
                                        <p:cTn id="19" dur="500" fill="hold"/>
                                        <p:tgtEl>
                                          <p:spTgt spid="51227"/>
                                        </p:tgtEl>
                                        <p:attrNameLst>
                                          <p:attrName>ppt_x</p:attrName>
                                        </p:attrNameLst>
                                      </p:cBhvr>
                                      <p:tavLst>
                                        <p:tav tm="0">
                                          <p:val>
                                            <p:strVal val="0-#ppt_w/2"/>
                                          </p:val>
                                        </p:tav>
                                        <p:tav tm="100000">
                                          <p:val>
                                            <p:strVal val="#ppt_x"/>
                                          </p:val>
                                        </p:tav>
                                      </p:tavLst>
                                    </p:anim>
                                    <p:anim calcmode="lin" valueType="num">
                                      <p:cBhvr additive="base">
                                        <p:cTn id="20" dur="500" fill="hold"/>
                                        <p:tgtEl>
                                          <p:spTgt spid="5122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6" grpId="0" animBg="1" autoUpdateAnimBg="0"/>
      <p:bldP spid="51227" grpId="0" animBg="1" autoUpdateAnimBg="0"/>
      <p:bldP spid="51228" grpId="0" animBg="1"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Slide Number Placeholder 2"/>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307CDE3F-BFE6-4CC3-91B3-7084EC4271A4}" type="slidenum">
              <a:rPr lang="zh-CN" altLang="zh-CN">
                <a:latin typeface="Arial Black" panose="020B0A04020102020204" pitchFamily="34" charset="0"/>
              </a:rPr>
            </a:fld>
            <a:endParaRPr lang="zh-CN" altLang="zh-CN">
              <a:latin typeface="Arial Black" panose="020B0A04020102020204" pitchFamily="34" charset="0"/>
            </a:endParaRPr>
          </a:p>
        </p:txBody>
      </p:sp>
      <p:sp>
        <p:nvSpPr>
          <p:cNvPr id="5124" name="Date Placeholder 3"/>
          <p:cNvSpPr>
            <a:spLocks noGrp="1"/>
          </p:cNvSpPr>
          <p:nvPr>
            <p:ph type="dt"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7E5E60FE-0BF7-4D79-BE71-1F2773AA0E28}" type="datetime1">
              <a:rPr lang="zh-CN" altLang="en-US"/>
            </a:fld>
            <a:endParaRPr lang="zh-CN" altLang="zh-CN"/>
          </a:p>
        </p:txBody>
      </p:sp>
      <p:sp>
        <p:nvSpPr>
          <p:cNvPr id="5125" name="Rectangle 2"/>
          <p:cNvSpPr>
            <a:spLocks noChangeArrowheads="1"/>
          </p:cNvSpPr>
          <p:nvPr/>
        </p:nvSpPr>
        <p:spPr bwMode="auto">
          <a:xfrm>
            <a:off x="900113" y="981075"/>
            <a:ext cx="1539875"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zh-CN" sz="2800" b="1">
                <a:solidFill>
                  <a:srgbClr val="0000FF"/>
                </a:solidFill>
                <a:latin typeface="Tahoma" panose="020B0604030504040204" pitchFamily="34" charset="0"/>
              </a:rPr>
              <a:t>外部条件</a:t>
            </a:r>
            <a:r>
              <a:rPr lang="zh-CN" altLang="zh-CN" sz="2800">
                <a:latin typeface="Tahoma" panose="020B0604030504040204" pitchFamily="34" charset="0"/>
              </a:rPr>
              <a:t> </a:t>
            </a:r>
            <a:endParaRPr lang="zh-CN" altLang="zh-CN" sz="2800">
              <a:latin typeface="Tahoma" panose="020B0604030504040204" pitchFamily="34" charset="0"/>
            </a:endParaRPr>
          </a:p>
        </p:txBody>
      </p:sp>
      <p:sp>
        <p:nvSpPr>
          <p:cNvPr id="5126" name="Text Box 3"/>
          <p:cNvSpPr txBox="1">
            <a:spLocks noChangeArrowheads="1"/>
          </p:cNvSpPr>
          <p:nvPr/>
        </p:nvSpPr>
        <p:spPr bwMode="auto">
          <a:xfrm>
            <a:off x="1295400" y="1778000"/>
            <a:ext cx="2209800" cy="1160463"/>
          </a:xfrm>
          <a:prstGeom prst="rect">
            <a:avLst/>
          </a:prstGeom>
          <a:solidFill>
            <a:srgbClr val="CCECFF">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zh-CN" sz="2800">
                <a:solidFill>
                  <a:srgbClr val="FF0000"/>
                </a:solidFill>
                <a:latin typeface="Tahoma" panose="020B0604030504040204" pitchFamily="34" charset="0"/>
              </a:rPr>
              <a:t>发</a:t>
            </a:r>
            <a:r>
              <a:rPr lang="zh-CN" altLang="zh-CN" sz="2800" b="1">
                <a:solidFill>
                  <a:srgbClr val="FF0000"/>
                </a:solidFill>
                <a:latin typeface="Times New Roman" panose="02020603050405020304" pitchFamily="18" charset="0"/>
              </a:rPr>
              <a:t>射结正偏</a:t>
            </a:r>
            <a:endParaRPr lang="zh-CN" altLang="zh-CN" sz="2800" b="1">
              <a:solidFill>
                <a:srgbClr val="FF0000"/>
              </a:solidFill>
              <a:latin typeface="Times New Roman" panose="02020603050405020304" pitchFamily="18" charset="0"/>
            </a:endParaRPr>
          </a:p>
          <a:p>
            <a:pPr eaLnBrk="1" hangingPunct="1">
              <a:spcBef>
                <a:spcPct val="50000"/>
              </a:spcBef>
            </a:pPr>
            <a:r>
              <a:rPr lang="zh-CN" altLang="zh-CN" sz="2800" b="1">
                <a:solidFill>
                  <a:srgbClr val="FF0000"/>
                </a:solidFill>
                <a:latin typeface="Times New Roman" panose="02020603050405020304" pitchFamily="18" charset="0"/>
              </a:rPr>
              <a:t>集电结反偏</a:t>
            </a:r>
            <a:endParaRPr lang="zh-CN" altLang="zh-CN" sz="2800" b="1">
              <a:solidFill>
                <a:srgbClr val="FF0000"/>
              </a:solidFill>
              <a:latin typeface="Times New Roman" panose="02020603050405020304" pitchFamily="18" charset="0"/>
            </a:endParaRPr>
          </a:p>
        </p:txBody>
      </p:sp>
      <p:sp>
        <p:nvSpPr>
          <p:cNvPr id="5127" name="AutoShape 4"/>
          <p:cNvSpPr/>
          <p:nvPr/>
        </p:nvSpPr>
        <p:spPr bwMode="auto">
          <a:xfrm>
            <a:off x="3657600" y="1778000"/>
            <a:ext cx="228600" cy="1143000"/>
          </a:xfrm>
          <a:prstGeom prst="leftBrace">
            <a:avLst>
              <a:gd name="adj1" fmla="val 41667"/>
              <a:gd name="adj2" fmla="val 50000"/>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128" name="Text Box 5"/>
          <p:cNvSpPr txBox="1">
            <a:spLocks noChangeArrowheads="1"/>
          </p:cNvSpPr>
          <p:nvPr/>
        </p:nvSpPr>
        <p:spPr bwMode="auto">
          <a:xfrm>
            <a:off x="3962400" y="1701800"/>
            <a:ext cx="3276600" cy="457200"/>
          </a:xfrm>
          <a:prstGeom prst="rect">
            <a:avLst/>
          </a:prstGeom>
          <a:solidFill>
            <a:srgbClr val="FFFF00">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zh-CN" sz="2400" b="1">
                <a:solidFill>
                  <a:srgbClr val="000000"/>
                </a:solidFill>
                <a:latin typeface="Times New Roman" panose="02020603050405020304" pitchFamily="18" charset="0"/>
              </a:rPr>
              <a:t>NPN管， </a:t>
            </a:r>
            <a:r>
              <a:rPr lang="zh-CN" altLang="zh-CN" sz="2400" b="1" i="1">
                <a:solidFill>
                  <a:srgbClr val="000000"/>
                </a:solidFill>
                <a:latin typeface="Times New Roman" panose="02020603050405020304" pitchFamily="18" charset="0"/>
              </a:rPr>
              <a:t>V</a:t>
            </a:r>
            <a:r>
              <a:rPr lang="zh-CN" altLang="zh-CN" sz="2400" b="1" i="1" baseline="-25000">
                <a:solidFill>
                  <a:srgbClr val="000000"/>
                </a:solidFill>
                <a:latin typeface="Times New Roman" panose="02020603050405020304" pitchFamily="18" charset="0"/>
              </a:rPr>
              <a:t>C</a:t>
            </a:r>
            <a:r>
              <a:rPr lang="zh-CN" altLang="zh-CN" sz="2400" b="1" i="1">
                <a:solidFill>
                  <a:srgbClr val="000000"/>
                </a:solidFill>
                <a:latin typeface="Times New Roman" panose="02020603050405020304" pitchFamily="18" charset="0"/>
              </a:rPr>
              <a:t>&gt; V</a:t>
            </a:r>
            <a:r>
              <a:rPr lang="zh-CN" altLang="zh-CN" sz="2400" b="1" i="1" baseline="-25000">
                <a:solidFill>
                  <a:srgbClr val="000000"/>
                </a:solidFill>
                <a:latin typeface="Times New Roman" panose="02020603050405020304" pitchFamily="18" charset="0"/>
              </a:rPr>
              <a:t>B</a:t>
            </a:r>
            <a:r>
              <a:rPr lang="zh-CN" altLang="zh-CN" sz="2400" b="1" i="1">
                <a:solidFill>
                  <a:srgbClr val="000000"/>
                </a:solidFill>
                <a:latin typeface="Times New Roman" panose="02020603050405020304" pitchFamily="18" charset="0"/>
              </a:rPr>
              <a:t>&gt; V</a:t>
            </a:r>
            <a:r>
              <a:rPr lang="zh-CN" altLang="zh-CN" sz="2400" b="1" i="1" baseline="-25000">
                <a:solidFill>
                  <a:srgbClr val="000000"/>
                </a:solidFill>
                <a:latin typeface="Times New Roman" panose="02020603050405020304" pitchFamily="18" charset="0"/>
              </a:rPr>
              <a:t>E</a:t>
            </a:r>
            <a:endParaRPr lang="zh-CN" altLang="zh-CN" sz="2400" b="1" i="1" baseline="-25000">
              <a:solidFill>
                <a:srgbClr val="000000"/>
              </a:solidFill>
              <a:latin typeface="Times New Roman" panose="02020603050405020304" pitchFamily="18" charset="0"/>
            </a:endParaRPr>
          </a:p>
        </p:txBody>
      </p:sp>
      <p:sp>
        <p:nvSpPr>
          <p:cNvPr id="5129" name="Text Box 6"/>
          <p:cNvSpPr txBox="1">
            <a:spLocks noChangeArrowheads="1"/>
          </p:cNvSpPr>
          <p:nvPr/>
        </p:nvSpPr>
        <p:spPr bwMode="auto">
          <a:xfrm>
            <a:off x="3962400" y="2540000"/>
            <a:ext cx="3276600" cy="457200"/>
          </a:xfrm>
          <a:prstGeom prst="rect">
            <a:avLst/>
          </a:prstGeom>
          <a:solidFill>
            <a:srgbClr val="FFFF00">
              <a:alpha val="50195"/>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zh-CN" sz="2400" b="1">
                <a:latin typeface="Times New Roman" panose="02020603050405020304" pitchFamily="18" charset="0"/>
              </a:rPr>
              <a:t>PNP</a:t>
            </a:r>
            <a:r>
              <a:rPr lang="zh-CN" altLang="zh-CN" sz="2400" b="1">
                <a:solidFill>
                  <a:srgbClr val="000000"/>
                </a:solidFill>
                <a:latin typeface="Times New Roman" panose="02020603050405020304" pitchFamily="18" charset="0"/>
              </a:rPr>
              <a:t>管， </a:t>
            </a:r>
            <a:r>
              <a:rPr lang="zh-CN" altLang="zh-CN" sz="2400" b="1" i="1">
                <a:latin typeface="Times New Roman" panose="02020603050405020304" pitchFamily="18" charset="0"/>
              </a:rPr>
              <a:t>V</a:t>
            </a:r>
            <a:r>
              <a:rPr lang="zh-CN" altLang="zh-CN" sz="2400" b="1" i="1" baseline="-25000">
                <a:latin typeface="Times New Roman" panose="02020603050405020304" pitchFamily="18" charset="0"/>
              </a:rPr>
              <a:t>E</a:t>
            </a:r>
            <a:r>
              <a:rPr lang="zh-CN" altLang="zh-CN" sz="2400" b="1" i="1">
                <a:latin typeface="Times New Roman" panose="02020603050405020304" pitchFamily="18" charset="0"/>
              </a:rPr>
              <a:t>&gt; V</a:t>
            </a:r>
            <a:r>
              <a:rPr lang="zh-CN" altLang="zh-CN" sz="2400" b="1" i="1" baseline="-25000">
                <a:latin typeface="Times New Roman" panose="02020603050405020304" pitchFamily="18" charset="0"/>
              </a:rPr>
              <a:t>B</a:t>
            </a:r>
            <a:r>
              <a:rPr lang="zh-CN" altLang="zh-CN" sz="2400" b="1" i="1">
                <a:latin typeface="Times New Roman" panose="02020603050405020304" pitchFamily="18" charset="0"/>
              </a:rPr>
              <a:t>&gt; V</a:t>
            </a:r>
            <a:r>
              <a:rPr lang="zh-CN" altLang="zh-CN" sz="2400" b="1" i="1" baseline="-25000">
                <a:latin typeface="Times New Roman" panose="02020603050405020304" pitchFamily="18" charset="0"/>
              </a:rPr>
              <a:t>C</a:t>
            </a:r>
            <a:endParaRPr lang="zh-CN" altLang="zh-CN" sz="2400" b="1" i="1" baseline="-25000">
              <a:latin typeface="Times New Roman" panose="02020603050405020304" pitchFamily="18" charset="0"/>
            </a:endParaRPr>
          </a:p>
        </p:txBody>
      </p:sp>
      <p:grpSp>
        <p:nvGrpSpPr>
          <p:cNvPr id="5130" name="Group 7"/>
          <p:cNvGrpSpPr/>
          <p:nvPr/>
        </p:nvGrpSpPr>
        <p:grpSpPr bwMode="auto">
          <a:xfrm>
            <a:off x="2139950" y="3429000"/>
            <a:ext cx="4808538" cy="3024188"/>
            <a:chOff x="0" y="0"/>
            <a:chExt cx="2575" cy="1667"/>
          </a:xfrm>
        </p:grpSpPr>
        <p:grpSp>
          <p:nvGrpSpPr>
            <p:cNvPr id="5131" name="Group 8"/>
            <p:cNvGrpSpPr/>
            <p:nvPr/>
          </p:nvGrpSpPr>
          <p:grpSpPr bwMode="auto">
            <a:xfrm>
              <a:off x="0" y="0"/>
              <a:ext cx="2575" cy="1667"/>
              <a:chOff x="0" y="0"/>
              <a:chExt cx="2575" cy="1667"/>
            </a:xfrm>
          </p:grpSpPr>
          <p:graphicFrame>
            <p:nvGraphicFramePr>
              <p:cNvPr id="5122" name="Object 9"/>
              <p:cNvGraphicFramePr>
                <a:graphicFrameLocks noChangeAspect="1"/>
              </p:cNvGraphicFramePr>
              <p:nvPr/>
            </p:nvGraphicFramePr>
            <p:xfrm>
              <a:off x="0" y="0"/>
              <a:ext cx="2575" cy="1667"/>
            </p:xfrm>
            <a:graphic>
              <a:graphicData uri="http://schemas.openxmlformats.org/presentationml/2006/ole">
                <mc:AlternateContent xmlns:mc="http://schemas.openxmlformats.org/markup-compatibility/2006">
                  <mc:Choice xmlns:v="urn:schemas-microsoft-com:vml" Requires="v">
                    <p:oleObj spid="_x0000_s5174" name="" r:id="rId1" imgW="4476750" imgH="3190875" progId="Paint.Picture">
                      <p:embed/>
                    </p:oleObj>
                  </mc:Choice>
                  <mc:Fallback>
                    <p:oleObj name="" r:id="rId1" imgW="4476750" imgH="3190875" progId="Paint.Picture">
                      <p:embed/>
                      <p:pic>
                        <p:nvPicPr>
                          <p:cNvPr id="0" name="Object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2575" cy="1667"/>
                          </a:xfrm>
                          <a:prstGeom prst="rect">
                            <a:avLst/>
                          </a:prstGeom>
                          <a:noFill/>
                          <a:ln w="12700" cap="sq">
                            <a:solidFill>
                              <a:srgbClr val="FF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133" name="Text Box 10"/>
              <p:cNvSpPr txBox="1">
                <a:spLocks noChangeAspect="1" noChangeArrowheads="1"/>
              </p:cNvSpPr>
              <p:nvPr/>
            </p:nvSpPr>
            <p:spPr bwMode="auto">
              <a:xfrm>
                <a:off x="862" y="543"/>
                <a:ext cx="259"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zh-CN" sz="2000">
                    <a:latin typeface="Times New Roman" panose="02020603050405020304" pitchFamily="18" charset="0"/>
                    <a:sym typeface="Symbol" panose="05050102010706020507" pitchFamily="18" charset="2"/>
                  </a:rPr>
                  <a:t>+</a:t>
                </a:r>
                <a:endParaRPr lang="zh-CN" altLang="zh-CN" sz="2000" baseline="-25000">
                  <a:latin typeface="Times New Roman" panose="02020603050405020304" pitchFamily="18" charset="0"/>
                </a:endParaRPr>
              </a:p>
            </p:txBody>
          </p:sp>
          <p:sp>
            <p:nvSpPr>
              <p:cNvPr id="5134" name="Text Box 11"/>
              <p:cNvSpPr txBox="1">
                <a:spLocks noChangeAspect="1" noChangeArrowheads="1"/>
              </p:cNvSpPr>
              <p:nvPr/>
            </p:nvSpPr>
            <p:spPr bwMode="auto">
              <a:xfrm>
                <a:off x="1121" y="738"/>
                <a:ext cx="259" cy="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zh-CN" sz="2000">
                    <a:latin typeface="Times New Roman" panose="02020603050405020304" pitchFamily="18" charset="0"/>
                    <a:sym typeface="Symbol" panose="05050102010706020507" pitchFamily="18" charset="2"/>
                  </a:rPr>
                  <a:t>-</a:t>
                </a:r>
                <a:endParaRPr lang="zh-CN" altLang="zh-CN" sz="2000" baseline="-25000">
                  <a:latin typeface="Times New Roman" panose="02020603050405020304" pitchFamily="18" charset="0"/>
                </a:endParaRPr>
              </a:p>
            </p:txBody>
          </p:sp>
          <p:sp>
            <p:nvSpPr>
              <p:cNvPr id="5135" name="Text Box 12"/>
              <p:cNvSpPr txBox="1">
                <a:spLocks noChangeAspect="1" noChangeArrowheads="1"/>
              </p:cNvSpPr>
              <p:nvPr/>
            </p:nvSpPr>
            <p:spPr bwMode="auto">
              <a:xfrm>
                <a:off x="927" y="387"/>
                <a:ext cx="259"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zh-CN" sz="2000">
                    <a:latin typeface="Times New Roman" panose="02020603050405020304" pitchFamily="18" charset="0"/>
                    <a:sym typeface="Symbol" panose="05050102010706020507" pitchFamily="18" charset="2"/>
                  </a:rPr>
                  <a:t>b</a:t>
                </a:r>
                <a:endParaRPr lang="zh-CN" altLang="zh-CN" sz="2000" baseline="-25000">
                  <a:latin typeface="Times New Roman" panose="02020603050405020304" pitchFamily="18" charset="0"/>
                </a:endParaRPr>
              </a:p>
            </p:txBody>
          </p:sp>
          <p:sp>
            <p:nvSpPr>
              <p:cNvPr id="5136" name="Text Box 13"/>
              <p:cNvSpPr txBox="1">
                <a:spLocks noChangeAspect="1" noChangeArrowheads="1"/>
              </p:cNvSpPr>
              <p:nvPr/>
            </p:nvSpPr>
            <p:spPr bwMode="auto">
              <a:xfrm>
                <a:off x="1272" y="240"/>
                <a:ext cx="259"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zh-CN" sz="2000">
                    <a:latin typeface="Times New Roman" panose="02020603050405020304" pitchFamily="18" charset="0"/>
                    <a:sym typeface="Symbol" panose="05050102010706020507" pitchFamily="18" charset="2"/>
                  </a:rPr>
                  <a:t>c</a:t>
                </a:r>
                <a:endParaRPr lang="zh-CN" altLang="zh-CN" sz="2000" baseline="-25000">
                  <a:latin typeface="Times New Roman" panose="02020603050405020304" pitchFamily="18" charset="0"/>
                </a:endParaRPr>
              </a:p>
            </p:txBody>
          </p:sp>
          <p:sp>
            <p:nvSpPr>
              <p:cNvPr id="5137" name="Text Box 14"/>
              <p:cNvSpPr txBox="1">
                <a:spLocks noChangeAspect="1" noChangeArrowheads="1"/>
              </p:cNvSpPr>
              <p:nvPr/>
            </p:nvSpPr>
            <p:spPr bwMode="auto">
              <a:xfrm>
                <a:off x="1272" y="660"/>
                <a:ext cx="259"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zh-CN" sz="2000">
                    <a:latin typeface="Times New Roman" panose="02020603050405020304" pitchFamily="18" charset="0"/>
                    <a:sym typeface="Symbol" panose="05050102010706020507" pitchFamily="18" charset="2"/>
                  </a:rPr>
                  <a:t>e</a:t>
                </a:r>
                <a:endParaRPr lang="zh-CN" altLang="zh-CN" sz="2000" baseline="-25000">
                  <a:latin typeface="Times New Roman" panose="02020603050405020304" pitchFamily="18" charset="0"/>
                </a:endParaRPr>
              </a:p>
            </p:txBody>
          </p:sp>
          <p:sp>
            <p:nvSpPr>
              <p:cNvPr id="5138" name="Text Box 15"/>
              <p:cNvSpPr txBox="1">
                <a:spLocks noChangeAspect="1" noChangeArrowheads="1"/>
              </p:cNvSpPr>
              <p:nvPr/>
            </p:nvSpPr>
            <p:spPr bwMode="auto">
              <a:xfrm>
                <a:off x="696" y="1373"/>
                <a:ext cx="1253"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zh-CN" sz="2000">
                    <a:latin typeface="Times New Roman" panose="02020603050405020304" pitchFamily="18" charset="0"/>
                    <a:sym typeface="Symbol" panose="05050102010706020507" pitchFamily="18" charset="2"/>
                  </a:rPr>
                  <a:t>共射极放大电路</a:t>
                </a:r>
                <a:endParaRPr lang="zh-CN" altLang="zh-CN" sz="2000" baseline="-25000">
                  <a:latin typeface="Times New Roman" panose="02020603050405020304" pitchFamily="18" charset="0"/>
                </a:endParaRPr>
              </a:p>
            </p:txBody>
          </p:sp>
          <p:sp>
            <p:nvSpPr>
              <p:cNvPr id="5139" name="Text Box 16"/>
              <p:cNvSpPr txBox="1">
                <a:spLocks noChangeAspect="1" noChangeArrowheads="1"/>
              </p:cNvSpPr>
              <p:nvPr/>
            </p:nvSpPr>
            <p:spPr bwMode="auto">
              <a:xfrm>
                <a:off x="394" y="971"/>
                <a:ext cx="345"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zh-CN" sz="2000" i="1">
                    <a:latin typeface="Times New Roman" panose="02020603050405020304" pitchFamily="18" charset="0"/>
                  </a:rPr>
                  <a:t>V</a:t>
                </a:r>
                <a:r>
                  <a:rPr lang="zh-CN" altLang="zh-CN" sz="2000" baseline="-25000">
                    <a:latin typeface="Times New Roman" panose="02020603050405020304" pitchFamily="18" charset="0"/>
                  </a:rPr>
                  <a:t>BB</a:t>
                </a:r>
                <a:endParaRPr lang="zh-CN" altLang="zh-CN" sz="2000" baseline="-25000">
                  <a:latin typeface="Times New Roman" panose="02020603050405020304" pitchFamily="18" charset="0"/>
                </a:endParaRPr>
              </a:p>
            </p:txBody>
          </p:sp>
          <p:sp>
            <p:nvSpPr>
              <p:cNvPr id="5140" name="Text Box 17"/>
              <p:cNvSpPr txBox="1">
                <a:spLocks noChangeAspect="1" noChangeArrowheads="1"/>
              </p:cNvSpPr>
              <p:nvPr/>
            </p:nvSpPr>
            <p:spPr bwMode="auto">
              <a:xfrm>
                <a:off x="2179" y="746"/>
                <a:ext cx="346"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zh-CN" altLang="zh-CN" sz="2000" i="1">
                    <a:latin typeface="Times New Roman" panose="02020603050405020304" pitchFamily="18" charset="0"/>
                  </a:rPr>
                  <a:t>V</a:t>
                </a:r>
                <a:r>
                  <a:rPr lang="zh-CN" altLang="zh-CN" sz="2000" baseline="-25000">
                    <a:latin typeface="Times New Roman" panose="02020603050405020304" pitchFamily="18" charset="0"/>
                  </a:rPr>
                  <a:t>CC</a:t>
                </a:r>
                <a:endParaRPr lang="zh-CN" altLang="zh-CN" sz="2000" baseline="-25000">
                  <a:latin typeface="Times New Roman" panose="02020603050405020304" pitchFamily="18" charset="0"/>
                </a:endParaRPr>
              </a:p>
            </p:txBody>
          </p:sp>
          <p:sp>
            <p:nvSpPr>
              <p:cNvPr id="5141" name="Text Box 18"/>
              <p:cNvSpPr txBox="1">
                <a:spLocks noChangeAspect="1" noChangeArrowheads="1"/>
              </p:cNvSpPr>
              <p:nvPr/>
            </p:nvSpPr>
            <p:spPr bwMode="auto">
              <a:xfrm>
                <a:off x="840" y="660"/>
                <a:ext cx="324"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zh-CN" sz="2400" i="1">
                    <a:latin typeface="Times New Roman" panose="02020603050405020304" pitchFamily="18" charset="0"/>
                  </a:rPr>
                  <a:t>U</a:t>
                </a:r>
                <a:r>
                  <a:rPr lang="zh-CN" altLang="zh-CN" sz="2000" baseline="-25000">
                    <a:latin typeface="Times New Roman" panose="02020603050405020304" pitchFamily="18" charset="0"/>
                  </a:rPr>
                  <a:t>BE</a:t>
                </a:r>
                <a:endParaRPr lang="zh-CN" altLang="zh-CN" sz="2000" baseline="-25000">
                  <a:latin typeface="Times New Roman" panose="02020603050405020304" pitchFamily="18" charset="0"/>
                </a:endParaRPr>
              </a:p>
            </p:txBody>
          </p:sp>
          <p:sp>
            <p:nvSpPr>
              <p:cNvPr id="5142" name="Text Box 19"/>
              <p:cNvSpPr txBox="1">
                <a:spLocks noChangeAspect="1" noChangeArrowheads="1"/>
              </p:cNvSpPr>
              <p:nvPr/>
            </p:nvSpPr>
            <p:spPr bwMode="auto">
              <a:xfrm>
                <a:off x="1596" y="153"/>
                <a:ext cx="281"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zh-CN" sz="2000" i="1">
                    <a:latin typeface="Times New Roman" panose="02020603050405020304" pitchFamily="18" charset="0"/>
                    <a:sym typeface="Kingsoft Phonetic Plain" pitchFamily="2" charset="2"/>
                  </a:rPr>
                  <a:t>i</a:t>
                </a:r>
                <a:r>
                  <a:rPr lang="zh-CN" altLang="zh-CN" sz="2000" baseline="-25000">
                    <a:latin typeface="Times New Roman" panose="02020603050405020304" pitchFamily="18" charset="0"/>
                  </a:rPr>
                  <a:t>C</a:t>
                </a:r>
                <a:endParaRPr lang="zh-CN" altLang="zh-CN" sz="2000" baseline="-25000">
                  <a:latin typeface="Times New Roman" panose="02020603050405020304" pitchFamily="18" charset="0"/>
                </a:endParaRPr>
              </a:p>
            </p:txBody>
          </p:sp>
          <p:sp>
            <p:nvSpPr>
              <p:cNvPr id="5143" name="Text Box 20"/>
              <p:cNvSpPr txBox="1">
                <a:spLocks noChangeAspect="1" noChangeArrowheads="1"/>
              </p:cNvSpPr>
              <p:nvPr/>
            </p:nvSpPr>
            <p:spPr bwMode="auto">
              <a:xfrm>
                <a:off x="560" y="278"/>
                <a:ext cx="237"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zh-CN" sz="2000" i="1">
                    <a:latin typeface="Times New Roman" panose="02020603050405020304" pitchFamily="18" charset="0"/>
                    <a:sym typeface="Kingsoft Phonetic Plain" pitchFamily="2" charset="2"/>
                  </a:rPr>
                  <a:t>i</a:t>
                </a:r>
                <a:r>
                  <a:rPr lang="zh-CN" altLang="zh-CN" sz="2000" baseline="-25000">
                    <a:latin typeface="Times New Roman" panose="02020603050405020304" pitchFamily="18" charset="0"/>
                  </a:rPr>
                  <a:t>B</a:t>
                </a:r>
                <a:endParaRPr lang="zh-CN" altLang="zh-CN" sz="2000" baseline="-25000">
                  <a:latin typeface="Times New Roman" panose="02020603050405020304" pitchFamily="18" charset="0"/>
                </a:endParaRPr>
              </a:p>
            </p:txBody>
          </p:sp>
          <p:grpSp>
            <p:nvGrpSpPr>
              <p:cNvPr id="5144" name="Group 21"/>
              <p:cNvGrpSpPr>
                <a:grpSpLocks noChangeAspect="1"/>
              </p:cNvGrpSpPr>
              <p:nvPr/>
            </p:nvGrpSpPr>
            <p:grpSpPr bwMode="auto">
              <a:xfrm>
                <a:off x="1380" y="270"/>
                <a:ext cx="324" cy="647"/>
                <a:chOff x="0" y="0"/>
                <a:chExt cx="360" cy="797"/>
              </a:xfrm>
            </p:grpSpPr>
            <p:sp>
              <p:nvSpPr>
                <p:cNvPr id="5149" name="Text Box 22"/>
                <p:cNvSpPr txBox="1">
                  <a:spLocks noChangeAspect="1" noChangeArrowheads="1"/>
                </p:cNvSpPr>
                <p:nvPr/>
              </p:nvSpPr>
              <p:spPr bwMode="auto">
                <a:xfrm>
                  <a:off x="48" y="0"/>
                  <a:ext cx="240"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zh-CN" sz="2000">
                      <a:latin typeface="Times New Roman" panose="02020603050405020304" pitchFamily="18" charset="0"/>
                      <a:sym typeface="Symbol" panose="05050102010706020507" pitchFamily="18" charset="2"/>
                    </a:rPr>
                    <a:t>+</a:t>
                  </a:r>
                  <a:endParaRPr lang="zh-CN" altLang="zh-CN" sz="2000" baseline="-25000">
                    <a:latin typeface="Times New Roman" panose="02020603050405020304" pitchFamily="18" charset="0"/>
                  </a:endParaRPr>
                </a:p>
              </p:txBody>
            </p:sp>
            <p:sp>
              <p:nvSpPr>
                <p:cNvPr id="5150" name="Text Box 23"/>
                <p:cNvSpPr txBox="1">
                  <a:spLocks noChangeAspect="1" noChangeArrowheads="1"/>
                </p:cNvSpPr>
                <p:nvPr/>
              </p:nvSpPr>
              <p:spPr bwMode="auto">
                <a:xfrm>
                  <a:off x="48" y="527"/>
                  <a:ext cx="192"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zh-CN" sz="2000">
                      <a:latin typeface="Times New Roman" panose="02020603050405020304" pitchFamily="18" charset="0"/>
                      <a:sym typeface="Symbol" panose="05050102010706020507" pitchFamily="18" charset="2"/>
                    </a:rPr>
                    <a:t>-</a:t>
                  </a:r>
                  <a:endParaRPr lang="zh-CN" altLang="zh-CN" sz="2000" baseline="-25000">
                    <a:latin typeface="Times New Roman" panose="02020603050405020304" pitchFamily="18" charset="0"/>
                  </a:endParaRPr>
                </a:p>
              </p:txBody>
            </p:sp>
            <p:sp>
              <p:nvSpPr>
                <p:cNvPr id="5151" name="Text Box 24"/>
                <p:cNvSpPr txBox="1">
                  <a:spLocks noChangeAspect="1" noChangeArrowheads="1"/>
                </p:cNvSpPr>
                <p:nvPr/>
              </p:nvSpPr>
              <p:spPr bwMode="auto">
                <a:xfrm>
                  <a:off x="0" y="239"/>
                  <a:ext cx="360" cy="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zh-CN" sz="2400" i="1">
                      <a:latin typeface="Times New Roman" panose="02020603050405020304" pitchFamily="18" charset="0"/>
                    </a:rPr>
                    <a:t>v</a:t>
                  </a:r>
                  <a:r>
                    <a:rPr lang="zh-CN" altLang="zh-CN" sz="2000" baseline="-25000">
                      <a:latin typeface="Times New Roman" panose="02020603050405020304" pitchFamily="18" charset="0"/>
                    </a:rPr>
                    <a:t>CE</a:t>
                  </a:r>
                  <a:endParaRPr lang="zh-CN" altLang="zh-CN" sz="2000" baseline="-25000">
                    <a:latin typeface="Times New Roman" panose="02020603050405020304" pitchFamily="18" charset="0"/>
                  </a:endParaRPr>
                </a:p>
              </p:txBody>
            </p:sp>
          </p:grpSp>
          <p:sp>
            <p:nvSpPr>
              <p:cNvPr id="5145" name="Rectangle 25"/>
              <p:cNvSpPr>
                <a:spLocks noChangeArrowheads="1"/>
              </p:cNvSpPr>
              <p:nvPr/>
            </p:nvSpPr>
            <p:spPr bwMode="auto">
              <a:xfrm>
                <a:off x="163" y="660"/>
                <a:ext cx="80" cy="240"/>
              </a:xfrm>
              <a:prstGeom prst="rect">
                <a:avLst/>
              </a:prstGeom>
              <a:solidFill>
                <a:schemeClr val="bg1"/>
              </a:solidFill>
              <a:ln w="25400">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146" name="Rectangle 26"/>
              <p:cNvSpPr>
                <a:spLocks noChangeArrowheads="1"/>
              </p:cNvSpPr>
              <p:nvPr/>
            </p:nvSpPr>
            <p:spPr bwMode="auto">
              <a:xfrm>
                <a:off x="2107" y="240"/>
                <a:ext cx="80" cy="240"/>
              </a:xfrm>
              <a:prstGeom prst="rect">
                <a:avLst/>
              </a:prstGeom>
              <a:solidFill>
                <a:schemeClr val="bg1"/>
              </a:solidFill>
              <a:ln w="25400">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147" name="Text Box 27"/>
              <p:cNvSpPr txBox="1">
                <a:spLocks noChangeArrowheads="1"/>
              </p:cNvSpPr>
              <p:nvPr/>
            </p:nvSpPr>
            <p:spPr bwMode="auto">
              <a:xfrm>
                <a:off x="259" y="674"/>
                <a:ext cx="176"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zh-CN" altLang="zh-CN" sz="2000" i="1">
                    <a:latin typeface="Times New Roman" panose="02020603050405020304" pitchFamily="18" charset="0"/>
                  </a:rPr>
                  <a:t>R</a:t>
                </a:r>
                <a:r>
                  <a:rPr lang="zh-CN" altLang="zh-CN" sz="2000" baseline="-25000">
                    <a:latin typeface="Times New Roman" panose="02020603050405020304" pitchFamily="18" charset="0"/>
                  </a:rPr>
                  <a:t>b</a:t>
                </a:r>
                <a:endParaRPr lang="zh-CN" altLang="zh-CN" sz="2000" baseline="-25000">
                  <a:latin typeface="Times New Roman" panose="02020603050405020304" pitchFamily="18" charset="0"/>
                </a:endParaRPr>
              </a:p>
            </p:txBody>
          </p:sp>
          <p:sp>
            <p:nvSpPr>
              <p:cNvPr id="5148" name="Text Box 28"/>
              <p:cNvSpPr txBox="1">
                <a:spLocks noChangeArrowheads="1"/>
              </p:cNvSpPr>
              <p:nvPr/>
            </p:nvSpPr>
            <p:spPr bwMode="auto">
              <a:xfrm>
                <a:off x="2215" y="254"/>
                <a:ext cx="176"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zh-CN" altLang="zh-CN" sz="2000" i="1">
                    <a:latin typeface="Times New Roman" panose="02020603050405020304" pitchFamily="18" charset="0"/>
                  </a:rPr>
                  <a:t>R</a:t>
                </a:r>
                <a:r>
                  <a:rPr lang="zh-CN" altLang="zh-CN" sz="2000" baseline="-25000">
                    <a:latin typeface="Times New Roman" panose="02020603050405020304" pitchFamily="18" charset="0"/>
                  </a:rPr>
                  <a:t>c</a:t>
                </a:r>
                <a:endParaRPr lang="zh-CN" altLang="zh-CN" sz="2000" baseline="-25000">
                  <a:latin typeface="Times New Roman" panose="02020603050405020304" pitchFamily="18" charset="0"/>
                </a:endParaRPr>
              </a:p>
            </p:txBody>
          </p:sp>
        </p:grpSp>
        <p:sp>
          <p:nvSpPr>
            <p:cNvPr id="5132" name="Text Box 29"/>
            <p:cNvSpPr txBox="1">
              <a:spLocks noChangeArrowheads="1"/>
            </p:cNvSpPr>
            <p:nvPr/>
          </p:nvSpPr>
          <p:spPr bwMode="auto">
            <a:xfrm>
              <a:off x="153" y="33"/>
              <a:ext cx="699"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endParaRPr lang="zh-CN" altLang="zh-CN" sz="2400" b="1">
                <a:solidFill>
                  <a:srgbClr val="FF66FF"/>
                </a:solidFill>
                <a:latin typeface="Times New Roman" panose="02020603050405020304" pitchFamily="18" charset="0"/>
              </a:endParaRPr>
            </a:p>
          </p:txBody>
        </p:sp>
      </p:gr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Number Placeholder 2"/>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565CC0EF-BF91-451E-8590-48D49396EA2B}" type="slidenum">
              <a:rPr lang="zh-CN" altLang="zh-CN">
                <a:latin typeface="Arial Black" panose="020B0A04020102020204" pitchFamily="34" charset="0"/>
              </a:rPr>
            </a:fld>
            <a:endParaRPr lang="zh-CN" altLang="zh-CN">
              <a:latin typeface="Arial Black" panose="020B0A04020102020204" pitchFamily="34" charset="0"/>
            </a:endParaRPr>
          </a:p>
        </p:txBody>
      </p:sp>
      <p:sp>
        <p:nvSpPr>
          <p:cNvPr id="53251" name="Date Placeholder 3"/>
          <p:cNvSpPr>
            <a:spLocks noGrp="1"/>
          </p:cNvSpPr>
          <p:nvPr>
            <p:ph type="dt"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BA78ED54-B69D-4234-8796-66D3CBD058E4}" type="datetime1">
              <a:rPr lang="zh-CN" altLang="en-US"/>
            </a:fld>
            <a:endParaRPr lang="zh-CN" altLang="zh-CN"/>
          </a:p>
        </p:txBody>
      </p:sp>
      <p:grpSp>
        <p:nvGrpSpPr>
          <p:cNvPr id="2" name="Group 2"/>
          <p:cNvGrpSpPr/>
          <p:nvPr/>
        </p:nvGrpSpPr>
        <p:grpSpPr bwMode="auto">
          <a:xfrm>
            <a:off x="3841750" y="1465263"/>
            <a:ext cx="5264150" cy="4408487"/>
            <a:chOff x="0" y="0"/>
            <a:chExt cx="3316" cy="2777"/>
          </a:xfrm>
        </p:grpSpPr>
        <p:sp>
          <p:nvSpPr>
            <p:cNvPr id="53280" name="Line 3"/>
            <p:cNvSpPr>
              <a:spLocks noChangeShapeType="1"/>
            </p:cNvSpPr>
            <p:nvPr/>
          </p:nvSpPr>
          <p:spPr bwMode="auto">
            <a:xfrm rot="5400000">
              <a:off x="35" y="1821"/>
              <a:ext cx="863" cy="2"/>
            </a:xfrm>
            <a:prstGeom prst="line">
              <a:avLst/>
            </a:prstGeom>
            <a:noFill/>
            <a:ln w="28575">
              <a:solidFill>
                <a:srgbClr val="996600"/>
              </a:solidFill>
              <a:round/>
            </a:ln>
            <a:extLst>
              <a:ext uri="{909E8E84-426E-40DD-AFC4-6F175D3DCCD1}">
                <a14:hiddenFill xmlns:a14="http://schemas.microsoft.com/office/drawing/2010/main">
                  <a:noFill/>
                </a14:hiddenFill>
              </a:ext>
            </a:extLst>
          </p:spPr>
          <p:txBody>
            <a:bodyPr/>
            <a:lstStyle/>
            <a:p>
              <a:endParaRPr lang="zh-CN" altLang="en-US"/>
            </a:p>
          </p:txBody>
        </p:sp>
        <p:grpSp>
          <p:nvGrpSpPr>
            <p:cNvPr id="53281" name="Group 4"/>
            <p:cNvGrpSpPr/>
            <p:nvPr/>
          </p:nvGrpSpPr>
          <p:grpSpPr bwMode="auto">
            <a:xfrm>
              <a:off x="1173" y="465"/>
              <a:ext cx="1049" cy="1862"/>
              <a:chOff x="0" y="0"/>
              <a:chExt cx="720" cy="1104"/>
            </a:xfrm>
          </p:grpSpPr>
          <p:sp>
            <p:nvSpPr>
              <p:cNvPr id="3" name="Rectangle 5"/>
              <p:cNvSpPr>
                <a:spLocks noChangeArrowheads="1"/>
              </p:cNvSpPr>
              <p:nvPr/>
            </p:nvSpPr>
            <p:spPr bwMode="auto">
              <a:xfrm>
                <a:off x="0" y="0"/>
                <a:ext cx="720" cy="480"/>
              </a:xfrm>
              <a:prstGeom prst="rect">
                <a:avLst/>
              </a:prstGeom>
              <a:solidFill>
                <a:srgbClr val="3399FF"/>
              </a:solidFill>
              <a:ln w="2857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 name="Rectangle 6"/>
              <p:cNvSpPr>
                <a:spLocks noChangeArrowheads="1"/>
              </p:cNvSpPr>
              <p:nvPr/>
            </p:nvSpPr>
            <p:spPr bwMode="auto">
              <a:xfrm>
                <a:off x="0" y="480"/>
                <a:ext cx="720" cy="144"/>
              </a:xfrm>
              <a:prstGeom prst="rect">
                <a:avLst/>
              </a:prstGeom>
              <a:solidFill>
                <a:schemeClr val="hlink"/>
              </a:solidFill>
              <a:ln w="2857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 name="Rectangle 7"/>
              <p:cNvSpPr>
                <a:spLocks noChangeArrowheads="1"/>
              </p:cNvSpPr>
              <p:nvPr/>
            </p:nvSpPr>
            <p:spPr bwMode="auto">
              <a:xfrm>
                <a:off x="0" y="624"/>
                <a:ext cx="720" cy="480"/>
              </a:xfrm>
              <a:prstGeom prst="rect">
                <a:avLst/>
              </a:prstGeom>
              <a:solidFill>
                <a:schemeClr val="accent2"/>
              </a:solidFill>
              <a:ln w="2857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3350" name="Line 8"/>
              <p:cNvSpPr>
                <a:spLocks noChangeShapeType="1"/>
              </p:cNvSpPr>
              <p:nvPr/>
            </p:nvSpPr>
            <p:spPr bwMode="auto">
              <a:xfrm>
                <a:off x="0" y="624"/>
                <a:ext cx="720" cy="0"/>
              </a:xfrm>
              <a:prstGeom prst="line">
                <a:avLst/>
              </a:prstGeom>
              <a:noFill/>
              <a:ln w="28575">
                <a:solidFill>
                  <a:srgbClr val="FF0066"/>
                </a:solidFill>
                <a:round/>
              </a:ln>
              <a:extLst>
                <a:ext uri="{909E8E84-426E-40DD-AFC4-6F175D3DCCD1}">
                  <a14:hiddenFill xmlns:a14="http://schemas.microsoft.com/office/drawing/2010/main">
                    <a:noFill/>
                  </a14:hiddenFill>
                </a:ext>
              </a:extLst>
            </p:spPr>
            <p:txBody>
              <a:bodyPr/>
              <a:lstStyle/>
              <a:p>
                <a:endParaRPr lang="zh-CN" altLang="en-US"/>
              </a:p>
            </p:txBody>
          </p:sp>
          <p:sp>
            <p:nvSpPr>
              <p:cNvPr id="53351" name="Line 9"/>
              <p:cNvSpPr>
                <a:spLocks noChangeShapeType="1"/>
              </p:cNvSpPr>
              <p:nvPr/>
            </p:nvSpPr>
            <p:spPr bwMode="auto">
              <a:xfrm>
                <a:off x="0" y="480"/>
                <a:ext cx="720" cy="0"/>
              </a:xfrm>
              <a:prstGeom prst="line">
                <a:avLst/>
              </a:prstGeom>
              <a:noFill/>
              <a:ln w="28575">
                <a:solidFill>
                  <a:srgbClr val="FF0066"/>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53282" name="Line 10"/>
            <p:cNvSpPr>
              <a:spLocks noChangeShapeType="1"/>
            </p:cNvSpPr>
            <p:nvPr/>
          </p:nvSpPr>
          <p:spPr bwMode="auto">
            <a:xfrm>
              <a:off x="1676" y="16"/>
              <a:ext cx="1133" cy="0"/>
            </a:xfrm>
            <a:prstGeom prst="line">
              <a:avLst/>
            </a:prstGeom>
            <a:noFill/>
            <a:ln w="28575">
              <a:solidFill>
                <a:srgbClr val="9966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53283" name="Line 11"/>
            <p:cNvSpPr>
              <a:spLocks noChangeShapeType="1"/>
            </p:cNvSpPr>
            <p:nvPr/>
          </p:nvSpPr>
          <p:spPr bwMode="auto">
            <a:xfrm rot="5400000">
              <a:off x="1477" y="238"/>
              <a:ext cx="438" cy="0"/>
            </a:xfrm>
            <a:prstGeom prst="line">
              <a:avLst/>
            </a:prstGeom>
            <a:noFill/>
            <a:ln w="28575">
              <a:solidFill>
                <a:srgbClr val="9966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53284" name="Rectangle 12"/>
            <p:cNvSpPr>
              <a:spLocks noChangeArrowheads="1"/>
            </p:cNvSpPr>
            <p:nvPr/>
          </p:nvSpPr>
          <p:spPr bwMode="auto">
            <a:xfrm>
              <a:off x="414" y="1629"/>
              <a:ext cx="93" cy="284"/>
            </a:xfrm>
            <a:prstGeom prst="rect">
              <a:avLst/>
            </a:prstGeom>
            <a:solidFill>
              <a:schemeClr val="accent1"/>
            </a:solidFill>
            <a:ln w="38100">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nvGrpSpPr>
            <p:cNvPr id="53285" name="Group 13"/>
            <p:cNvGrpSpPr/>
            <p:nvPr/>
          </p:nvGrpSpPr>
          <p:grpSpPr bwMode="auto">
            <a:xfrm>
              <a:off x="324" y="2261"/>
              <a:ext cx="288" cy="99"/>
              <a:chOff x="0" y="0"/>
              <a:chExt cx="362" cy="100"/>
            </a:xfrm>
          </p:grpSpPr>
          <p:sp>
            <p:nvSpPr>
              <p:cNvPr id="6" name="Line 14"/>
              <p:cNvSpPr>
                <a:spLocks noChangeShapeType="1"/>
              </p:cNvSpPr>
              <p:nvPr/>
            </p:nvSpPr>
            <p:spPr bwMode="auto">
              <a:xfrm>
                <a:off x="0" y="0"/>
                <a:ext cx="362" cy="0"/>
              </a:xfrm>
              <a:prstGeom prst="line">
                <a:avLst/>
              </a:prstGeom>
              <a:noFill/>
              <a:ln w="28575">
                <a:solidFill>
                  <a:srgbClr val="FF00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 name="Line 15"/>
              <p:cNvSpPr>
                <a:spLocks noChangeShapeType="1"/>
              </p:cNvSpPr>
              <p:nvPr/>
            </p:nvSpPr>
            <p:spPr bwMode="auto">
              <a:xfrm>
                <a:off x="67" y="100"/>
                <a:ext cx="230" cy="0"/>
              </a:xfrm>
              <a:prstGeom prst="line">
                <a:avLst/>
              </a:prstGeom>
              <a:noFill/>
              <a:ln w="57150">
                <a:solidFill>
                  <a:srgbClr val="FF0000"/>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53286" name="Group 16"/>
            <p:cNvGrpSpPr/>
            <p:nvPr/>
          </p:nvGrpSpPr>
          <p:grpSpPr bwMode="auto">
            <a:xfrm>
              <a:off x="2676" y="1280"/>
              <a:ext cx="283" cy="278"/>
              <a:chOff x="0" y="0"/>
              <a:chExt cx="365" cy="278"/>
            </a:xfrm>
          </p:grpSpPr>
          <p:grpSp>
            <p:nvGrpSpPr>
              <p:cNvPr id="8" name="Group 17"/>
              <p:cNvGrpSpPr/>
              <p:nvPr/>
            </p:nvGrpSpPr>
            <p:grpSpPr bwMode="auto">
              <a:xfrm>
                <a:off x="3" y="0"/>
                <a:ext cx="362" cy="100"/>
                <a:chOff x="0" y="0"/>
                <a:chExt cx="362" cy="100"/>
              </a:xfrm>
            </p:grpSpPr>
            <p:sp>
              <p:nvSpPr>
                <p:cNvPr id="9" name="Line 18"/>
                <p:cNvSpPr>
                  <a:spLocks noChangeShapeType="1"/>
                </p:cNvSpPr>
                <p:nvPr/>
              </p:nvSpPr>
              <p:spPr bwMode="auto">
                <a:xfrm>
                  <a:off x="0" y="0"/>
                  <a:ext cx="362" cy="0"/>
                </a:xfrm>
                <a:prstGeom prst="line">
                  <a:avLst/>
                </a:prstGeom>
                <a:noFill/>
                <a:ln w="28575">
                  <a:solidFill>
                    <a:srgbClr val="FF00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 name="Line 19"/>
                <p:cNvSpPr>
                  <a:spLocks noChangeShapeType="1"/>
                </p:cNvSpPr>
                <p:nvPr/>
              </p:nvSpPr>
              <p:spPr bwMode="auto">
                <a:xfrm>
                  <a:off x="67" y="100"/>
                  <a:ext cx="230" cy="0"/>
                </a:xfrm>
                <a:prstGeom prst="line">
                  <a:avLst/>
                </a:prstGeom>
                <a:noFill/>
                <a:ln w="57150">
                  <a:solidFill>
                    <a:srgbClr val="FF0000"/>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1" name="Group 20"/>
              <p:cNvGrpSpPr/>
              <p:nvPr/>
            </p:nvGrpSpPr>
            <p:grpSpPr bwMode="auto">
              <a:xfrm>
                <a:off x="0" y="178"/>
                <a:ext cx="362" cy="100"/>
                <a:chOff x="0" y="0"/>
                <a:chExt cx="362" cy="100"/>
              </a:xfrm>
            </p:grpSpPr>
            <p:sp>
              <p:nvSpPr>
                <p:cNvPr id="12" name="Line 21"/>
                <p:cNvSpPr>
                  <a:spLocks noChangeShapeType="1"/>
                </p:cNvSpPr>
                <p:nvPr/>
              </p:nvSpPr>
              <p:spPr bwMode="auto">
                <a:xfrm>
                  <a:off x="0" y="0"/>
                  <a:ext cx="362" cy="0"/>
                </a:xfrm>
                <a:prstGeom prst="line">
                  <a:avLst/>
                </a:prstGeom>
                <a:noFill/>
                <a:ln w="28575">
                  <a:solidFill>
                    <a:srgbClr val="FF00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 name="Line 22"/>
                <p:cNvSpPr>
                  <a:spLocks noChangeShapeType="1"/>
                </p:cNvSpPr>
                <p:nvPr/>
              </p:nvSpPr>
              <p:spPr bwMode="auto">
                <a:xfrm>
                  <a:off x="67" y="100"/>
                  <a:ext cx="230" cy="0"/>
                </a:xfrm>
                <a:prstGeom prst="line">
                  <a:avLst/>
                </a:prstGeom>
                <a:noFill/>
                <a:ln w="57150">
                  <a:solidFill>
                    <a:srgbClr val="FF0000"/>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grpSp>
        <p:sp>
          <p:nvSpPr>
            <p:cNvPr id="53287" name="Oval 23"/>
            <p:cNvSpPr>
              <a:spLocks noChangeArrowheads="1"/>
            </p:cNvSpPr>
            <p:nvPr/>
          </p:nvSpPr>
          <p:spPr bwMode="auto">
            <a:xfrm>
              <a:off x="1337" y="2121"/>
              <a:ext cx="73" cy="72"/>
            </a:xfrm>
            <a:prstGeom prst="ellipse">
              <a:avLst/>
            </a:prstGeom>
            <a:solidFill>
              <a:srgbClr val="FF9900"/>
            </a:solidFill>
            <a:ln w="9525">
              <a:solidFill>
                <a:srgbClr val="FF0000"/>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3288" name="Oval 24"/>
            <p:cNvSpPr>
              <a:spLocks noChangeArrowheads="1"/>
            </p:cNvSpPr>
            <p:nvPr/>
          </p:nvSpPr>
          <p:spPr bwMode="auto">
            <a:xfrm>
              <a:off x="1433" y="2217"/>
              <a:ext cx="73" cy="72"/>
            </a:xfrm>
            <a:prstGeom prst="ellipse">
              <a:avLst/>
            </a:prstGeom>
            <a:solidFill>
              <a:srgbClr val="FF9900"/>
            </a:solidFill>
            <a:ln w="9525">
              <a:solidFill>
                <a:srgbClr val="FF0000"/>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3289" name="Oval 25"/>
            <p:cNvSpPr>
              <a:spLocks noChangeArrowheads="1"/>
            </p:cNvSpPr>
            <p:nvPr/>
          </p:nvSpPr>
          <p:spPr bwMode="auto">
            <a:xfrm>
              <a:off x="1595" y="1934"/>
              <a:ext cx="73" cy="72"/>
            </a:xfrm>
            <a:prstGeom prst="ellipse">
              <a:avLst/>
            </a:prstGeom>
            <a:solidFill>
              <a:srgbClr val="FF9900"/>
            </a:solidFill>
            <a:ln w="9525">
              <a:solidFill>
                <a:srgbClr val="FF0000"/>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3290" name="Oval 26"/>
            <p:cNvSpPr>
              <a:spLocks noChangeArrowheads="1"/>
            </p:cNvSpPr>
            <p:nvPr/>
          </p:nvSpPr>
          <p:spPr bwMode="auto">
            <a:xfrm>
              <a:off x="1954" y="1948"/>
              <a:ext cx="73" cy="72"/>
            </a:xfrm>
            <a:prstGeom prst="ellipse">
              <a:avLst/>
            </a:prstGeom>
            <a:solidFill>
              <a:srgbClr val="FF9900"/>
            </a:solidFill>
            <a:ln w="9525">
              <a:solidFill>
                <a:srgbClr val="FF0000"/>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3291" name="Oval 27"/>
            <p:cNvSpPr>
              <a:spLocks noChangeArrowheads="1"/>
            </p:cNvSpPr>
            <p:nvPr/>
          </p:nvSpPr>
          <p:spPr bwMode="auto">
            <a:xfrm>
              <a:off x="1359" y="1929"/>
              <a:ext cx="73" cy="72"/>
            </a:xfrm>
            <a:prstGeom prst="ellipse">
              <a:avLst/>
            </a:prstGeom>
            <a:solidFill>
              <a:srgbClr val="FF9900"/>
            </a:solidFill>
            <a:ln w="9525">
              <a:solidFill>
                <a:srgbClr val="FF0000"/>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3292" name="Oval 28"/>
            <p:cNvSpPr>
              <a:spLocks noChangeArrowheads="1"/>
            </p:cNvSpPr>
            <p:nvPr/>
          </p:nvSpPr>
          <p:spPr bwMode="auto">
            <a:xfrm>
              <a:off x="1702" y="2008"/>
              <a:ext cx="73" cy="72"/>
            </a:xfrm>
            <a:prstGeom prst="ellipse">
              <a:avLst/>
            </a:prstGeom>
            <a:solidFill>
              <a:srgbClr val="FF9900"/>
            </a:solidFill>
            <a:ln w="9525">
              <a:solidFill>
                <a:srgbClr val="FF0000"/>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3293" name="Oval 29"/>
            <p:cNvSpPr>
              <a:spLocks noChangeArrowheads="1"/>
            </p:cNvSpPr>
            <p:nvPr/>
          </p:nvSpPr>
          <p:spPr bwMode="auto">
            <a:xfrm>
              <a:off x="1650" y="2171"/>
              <a:ext cx="73" cy="72"/>
            </a:xfrm>
            <a:prstGeom prst="ellipse">
              <a:avLst/>
            </a:prstGeom>
            <a:solidFill>
              <a:srgbClr val="FF9900"/>
            </a:solidFill>
            <a:ln w="9525">
              <a:solidFill>
                <a:srgbClr val="FF0000"/>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3294" name="Oval 30"/>
            <p:cNvSpPr>
              <a:spLocks noChangeArrowheads="1"/>
            </p:cNvSpPr>
            <p:nvPr/>
          </p:nvSpPr>
          <p:spPr bwMode="auto">
            <a:xfrm>
              <a:off x="1532" y="2069"/>
              <a:ext cx="73" cy="72"/>
            </a:xfrm>
            <a:prstGeom prst="ellipse">
              <a:avLst/>
            </a:prstGeom>
            <a:solidFill>
              <a:srgbClr val="FF9900"/>
            </a:solidFill>
            <a:ln w="9525">
              <a:solidFill>
                <a:srgbClr val="FF0000"/>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3295" name="Oval 31"/>
            <p:cNvSpPr>
              <a:spLocks noChangeArrowheads="1"/>
            </p:cNvSpPr>
            <p:nvPr/>
          </p:nvSpPr>
          <p:spPr bwMode="auto">
            <a:xfrm>
              <a:off x="1792" y="2149"/>
              <a:ext cx="73" cy="72"/>
            </a:xfrm>
            <a:prstGeom prst="ellipse">
              <a:avLst/>
            </a:prstGeom>
            <a:solidFill>
              <a:srgbClr val="FF9900"/>
            </a:solidFill>
            <a:ln w="9525">
              <a:solidFill>
                <a:srgbClr val="FF0000"/>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3296" name="Oval 32"/>
            <p:cNvSpPr>
              <a:spLocks noChangeArrowheads="1"/>
            </p:cNvSpPr>
            <p:nvPr/>
          </p:nvSpPr>
          <p:spPr bwMode="auto">
            <a:xfrm>
              <a:off x="1938" y="2145"/>
              <a:ext cx="73" cy="72"/>
            </a:xfrm>
            <a:prstGeom prst="ellipse">
              <a:avLst/>
            </a:prstGeom>
            <a:solidFill>
              <a:srgbClr val="FF9900"/>
            </a:solidFill>
            <a:ln w="9525">
              <a:solidFill>
                <a:srgbClr val="FF0000"/>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3297" name="Oval 33"/>
            <p:cNvSpPr>
              <a:spLocks noChangeArrowheads="1"/>
            </p:cNvSpPr>
            <p:nvPr/>
          </p:nvSpPr>
          <p:spPr bwMode="auto">
            <a:xfrm>
              <a:off x="2067" y="2143"/>
              <a:ext cx="73" cy="72"/>
            </a:xfrm>
            <a:prstGeom prst="ellipse">
              <a:avLst/>
            </a:prstGeom>
            <a:solidFill>
              <a:srgbClr val="FF9900"/>
            </a:solidFill>
            <a:ln w="9525">
              <a:solidFill>
                <a:srgbClr val="FF0000"/>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3298" name="Oval 34"/>
            <p:cNvSpPr>
              <a:spLocks noChangeArrowheads="1"/>
            </p:cNvSpPr>
            <p:nvPr/>
          </p:nvSpPr>
          <p:spPr bwMode="auto">
            <a:xfrm>
              <a:off x="1479" y="1869"/>
              <a:ext cx="73" cy="72"/>
            </a:xfrm>
            <a:prstGeom prst="ellipse">
              <a:avLst/>
            </a:prstGeom>
            <a:solidFill>
              <a:srgbClr val="FF9900"/>
            </a:solidFill>
            <a:ln w="9525">
              <a:solidFill>
                <a:srgbClr val="FF0000"/>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3299" name="Oval 35"/>
            <p:cNvSpPr>
              <a:spLocks noChangeArrowheads="1"/>
            </p:cNvSpPr>
            <p:nvPr/>
          </p:nvSpPr>
          <p:spPr bwMode="auto">
            <a:xfrm>
              <a:off x="1263" y="2228"/>
              <a:ext cx="73" cy="72"/>
            </a:xfrm>
            <a:prstGeom prst="ellipse">
              <a:avLst/>
            </a:prstGeom>
            <a:solidFill>
              <a:srgbClr val="FF9900"/>
            </a:solidFill>
            <a:ln w="9525">
              <a:solidFill>
                <a:srgbClr val="FF0000"/>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3300" name="Oval 36"/>
            <p:cNvSpPr>
              <a:spLocks noChangeArrowheads="1"/>
            </p:cNvSpPr>
            <p:nvPr/>
          </p:nvSpPr>
          <p:spPr bwMode="auto">
            <a:xfrm>
              <a:off x="1243" y="2011"/>
              <a:ext cx="73" cy="72"/>
            </a:xfrm>
            <a:prstGeom prst="ellipse">
              <a:avLst/>
            </a:prstGeom>
            <a:solidFill>
              <a:srgbClr val="FF9900"/>
            </a:solidFill>
            <a:ln w="9525">
              <a:solidFill>
                <a:srgbClr val="FF0000"/>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3301" name="Oval 37"/>
            <p:cNvSpPr>
              <a:spLocks noChangeArrowheads="1"/>
            </p:cNvSpPr>
            <p:nvPr/>
          </p:nvSpPr>
          <p:spPr bwMode="auto">
            <a:xfrm>
              <a:off x="1833" y="1942"/>
              <a:ext cx="73" cy="72"/>
            </a:xfrm>
            <a:prstGeom prst="ellipse">
              <a:avLst/>
            </a:prstGeom>
            <a:solidFill>
              <a:srgbClr val="FF9900"/>
            </a:solidFill>
            <a:ln w="9525">
              <a:solidFill>
                <a:srgbClr val="FF0000"/>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3302" name="Oval 38"/>
            <p:cNvSpPr>
              <a:spLocks noChangeArrowheads="1"/>
            </p:cNvSpPr>
            <p:nvPr/>
          </p:nvSpPr>
          <p:spPr bwMode="auto">
            <a:xfrm>
              <a:off x="2110" y="1956"/>
              <a:ext cx="73" cy="72"/>
            </a:xfrm>
            <a:prstGeom prst="ellipse">
              <a:avLst/>
            </a:prstGeom>
            <a:solidFill>
              <a:srgbClr val="FF9900"/>
            </a:solidFill>
            <a:ln w="9525">
              <a:solidFill>
                <a:srgbClr val="FF0000"/>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3303" name="Oval 39"/>
            <p:cNvSpPr>
              <a:spLocks noChangeArrowheads="1"/>
            </p:cNvSpPr>
            <p:nvPr/>
          </p:nvSpPr>
          <p:spPr bwMode="auto">
            <a:xfrm>
              <a:off x="1858" y="1785"/>
              <a:ext cx="73" cy="72"/>
            </a:xfrm>
            <a:prstGeom prst="ellipse">
              <a:avLst/>
            </a:prstGeom>
            <a:solidFill>
              <a:srgbClr val="FF9900"/>
            </a:solidFill>
            <a:ln w="9525">
              <a:solidFill>
                <a:srgbClr val="FF0000"/>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3304" name="Oval 40"/>
            <p:cNvSpPr>
              <a:spLocks noChangeArrowheads="1"/>
            </p:cNvSpPr>
            <p:nvPr/>
          </p:nvSpPr>
          <p:spPr bwMode="auto">
            <a:xfrm>
              <a:off x="1987" y="598"/>
              <a:ext cx="73" cy="72"/>
            </a:xfrm>
            <a:prstGeom prst="ellipse">
              <a:avLst/>
            </a:prstGeom>
            <a:solidFill>
              <a:srgbClr val="FF9900"/>
            </a:solidFill>
            <a:ln w="9525">
              <a:solidFill>
                <a:srgbClr val="FF0000"/>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3305" name="Oval 41"/>
            <p:cNvSpPr>
              <a:spLocks noChangeArrowheads="1"/>
            </p:cNvSpPr>
            <p:nvPr/>
          </p:nvSpPr>
          <p:spPr bwMode="auto">
            <a:xfrm>
              <a:off x="1523" y="876"/>
              <a:ext cx="73" cy="72"/>
            </a:xfrm>
            <a:prstGeom prst="ellipse">
              <a:avLst/>
            </a:prstGeom>
            <a:solidFill>
              <a:srgbClr val="FF9900"/>
            </a:solidFill>
            <a:ln w="9525">
              <a:solidFill>
                <a:srgbClr val="FF0000"/>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3306" name="Oval 42"/>
            <p:cNvSpPr>
              <a:spLocks noChangeArrowheads="1"/>
            </p:cNvSpPr>
            <p:nvPr/>
          </p:nvSpPr>
          <p:spPr bwMode="auto">
            <a:xfrm>
              <a:off x="1817" y="890"/>
              <a:ext cx="73" cy="72"/>
            </a:xfrm>
            <a:prstGeom prst="ellipse">
              <a:avLst/>
            </a:prstGeom>
            <a:solidFill>
              <a:srgbClr val="FF9900"/>
            </a:solidFill>
            <a:ln w="9525">
              <a:solidFill>
                <a:srgbClr val="FF0000"/>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3307" name="Oval 43"/>
            <p:cNvSpPr>
              <a:spLocks noChangeArrowheads="1"/>
            </p:cNvSpPr>
            <p:nvPr/>
          </p:nvSpPr>
          <p:spPr bwMode="auto">
            <a:xfrm>
              <a:off x="1567" y="606"/>
              <a:ext cx="73" cy="72"/>
            </a:xfrm>
            <a:prstGeom prst="ellipse">
              <a:avLst/>
            </a:prstGeom>
            <a:solidFill>
              <a:srgbClr val="FF9900"/>
            </a:solidFill>
            <a:ln w="9525">
              <a:solidFill>
                <a:srgbClr val="FF0000"/>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3308" name="Oval 44"/>
            <p:cNvSpPr>
              <a:spLocks noChangeArrowheads="1"/>
            </p:cNvSpPr>
            <p:nvPr/>
          </p:nvSpPr>
          <p:spPr bwMode="auto">
            <a:xfrm>
              <a:off x="1268" y="637"/>
              <a:ext cx="73" cy="72"/>
            </a:xfrm>
            <a:prstGeom prst="ellipse">
              <a:avLst/>
            </a:prstGeom>
            <a:solidFill>
              <a:srgbClr val="FF9900"/>
            </a:solidFill>
            <a:ln w="9525">
              <a:solidFill>
                <a:srgbClr val="FF0000"/>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3309" name="Oval 45"/>
            <p:cNvSpPr>
              <a:spLocks noChangeArrowheads="1"/>
            </p:cNvSpPr>
            <p:nvPr/>
          </p:nvSpPr>
          <p:spPr bwMode="auto">
            <a:xfrm>
              <a:off x="1348" y="1309"/>
              <a:ext cx="73" cy="72"/>
            </a:xfrm>
            <a:prstGeom prst="ellipse">
              <a:avLst/>
            </a:prstGeom>
            <a:solidFill>
              <a:srgbClr val="FF9900"/>
            </a:solidFill>
            <a:ln w="9525">
              <a:solidFill>
                <a:srgbClr val="FF0000"/>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3310" name="Oval 46"/>
            <p:cNvSpPr>
              <a:spLocks noChangeArrowheads="1"/>
            </p:cNvSpPr>
            <p:nvPr/>
          </p:nvSpPr>
          <p:spPr bwMode="auto">
            <a:xfrm>
              <a:off x="1249" y="1391"/>
              <a:ext cx="90" cy="89"/>
            </a:xfrm>
            <a:prstGeom prst="ellipse">
              <a:avLst/>
            </a:prstGeom>
            <a:solidFill>
              <a:srgbClr val="CCFFCC"/>
            </a:solidFill>
            <a:ln w="9525">
              <a:solidFill>
                <a:srgbClr val="FF0000"/>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3311" name="Oval 47"/>
            <p:cNvSpPr>
              <a:spLocks noChangeArrowheads="1"/>
            </p:cNvSpPr>
            <p:nvPr/>
          </p:nvSpPr>
          <p:spPr bwMode="auto">
            <a:xfrm>
              <a:off x="1542" y="1371"/>
              <a:ext cx="74" cy="73"/>
            </a:xfrm>
            <a:prstGeom prst="ellipse">
              <a:avLst/>
            </a:prstGeom>
            <a:solidFill>
              <a:srgbClr val="CCFFCC"/>
            </a:solidFill>
            <a:ln w="9525">
              <a:solidFill>
                <a:srgbClr val="FF0000"/>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3312" name="Oval 48"/>
            <p:cNvSpPr>
              <a:spLocks noChangeArrowheads="1"/>
            </p:cNvSpPr>
            <p:nvPr/>
          </p:nvSpPr>
          <p:spPr bwMode="auto">
            <a:xfrm>
              <a:off x="2031" y="1366"/>
              <a:ext cx="73" cy="89"/>
            </a:xfrm>
            <a:prstGeom prst="ellipse">
              <a:avLst/>
            </a:prstGeom>
            <a:solidFill>
              <a:srgbClr val="CCFFCC"/>
            </a:solidFill>
            <a:ln w="9525">
              <a:solidFill>
                <a:srgbClr val="FF0000"/>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3313" name="Oval 49"/>
            <p:cNvSpPr>
              <a:spLocks noChangeArrowheads="1"/>
            </p:cNvSpPr>
            <p:nvPr/>
          </p:nvSpPr>
          <p:spPr bwMode="auto">
            <a:xfrm>
              <a:off x="1304" y="820"/>
              <a:ext cx="90" cy="89"/>
            </a:xfrm>
            <a:prstGeom prst="ellipse">
              <a:avLst/>
            </a:prstGeom>
            <a:solidFill>
              <a:srgbClr val="CCFFCC"/>
            </a:solidFill>
            <a:ln w="9525">
              <a:solidFill>
                <a:srgbClr val="FF0000"/>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3314" name="Oval 50"/>
            <p:cNvSpPr>
              <a:spLocks noChangeArrowheads="1"/>
            </p:cNvSpPr>
            <p:nvPr/>
          </p:nvSpPr>
          <p:spPr bwMode="auto">
            <a:xfrm>
              <a:off x="2089" y="1606"/>
              <a:ext cx="73" cy="72"/>
            </a:xfrm>
            <a:prstGeom prst="ellipse">
              <a:avLst/>
            </a:prstGeom>
            <a:solidFill>
              <a:srgbClr val="FF9900"/>
            </a:solidFill>
            <a:ln w="9525">
              <a:solidFill>
                <a:srgbClr val="FF0000"/>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3315" name="Oval 51"/>
            <p:cNvSpPr>
              <a:spLocks noChangeArrowheads="1"/>
            </p:cNvSpPr>
            <p:nvPr/>
          </p:nvSpPr>
          <p:spPr bwMode="auto">
            <a:xfrm>
              <a:off x="1312" y="1767"/>
              <a:ext cx="73" cy="72"/>
            </a:xfrm>
            <a:prstGeom prst="ellipse">
              <a:avLst/>
            </a:prstGeom>
            <a:solidFill>
              <a:srgbClr val="FF9900"/>
            </a:solidFill>
            <a:ln w="9525">
              <a:solidFill>
                <a:srgbClr val="FF0000"/>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3316" name="Oval 52"/>
            <p:cNvSpPr>
              <a:spLocks noChangeArrowheads="1"/>
            </p:cNvSpPr>
            <p:nvPr/>
          </p:nvSpPr>
          <p:spPr bwMode="auto">
            <a:xfrm>
              <a:off x="1952" y="1698"/>
              <a:ext cx="73" cy="72"/>
            </a:xfrm>
            <a:prstGeom prst="ellipse">
              <a:avLst/>
            </a:prstGeom>
            <a:solidFill>
              <a:srgbClr val="FF9900"/>
            </a:solidFill>
            <a:ln w="9525">
              <a:solidFill>
                <a:srgbClr val="FF0000"/>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3317" name="Oval 53"/>
            <p:cNvSpPr>
              <a:spLocks noChangeArrowheads="1"/>
            </p:cNvSpPr>
            <p:nvPr/>
          </p:nvSpPr>
          <p:spPr bwMode="auto">
            <a:xfrm>
              <a:off x="1669" y="1712"/>
              <a:ext cx="73" cy="72"/>
            </a:xfrm>
            <a:prstGeom prst="ellipse">
              <a:avLst/>
            </a:prstGeom>
            <a:solidFill>
              <a:srgbClr val="FF9900"/>
            </a:solidFill>
            <a:ln w="9525">
              <a:solidFill>
                <a:srgbClr val="FF0000"/>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3318" name="Oval 54"/>
            <p:cNvSpPr>
              <a:spLocks noChangeArrowheads="1"/>
            </p:cNvSpPr>
            <p:nvPr/>
          </p:nvSpPr>
          <p:spPr bwMode="auto">
            <a:xfrm>
              <a:off x="2045" y="1825"/>
              <a:ext cx="73" cy="72"/>
            </a:xfrm>
            <a:prstGeom prst="ellipse">
              <a:avLst/>
            </a:prstGeom>
            <a:solidFill>
              <a:srgbClr val="FF9900"/>
            </a:solidFill>
            <a:ln w="9525">
              <a:solidFill>
                <a:srgbClr val="FF0000"/>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3319" name="Oval 55"/>
            <p:cNvSpPr>
              <a:spLocks noChangeArrowheads="1"/>
            </p:cNvSpPr>
            <p:nvPr/>
          </p:nvSpPr>
          <p:spPr bwMode="auto">
            <a:xfrm>
              <a:off x="1433" y="1740"/>
              <a:ext cx="73" cy="72"/>
            </a:xfrm>
            <a:prstGeom prst="ellipse">
              <a:avLst/>
            </a:prstGeom>
            <a:solidFill>
              <a:srgbClr val="FF9900"/>
            </a:solidFill>
            <a:ln w="9525">
              <a:solidFill>
                <a:srgbClr val="FF0000"/>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3320" name="Oval 56"/>
            <p:cNvSpPr>
              <a:spLocks noChangeArrowheads="1"/>
            </p:cNvSpPr>
            <p:nvPr/>
          </p:nvSpPr>
          <p:spPr bwMode="auto">
            <a:xfrm>
              <a:off x="1397" y="1556"/>
              <a:ext cx="73" cy="72"/>
            </a:xfrm>
            <a:prstGeom prst="ellipse">
              <a:avLst/>
            </a:prstGeom>
            <a:solidFill>
              <a:srgbClr val="FF9900"/>
            </a:solidFill>
            <a:ln w="9525">
              <a:solidFill>
                <a:srgbClr val="FF0000"/>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3321" name="Oval 57"/>
            <p:cNvSpPr>
              <a:spLocks noChangeArrowheads="1"/>
            </p:cNvSpPr>
            <p:nvPr/>
          </p:nvSpPr>
          <p:spPr bwMode="auto">
            <a:xfrm>
              <a:off x="1246" y="1669"/>
              <a:ext cx="73" cy="72"/>
            </a:xfrm>
            <a:prstGeom prst="ellipse">
              <a:avLst/>
            </a:prstGeom>
            <a:solidFill>
              <a:srgbClr val="FF9900"/>
            </a:solidFill>
            <a:ln w="9525">
              <a:solidFill>
                <a:srgbClr val="FF0000"/>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3322" name="Oval 58"/>
            <p:cNvSpPr>
              <a:spLocks noChangeArrowheads="1"/>
            </p:cNvSpPr>
            <p:nvPr/>
          </p:nvSpPr>
          <p:spPr bwMode="auto">
            <a:xfrm>
              <a:off x="1743" y="1013"/>
              <a:ext cx="73" cy="72"/>
            </a:xfrm>
            <a:prstGeom prst="ellipse">
              <a:avLst/>
            </a:prstGeom>
            <a:solidFill>
              <a:srgbClr val="FF9900"/>
            </a:solidFill>
            <a:ln w="9525">
              <a:solidFill>
                <a:srgbClr val="FF0000"/>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4" name="Oval 59"/>
            <p:cNvSpPr>
              <a:spLocks noChangeArrowheads="1"/>
            </p:cNvSpPr>
            <p:nvPr/>
          </p:nvSpPr>
          <p:spPr bwMode="auto">
            <a:xfrm>
              <a:off x="1362" y="1043"/>
              <a:ext cx="73" cy="72"/>
            </a:xfrm>
            <a:prstGeom prst="ellipse">
              <a:avLst/>
            </a:prstGeom>
            <a:solidFill>
              <a:srgbClr val="FF9900"/>
            </a:solidFill>
            <a:ln w="9525">
              <a:solidFill>
                <a:srgbClr val="FF0000"/>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5" name="Oval 60"/>
            <p:cNvSpPr>
              <a:spLocks noChangeArrowheads="1"/>
            </p:cNvSpPr>
            <p:nvPr/>
          </p:nvSpPr>
          <p:spPr bwMode="auto">
            <a:xfrm>
              <a:off x="2001" y="1041"/>
              <a:ext cx="73" cy="72"/>
            </a:xfrm>
            <a:prstGeom prst="ellipse">
              <a:avLst/>
            </a:prstGeom>
            <a:solidFill>
              <a:srgbClr val="FF9900"/>
            </a:solidFill>
            <a:ln w="9525">
              <a:solidFill>
                <a:srgbClr val="FF0000"/>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3325" name="Line 61"/>
            <p:cNvSpPr>
              <a:spLocks noChangeShapeType="1"/>
            </p:cNvSpPr>
            <p:nvPr/>
          </p:nvSpPr>
          <p:spPr bwMode="auto">
            <a:xfrm rot="5400000">
              <a:off x="2178" y="635"/>
              <a:ext cx="1270" cy="0"/>
            </a:xfrm>
            <a:prstGeom prst="line">
              <a:avLst/>
            </a:prstGeom>
            <a:noFill/>
            <a:ln w="28575">
              <a:solidFill>
                <a:srgbClr val="9966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6" name="Line 62"/>
            <p:cNvSpPr>
              <a:spLocks noChangeShapeType="1"/>
            </p:cNvSpPr>
            <p:nvPr/>
          </p:nvSpPr>
          <p:spPr bwMode="auto">
            <a:xfrm rot="5400000">
              <a:off x="1521" y="2553"/>
              <a:ext cx="438" cy="0"/>
            </a:xfrm>
            <a:prstGeom prst="line">
              <a:avLst/>
            </a:prstGeom>
            <a:noFill/>
            <a:ln w="28575">
              <a:solidFill>
                <a:srgbClr val="9966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7" name="Line 63"/>
            <p:cNvSpPr>
              <a:spLocks noChangeShapeType="1"/>
            </p:cNvSpPr>
            <p:nvPr/>
          </p:nvSpPr>
          <p:spPr bwMode="auto">
            <a:xfrm rot="5400000">
              <a:off x="2224" y="2170"/>
              <a:ext cx="1193" cy="0"/>
            </a:xfrm>
            <a:prstGeom prst="line">
              <a:avLst/>
            </a:prstGeom>
            <a:noFill/>
            <a:ln w="28575">
              <a:solidFill>
                <a:srgbClr val="9966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8" name="Line 64"/>
            <p:cNvSpPr>
              <a:spLocks noChangeShapeType="1"/>
            </p:cNvSpPr>
            <p:nvPr/>
          </p:nvSpPr>
          <p:spPr bwMode="auto">
            <a:xfrm>
              <a:off x="451" y="1395"/>
              <a:ext cx="718" cy="0"/>
            </a:xfrm>
            <a:prstGeom prst="line">
              <a:avLst/>
            </a:prstGeom>
            <a:noFill/>
            <a:ln w="28575">
              <a:solidFill>
                <a:srgbClr val="9966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9" name="Line 65"/>
            <p:cNvSpPr>
              <a:spLocks noChangeShapeType="1"/>
            </p:cNvSpPr>
            <p:nvPr/>
          </p:nvSpPr>
          <p:spPr bwMode="auto">
            <a:xfrm>
              <a:off x="449" y="2763"/>
              <a:ext cx="2383" cy="0"/>
            </a:xfrm>
            <a:prstGeom prst="line">
              <a:avLst/>
            </a:prstGeom>
            <a:noFill/>
            <a:ln w="28575">
              <a:solidFill>
                <a:srgbClr val="9966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0" name="Line 66"/>
            <p:cNvSpPr>
              <a:spLocks noChangeShapeType="1"/>
            </p:cNvSpPr>
            <p:nvPr/>
          </p:nvSpPr>
          <p:spPr bwMode="auto">
            <a:xfrm rot="5400000">
              <a:off x="272" y="2579"/>
              <a:ext cx="396" cy="0"/>
            </a:xfrm>
            <a:prstGeom prst="line">
              <a:avLst/>
            </a:prstGeom>
            <a:noFill/>
            <a:ln w="28575">
              <a:solidFill>
                <a:srgbClr val="9966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1" name="Text Box 67"/>
            <p:cNvSpPr txBox="1">
              <a:spLocks noChangeArrowheads="1"/>
            </p:cNvSpPr>
            <p:nvPr/>
          </p:nvSpPr>
          <p:spPr bwMode="auto">
            <a:xfrm>
              <a:off x="60" y="1603"/>
              <a:ext cx="427" cy="288"/>
            </a:xfrm>
            <a:prstGeom prst="rect">
              <a:avLst/>
            </a:prstGeom>
            <a:noFill/>
            <a:ln w="9525">
              <a:noFill/>
              <a:miter lim="800000"/>
            </a:ln>
            <a:effectLst/>
          </p:spPr>
          <p:txBody>
            <a:bodyPr>
              <a:spAutoFit/>
            </a:bodyPr>
            <a:lstStyle/>
            <a:p>
              <a:pPr algn="ctr">
                <a:spcBef>
                  <a:spcPct val="50000"/>
                </a:spcBef>
                <a:defRPr/>
              </a:pPr>
              <a:r>
                <a:rPr lang="zh-CN" altLang="zh-CN" sz="2400" b="1" i="1">
                  <a:solidFill>
                    <a:srgbClr val="FF0000"/>
                  </a:solidFill>
                  <a:effectLst>
                    <a:outerShdw blurRad="38100" dist="38100" dir="2700000" algn="tl">
                      <a:srgbClr val="C0C0C0"/>
                    </a:outerShdw>
                  </a:effectLst>
                  <a:latin typeface="Times New Roman" panose="02020603050405020304" pitchFamily="18" charset="0"/>
                </a:rPr>
                <a:t>R</a:t>
              </a:r>
              <a:r>
                <a:rPr lang="zh-CN" altLang="zh-CN" sz="2400" b="1" baseline="-25000">
                  <a:solidFill>
                    <a:srgbClr val="FF0000"/>
                  </a:solidFill>
                  <a:effectLst>
                    <a:outerShdw blurRad="38100" dist="38100" dir="2700000" algn="tl">
                      <a:srgbClr val="C0C0C0"/>
                    </a:outerShdw>
                  </a:effectLst>
                  <a:latin typeface="Times New Roman" panose="02020603050405020304" pitchFamily="18" charset="0"/>
                </a:rPr>
                <a:t>b</a:t>
              </a:r>
              <a:endParaRPr lang="zh-CN" altLang="zh-CN" sz="2400" b="1" baseline="-25000">
                <a:solidFill>
                  <a:srgbClr val="FF0000"/>
                </a:solidFill>
                <a:effectLst>
                  <a:outerShdw blurRad="38100" dist="38100" dir="2700000" algn="tl">
                    <a:srgbClr val="C0C0C0"/>
                  </a:outerShdw>
                </a:effectLst>
                <a:latin typeface="Times New Roman" panose="02020603050405020304" pitchFamily="18" charset="0"/>
              </a:endParaRPr>
            </a:p>
          </p:txBody>
        </p:sp>
        <p:sp>
          <p:nvSpPr>
            <p:cNvPr id="22" name="Text Box 68"/>
            <p:cNvSpPr txBox="1">
              <a:spLocks noChangeArrowheads="1"/>
            </p:cNvSpPr>
            <p:nvPr/>
          </p:nvSpPr>
          <p:spPr bwMode="auto">
            <a:xfrm>
              <a:off x="2783" y="428"/>
              <a:ext cx="427" cy="288"/>
            </a:xfrm>
            <a:prstGeom prst="rect">
              <a:avLst/>
            </a:prstGeom>
            <a:noFill/>
            <a:ln w="9525">
              <a:noFill/>
              <a:miter lim="800000"/>
            </a:ln>
            <a:effectLst/>
          </p:spPr>
          <p:txBody>
            <a:bodyPr>
              <a:spAutoFit/>
            </a:bodyPr>
            <a:lstStyle/>
            <a:p>
              <a:pPr algn="ctr">
                <a:spcBef>
                  <a:spcPct val="50000"/>
                </a:spcBef>
                <a:defRPr/>
              </a:pPr>
              <a:r>
                <a:rPr lang="zh-CN" altLang="zh-CN" sz="2400" b="1" i="1">
                  <a:solidFill>
                    <a:srgbClr val="FF0000"/>
                  </a:solidFill>
                  <a:effectLst>
                    <a:outerShdw blurRad="38100" dist="38100" dir="2700000" algn="tl">
                      <a:srgbClr val="C0C0C0"/>
                    </a:outerShdw>
                  </a:effectLst>
                  <a:latin typeface="Times New Roman" panose="02020603050405020304" pitchFamily="18" charset="0"/>
                </a:rPr>
                <a:t>R</a:t>
              </a:r>
              <a:r>
                <a:rPr lang="zh-CN" altLang="zh-CN" sz="2400" b="1" baseline="-25000">
                  <a:solidFill>
                    <a:srgbClr val="FF0000"/>
                  </a:solidFill>
                  <a:effectLst>
                    <a:outerShdw blurRad="38100" dist="38100" dir="2700000" algn="tl">
                      <a:srgbClr val="C0C0C0"/>
                    </a:outerShdw>
                  </a:effectLst>
                  <a:latin typeface="Times New Roman" panose="02020603050405020304" pitchFamily="18" charset="0"/>
                </a:rPr>
                <a:t>c</a:t>
              </a:r>
              <a:endParaRPr lang="zh-CN" altLang="zh-CN" sz="2400" b="1" baseline="-25000">
                <a:solidFill>
                  <a:srgbClr val="FF0000"/>
                </a:solidFill>
                <a:effectLst>
                  <a:outerShdw blurRad="38100" dist="38100" dir="2700000" algn="tl">
                    <a:srgbClr val="C0C0C0"/>
                  </a:outerShdw>
                </a:effectLst>
                <a:latin typeface="Times New Roman" panose="02020603050405020304" pitchFamily="18" charset="0"/>
              </a:endParaRPr>
            </a:p>
          </p:txBody>
        </p:sp>
        <p:sp>
          <p:nvSpPr>
            <p:cNvPr id="23" name="Text Box 69"/>
            <p:cNvSpPr txBox="1">
              <a:spLocks noChangeArrowheads="1"/>
            </p:cNvSpPr>
            <p:nvPr/>
          </p:nvSpPr>
          <p:spPr bwMode="auto">
            <a:xfrm>
              <a:off x="0" y="2124"/>
              <a:ext cx="427" cy="288"/>
            </a:xfrm>
            <a:prstGeom prst="rect">
              <a:avLst/>
            </a:prstGeom>
            <a:noFill/>
            <a:ln w="9525">
              <a:noFill/>
              <a:miter lim="800000"/>
            </a:ln>
            <a:effectLst/>
          </p:spPr>
          <p:txBody>
            <a:bodyPr>
              <a:spAutoFit/>
            </a:bodyPr>
            <a:lstStyle/>
            <a:p>
              <a:pPr algn="ctr">
                <a:spcBef>
                  <a:spcPct val="50000"/>
                </a:spcBef>
                <a:defRPr/>
              </a:pPr>
              <a:r>
                <a:rPr lang="zh-CN" altLang="zh-CN" sz="2400" b="1" i="1">
                  <a:solidFill>
                    <a:srgbClr val="FF0000"/>
                  </a:solidFill>
                  <a:effectLst>
                    <a:outerShdw blurRad="38100" dist="38100" dir="2700000" algn="tl">
                      <a:srgbClr val="C0C0C0"/>
                    </a:outerShdw>
                  </a:effectLst>
                  <a:latin typeface="Times New Roman" panose="02020603050405020304" pitchFamily="18" charset="0"/>
                </a:rPr>
                <a:t>E</a:t>
              </a:r>
              <a:r>
                <a:rPr lang="zh-CN" altLang="zh-CN" sz="2400" b="1" baseline="-25000">
                  <a:solidFill>
                    <a:srgbClr val="FF0000"/>
                  </a:solidFill>
                  <a:effectLst>
                    <a:outerShdw blurRad="38100" dist="38100" dir="2700000" algn="tl">
                      <a:srgbClr val="C0C0C0"/>
                    </a:outerShdw>
                  </a:effectLst>
                  <a:latin typeface="Times New Roman" panose="02020603050405020304" pitchFamily="18" charset="0"/>
                </a:rPr>
                <a:t>B</a:t>
              </a:r>
              <a:endParaRPr lang="zh-CN" altLang="zh-CN" sz="2400" b="1" baseline="-25000">
                <a:solidFill>
                  <a:srgbClr val="FF0000"/>
                </a:solidFill>
                <a:effectLst>
                  <a:outerShdw blurRad="38100" dist="38100" dir="2700000" algn="tl">
                    <a:srgbClr val="C0C0C0"/>
                  </a:outerShdw>
                </a:effectLst>
                <a:latin typeface="Times New Roman" panose="02020603050405020304" pitchFamily="18" charset="0"/>
              </a:endParaRPr>
            </a:p>
          </p:txBody>
        </p:sp>
        <p:sp>
          <p:nvSpPr>
            <p:cNvPr id="24" name="Text Box 70"/>
            <p:cNvSpPr txBox="1">
              <a:spLocks noChangeArrowheads="1"/>
            </p:cNvSpPr>
            <p:nvPr/>
          </p:nvSpPr>
          <p:spPr bwMode="auto">
            <a:xfrm>
              <a:off x="2889" y="1276"/>
              <a:ext cx="427" cy="288"/>
            </a:xfrm>
            <a:prstGeom prst="rect">
              <a:avLst/>
            </a:prstGeom>
            <a:noFill/>
            <a:ln w="9525">
              <a:noFill/>
              <a:miter lim="800000"/>
            </a:ln>
            <a:effectLst/>
          </p:spPr>
          <p:txBody>
            <a:bodyPr>
              <a:spAutoFit/>
            </a:bodyPr>
            <a:lstStyle/>
            <a:p>
              <a:pPr algn="ctr">
                <a:spcBef>
                  <a:spcPct val="50000"/>
                </a:spcBef>
                <a:defRPr/>
              </a:pPr>
              <a:r>
                <a:rPr lang="zh-CN" altLang="zh-CN" sz="2400" b="1" i="1">
                  <a:solidFill>
                    <a:srgbClr val="FF0000"/>
                  </a:solidFill>
                  <a:effectLst>
                    <a:outerShdw blurRad="38100" dist="38100" dir="2700000" algn="tl">
                      <a:srgbClr val="C0C0C0"/>
                    </a:outerShdw>
                  </a:effectLst>
                  <a:latin typeface="Times New Roman" panose="02020603050405020304" pitchFamily="18" charset="0"/>
                </a:rPr>
                <a:t>E</a:t>
              </a:r>
              <a:r>
                <a:rPr lang="zh-CN" altLang="zh-CN" sz="2400" b="1" baseline="-25000">
                  <a:solidFill>
                    <a:srgbClr val="FF0000"/>
                  </a:solidFill>
                  <a:effectLst>
                    <a:outerShdw blurRad="38100" dist="38100" dir="2700000" algn="tl">
                      <a:srgbClr val="C0C0C0"/>
                    </a:outerShdw>
                  </a:effectLst>
                  <a:latin typeface="Times New Roman" panose="02020603050405020304" pitchFamily="18" charset="0"/>
                </a:rPr>
                <a:t>C</a:t>
              </a:r>
              <a:endParaRPr lang="zh-CN" altLang="zh-CN" sz="2400" b="1" baseline="-25000">
                <a:solidFill>
                  <a:srgbClr val="FF0000"/>
                </a:solidFill>
                <a:effectLst>
                  <a:outerShdw blurRad="38100" dist="38100" dir="2700000" algn="tl">
                    <a:srgbClr val="C0C0C0"/>
                  </a:outerShdw>
                </a:effectLst>
                <a:latin typeface="Times New Roman" panose="02020603050405020304" pitchFamily="18" charset="0"/>
              </a:endParaRPr>
            </a:p>
          </p:txBody>
        </p:sp>
        <p:sp>
          <p:nvSpPr>
            <p:cNvPr id="25" name="Text Box 71"/>
            <p:cNvSpPr txBox="1">
              <a:spLocks noChangeArrowheads="1"/>
            </p:cNvSpPr>
            <p:nvPr/>
          </p:nvSpPr>
          <p:spPr bwMode="auto">
            <a:xfrm>
              <a:off x="1537" y="2371"/>
              <a:ext cx="307" cy="288"/>
            </a:xfrm>
            <a:prstGeom prst="rect">
              <a:avLst/>
            </a:prstGeom>
            <a:noFill/>
            <a:ln w="9525">
              <a:noFill/>
              <a:miter lim="800000"/>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zh-CN" sz="2400" b="1">
                  <a:solidFill>
                    <a:srgbClr val="FF0000"/>
                  </a:solidFill>
                  <a:effectLst>
                    <a:outerShdw blurRad="38100" dist="38100" dir="2700000" algn="tl">
                      <a:srgbClr val="C0C0C0"/>
                    </a:outerShdw>
                  </a:effectLst>
                  <a:latin typeface="Times New Roman" panose="02020603050405020304" pitchFamily="18" charset="0"/>
                </a:rPr>
                <a:t>e</a:t>
              </a:r>
              <a:endParaRPr lang="zh-CN" altLang="zh-CN" sz="2400" b="1">
                <a:solidFill>
                  <a:srgbClr val="FF0000"/>
                </a:solidFill>
                <a:effectLst>
                  <a:outerShdw blurRad="38100" dist="38100" dir="2700000" algn="tl">
                    <a:srgbClr val="C0C0C0"/>
                  </a:outerShdw>
                </a:effectLst>
                <a:latin typeface="Times New Roman" panose="02020603050405020304" pitchFamily="18" charset="0"/>
              </a:endParaRPr>
            </a:p>
          </p:txBody>
        </p:sp>
        <p:sp>
          <p:nvSpPr>
            <p:cNvPr id="26" name="Text Box 72"/>
            <p:cNvSpPr txBox="1">
              <a:spLocks noChangeArrowheads="1"/>
            </p:cNvSpPr>
            <p:nvPr/>
          </p:nvSpPr>
          <p:spPr bwMode="auto">
            <a:xfrm>
              <a:off x="1429" y="113"/>
              <a:ext cx="210" cy="288"/>
            </a:xfrm>
            <a:prstGeom prst="rect">
              <a:avLst/>
            </a:prstGeom>
            <a:noFill/>
            <a:ln w="9525">
              <a:noFill/>
              <a:miter lim="800000"/>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zh-CN" sz="2400" b="1">
                  <a:solidFill>
                    <a:srgbClr val="FF0000"/>
                  </a:solidFill>
                  <a:effectLst>
                    <a:outerShdw blurRad="38100" dist="38100" dir="2700000" algn="tl">
                      <a:srgbClr val="C0C0C0"/>
                    </a:outerShdw>
                  </a:effectLst>
                  <a:latin typeface="Times New Roman" panose="02020603050405020304" pitchFamily="18" charset="0"/>
                </a:rPr>
                <a:t>c</a:t>
              </a:r>
              <a:endParaRPr lang="zh-CN" altLang="zh-CN" sz="2400" b="1">
                <a:solidFill>
                  <a:srgbClr val="FF0000"/>
                </a:solidFill>
                <a:effectLst>
                  <a:outerShdw blurRad="38100" dist="38100" dir="2700000" algn="tl">
                    <a:srgbClr val="C0C0C0"/>
                  </a:outerShdw>
                </a:effectLst>
                <a:latin typeface="Times New Roman" panose="02020603050405020304" pitchFamily="18" charset="0"/>
              </a:endParaRPr>
            </a:p>
          </p:txBody>
        </p:sp>
        <p:sp>
          <p:nvSpPr>
            <p:cNvPr id="27" name="Text Box 73"/>
            <p:cNvSpPr txBox="1">
              <a:spLocks noChangeArrowheads="1"/>
            </p:cNvSpPr>
            <p:nvPr/>
          </p:nvSpPr>
          <p:spPr bwMode="auto">
            <a:xfrm>
              <a:off x="817" y="1366"/>
              <a:ext cx="210" cy="288"/>
            </a:xfrm>
            <a:prstGeom prst="rect">
              <a:avLst/>
            </a:prstGeom>
            <a:noFill/>
            <a:ln w="9525">
              <a:noFill/>
              <a:miter lim="800000"/>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zh-CN" sz="2400" b="1">
                  <a:solidFill>
                    <a:srgbClr val="FF0000"/>
                  </a:solidFill>
                  <a:effectLst>
                    <a:outerShdw blurRad="38100" dist="38100" dir="2700000" algn="tl">
                      <a:srgbClr val="C0C0C0"/>
                    </a:outerShdw>
                  </a:effectLst>
                  <a:latin typeface="Times New Roman" panose="02020603050405020304" pitchFamily="18" charset="0"/>
                </a:rPr>
                <a:t>b</a:t>
              </a:r>
              <a:endParaRPr lang="zh-CN" altLang="zh-CN" sz="2400" b="1">
                <a:solidFill>
                  <a:srgbClr val="FF0000"/>
                </a:solidFill>
                <a:effectLst>
                  <a:outerShdw blurRad="38100" dist="38100" dir="2700000" algn="tl">
                    <a:srgbClr val="C0C0C0"/>
                  </a:outerShdw>
                </a:effectLst>
                <a:latin typeface="Times New Roman" panose="02020603050405020304" pitchFamily="18" charset="0"/>
              </a:endParaRPr>
            </a:p>
          </p:txBody>
        </p:sp>
        <p:sp>
          <p:nvSpPr>
            <p:cNvPr id="28" name="Rectangle 74"/>
            <p:cNvSpPr>
              <a:spLocks noChangeArrowheads="1"/>
            </p:cNvSpPr>
            <p:nvPr/>
          </p:nvSpPr>
          <p:spPr bwMode="auto">
            <a:xfrm>
              <a:off x="2764" y="429"/>
              <a:ext cx="93" cy="284"/>
            </a:xfrm>
            <a:prstGeom prst="rect">
              <a:avLst/>
            </a:prstGeom>
            <a:solidFill>
              <a:schemeClr val="accent1"/>
            </a:solidFill>
            <a:ln w="38100">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sp>
        <p:nvSpPr>
          <p:cNvPr id="53323" name="AutoShape 75"/>
          <p:cNvSpPr/>
          <p:nvPr/>
        </p:nvSpPr>
        <p:spPr bwMode="auto">
          <a:xfrm>
            <a:off x="7493000" y="2576513"/>
            <a:ext cx="601663" cy="557212"/>
          </a:xfrm>
          <a:prstGeom prst="borderCallout1">
            <a:avLst>
              <a:gd name="adj1" fmla="val 20514"/>
              <a:gd name="adj2" fmla="val -12667"/>
              <a:gd name="adj3" fmla="val 34759"/>
              <a:gd name="adj4" fmla="val -112403"/>
            </a:avLst>
          </a:prstGeom>
          <a:solidFill>
            <a:srgbClr val="CCFFCC"/>
          </a:solidFill>
          <a:ln w="28575" cmpd="sng">
            <a:solidFill>
              <a:srgbClr val="A50021"/>
            </a:solidFill>
            <a:miter lim="800000"/>
          </a:ln>
          <a:effectLst/>
        </p:spPr>
        <p:txBody>
          <a:bodyPr anchor="ctr"/>
          <a:lstStyle/>
          <a:p>
            <a:pPr algn="ctr">
              <a:defRPr/>
            </a:pPr>
            <a:endParaRPr lang="zh-CN" altLang="zh-CN" sz="2400" b="1">
              <a:effectLst>
                <a:outerShdw blurRad="38100" dist="38100" dir="2700000" algn="tl">
                  <a:srgbClr val="FFFFFF"/>
                </a:outerShdw>
              </a:effectLst>
              <a:latin typeface="Times New Roman" panose="02020603050405020304" pitchFamily="18" charset="0"/>
            </a:endParaRPr>
          </a:p>
        </p:txBody>
      </p:sp>
      <p:sp>
        <p:nvSpPr>
          <p:cNvPr id="53324" name="AutoShape 76"/>
          <p:cNvSpPr>
            <a:spLocks noChangeArrowheads="1"/>
          </p:cNvSpPr>
          <p:nvPr/>
        </p:nvSpPr>
        <p:spPr bwMode="auto">
          <a:xfrm>
            <a:off x="4730750" y="6005513"/>
            <a:ext cx="1706563" cy="479425"/>
          </a:xfrm>
          <a:prstGeom prst="wedgeRoundRectCallout">
            <a:avLst>
              <a:gd name="adj1" fmla="val 65069"/>
              <a:gd name="adj2" fmla="val -136755"/>
              <a:gd name="adj3" fmla="val 16667"/>
            </a:avLst>
          </a:prstGeom>
          <a:solidFill>
            <a:schemeClr val="accent1"/>
          </a:solidFill>
          <a:ln w="9525" cmpd="sng">
            <a:solidFill>
              <a:srgbClr val="FFCC66"/>
            </a:solidFill>
            <a:miter lim="800000"/>
          </a:ln>
          <a:effectLst/>
        </p:spPr>
        <p:txBody>
          <a:bodyPr anchor="ctr"/>
          <a:lstStyle/>
          <a:p>
            <a:pPr algn="ctr">
              <a:defRPr/>
            </a:pPr>
            <a:r>
              <a:rPr lang="zh-CN" sz="2000" b="1">
                <a:solidFill>
                  <a:srgbClr val="FF0000"/>
                </a:solidFill>
                <a:effectLst>
                  <a:outerShdw blurRad="38100" dist="38100" dir="2700000" algn="tl">
                    <a:srgbClr val="000000"/>
                  </a:outerShdw>
                </a:effectLst>
                <a:latin typeface="Times New Roman" panose="02020603050405020304" pitchFamily="18" charset="0"/>
              </a:rPr>
              <a:t>发射极电流</a:t>
            </a:r>
            <a:endParaRPr lang="zh-CN" sz="2000" b="1">
              <a:solidFill>
                <a:srgbClr val="FF0000"/>
              </a:solidFill>
              <a:effectLst>
                <a:outerShdw blurRad="38100" dist="38100" dir="2700000" algn="tl">
                  <a:srgbClr val="000000"/>
                </a:outerShdw>
              </a:effectLst>
              <a:latin typeface="Times New Roman" panose="02020603050405020304" pitchFamily="18" charset="0"/>
            </a:endParaRPr>
          </a:p>
        </p:txBody>
      </p:sp>
      <p:sp>
        <p:nvSpPr>
          <p:cNvPr id="53255" name="Text Box 77"/>
          <p:cNvSpPr txBox="1">
            <a:spLocks noChangeArrowheads="1"/>
          </p:cNvSpPr>
          <p:nvPr/>
        </p:nvSpPr>
        <p:spPr bwMode="auto">
          <a:xfrm>
            <a:off x="155575" y="476250"/>
            <a:ext cx="8737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zh-CN" sz="2800" b="1">
                <a:solidFill>
                  <a:srgbClr val="0000FF"/>
                </a:solidFill>
                <a:latin typeface="黑体" panose="02010609060101010101" pitchFamily="49" charset="-122"/>
                <a:ea typeface="黑体" panose="02010609060101010101" pitchFamily="49" charset="-122"/>
              </a:rPr>
              <a:t>2、三极管中载流子的运动和电流分配关系</a:t>
            </a:r>
            <a:endParaRPr lang="zh-CN" altLang="zh-CN" sz="2800" b="1">
              <a:solidFill>
                <a:srgbClr val="0000FF"/>
              </a:solidFill>
              <a:latin typeface="黑体" panose="02010609060101010101" pitchFamily="49" charset="-122"/>
              <a:ea typeface="黑体" panose="02010609060101010101" pitchFamily="49" charset="-122"/>
            </a:endParaRPr>
          </a:p>
        </p:txBody>
      </p:sp>
      <p:sp>
        <p:nvSpPr>
          <p:cNvPr id="53326" name="Text Box 78"/>
          <p:cNvSpPr txBox="1">
            <a:spLocks noChangeArrowheads="1"/>
          </p:cNvSpPr>
          <p:nvPr/>
        </p:nvSpPr>
        <p:spPr bwMode="auto">
          <a:xfrm>
            <a:off x="112713" y="1189038"/>
            <a:ext cx="4986337" cy="1160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AutoNum type="arabicPeriod"/>
            </a:pPr>
            <a:r>
              <a:rPr lang="zh-CN" altLang="zh-CN" sz="2800" b="1">
                <a:solidFill>
                  <a:srgbClr val="009900"/>
                </a:solidFill>
                <a:latin typeface="Times New Roman" panose="02020603050405020304" pitchFamily="18" charset="0"/>
              </a:rPr>
              <a:t>发射: </a:t>
            </a:r>
            <a:endParaRPr lang="zh-CN" altLang="zh-CN" sz="2800" b="1">
              <a:solidFill>
                <a:srgbClr val="009900"/>
              </a:solidFill>
              <a:latin typeface="Times New Roman" panose="02020603050405020304" pitchFamily="18" charset="0"/>
            </a:endParaRPr>
          </a:p>
          <a:p>
            <a:pPr eaLnBrk="1" hangingPunct="1">
              <a:spcBef>
                <a:spcPct val="50000"/>
              </a:spcBef>
            </a:pPr>
            <a:r>
              <a:rPr lang="zh-CN" altLang="zh-CN" sz="2800" b="1">
                <a:solidFill>
                  <a:srgbClr val="000099"/>
                </a:solidFill>
                <a:latin typeface="Times New Roman" panose="02020603050405020304" pitchFamily="18" charset="0"/>
              </a:rPr>
              <a:t>发射区大量电子向基区发射。</a:t>
            </a:r>
            <a:endParaRPr lang="zh-CN" altLang="zh-CN" sz="2800" b="1">
              <a:solidFill>
                <a:srgbClr val="000099"/>
              </a:solidFill>
              <a:latin typeface="Times New Roman" panose="02020603050405020304" pitchFamily="18" charset="0"/>
            </a:endParaRPr>
          </a:p>
        </p:txBody>
      </p:sp>
      <p:sp>
        <p:nvSpPr>
          <p:cNvPr id="53327" name="Text Box 79"/>
          <p:cNvSpPr txBox="1">
            <a:spLocks noChangeArrowheads="1"/>
          </p:cNvSpPr>
          <p:nvPr/>
        </p:nvSpPr>
        <p:spPr bwMode="auto">
          <a:xfrm>
            <a:off x="96838" y="2576513"/>
            <a:ext cx="4259262" cy="1160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zh-CN" sz="2800" b="1">
                <a:solidFill>
                  <a:srgbClr val="009900"/>
                </a:solidFill>
                <a:latin typeface="Times New Roman" panose="02020603050405020304" pitchFamily="18" charset="0"/>
              </a:rPr>
              <a:t>2. 复合和扩散：</a:t>
            </a:r>
            <a:endParaRPr lang="zh-CN" altLang="zh-CN" sz="2800" b="1">
              <a:solidFill>
                <a:srgbClr val="009900"/>
              </a:solidFill>
              <a:latin typeface="Times New Roman" panose="02020603050405020304" pitchFamily="18" charset="0"/>
            </a:endParaRPr>
          </a:p>
          <a:p>
            <a:pPr eaLnBrk="1" hangingPunct="1">
              <a:spcBef>
                <a:spcPct val="50000"/>
              </a:spcBef>
            </a:pPr>
            <a:r>
              <a:rPr lang="zh-CN" altLang="zh-CN" sz="2800" b="1">
                <a:solidFill>
                  <a:srgbClr val="000099"/>
                </a:solidFill>
                <a:latin typeface="Times New Roman" panose="02020603050405020304" pitchFamily="18" charset="0"/>
              </a:rPr>
              <a:t>电子在基区中复合扩散。</a:t>
            </a:r>
            <a:endParaRPr lang="zh-CN" altLang="zh-CN" sz="2800" b="1">
              <a:solidFill>
                <a:srgbClr val="000099"/>
              </a:solidFill>
              <a:latin typeface="Times New Roman" panose="02020603050405020304" pitchFamily="18" charset="0"/>
            </a:endParaRPr>
          </a:p>
        </p:txBody>
      </p:sp>
      <p:sp>
        <p:nvSpPr>
          <p:cNvPr id="53328" name="Text Box 80"/>
          <p:cNvSpPr txBox="1">
            <a:spLocks noChangeArrowheads="1"/>
          </p:cNvSpPr>
          <p:nvPr/>
        </p:nvSpPr>
        <p:spPr bwMode="auto">
          <a:xfrm>
            <a:off x="117475" y="4005263"/>
            <a:ext cx="3143250" cy="158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zh-CN" sz="2800" b="1">
                <a:solidFill>
                  <a:srgbClr val="009900"/>
                </a:solidFill>
                <a:latin typeface="Times New Roman" panose="02020603050405020304" pitchFamily="18" charset="0"/>
              </a:rPr>
              <a:t>3. 收集：</a:t>
            </a:r>
            <a:endParaRPr lang="zh-CN" altLang="zh-CN" sz="2800" b="1">
              <a:solidFill>
                <a:srgbClr val="009900"/>
              </a:solidFill>
              <a:latin typeface="Times New Roman" panose="02020603050405020304" pitchFamily="18" charset="0"/>
            </a:endParaRPr>
          </a:p>
          <a:p>
            <a:pPr eaLnBrk="1" hangingPunct="1">
              <a:spcBef>
                <a:spcPct val="50000"/>
              </a:spcBef>
            </a:pPr>
            <a:r>
              <a:rPr lang="zh-CN" altLang="zh-CN" sz="2800" b="1">
                <a:solidFill>
                  <a:srgbClr val="000099"/>
                </a:solidFill>
                <a:latin typeface="Times New Roman" panose="02020603050405020304" pitchFamily="18" charset="0"/>
              </a:rPr>
              <a:t>将扩散过来的电子收集到集电极。</a:t>
            </a:r>
            <a:endParaRPr lang="zh-CN" altLang="zh-CN" sz="2800" b="1" baseline="-25000">
              <a:solidFill>
                <a:srgbClr val="000099"/>
              </a:solidFill>
              <a:latin typeface="Times New Roman" panose="02020603050405020304" pitchFamily="18" charset="0"/>
            </a:endParaRPr>
          </a:p>
        </p:txBody>
      </p:sp>
      <p:sp>
        <p:nvSpPr>
          <p:cNvPr id="53329" name="Text Box 81"/>
          <p:cNvSpPr txBox="1">
            <a:spLocks noChangeArrowheads="1"/>
          </p:cNvSpPr>
          <p:nvPr/>
        </p:nvSpPr>
        <p:spPr bwMode="auto">
          <a:xfrm>
            <a:off x="84138" y="5734050"/>
            <a:ext cx="4921250" cy="519113"/>
          </a:xfrm>
          <a:prstGeom prst="rect">
            <a:avLst/>
          </a:prstGeom>
          <a:noFill/>
          <a:ln w="9525">
            <a:noFill/>
            <a:miter lim="800000"/>
          </a:ln>
          <a:effectLst/>
        </p:spPr>
        <p:txBody>
          <a:bodyPr>
            <a:spAutoFit/>
          </a:bodyPr>
          <a:lstStyle/>
          <a:p>
            <a:pPr>
              <a:spcBef>
                <a:spcPct val="50000"/>
              </a:spcBef>
              <a:defRPr/>
            </a:pPr>
            <a:r>
              <a:rPr lang="zh-CN" sz="2800" b="1">
                <a:solidFill>
                  <a:srgbClr val="000099"/>
                </a:solidFill>
                <a:effectLst>
                  <a:outerShdw blurRad="38100" dist="38100" dir="2700000" algn="tl">
                    <a:srgbClr val="C0C0C0"/>
                  </a:outerShdw>
                </a:effectLst>
                <a:latin typeface="Times New Roman" panose="02020603050405020304" pitchFamily="18" charset="0"/>
              </a:rPr>
              <a:t>同时形成</a:t>
            </a:r>
            <a:r>
              <a:rPr lang="zh-CN" sz="2800" b="1">
                <a:solidFill>
                  <a:srgbClr val="FF0066"/>
                </a:solidFill>
                <a:effectLst>
                  <a:outerShdw blurRad="38100" dist="38100" dir="2700000" algn="tl">
                    <a:srgbClr val="C0C0C0"/>
                  </a:outerShdw>
                </a:effectLst>
                <a:latin typeface="Times New Roman" panose="02020603050405020304" pitchFamily="18" charset="0"/>
              </a:rPr>
              <a:t>反向饱和电流</a:t>
            </a:r>
            <a:r>
              <a:rPr lang="zh-CN" altLang="zh-CN" sz="2800" b="1" i="1">
                <a:solidFill>
                  <a:srgbClr val="FF00FF"/>
                </a:solidFill>
                <a:effectLst>
                  <a:outerShdw blurRad="38100" dist="38100" dir="2700000" algn="tl">
                    <a:srgbClr val="C0C0C0"/>
                  </a:outerShdw>
                </a:effectLst>
                <a:latin typeface="Times New Roman" panose="02020603050405020304" pitchFamily="18" charset="0"/>
              </a:rPr>
              <a:t>I</a:t>
            </a:r>
            <a:r>
              <a:rPr lang="zh-CN" altLang="zh-CN" sz="2800" b="1" baseline="-25000">
                <a:solidFill>
                  <a:srgbClr val="FF00FF"/>
                </a:solidFill>
                <a:effectLst>
                  <a:outerShdw blurRad="38100" dist="38100" dir="2700000" algn="tl">
                    <a:srgbClr val="C0C0C0"/>
                  </a:outerShdw>
                </a:effectLst>
                <a:latin typeface="Times New Roman" panose="02020603050405020304" pitchFamily="18" charset="0"/>
              </a:rPr>
              <a:t>CBO </a:t>
            </a:r>
            <a:r>
              <a:rPr lang="zh-CN" sz="2800" b="1">
                <a:solidFill>
                  <a:srgbClr val="000099"/>
                </a:solidFill>
                <a:effectLst>
                  <a:outerShdw blurRad="38100" dist="38100" dir="2700000" algn="tl">
                    <a:srgbClr val="C0C0C0"/>
                  </a:outerShdw>
                </a:effectLst>
                <a:latin typeface="Times New Roman" panose="02020603050405020304" pitchFamily="18" charset="0"/>
              </a:rPr>
              <a:t>。</a:t>
            </a:r>
            <a:endParaRPr lang="zh-CN" sz="2800" b="1">
              <a:solidFill>
                <a:srgbClr val="000099"/>
              </a:solidFill>
              <a:effectLst>
                <a:outerShdw blurRad="38100" dist="38100" dir="2700000" algn="tl">
                  <a:srgbClr val="C0C0C0"/>
                </a:outerShdw>
              </a:effectLst>
              <a:latin typeface="Times New Roman" panose="02020603050405020304" pitchFamily="18" charset="0"/>
            </a:endParaRPr>
          </a:p>
        </p:txBody>
      </p:sp>
      <p:sp>
        <p:nvSpPr>
          <p:cNvPr id="53330" name="Line 82"/>
          <p:cNvSpPr>
            <a:spLocks noChangeShapeType="1"/>
          </p:cNvSpPr>
          <p:nvPr/>
        </p:nvSpPr>
        <p:spPr bwMode="auto">
          <a:xfrm>
            <a:off x="6731000" y="1630363"/>
            <a:ext cx="0" cy="522287"/>
          </a:xfrm>
          <a:prstGeom prst="line">
            <a:avLst/>
          </a:prstGeom>
          <a:noFill/>
          <a:ln w="38100">
            <a:solidFill>
              <a:srgbClr val="009900"/>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331" name="Line 83"/>
          <p:cNvSpPr>
            <a:spLocks noChangeShapeType="1"/>
          </p:cNvSpPr>
          <p:nvPr/>
        </p:nvSpPr>
        <p:spPr bwMode="auto">
          <a:xfrm rot="5400000" flipV="1">
            <a:off x="5079207" y="3244056"/>
            <a:ext cx="0" cy="522287"/>
          </a:xfrm>
          <a:prstGeom prst="line">
            <a:avLst/>
          </a:prstGeom>
          <a:noFill/>
          <a:ln w="38100">
            <a:solidFill>
              <a:srgbClr val="009900"/>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332" name="Line 84"/>
          <p:cNvSpPr>
            <a:spLocks noChangeShapeType="1"/>
          </p:cNvSpPr>
          <p:nvPr/>
        </p:nvSpPr>
        <p:spPr bwMode="auto">
          <a:xfrm>
            <a:off x="6723063" y="5226050"/>
            <a:ext cx="0" cy="522288"/>
          </a:xfrm>
          <a:prstGeom prst="line">
            <a:avLst/>
          </a:prstGeom>
          <a:noFill/>
          <a:ln w="38100">
            <a:solidFill>
              <a:srgbClr val="009900"/>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333" name="AutoShape 85"/>
          <p:cNvSpPr>
            <a:spLocks noChangeArrowheads="1"/>
          </p:cNvSpPr>
          <p:nvPr/>
        </p:nvSpPr>
        <p:spPr bwMode="auto">
          <a:xfrm rot="-5400000">
            <a:off x="6211888" y="4090988"/>
            <a:ext cx="730250" cy="654050"/>
          </a:xfrm>
          <a:prstGeom prst="notchedRightArrow">
            <a:avLst>
              <a:gd name="adj1" fmla="val 50000"/>
              <a:gd name="adj2" fmla="val 27913"/>
            </a:avLst>
          </a:prstGeom>
          <a:solidFill>
            <a:schemeClr val="accent1"/>
          </a:solidFill>
          <a:ln w="2857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3334" name="AutoShape 86"/>
          <p:cNvSpPr>
            <a:spLocks noChangeArrowheads="1"/>
          </p:cNvSpPr>
          <p:nvPr/>
        </p:nvSpPr>
        <p:spPr bwMode="auto">
          <a:xfrm rot="-5400000">
            <a:off x="6445250" y="3408363"/>
            <a:ext cx="314325" cy="549275"/>
          </a:xfrm>
          <a:prstGeom prst="notchedRightArrow">
            <a:avLst>
              <a:gd name="adj1" fmla="val 50000"/>
              <a:gd name="adj2" fmla="val 25000"/>
            </a:avLst>
          </a:prstGeom>
          <a:solidFill>
            <a:schemeClr val="accent1"/>
          </a:solidFill>
          <a:ln w="2857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3335" name="AutoShape 87"/>
          <p:cNvSpPr>
            <a:spLocks noChangeArrowheads="1"/>
          </p:cNvSpPr>
          <p:nvPr/>
        </p:nvSpPr>
        <p:spPr bwMode="auto">
          <a:xfrm rot="-5400000">
            <a:off x="6241257" y="2526506"/>
            <a:ext cx="704850" cy="601663"/>
          </a:xfrm>
          <a:prstGeom prst="notchedRightArrow">
            <a:avLst>
              <a:gd name="adj1" fmla="val 50000"/>
              <a:gd name="adj2" fmla="val 29288"/>
            </a:avLst>
          </a:prstGeom>
          <a:solidFill>
            <a:schemeClr val="accent1"/>
          </a:solidFill>
          <a:ln w="2857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3336" name="AutoShape 88"/>
          <p:cNvSpPr>
            <a:spLocks noChangeArrowheads="1"/>
          </p:cNvSpPr>
          <p:nvPr/>
        </p:nvSpPr>
        <p:spPr bwMode="auto">
          <a:xfrm rot="-8595428">
            <a:off x="5918200" y="3756025"/>
            <a:ext cx="320675" cy="231775"/>
          </a:xfrm>
          <a:prstGeom prst="notchedRightArrow">
            <a:avLst>
              <a:gd name="adj1" fmla="val 50000"/>
              <a:gd name="adj2" fmla="val 34589"/>
            </a:avLst>
          </a:prstGeom>
          <a:solidFill>
            <a:schemeClr val="accent1"/>
          </a:solidFill>
          <a:ln w="2857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3337" name="Text Box 89"/>
          <p:cNvSpPr txBox="1">
            <a:spLocks noChangeArrowheads="1"/>
          </p:cNvSpPr>
          <p:nvPr/>
        </p:nvSpPr>
        <p:spPr bwMode="auto">
          <a:xfrm>
            <a:off x="6545263" y="5210175"/>
            <a:ext cx="7588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zh-CN" altLang="zh-CN" sz="2400" b="1" i="1">
                <a:solidFill>
                  <a:srgbClr val="FF0000"/>
                </a:solidFill>
                <a:latin typeface="Times New Roman" panose="02020603050405020304" pitchFamily="18" charset="0"/>
              </a:rPr>
              <a:t>I</a:t>
            </a:r>
            <a:r>
              <a:rPr lang="zh-CN" altLang="zh-CN" sz="2400" b="1" baseline="-25000">
                <a:solidFill>
                  <a:srgbClr val="FF0000"/>
                </a:solidFill>
                <a:latin typeface="Times New Roman" panose="02020603050405020304" pitchFamily="18" charset="0"/>
              </a:rPr>
              <a:t>E</a:t>
            </a:r>
            <a:endParaRPr lang="zh-CN" altLang="zh-CN" sz="2400" b="1" baseline="-25000">
              <a:solidFill>
                <a:srgbClr val="FF0000"/>
              </a:solidFill>
              <a:latin typeface="Times New Roman" panose="02020603050405020304" pitchFamily="18" charset="0"/>
            </a:endParaRPr>
          </a:p>
        </p:txBody>
      </p:sp>
      <p:sp>
        <p:nvSpPr>
          <p:cNvPr id="53338" name="Text Box 90"/>
          <p:cNvSpPr txBox="1">
            <a:spLocks noChangeArrowheads="1"/>
          </p:cNvSpPr>
          <p:nvPr/>
        </p:nvSpPr>
        <p:spPr bwMode="auto">
          <a:xfrm>
            <a:off x="6665913" y="1562100"/>
            <a:ext cx="7588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zh-CN" altLang="zh-CN" sz="2400" b="1" i="1">
                <a:solidFill>
                  <a:srgbClr val="FF0000"/>
                </a:solidFill>
                <a:latin typeface="Times New Roman" panose="02020603050405020304" pitchFamily="18" charset="0"/>
              </a:rPr>
              <a:t>I</a:t>
            </a:r>
            <a:r>
              <a:rPr lang="zh-CN" altLang="zh-CN" sz="2400" b="1" baseline="-25000">
                <a:solidFill>
                  <a:srgbClr val="FF0000"/>
                </a:solidFill>
                <a:latin typeface="Times New Roman" panose="02020603050405020304" pitchFamily="18" charset="0"/>
              </a:rPr>
              <a:t>C</a:t>
            </a:r>
            <a:endParaRPr lang="zh-CN" altLang="zh-CN" sz="2400" b="1" baseline="-25000">
              <a:solidFill>
                <a:srgbClr val="FF0000"/>
              </a:solidFill>
              <a:latin typeface="Times New Roman" panose="02020603050405020304" pitchFamily="18" charset="0"/>
            </a:endParaRPr>
          </a:p>
        </p:txBody>
      </p:sp>
      <p:sp>
        <p:nvSpPr>
          <p:cNvPr id="53339" name="Text Box 91"/>
          <p:cNvSpPr txBox="1">
            <a:spLocks noChangeArrowheads="1"/>
          </p:cNvSpPr>
          <p:nvPr/>
        </p:nvSpPr>
        <p:spPr bwMode="auto">
          <a:xfrm>
            <a:off x="4651375" y="2917825"/>
            <a:ext cx="7588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zh-CN" altLang="zh-CN" sz="2400" b="1" i="1">
                <a:solidFill>
                  <a:srgbClr val="FF0066"/>
                </a:solidFill>
                <a:latin typeface="Times New Roman" panose="02020603050405020304" pitchFamily="18" charset="0"/>
              </a:rPr>
              <a:t>I</a:t>
            </a:r>
            <a:r>
              <a:rPr lang="zh-CN" altLang="zh-CN" sz="2400" b="1" baseline="-25000">
                <a:solidFill>
                  <a:srgbClr val="FF0066"/>
                </a:solidFill>
                <a:latin typeface="Times New Roman" panose="02020603050405020304" pitchFamily="18" charset="0"/>
              </a:rPr>
              <a:t>B</a:t>
            </a:r>
            <a:endParaRPr lang="zh-CN" altLang="zh-CN" sz="2400" b="1" baseline="-25000">
              <a:solidFill>
                <a:srgbClr val="FF0066"/>
              </a:solidFill>
              <a:latin typeface="Times New Roman" panose="02020603050405020304" pitchFamily="18" charset="0"/>
            </a:endParaRPr>
          </a:p>
        </p:txBody>
      </p:sp>
      <p:sp>
        <p:nvSpPr>
          <p:cNvPr id="53340" name="AutoShape 92"/>
          <p:cNvSpPr>
            <a:spLocks noChangeArrowheads="1"/>
          </p:cNvSpPr>
          <p:nvPr/>
        </p:nvSpPr>
        <p:spPr bwMode="auto">
          <a:xfrm rot="6151100">
            <a:off x="5578475" y="3052763"/>
            <a:ext cx="676275" cy="196850"/>
          </a:xfrm>
          <a:prstGeom prst="notchedRightArrow">
            <a:avLst>
              <a:gd name="adj1" fmla="val 50000"/>
              <a:gd name="adj2" fmla="val 85887"/>
            </a:avLst>
          </a:prstGeom>
          <a:solidFill>
            <a:srgbClr val="FFFFCC"/>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3341" name="Text Box 93"/>
          <p:cNvSpPr txBox="1">
            <a:spLocks noChangeArrowheads="1"/>
          </p:cNvSpPr>
          <p:nvPr/>
        </p:nvSpPr>
        <p:spPr bwMode="auto">
          <a:xfrm>
            <a:off x="7419975" y="2587625"/>
            <a:ext cx="7302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zh-CN" altLang="zh-CN" sz="2400" b="1" i="1">
                <a:solidFill>
                  <a:srgbClr val="FF0066"/>
                </a:solidFill>
                <a:latin typeface="Times New Roman" panose="02020603050405020304" pitchFamily="18" charset="0"/>
              </a:rPr>
              <a:t>I</a:t>
            </a:r>
            <a:r>
              <a:rPr lang="zh-CN" altLang="zh-CN" sz="2400" b="1" baseline="-25000">
                <a:solidFill>
                  <a:srgbClr val="FF0066"/>
                </a:solidFill>
                <a:latin typeface="Times New Roman" panose="02020603050405020304" pitchFamily="18" charset="0"/>
              </a:rPr>
              <a:t>CN</a:t>
            </a:r>
            <a:endParaRPr lang="zh-CN" altLang="zh-CN" sz="2400" b="1" baseline="-25000">
              <a:solidFill>
                <a:srgbClr val="FF0066"/>
              </a:solidFill>
              <a:latin typeface="Times New Roman" panose="02020603050405020304" pitchFamily="18" charset="0"/>
            </a:endParaRPr>
          </a:p>
        </p:txBody>
      </p:sp>
      <p:sp>
        <p:nvSpPr>
          <p:cNvPr id="53342" name="AutoShape 94"/>
          <p:cNvSpPr/>
          <p:nvPr/>
        </p:nvSpPr>
        <p:spPr bwMode="auto">
          <a:xfrm>
            <a:off x="4959350" y="4114800"/>
            <a:ext cx="601663" cy="557213"/>
          </a:xfrm>
          <a:prstGeom prst="borderCallout1">
            <a:avLst>
              <a:gd name="adj1" fmla="val 20514"/>
              <a:gd name="adj2" fmla="val 112667"/>
              <a:gd name="adj3" fmla="val -35898"/>
              <a:gd name="adj4" fmla="val 161741"/>
            </a:avLst>
          </a:prstGeom>
          <a:solidFill>
            <a:srgbClr val="CCFFCC"/>
          </a:solidFill>
          <a:ln w="28575" cmpd="sng">
            <a:solidFill>
              <a:schemeClr val="accent1"/>
            </a:solidFill>
            <a:miter lim="800000"/>
          </a:ln>
          <a:effectLst/>
        </p:spPr>
        <p:txBody>
          <a:bodyPr anchor="ctr"/>
          <a:lstStyle/>
          <a:p>
            <a:pPr algn="ctr">
              <a:defRPr/>
            </a:pPr>
            <a:endParaRPr lang="zh-CN" altLang="zh-CN" sz="2400" b="1">
              <a:effectLst>
                <a:outerShdw blurRad="38100" dist="38100" dir="2700000" algn="tl">
                  <a:srgbClr val="FFFFFF"/>
                </a:outerShdw>
              </a:effectLst>
              <a:latin typeface="Times New Roman" panose="02020603050405020304" pitchFamily="18" charset="0"/>
            </a:endParaRPr>
          </a:p>
        </p:txBody>
      </p:sp>
      <p:sp>
        <p:nvSpPr>
          <p:cNvPr id="53343" name="AutoShape 95"/>
          <p:cNvSpPr/>
          <p:nvPr/>
        </p:nvSpPr>
        <p:spPr bwMode="auto">
          <a:xfrm>
            <a:off x="7485063" y="4287838"/>
            <a:ext cx="601662" cy="557212"/>
          </a:xfrm>
          <a:prstGeom prst="borderCallout1">
            <a:avLst>
              <a:gd name="adj1" fmla="val 20514"/>
              <a:gd name="adj2" fmla="val -12667"/>
              <a:gd name="adj3" fmla="val 25639"/>
              <a:gd name="adj4" fmla="val -121106"/>
            </a:avLst>
          </a:prstGeom>
          <a:solidFill>
            <a:srgbClr val="CCFFCC"/>
          </a:solidFill>
          <a:ln w="28575" cmpd="sng">
            <a:solidFill>
              <a:schemeClr val="accent1"/>
            </a:solidFill>
            <a:miter lim="800000"/>
          </a:ln>
          <a:effectLst/>
        </p:spPr>
        <p:txBody>
          <a:bodyPr anchor="ctr"/>
          <a:lstStyle/>
          <a:p>
            <a:pPr algn="ctr">
              <a:defRPr/>
            </a:pPr>
            <a:endParaRPr lang="zh-CN" altLang="zh-CN" sz="2400" b="1">
              <a:effectLst>
                <a:outerShdw blurRad="38100" dist="38100" dir="2700000" algn="tl">
                  <a:srgbClr val="FFFFFF"/>
                </a:outerShdw>
              </a:effectLst>
              <a:latin typeface="Times New Roman" panose="02020603050405020304" pitchFamily="18" charset="0"/>
            </a:endParaRPr>
          </a:p>
        </p:txBody>
      </p:sp>
      <p:sp>
        <p:nvSpPr>
          <p:cNvPr id="53344" name="Text Box 96"/>
          <p:cNvSpPr txBox="1">
            <a:spLocks noChangeArrowheads="1"/>
          </p:cNvSpPr>
          <p:nvPr/>
        </p:nvSpPr>
        <p:spPr bwMode="auto">
          <a:xfrm>
            <a:off x="7437438" y="4224338"/>
            <a:ext cx="7302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zh-CN" altLang="zh-CN" sz="2400" b="1" i="1">
                <a:solidFill>
                  <a:srgbClr val="FF0066"/>
                </a:solidFill>
                <a:latin typeface="Times New Roman" panose="02020603050405020304" pitchFamily="18" charset="0"/>
              </a:rPr>
              <a:t>I</a:t>
            </a:r>
            <a:r>
              <a:rPr lang="zh-CN" altLang="zh-CN" sz="2400" b="1" baseline="-25000">
                <a:solidFill>
                  <a:srgbClr val="FF0066"/>
                </a:solidFill>
                <a:latin typeface="Times New Roman" panose="02020603050405020304" pitchFamily="18" charset="0"/>
              </a:rPr>
              <a:t>EN</a:t>
            </a:r>
            <a:endParaRPr lang="zh-CN" altLang="zh-CN" sz="2400" b="1" baseline="-25000">
              <a:solidFill>
                <a:srgbClr val="FF0066"/>
              </a:solidFill>
              <a:latin typeface="Times New Roman" panose="02020603050405020304" pitchFamily="18" charset="0"/>
            </a:endParaRPr>
          </a:p>
        </p:txBody>
      </p:sp>
      <p:sp>
        <p:nvSpPr>
          <p:cNvPr id="53345" name="Text Box 97"/>
          <p:cNvSpPr txBox="1">
            <a:spLocks noChangeArrowheads="1"/>
          </p:cNvSpPr>
          <p:nvPr/>
        </p:nvSpPr>
        <p:spPr bwMode="auto">
          <a:xfrm>
            <a:off x="4881563" y="4075113"/>
            <a:ext cx="7302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zh-CN" altLang="zh-CN" sz="2400" b="1" i="1">
                <a:solidFill>
                  <a:srgbClr val="FF0066"/>
                </a:solidFill>
                <a:latin typeface="Times New Roman" panose="02020603050405020304" pitchFamily="18" charset="0"/>
              </a:rPr>
              <a:t>I</a:t>
            </a:r>
            <a:r>
              <a:rPr lang="zh-CN" altLang="zh-CN" sz="2400" b="1" baseline="-25000">
                <a:solidFill>
                  <a:srgbClr val="FF0066"/>
                </a:solidFill>
                <a:latin typeface="Times New Roman" panose="02020603050405020304" pitchFamily="18" charset="0"/>
              </a:rPr>
              <a:t>BN</a:t>
            </a:r>
            <a:endParaRPr lang="zh-CN" altLang="zh-CN" sz="2400" b="1" baseline="-25000">
              <a:solidFill>
                <a:srgbClr val="FF0066"/>
              </a:solidFill>
              <a:latin typeface="Times New Roman" panose="02020603050405020304" pitchFamily="18" charset="0"/>
            </a:endParaRPr>
          </a:p>
        </p:txBody>
      </p:sp>
      <p:sp>
        <p:nvSpPr>
          <p:cNvPr id="53346" name="AutoShape 98"/>
          <p:cNvSpPr/>
          <p:nvPr/>
        </p:nvSpPr>
        <p:spPr bwMode="auto">
          <a:xfrm>
            <a:off x="4327525" y="2359025"/>
            <a:ext cx="889000" cy="557213"/>
          </a:xfrm>
          <a:prstGeom prst="borderCallout1">
            <a:avLst>
              <a:gd name="adj1" fmla="val 20514"/>
              <a:gd name="adj2" fmla="val 108569"/>
              <a:gd name="adj3" fmla="val 133333"/>
              <a:gd name="adj4" fmla="val 170537"/>
            </a:avLst>
          </a:prstGeom>
          <a:solidFill>
            <a:srgbClr val="CCFFCC"/>
          </a:solidFill>
          <a:ln w="28575" cmpd="sng">
            <a:solidFill>
              <a:srgbClr val="A50021"/>
            </a:solidFill>
            <a:miter lim="800000"/>
          </a:ln>
          <a:effectLst/>
        </p:spPr>
        <p:txBody>
          <a:bodyPr anchor="ctr"/>
          <a:lstStyle/>
          <a:p>
            <a:pPr algn="ctr">
              <a:defRPr/>
            </a:pPr>
            <a:endParaRPr lang="zh-CN" altLang="zh-CN" sz="2400" b="1">
              <a:effectLst>
                <a:outerShdw blurRad="38100" dist="38100" dir="2700000" algn="tl">
                  <a:srgbClr val="FFFFFF"/>
                </a:outerShdw>
              </a:effectLst>
              <a:latin typeface="Times New Roman" panose="02020603050405020304" pitchFamily="18" charset="0"/>
            </a:endParaRPr>
          </a:p>
        </p:txBody>
      </p:sp>
      <p:sp>
        <p:nvSpPr>
          <p:cNvPr id="53347" name="Text Box 99"/>
          <p:cNvSpPr txBox="1">
            <a:spLocks noChangeArrowheads="1"/>
          </p:cNvSpPr>
          <p:nvPr/>
        </p:nvSpPr>
        <p:spPr bwMode="auto">
          <a:xfrm>
            <a:off x="4335463" y="2325688"/>
            <a:ext cx="914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zh-CN" altLang="zh-CN" sz="2400" b="1" i="1">
                <a:solidFill>
                  <a:srgbClr val="FF0066"/>
                </a:solidFill>
                <a:latin typeface="Times New Roman" panose="02020603050405020304" pitchFamily="18" charset="0"/>
              </a:rPr>
              <a:t>I</a:t>
            </a:r>
            <a:r>
              <a:rPr lang="zh-CN" altLang="zh-CN" sz="2400" b="1" baseline="-25000">
                <a:solidFill>
                  <a:srgbClr val="FF0066"/>
                </a:solidFill>
                <a:latin typeface="Times New Roman" panose="02020603050405020304" pitchFamily="18" charset="0"/>
              </a:rPr>
              <a:t>CBO</a:t>
            </a:r>
            <a:endParaRPr lang="zh-CN" altLang="zh-CN" sz="2400" b="1" baseline="-25000">
              <a:solidFill>
                <a:srgbClr val="FF0066"/>
              </a:solidFill>
              <a:latin typeface="Times New Roman" panose="02020603050405020304" pitchFamily="18" charset="0"/>
            </a:endParaRPr>
          </a:p>
        </p:txBody>
      </p:sp>
      <p:sp>
        <p:nvSpPr>
          <p:cNvPr id="53348" name="AutoShape 100"/>
          <p:cNvSpPr>
            <a:spLocks noChangeArrowheads="1"/>
          </p:cNvSpPr>
          <p:nvPr/>
        </p:nvSpPr>
        <p:spPr bwMode="auto">
          <a:xfrm>
            <a:off x="4586288" y="1066800"/>
            <a:ext cx="1789112" cy="538163"/>
          </a:xfrm>
          <a:prstGeom prst="wedgeRoundRectCallout">
            <a:avLst>
              <a:gd name="adj1" fmla="val 69343"/>
              <a:gd name="adj2" fmla="val 87463"/>
              <a:gd name="adj3" fmla="val 16667"/>
            </a:avLst>
          </a:prstGeom>
          <a:solidFill>
            <a:schemeClr val="accent1"/>
          </a:solidFill>
          <a:ln w="9525" cmpd="sng">
            <a:solidFill>
              <a:srgbClr val="FFCC66"/>
            </a:solidFill>
            <a:miter lim="800000"/>
          </a:ln>
          <a:effectLst/>
        </p:spPr>
        <p:txBody>
          <a:bodyPr anchor="ctr"/>
          <a:lstStyle/>
          <a:p>
            <a:pPr algn="ctr">
              <a:defRPr/>
            </a:pPr>
            <a:r>
              <a:rPr lang="zh-CN" sz="2000" b="1">
                <a:solidFill>
                  <a:srgbClr val="FFFF66"/>
                </a:solidFill>
                <a:effectLst>
                  <a:outerShdw blurRad="38100" dist="38100" dir="2700000" algn="tl">
                    <a:srgbClr val="000000"/>
                  </a:outerShdw>
                </a:effectLst>
                <a:latin typeface="Times New Roman" panose="02020603050405020304" pitchFamily="18" charset="0"/>
              </a:rPr>
              <a:t>集电极电流</a:t>
            </a:r>
            <a:endParaRPr lang="zh-CN" sz="2000" b="1">
              <a:solidFill>
                <a:srgbClr val="FFFF66"/>
              </a:solidFill>
              <a:effectLst>
                <a:outerShdw blurRad="38100" dist="38100" dir="2700000" algn="tl">
                  <a:srgbClr val="000000"/>
                </a:outerShdw>
              </a:effectLst>
              <a:latin typeface="Times New Roman" panose="02020603050405020304" pitchFamily="18" charset="0"/>
            </a:endParaRPr>
          </a:p>
        </p:txBody>
      </p:sp>
      <p:sp>
        <p:nvSpPr>
          <p:cNvPr id="53349" name="AutoShape 101"/>
          <p:cNvSpPr>
            <a:spLocks noChangeArrowheads="1"/>
          </p:cNvSpPr>
          <p:nvPr/>
        </p:nvSpPr>
        <p:spPr bwMode="auto">
          <a:xfrm>
            <a:off x="2600325" y="4003675"/>
            <a:ext cx="1411288" cy="436563"/>
          </a:xfrm>
          <a:prstGeom prst="wedgeRoundRectCallout">
            <a:avLst>
              <a:gd name="adj1" fmla="val 112991"/>
              <a:gd name="adj2" fmla="val -172546"/>
              <a:gd name="adj3" fmla="val 16667"/>
            </a:avLst>
          </a:prstGeom>
          <a:solidFill>
            <a:schemeClr val="accent1"/>
          </a:solidFill>
          <a:ln w="9525" cmpd="sng">
            <a:solidFill>
              <a:srgbClr val="FFCC66"/>
            </a:solidFill>
            <a:miter lim="800000"/>
          </a:ln>
          <a:effectLst/>
        </p:spPr>
        <p:txBody>
          <a:bodyPr anchor="ctr"/>
          <a:lstStyle/>
          <a:p>
            <a:pPr algn="ctr">
              <a:defRPr/>
            </a:pPr>
            <a:r>
              <a:rPr lang="zh-CN" sz="2000" b="1">
                <a:solidFill>
                  <a:srgbClr val="FFFF66"/>
                </a:solidFill>
                <a:effectLst>
                  <a:outerShdw blurRad="38100" dist="38100" dir="2700000" algn="tl">
                    <a:srgbClr val="000000"/>
                  </a:outerShdw>
                </a:effectLst>
                <a:latin typeface="Times New Roman" panose="02020603050405020304" pitchFamily="18" charset="0"/>
              </a:rPr>
              <a:t>基极电流</a:t>
            </a:r>
            <a:endParaRPr lang="zh-CN" sz="2000" b="1">
              <a:solidFill>
                <a:srgbClr val="FFFF66"/>
              </a:solidFill>
              <a:effectLst>
                <a:outerShdw blurRad="38100" dist="38100" dir="2700000" algn="tl">
                  <a:srgbClr val="000000"/>
                </a:outerShdw>
              </a:effectLst>
              <a:latin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iterate type="lt">
                                    <p:tmPct val="100000"/>
                                  </p:iterate>
                                  <p:childTnLst>
                                    <p:set>
                                      <p:cBhvr>
                                        <p:cTn id="11" dur="1" fill="hold">
                                          <p:stCondLst>
                                            <p:cond delay="0"/>
                                          </p:stCondLst>
                                        </p:cTn>
                                        <p:tgtEl>
                                          <p:spTgt spid="53326">
                                            <p:txEl>
                                              <p:pRg st="0" end="0"/>
                                            </p:txEl>
                                          </p:spTgt>
                                        </p:tgtEl>
                                        <p:attrNameLst>
                                          <p:attrName>style.visibility</p:attrName>
                                        </p:attrNameLst>
                                      </p:cBhvr>
                                      <p:to>
                                        <p:strVal val="visible"/>
                                      </p:to>
                                    </p:set>
                                    <p:animEffect transition="in" filter="wipe(up)">
                                      <p:cBhvr>
                                        <p:cTn id="12" dur="75"/>
                                        <p:tgtEl>
                                          <p:spTgt spid="5332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iterate type="lt">
                                    <p:tmPct val="100000"/>
                                  </p:iterate>
                                  <p:childTnLst>
                                    <p:set>
                                      <p:cBhvr>
                                        <p:cTn id="16" dur="1" fill="hold">
                                          <p:stCondLst>
                                            <p:cond delay="0"/>
                                          </p:stCondLst>
                                        </p:cTn>
                                        <p:tgtEl>
                                          <p:spTgt spid="53326">
                                            <p:txEl>
                                              <p:pRg st="1" end="1"/>
                                            </p:txEl>
                                          </p:spTgt>
                                        </p:tgtEl>
                                        <p:attrNameLst>
                                          <p:attrName>style.visibility</p:attrName>
                                        </p:attrNameLst>
                                      </p:cBhvr>
                                      <p:to>
                                        <p:strVal val="visible"/>
                                      </p:to>
                                    </p:set>
                                    <p:animEffect transition="in" filter="wipe(up)">
                                      <p:cBhvr>
                                        <p:cTn id="17" dur="75"/>
                                        <p:tgtEl>
                                          <p:spTgt spid="53326">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53333"/>
                                        </p:tgtEl>
                                        <p:attrNameLst>
                                          <p:attrName>style.visibility</p:attrName>
                                        </p:attrNameLst>
                                      </p:cBhvr>
                                      <p:to>
                                        <p:strVal val="visible"/>
                                      </p:to>
                                    </p:set>
                                    <p:animEffect transition="in" filter="slide(fromBottom)">
                                      <p:cBhvr>
                                        <p:cTn id="22" dur="500"/>
                                        <p:tgtEl>
                                          <p:spTgt spid="53333"/>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53343"/>
                                        </p:tgtEl>
                                        <p:attrNameLst>
                                          <p:attrName>style.visibility</p:attrName>
                                        </p:attrNameLst>
                                      </p:cBhvr>
                                      <p:to>
                                        <p:strVal val="visible"/>
                                      </p:to>
                                    </p:set>
                                    <p:animEffect transition="in" filter="dissolve">
                                      <p:cBhvr>
                                        <p:cTn id="27" dur="500"/>
                                        <p:tgtEl>
                                          <p:spTgt spid="5334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iterate type="lt">
                                    <p:tmPct val="100000"/>
                                  </p:iterate>
                                  <p:childTnLst>
                                    <p:set>
                                      <p:cBhvr>
                                        <p:cTn id="31" dur="1" fill="hold">
                                          <p:stCondLst>
                                            <p:cond delay="0"/>
                                          </p:stCondLst>
                                        </p:cTn>
                                        <p:tgtEl>
                                          <p:spTgt spid="53344">
                                            <p:txEl>
                                              <p:pRg st="0" end="0"/>
                                            </p:txEl>
                                          </p:spTgt>
                                        </p:tgtEl>
                                        <p:attrNameLst>
                                          <p:attrName>style.visibility</p:attrName>
                                        </p:attrNameLst>
                                      </p:cBhvr>
                                      <p:to>
                                        <p:strVal val="visible"/>
                                      </p:to>
                                    </p:set>
                                    <p:animEffect transition="in" filter="wipe(up)">
                                      <p:cBhvr>
                                        <p:cTn id="32" dur="75"/>
                                        <p:tgtEl>
                                          <p:spTgt spid="53344">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p:stCondLst>
                                    <p:cond delay="0"/>
                                  </p:stCondLst>
                                  <p:iterate type="lt">
                                    <p:tmPct val="100000"/>
                                  </p:iterate>
                                  <p:childTnLst>
                                    <p:set>
                                      <p:cBhvr>
                                        <p:cTn id="36" dur="1" fill="hold">
                                          <p:stCondLst>
                                            <p:cond delay="0"/>
                                          </p:stCondLst>
                                        </p:cTn>
                                        <p:tgtEl>
                                          <p:spTgt spid="53327">
                                            <p:txEl>
                                              <p:pRg st="0" end="0"/>
                                            </p:txEl>
                                          </p:spTgt>
                                        </p:tgtEl>
                                        <p:attrNameLst>
                                          <p:attrName>style.visibility</p:attrName>
                                        </p:attrNameLst>
                                      </p:cBhvr>
                                      <p:to>
                                        <p:strVal val="visible"/>
                                      </p:to>
                                    </p:set>
                                    <p:animEffect transition="in" filter="wipe(up)">
                                      <p:cBhvr>
                                        <p:cTn id="37" dur="75"/>
                                        <p:tgtEl>
                                          <p:spTgt spid="53327">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grpId="0" nodeType="clickEffect">
                                  <p:stCondLst>
                                    <p:cond delay="0"/>
                                  </p:stCondLst>
                                  <p:iterate type="lt">
                                    <p:tmPct val="100000"/>
                                  </p:iterate>
                                  <p:childTnLst>
                                    <p:set>
                                      <p:cBhvr>
                                        <p:cTn id="41" dur="1" fill="hold">
                                          <p:stCondLst>
                                            <p:cond delay="0"/>
                                          </p:stCondLst>
                                        </p:cTn>
                                        <p:tgtEl>
                                          <p:spTgt spid="53327">
                                            <p:txEl>
                                              <p:pRg st="1" end="1"/>
                                            </p:txEl>
                                          </p:spTgt>
                                        </p:tgtEl>
                                        <p:attrNameLst>
                                          <p:attrName>style.visibility</p:attrName>
                                        </p:attrNameLst>
                                      </p:cBhvr>
                                      <p:to>
                                        <p:strVal val="visible"/>
                                      </p:to>
                                    </p:set>
                                    <p:animEffect transition="in" filter="wipe(up)">
                                      <p:cBhvr>
                                        <p:cTn id="42" dur="75"/>
                                        <p:tgtEl>
                                          <p:spTgt spid="53327">
                                            <p:txEl>
                                              <p:pRg st="1" end="1"/>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2" presetClass="entr" presetSubtype="4" fill="hold" grpId="0" nodeType="clickEffect">
                                  <p:stCondLst>
                                    <p:cond delay="0"/>
                                  </p:stCondLst>
                                  <p:childTnLst>
                                    <p:set>
                                      <p:cBhvr>
                                        <p:cTn id="46" dur="1" fill="hold">
                                          <p:stCondLst>
                                            <p:cond delay="0"/>
                                          </p:stCondLst>
                                        </p:cTn>
                                        <p:tgtEl>
                                          <p:spTgt spid="53336"/>
                                        </p:tgtEl>
                                        <p:attrNameLst>
                                          <p:attrName>style.visibility</p:attrName>
                                        </p:attrNameLst>
                                      </p:cBhvr>
                                      <p:to>
                                        <p:strVal val="visible"/>
                                      </p:to>
                                    </p:set>
                                    <p:animEffect transition="in" filter="slide(fromBottom)">
                                      <p:cBhvr>
                                        <p:cTn id="47" dur="500"/>
                                        <p:tgtEl>
                                          <p:spTgt spid="53336"/>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53342"/>
                                        </p:tgtEl>
                                        <p:attrNameLst>
                                          <p:attrName>style.visibility</p:attrName>
                                        </p:attrNameLst>
                                      </p:cBhvr>
                                      <p:to>
                                        <p:strVal val="visible"/>
                                      </p:to>
                                    </p:set>
                                    <p:animEffect transition="in" filter="wipe(left)">
                                      <p:cBhvr>
                                        <p:cTn id="52" dur="500"/>
                                        <p:tgtEl>
                                          <p:spTgt spid="53342"/>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1" fill="hold" grpId="0" nodeType="clickEffect">
                                  <p:stCondLst>
                                    <p:cond delay="0"/>
                                  </p:stCondLst>
                                  <p:iterate type="lt">
                                    <p:tmPct val="100000"/>
                                  </p:iterate>
                                  <p:childTnLst>
                                    <p:set>
                                      <p:cBhvr>
                                        <p:cTn id="56" dur="1" fill="hold">
                                          <p:stCondLst>
                                            <p:cond delay="0"/>
                                          </p:stCondLst>
                                        </p:cTn>
                                        <p:tgtEl>
                                          <p:spTgt spid="53345">
                                            <p:txEl>
                                              <p:pRg st="0" end="0"/>
                                            </p:txEl>
                                          </p:spTgt>
                                        </p:tgtEl>
                                        <p:attrNameLst>
                                          <p:attrName>style.visibility</p:attrName>
                                        </p:attrNameLst>
                                      </p:cBhvr>
                                      <p:to>
                                        <p:strVal val="visible"/>
                                      </p:to>
                                    </p:set>
                                    <p:animEffect transition="in" filter="wipe(up)">
                                      <p:cBhvr>
                                        <p:cTn id="57" dur="75"/>
                                        <p:tgtEl>
                                          <p:spTgt spid="53345">
                                            <p:txEl>
                                              <p:pRg st="0" end="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2" presetClass="entr" presetSubtype="4" fill="hold" grpId="0" nodeType="clickEffect">
                                  <p:stCondLst>
                                    <p:cond delay="0"/>
                                  </p:stCondLst>
                                  <p:childTnLst>
                                    <p:set>
                                      <p:cBhvr>
                                        <p:cTn id="61" dur="1" fill="hold">
                                          <p:stCondLst>
                                            <p:cond delay="0"/>
                                          </p:stCondLst>
                                        </p:cTn>
                                        <p:tgtEl>
                                          <p:spTgt spid="53334"/>
                                        </p:tgtEl>
                                        <p:attrNameLst>
                                          <p:attrName>style.visibility</p:attrName>
                                        </p:attrNameLst>
                                      </p:cBhvr>
                                      <p:to>
                                        <p:strVal val="visible"/>
                                      </p:to>
                                    </p:set>
                                    <p:animEffect transition="in" filter="slide(fromBottom)">
                                      <p:cBhvr>
                                        <p:cTn id="62" dur="500"/>
                                        <p:tgtEl>
                                          <p:spTgt spid="53334"/>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1" fill="hold" grpId="0" nodeType="clickEffect">
                                  <p:stCondLst>
                                    <p:cond delay="0"/>
                                  </p:stCondLst>
                                  <p:iterate type="lt">
                                    <p:tmPct val="100000"/>
                                  </p:iterate>
                                  <p:childTnLst>
                                    <p:set>
                                      <p:cBhvr>
                                        <p:cTn id="66" dur="1" fill="hold">
                                          <p:stCondLst>
                                            <p:cond delay="0"/>
                                          </p:stCondLst>
                                        </p:cTn>
                                        <p:tgtEl>
                                          <p:spTgt spid="53328">
                                            <p:txEl>
                                              <p:pRg st="0" end="0"/>
                                            </p:txEl>
                                          </p:spTgt>
                                        </p:tgtEl>
                                        <p:attrNameLst>
                                          <p:attrName>style.visibility</p:attrName>
                                        </p:attrNameLst>
                                      </p:cBhvr>
                                      <p:to>
                                        <p:strVal val="visible"/>
                                      </p:to>
                                    </p:set>
                                    <p:animEffect transition="in" filter="wipe(up)">
                                      <p:cBhvr>
                                        <p:cTn id="67" dur="75"/>
                                        <p:tgtEl>
                                          <p:spTgt spid="53328">
                                            <p:txEl>
                                              <p:pRg st="0" end="0"/>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1" fill="hold" grpId="0" nodeType="clickEffect">
                                  <p:stCondLst>
                                    <p:cond delay="0"/>
                                  </p:stCondLst>
                                  <p:iterate type="lt">
                                    <p:tmPct val="100000"/>
                                  </p:iterate>
                                  <p:childTnLst>
                                    <p:set>
                                      <p:cBhvr>
                                        <p:cTn id="71" dur="1" fill="hold">
                                          <p:stCondLst>
                                            <p:cond delay="0"/>
                                          </p:stCondLst>
                                        </p:cTn>
                                        <p:tgtEl>
                                          <p:spTgt spid="53328">
                                            <p:txEl>
                                              <p:pRg st="1" end="1"/>
                                            </p:txEl>
                                          </p:spTgt>
                                        </p:tgtEl>
                                        <p:attrNameLst>
                                          <p:attrName>style.visibility</p:attrName>
                                        </p:attrNameLst>
                                      </p:cBhvr>
                                      <p:to>
                                        <p:strVal val="visible"/>
                                      </p:to>
                                    </p:set>
                                    <p:animEffect transition="in" filter="wipe(up)">
                                      <p:cBhvr>
                                        <p:cTn id="72" dur="75"/>
                                        <p:tgtEl>
                                          <p:spTgt spid="53328">
                                            <p:txEl>
                                              <p:pRg st="1" end="1"/>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12" presetClass="entr" presetSubtype="4" fill="hold" grpId="0" nodeType="clickEffect">
                                  <p:stCondLst>
                                    <p:cond delay="0"/>
                                  </p:stCondLst>
                                  <p:childTnLst>
                                    <p:set>
                                      <p:cBhvr>
                                        <p:cTn id="76" dur="1" fill="hold">
                                          <p:stCondLst>
                                            <p:cond delay="0"/>
                                          </p:stCondLst>
                                        </p:cTn>
                                        <p:tgtEl>
                                          <p:spTgt spid="53335"/>
                                        </p:tgtEl>
                                        <p:attrNameLst>
                                          <p:attrName>style.visibility</p:attrName>
                                        </p:attrNameLst>
                                      </p:cBhvr>
                                      <p:to>
                                        <p:strVal val="visible"/>
                                      </p:to>
                                    </p:set>
                                    <p:animEffect transition="in" filter="slide(fromBottom)">
                                      <p:cBhvr>
                                        <p:cTn id="77" dur="500"/>
                                        <p:tgtEl>
                                          <p:spTgt spid="53335"/>
                                        </p:tgtEl>
                                      </p:cBhvr>
                                    </p:animEffect>
                                  </p:childTnLst>
                                </p:cTn>
                              </p:par>
                            </p:childTnLst>
                          </p:cTn>
                        </p:par>
                      </p:childTnLst>
                    </p:cTn>
                  </p:par>
                  <p:par>
                    <p:cTn id="78" fill="hold">
                      <p:stCondLst>
                        <p:cond delay="indefinite"/>
                      </p:stCondLst>
                      <p:childTnLst>
                        <p:par>
                          <p:cTn id="79" fill="hold">
                            <p:stCondLst>
                              <p:cond delay="0"/>
                            </p:stCondLst>
                            <p:childTnLst>
                              <p:par>
                                <p:cTn id="80" presetID="9" presetClass="entr" presetSubtype="0" fill="hold" grpId="0" nodeType="clickEffect">
                                  <p:stCondLst>
                                    <p:cond delay="0"/>
                                  </p:stCondLst>
                                  <p:childTnLst>
                                    <p:set>
                                      <p:cBhvr>
                                        <p:cTn id="81" dur="1" fill="hold">
                                          <p:stCondLst>
                                            <p:cond delay="0"/>
                                          </p:stCondLst>
                                        </p:cTn>
                                        <p:tgtEl>
                                          <p:spTgt spid="53323"/>
                                        </p:tgtEl>
                                        <p:attrNameLst>
                                          <p:attrName>style.visibility</p:attrName>
                                        </p:attrNameLst>
                                      </p:cBhvr>
                                      <p:to>
                                        <p:strVal val="visible"/>
                                      </p:to>
                                    </p:set>
                                    <p:animEffect transition="in" filter="dissolve">
                                      <p:cBhvr>
                                        <p:cTn id="82" dur="500"/>
                                        <p:tgtEl>
                                          <p:spTgt spid="53323"/>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1" fill="hold" grpId="0" nodeType="clickEffect">
                                  <p:stCondLst>
                                    <p:cond delay="0"/>
                                  </p:stCondLst>
                                  <p:iterate type="lt">
                                    <p:tmPct val="100000"/>
                                  </p:iterate>
                                  <p:childTnLst>
                                    <p:set>
                                      <p:cBhvr>
                                        <p:cTn id="86" dur="1" fill="hold">
                                          <p:stCondLst>
                                            <p:cond delay="0"/>
                                          </p:stCondLst>
                                        </p:cTn>
                                        <p:tgtEl>
                                          <p:spTgt spid="53341">
                                            <p:txEl>
                                              <p:pRg st="0" end="0"/>
                                            </p:txEl>
                                          </p:spTgt>
                                        </p:tgtEl>
                                        <p:attrNameLst>
                                          <p:attrName>style.visibility</p:attrName>
                                        </p:attrNameLst>
                                      </p:cBhvr>
                                      <p:to>
                                        <p:strVal val="visible"/>
                                      </p:to>
                                    </p:set>
                                    <p:animEffect transition="in" filter="wipe(up)">
                                      <p:cBhvr>
                                        <p:cTn id="87" dur="75"/>
                                        <p:tgtEl>
                                          <p:spTgt spid="53341">
                                            <p:txEl>
                                              <p:pRg st="0" end="0"/>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1" fill="hold" grpId="0" nodeType="clickEffect">
                                  <p:stCondLst>
                                    <p:cond delay="0"/>
                                  </p:stCondLst>
                                  <p:iterate type="lt">
                                    <p:tmPct val="100000"/>
                                  </p:iterate>
                                  <p:childTnLst>
                                    <p:set>
                                      <p:cBhvr>
                                        <p:cTn id="91" dur="1" fill="hold">
                                          <p:stCondLst>
                                            <p:cond delay="0"/>
                                          </p:stCondLst>
                                        </p:cTn>
                                        <p:tgtEl>
                                          <p:spTgt spid="53329">
                                            <p:txEl>
                                              <p:pRg st="0" end="0"/>
                                            </p:txEl>
                                          </p:spTgt>
                                        </p:tgtEl>
                                        <p:attrNameLst>
                                          <p:attrName>style.visibility</p:attrName>
                                        </p:attrNameLst>
                                      </p:cBhvr>
                                      <p:to>
                                        <p:strVal val="visible"/>
                                      </p:to>
                                    </p:set>
                                    <p:animEffect transition="in" filter="wipe(up)">
                                      <p:cBhvr>
                                        <p:cTn id="92" dur="75"/>
                                        <p:tgtEl>
                                          <p:spTgt spid="53329">
                                            <p:txEl>
                                              <p:pRg st="0" end="0"/>
                                            </p:txEl>
                                          </p:spTgt>
                                        </p:tgtEl>
                                      </p:cBhvr>
                                    </p:animEffect>
                                  </p:childTnLst>
                                </p:cTn>
                              </p:par>
                            </p:childTnLst>
                          </p:cTn>
                        </p:par>
                      </p:childTnLst>
                    </p:cTn>
                  </p:par>
                  <p:par>
                    <p:cTn id="93" fill="hold">
                      <p:stCondLst>
                        <p:cond delay="indefinite"/>
                      </p:stCondLst>
                      <p:childTnLst>
                        <p:par>
                          <p:cTn id="94" fill="hold">
                            <p:stCondLst>
                              <p:cond delay="0"/>
                            </p:stCondLst>
                            <p:childTnLst>
                              <p:par>
                                <p:cTn id="95" presetID="12" presetClass="entr" presetSubtype="4" fill="hold" grpId="0" nodeType="clickEffect">
                                  <p:stCondLst>
                                    <p:cond delay="0"/>
                                  </p:stCondLst>
                                  <p:childTnLst>
                                    <p:set>
                                      <p:cBhvr>
                                        <p:cTn id="96" dur="1" fill="hold">
                                          <p:stCondLst>
                                            <p:cond delay="0"/>
                                          </p:stCondLst>
                                        </p:cTn>
                                        <p:tgtEl>
                                          <p:spTgt spid="53340"/>
                                        </p:tgtEl>
                                        <p:attrNameLst>
                                          <p:attrName>style.visibility</p:attrName>
                                        </p:attrNameLst>
                                      </p:cBhvr>
                                      <p:to>
                                        <p:strVal val="visible"/>
                                      </p:to>
                                    </p:set>
                                    <p:animEffect transition="in" filter="slide(fromBottom)">
                                      <p:cBhvr>
                                        <p:cTn id="97" dur="500"/>
                                        <p:tgtEl>
                                          <p:spTgt spid="53340"/>
                                        </p:tgtEl>
                                      </p:cBhvr>
                                    </p:animEffect>
                                  </p:childTnLst>
                                </p:cTn>
                              </p:par>
                            </p:childTnLst>
                          </p:cTn>
                        </p:par>
                      </p:childTnLst>
                    </p:cTn>
                  </p:par>
                  <p:par>
                    <p:cTn id="98" fill="hold">
                      <p:stCondLst>
                        <p:cond delay="indefinite"/>
                      </p:stCondLst>
                      <p:childTnLst>
                        <p:par>
                          <p:cTn id="99" fill="hold">
                            <p:stCondLst>
                              <p:cond delay="0"/>
                            </p:stCondLst>
                            <p:childTnLst>
                              <p:par>
                                <p:cTn id="100" presetID="22" presetClass="entr" presetSubtype="8" fill="hold" grpId="0" nodeType="clickEffect">
                                  <p:stCondLst>
                                    <p:cond delay="0"/>
                                  </p:stCondLst>
                                  <p:childTnLst>
                                    <p:set>
                                      <p:cBhvr>
                                        <p:cTn id="101" dur="1" fill="hold">
                                          <p:stCondLst>
                                            <p:cond delay="0"/>
                                          </p:stCondLst>
                                        </p:cTn>
                                        <p:tgtEl>
                                          <p:spTgt spid="53346"/>
                                        </p:tgtEl>
                                        <p:attrNameLst>
                                          <p:attrName>style.visibility</p:attrName>
                                        </p:attrNameLst>
                                      </p:cBhvr>
                                      <p:to>
                                        <p:strVal val="visible"/>
                                      </p:to>
                                    </p:set>
                                    <p:animEffect transition="in" filter="wipe(left)">
                                      <p:cBhvr>
                                        <p:cTn id="102" dur="500"/>
                                        <p:tgtEl>
                                          <p:spTgt spid="53346"/>
                                        </p:tgtEl>
                                      </p:cBhvr>
                                    </p:animEffect>
                                  </p:childTnLst>
                                </p:cTn>
                              </p:par>
                            </p:childTnLst>
                          </p:cTn>
                        </p:par>
                      </p:childTnLst>
                    </p:cTn>
                  </p:par>
                  <p:par>
                    <p:cTn id="103" fill="hold">
                      <p:stCondLst>
                        <p:cond delay="indefinite"/>
                      </p:stCondLst>
                      <p:childTnLst>
                        <p:par>
                          <p:cTn id="104" fill="hold">
                            <p:stCondLst>
                              <p:cond delay="0"/>
                            </p:stCondLst>
                            <p:childTnLst>
                              <p:par>
                                <p:cTn id="105" presetID="22" presetClass="entr" presetSubtype="1" fill="hold" grpId="0" nodeType="clickEffect">
                                  <p:stCondLst>
                                    <p:cond delay="0"/>
                                  </p:stCondLst>
                                  <p:iterate type="lt">
                                    <p:tmPct val="100000"/>
                                  </p:iterate>
                                  <p:childTnLst>
                                    <p:set>
                                      <p:cBhvr>
                                        <p:cTn id="106" dur="1" fill="hold">
                                          <p:stCondLst>
                                            <p:cond delay="0"/>
                                          </p:stCondLst>
                                        </p:cTn>
                                        <p:tgtEl>
                                          <p:spTgt spid="53347">
                                            <p:txEl>
                                              <p:pRg st="0" end="0"/>
                                            </p:txEl>
                                          </p:spTgt>
                                        </p:tgtEl>
                                        <p:attrNameLst>
                                          <p:attrName>style.visibility</p:attrName>
                                        </p:attrNameLst>
                                      </p:cBhvr>
                                      <p:to>
                                        <p:strVal val="visible"/>
                                      </p:to>
                                    </p:set>
                                    <p:animEffect transition="in" filter="wipe(up)">
                                      <p:cBhvr>
                                        <p:cTn id="107" dur="75"/>
                                        <p:tgtEl>
                                          <p:spTgt spid="53347">
                                            <p:txEl>
                                              <p:pRg st="0" end="0"/>
                                            </p:txEl>
                                          </p:spTgt>
                                        </p:tgtEl>
                                      </p:cBhvr>
                                    </p:animEffect>
                                  </p:childTnLst>
                                </p:cTn>
                              </p:par>
                            </p:childTnLst>
                          </p:cTn>
                        </p:par>
                      </p:childTnLst>
                    </p:cTn>
                  </p:par>
                  <p:par>
                    <p:cTn id="108" fill="hold">
                      <p:stCondLst>
                        <p:cond delay="indefinite"/>
                      </p:stCondLst>
                      <p:childTnLst>
                        <p:par>
                          <p:cTn id="109" fill="hold">
                            <p:stCondLst>
                              <p:cond delay="0"/>
                            </p:stCondLst>
                            <p:childTnLst>
                              <p:par>
                                <p:cTn id="110" presetID="22" presetClass="entr" presetSubtype="1" fill="hold" nodeType="clickEffect">
                                  <p:stCondLst>
                                    <p:cond delay="0"/>
                                  </p:stCondLst>
                                  <p:childTnLst>
                                    <p:set>
                                      <p:cBhvr>
                                        <p:cTn id="111" dur="1" fill="hold">
                                          <p:stCondLst>
                                            <p:cond delay="0"/>
                                          </p:stCondLst>
                                        </p:cTn>
                                        <p:tgtEl>
                                          <p:spTgt spid="53332"/>
                                        </p:tgtEl>
                                        <p:attrNameLst>
                                          <p:attrName>style.visibility</p:attrName>
                                        </p:attrNameLst>
                                      </p:cBhvr>
                                      <p:to>
                                        <p:strVal val="visible"/>
                                      </p:to>
                                    </p:set>
                                    <p:animEffect transition="in" filter="wipe(up)">
                                      <p:cBhvr>
                                        <p:cTn id="112" dur="500"/>
                                        <p:tgtEl>
                                          <p:spTgt spid="53332"/>
                                        </p:tgtEl>
                                      </p:cBhvr>
                                    </p:animEffect>
                                  </p:childTnLst>
                                </p:cTn>
                              </p:par>
                            </p:childTnLst>
                          </p:cTn>
                        </p:par>
                      </p:childTnLst>
                    </p:cTn>
                  </p:par>
                  <p:par>
                    <p:cTn id="113" fill="hold">
                      <p:stCondLst>
                        <p:cond delay="indefinite"/>
                      </p:stCondLst>
                      <p:childTnLst>
                        <p:par>
                          <p:cTn id="114" fill="hold">
                            <p:stCondLst>
                              <p:cond delay="0"/>
                            </p:stCondLst>
                            <p:childTnLst>
                              <p:par>
                                <p:cTn id="115" presetID="22" presetClass="entr" presetSubtype="1" fill="hold" grpId="0" nodeType="clickEffect">
                                  <p:stCondLst>
                                    <p:cond delay="0"/>
                                  </p:stCondLst>
                                  <p:iterate type="lt">
                                    <p:tmPct val="100000"/>
                                  </p:iterate>
                                  <p:childTnLst>
                                    <p:set>
                                      <p:cBhvr>
                                        <p:cTn id="116" dur="1" fill="hold">
                                          <p:stCondLst>
                                            <p:cond delay="0"/>
                                          </p:stCondLst>
                                        </p:cTn>
                                        <p:tgtEl>
                                          <p:spTgt spid="53337">
                                            <p:txEl>
                                              <p:pRg st="0" end="0"/>
                                            </p:txEl>
                                          </p:spTgt>
                                        </p:tgtEl>
                                        <p:attrNameLst>
                                          <p:attrName>style.visibility</p:attrName>
                                        </p:attrNameLst>
                                      </p:cBhvr>
                                      <p:to>
                                        <p:strVal val="visible"/>
                                      </p:to>
                                    </p:set>
                                    <p:animEffect transition="in" filter="wipe(up)">
                                      <p:cBhvr>
                                        <p:cTn id="117" dur="75"/>
                                        <p:tgtEl>
                                          <p:spTgt spid="53337">
                                            <p:txEl>
                                              <p:pRg st="0" end="0"/>
                                            </p:txEl>
                                          </p:spTgt>
                                        </p:tgtEl>
                                      </p:cBhvr>
                                    </p:animEffect>
                                  </p:childTnLst>
                                </p:cTn>
                              </p:par>
                            </p:childTnLst>
                          </p:cTn>
                        </p:par>
                      </p:childTnLst>
                    </p:cTn>
                  </p:par>
                  <p:par>
                    <p:cTn id="118" fill="hold">
                      <p:stCondLst>
                        <p:cond delay="indefinite"/>
                      </p:stCondLst>
                      <p:childTnLst>
                        <p:par>
                          <p:cTn id="119" fill="hold">
                            <p:stCondLst>
                              <p:cond delay="0"/>
                            </p:stCondLst>
                            <p:childTnLst>
                              <p:par>
                                <p:cTn id="120" presetID="22" presetClass="entr" presetSubtype="8" fill="hold" grpId="0" nodeType="clickEffect">
                                  <p:stCondLst>
                                    <p:cond delay="0"/>
                                  </p:stCondLst>
                                  <p:childTnLst>
                                    <p:set>
                                      <p:cBhvr>
                                        <p:cTn id="121" dur="1" fill="hold">
                                          <p:stCondLst>
                                            <p:cond delay="0"/>
                                          </p:stCondLst>
                                        </p:cTn>
                                        <p:tgtEl>
                                          <p:spTgt spid="53324"/>
                                        </p:tgtEl>
                                        <p:attrNameLst>
                                          <p:attrName>style.visibility</p:attrName>
                                        </p:attrNameLst>
                                      </p:cBhvr>
                                      <p:to>
                                        <p:strVal val="visible"/>
                                      </p:to>
                                    </p:set>
                                    <p:animEffect transition="in" filter="wipe(left)">
                                      <p:cBhvr>
                                        <p:cTn id="122" dur="500"/>
                                        <p:tgtEl>
                                          <p:spTgt spid="53324"/>
                                        </p:tgtEl>
                                      </p:cBhvr>
                                    </p:animEffect>
                                  </p:childTnLst>
                                </p:cTn>
                              </p:par>
                            </p:childTnLst>
                          </p:cTn>
                        </p:par>
                      </p:childTnLst>
                    </p:cTn>
                  </p:par>
                  <p:par>
                    <p:cTn id="123" fill="hold">
                      <p:stCondLst>
                        <p:cond delay="indefinite"/>
                      </p:stCondLst>
                      <p:childTnLst>
                        <p:par>
                          <p:cTn id="124" fill="hold">
                            <p:stCondLst>
                              <p:cond delay="0"/>
                            </p:stCondLst>
                            <p:childTnLst>
                              <p:par>
                                <p:cTn id="125" presetID="22" presetClass="entr" presetSubtype="8" fill="hold" nodeType="clickEffect">
                                  <p:stCondLst>
                                    <p:cond delay="0"/>
                                  </p:stCondLst>
                                  <p:childTnLst>
                                    <p:set>
                                      <p:cBhvr>
                                        <p:cTn id="126" dur="1" fill="hold">
                                          <p:stCondLst>
                                            <p:cond delay="0"/>
                                          </p:stCondLst>
                                        </p:cTn>
                                        <p:tgtEl>
                                          <p:spTgt spid="53331"/>
                                        </p:tgtEl>
                                        <p:attrNameLst>
                                          <p:attrName>style.visibility</p:attrName>
                                        </p:attrNameLst>
                                      </p:cBhvr>
                                      <p:to>
                                        <p:strVal val="visible"/>
                                      </p:to>
                                    </p:set>
                                    <p:animEffect transition="in" filter="wipe(left)">
                                      <p:cBhvr>
                                        <p:cTn id="127" dur="500"/>
                                        <p:tgtEl>
                                          <p:spTgt spid="53331"/>
                                        </p:tgtEl>
                                      </p:cBhvr>
                                    </p:animEffect>
                                  </p:childTnLst>
                                </p:cTn>
                              </p:par>
                            </p:childTnLst>
                          </p:cTn>
                        </p:par>
                      </p:childTnLst>
                    </p:cTn>
                  </p:par>
                  <p:par>
                    <p:cTn id="128" fill="hold">
                      <p:stCondLst>
                        <p:cond delay="indefinite"/>
                      </p:stCondLst>
                      <p:childTnLst>
                        <p:par>
                          <p:cTn id="129" fill="hold">
                            <p:stCondLst>
                              <p:cond delay="0"/>
                            </p:stCondLst>
                            <p:childTnLst>
                              <p:par>
                                <p:cTn id="130" presetID="22" presetClass="entr" presetSubtype="1" fill="hold" grpId="0" nodeType="clickEffect">
                                  <p:stCondLst>
                                    <p:cond delay="0"/>
                                  </p:stCondLst>
                                  <p:iterate type="lt">
                                    <p:tmPct val="100000"/>
                                  </p:iterate>
                                  <p:childTnLst>
                                    <p:set>
                                      <p:cBhvr>
                                        <p:cTn id="131" dur="1" fill="hold">
                                          <p:stCondLst>
                                            <p:cond delay="0"/>
                                          </p:stCondLst>
                                        </p:cTn>
                                        <p:tgtEl>
                                          <p:spTgt spid="53339">
                                            <p:txEl>
                                              <p:pRg st="0" end="0"/>
                                            </p:txEl>
                                          </p:spTgt>
                                        </p:tgtEl>
                                        <p:attrNameLst>
                                          <p:attrName>style.visibility</p:attrName>
                                        </p:attrNameLst>
                                      </p:cBhvr>
                                      <p:to>
                                        <p:strVal val="visible"/>
                                      </p:to>
                                    </p:set>
                                    <p:animEffect transition="in" filter="wipe(up)">
                                      <p:cBhvr>
                                        <p:cTn id="132" dur="75"/>
                                        <p:tgtEl>
                                          <p:spTgt spid="53339">
                                            <p:txEl>
                                              <p:pRg st="0" end="0"/>
                                            </p:txEl>
                                          </p:spTgt>
                                        </p:tgtEl>
                                      </p:cBhvr>
                                    </p:animEffect>
                                  </p:childTnLst>
                                </p:cTn>
                              </p:par>
                            </p:childTnLst>
                          </p:cTn>
                        </p:par>
                      </p:childTnLst>
                    </p:cTn>
                  </p:par>
                  <p:par>
                    <p:cTn id="133" fill="hold">
                      <p:stCondLst>
                        <p:cond delay="indefinite"/>
                      </p:stCondLst>
                      <p:childTnLst>
                        <p:par>
                          <p:cTn id="134" fill="hold">
                            <p:stCondLst>
                              <p:cond delay="0"/>
                            </p:stCondLst>
                            <p:childTnLst>
                              <p:par>
                                <p:cTn id="135" presetID="22" presetClass="entr" presetSubtype="8" fill="hold" grpId="0" nodeType="clickEffect">
                                  <p:stCondLst>
                                    <p:cond delay="0"/>
                                  </p:stCondLst>
                                  <p:childTnLst>
                                    <p:set>
                                      <p:cBhvr>
                                        <p:cTn id="136" dur="1" fill="hold">
                                          <p:stCondLst>
                                            <p:cond delay="0"/>
                                          </p:stCondLst>
                                        </p:cTn>
                                        <p:tgtEl>
                                          <p:spTgt spid="53349"/>
                                        </p:tgtEl>
                                        <p:attrNameLst>
                                          <p:attrName>style.visibility</p:attrName>
                                        </p:attrNameLst>
                                      </p:cBhvr>
                                      <p:to>
                                        <p:strVal val="visible"/>
                                      </p:to>
                                    </p:set>
                                    <p:animEffect transition="in" filter="wipe(left)">
                                      <p:cBhvr>
                                        <p:cTn id="137" dur="500"/>
                                        <p:tgtEl>
                                          <p:spTgt spid="53349"/>
                                        </p:tgtEl>
                                      </p:cBhvr>
                                    </p:animEffect>
                                  </p:childTnLst>
                                </p:cTn>
                              </p:par>
                            </p:childTnLst>
                          </p:cTn>
                        </p:par>
                      </p:childTnLst>
                    </p:cTn>
                  </p:par>
                  <p:par>
                    <p:cTn id="138" fill="hold">
                      <p:stCondLst>
                        <p:cond delay="indefinite"/>
                      </p:stCondLst>
                      <p:childTnLst>
                        <p:par>
                          <p:cTn id="139" fill="hold">
                            <p:stCondLst>
                              <p:cond delay="0"/>
                            </p:stCondLst>
                            <p:childTnLst>
                              <p:par>
                                <p:cTn id="140" presetID="22" presetClass="entr" presetSubtype="1" fill="hold" nodeType="clickEffect">
                                  <p:stCondLst>
                                    <p:cond delay="0"/>
                                  </p:stCondLst>
                                  <p:childTnLst>
                                    <p:set>
                                      <p:cBhvr>
                                        <p:cTn id="141" dur="1" fill="hold">
                                          <p:stCondLst>
                                            <p:cond delay="0"/>
                                          </p:stCondLst>
                                        </p:cTn>
                                        <p:tgtEl>
                                          <p:spTgt spid="53330"/>
                                        </p:tgtEl>
                                        <p:attrNameLst>
                                          <p:attrName>style.visibility</p:attrName>
                                        </p:attrNameLst>
                                      </p:cBhvr>
                                      <p:to>
                                        <p:strVal val="visible"/>
                                      </p:to>
                                    </p:set>
                                    <p:animEffect transition="in" filter="wipe(up)">
                                      <p:cBhvr>
                                        <p:cTn id="142" dur="500"/>
                                        <p:tgtEl>
                                          <p:spTgt spid="53330"/>
                                        </p:tgtEl>
                                      </p:cBhvr>
                                    </p:animEffect>
                                  </p:childTnLst>
                                </p:cTn>
                              </p:par>
                            </p:childTnLst>
                          </p:cTn>
                        </p:par>
                      </p:childTnLst>
                    </p:cTn>
                  </p:par>
                  <p:par>
                    <p:cTn id="143" fill="hold">
                      <p:stCondLst>
                        <p:cond delay="indefinite"/>
                      </p:stCondLst>
                      <p:childTnLst>
                        <p:par>
                          <p:cTn id="144" fill="hold">
                            <p:stCondLst>
                              <p:cond delay="0"/>
                            </p:stCondLst>
                            <p:childTnLst>
                              <p:par>
                                <p:cTn id="145" presetID="22" presetClass="entr" presetSubtype="1" fill="hold" grpId="0" nodeType="clickEffect">
                                  <p:stCondLst>
                                    <p:cond delay="0"/>
                                  </p:stCondLst>
                                  <p:iterate type="lt">
                                    <p:tmPct val="100000"/>
                                  </p:iterate>
                                  <p:childTnLst>
                                    <p:set>
                                      <p:cBhvr>
                                        <p:cTn id="146" dur="1" fill="hold">
                                          <p:stCondLst>
                                            <p:cond delay="0"/>
                                          </p:stCondLst>
                                        </p:cTn>
                                        <p:tgtEl>
                                          <p:spTgt spid="53338">
                                            <p:txEl>
                                              <p:pRg st="0" end="0"/>
                                            </p:txEl>
                                          </p:spTgt>
                                        </p:tgtEl>
                                        <p:attrNameLst>
                                          <p:attrName>style.visibility</p:attrName>
                                        </p:attrNameLst>
                                      </p:cBhvr>
                                      <p:to>
                                        <p:strVal val="visible"/>
                                      </p:to>
                                    </p:set>
                                    <p:animEffect transition="in" filter="wipe(up)">
                                      <p:cBhvr>
                                        <p:cTn id="147" dur="75"/>
                                        <p:tgtEl>
                                          <p:spTgt spid="53338">
                                            <p:txEl>
                                              <p:pRg st="0" end="0"/>
                                            </p:txEl>
                                          </p:spTgt>
                                        </p:tgtEl>
                                      </p:cBhvr>
                                    </p:animEffect>
                                  </p:childTnLst>
                                </p:cTn>
                              </p:par>
                            </p:childTnLst>
                          </p:cTn>
                        </p:par>
                      </p:childTnLst>
                    </p:cTn>
                  </p:par>
                  <p:par>
                    <p:cTn id="148" fill="hold">
                      <p:stCondLst>
                        <p:cond delay="indefinite"/>
                      </p:stCondLst>
                      <p:childTnLst>
                        <p:par>
                          <p:cTn id="149" fill="hold">
                            <p:stCondLst>
                              <p:cond delay="0"/>
                            </p:stCondLst>
                            <p:childTnLst>
                              <p:par>
                                <p:cTn id="150" presetID="22" presetClass="entr" presetSubtype="8" fill="hold" grpId="0" nodeType="clickEffect">
                                  <p:stCondLst>
                                    <p:cond delay="0"/>
                                  </p:stCondLst>
                                  <p:childTnLst>
                                    <p:set>
                                      <p:cBhvr>
                                        <p:cTn id="151" dur="1" fill="hold">
                                          <p:stCondLst>
                                            <p:cond delay="0"/>
                                          </p:stCondLst>
                                        </p:cTn>
                                        <p:tgtEl>
                                          <p:spTgt spid="53348"/>
                                        </p:tgtEl>
                                        <p:attrNameLst>
                                          <p:attrName>style.visibility</p:attrName>
                                        </p:attrNameLst>
                                      </p:cBhvr>
                                      <p:to>
                                        <p:strVal val="visible"/>
                                      </p:to>
                                    </p:set>
                                    <p:animEffect transition="in" filter="wipe(left)">
                                      <p:cBhvr>
                                        <p:cTn id="152" dur="500"/>
                                        <p:tgtEl>
                                          <p:spTgt spid="533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323" grpId="0" animBg="1" autoUpdateAnimBg="0"/>
      <p:bldP spid="53324" grpId="0" animBg="1" autoUpdateAnimBg="0"/>
      <p:bldP spid="53326" grpId="0" autoUpdateAnimBg="0" build="p"/>
      <p:bldP spid="53327" grpId="0" autoUpdateAnimBg="0" build="p"/>
      <p:bldP spid="53328" grpId="0" autoUpdateAnimBg="0" build="p"/>
      <p:bldP spid="53329" grpId="0" autoUpdateAnimBg="0" build="p"/>
      <p:bldP spid="53333" grpId="0" animBg="1"/>
      <p:bldP spid="53334" grpId="0" animBg="1"/>
      <p:bldP spid="53335" grpId="0" animBg="1"/>
      <p:bldP spid="53336" grpId="0" animBg="1"/>
      <p:bldP spid="53337" grpId="0" autoUpdateAnimBg="0" build="p"/>
      <p:bldP spid="53338" grpId="0" autoUpdateAnimBg="0" build="p"/>
      <p:bldP spid="53339" grpId="0" autoUpdateAnimBg="0" build="p"/>
      <p:bldP spid="53340" grpId="0" animBg="1"/>
      <p:bldP spid="53341" grpId="0" autoUpdateAnimBg="0" build="p"/>
      <p:bldP spid="53342" grpId="0" animBg="1" autoUpdateAnimBg="0"/>
      <p:bldP spid="53343" grpId="0" animBg="1" autoUpdateAnimBg="0"/>
      <p:bldP spid="53344" grpId="0" autoUpdateAnimBg="0" build="p"/>
      <p:bldP spid="53345" grpId="0" autoUpdateAnimBg="0" build="p"/>
      <p:bldP spid="53346" grpId="0" animBg="1" autoUpdateAnimBg="0"/>
      <p:bldP spid="53347" grpId="0" autoUpdateAnimBg="0" build="p"/>
      <p:bldP spid="53348" grpId="0" animBg="1" autoUpdateAnimBg="0"/>
      <p:bldP spid="53349" grpId="0" animBg="1" autoUpdateAnimBg="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Number Placeholder 2"/>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1DCB2D94-7FB8-44A1-9094-AED658722BE9}" type="slidenum">
              <a:rPr lang="zh-CN" altLang="zh-CN">
                <a:latin typeface="Arial Black" panose="020B0A04020102020204" pitchFamily="34" charset="0"/>
              </a:rPr>
            </a:fld>
            <a:endParaRPr lang="zh-CN" altLang="zh-CN">
              <a:latin typeface="Arial Black" panose="020B0A04020102020204" pitchFamily="34" charset="0"/>
            </a:endParaRPr>
          </a:p>
        </p:txBody>
      </p:sp>
      <p:sp>
        <p:nvSpPr>
          <p:cNvPr id="54275" name="Date Placeholder 3"/>
          <p:cNvSpPr>
            <a:spLocks noGrp="1"/>
          </p:cNvSpPr>
          <p:nvPr>
            <p:ph type="dt"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1D525346-B1CD-42AB-BEF1-9E3D514E2EEE}" type="datetime1">
              <a:rPr lang="zh-CN" altLang="en-US"/>
            </a:fld>
            <a:endParaRPr lang="zh-CN" altLang="zh-CN"/>
          </a:p>
        </p:txBody>
      </p:sp>
      <p:grpSp>
        <p:nvGrpSpPr>
          <p:cNvPr id="54276" name="Group 2"/>
          <p:cNvGrpSpPr/>
          <p:nvPr/>
        </p:nvGrpSpPr>
        <p:grpSpPr bwMode="auto">
          <a:xfrm>
            <a:off x="3927475" y="422275"/>
            <a:ext cx="5330825" cy="4346575"/>
            <a:chOff x="0" y="0"/>
            <a:chExt cx="3358" cy="2738"/>
          </a:xfrm>
        </p:grpSpPr>
        <p:sp>
          <p:nvSpPr>
            <p:cNvPr id="54302" name="未知"/>
            <p:cNvSpPr/>
            <p:nvPr/>
          </p:nvSpPr>
          <p:spPr bwMode="auto">
            <a:xfrm>
              <a:off x="503" y="1382"/>
              <a:ext cx="718" cy="887"/>
            </a:xfrm>
            <a:custGeom>
              <a:avLst/>
              <a:gdLst>
                <a:gd name="T0" fmla="*/ 718 w 718"/>
                <a:gd name="T1" fmla="*/ 0 h 860"/>
                <a:gd name="T2" fmla="*/ 0 w 718"/>
                <a:gd name="T3" fmla="*/ 0 h 860"/>
                <a:gd name="T4" fmla="*/ 0 w 718"/>
                <a:gd name="T5" fmla="*/ 860 h 860"/>
                <a:gd name="T6" fmla="*/ 0 60000 65536"/>
                <a:gd name="T7" fmla="*/ 0 60000 65536"/>
                <a:gd name="T8" fmla="*/ 0 60000 65536"/>
                <a:gd name="T9" fmla="*/ 0 w 718"/>
                <a:gd name="T10" fmla="*/ 0 h 860"/>
                <a:gd name="T11" fmla="*/ 718 w 718"/>
                <a:gd name="T12" fmla="*/ 860 h 860"/>
              </a:gdLst>
              <a:ahLst/>
              <a:cxnLst>
                <a:cxn ang="T6">
                  <a:pos x="T0" y="T1"/>
                </a:cxn>
                <a:cxn ang="T7">
                  <a:pos x="T2" y="T3"/>
                </a:cxn>
                <a:cxn ang="T8">
                  <a:pos x="T4" y="T5"/>
                </a:cxn>
              </a:cxnLst>
              <a:rect l="T9" t="T10" r="T11" b="T12"/>
              <a:pathLst>
                <a:path w="718" h="860">
                  <a:moveTo>
                    <a:pt x="718" y="0"/>
                  </a:moveTo>
                  <a:lnTo>
                    <a:pt x="0" y="0"/>
                  </a:lnTo>
                  <a:lnTo>
                    <a:pt x="0" y="860"/>
                  </a:lnTo>
                </a:path>
              </a:pathLst>
            </a:custGeom>
            <a:noFill/>
            <a:ln w="28575" cap="flat" cmpd="sng">
              <a:solidFill>
                <a:srgbClr val="9966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4303" name="未知"/>
            <p:cNvSpPr/>
            <p:nvPr/>
          </p:nvSpPr>
          <p:spPr bwMode="auto">
            <a:xfrm>
              <a:off x="512" y="1568"/>
              <a:ext cx="2313" cy="1170"/>
            </a:xfrm>
            <a:custGeom>
              <a:avLst/>
              <a:gdLst>
                <a:gd name="T0" fmla="*/ 2313 w 2313"/>
                <a:gd name="T1" fmla="*/ 0 h 1170"/>
                <a:gd name="T2" fmla="*/ 2313 w 2313"/>
                <a:gd name="T3" fmla="*/ 1170 h 1170"/>
                <a:gd name="T4" fmla="*/ 0 w 2313"/>
                <a:gd name="T5" fmla="*/ 1170 h 1170"/>
                <a:gd name="T6" fmla="*/ 0 w 2313"/>
                <a:gd name="T7" fmla="*/ 816 h 1170"/>
                <a:gd name="T8" fmla="*/ 0 60000 65536"/>
                <a:gd name="T9" fmla="*/ 0 60000 65536"/>
                <a:gd name="T10" fmla="*/ 0 60000 65536"/>
                <a:gd name="T11" fmla="*/ 0 60000 65536"/>
                <a:gd name="T12" fmla="*/ 0 w 2313"/>
                <a:gd name="T13" fmla="*/ 0 h 1170"/>
                <a:gd name="T14" fmla="*/ 2313 w 2313"/>
                <a:gd name="T15" fmla="*/ 1170 h 1170"/>
              </a:gdLst>
              <a:ahLst/>
              <a:cxnLst>
                <a:cxn ang="T8">
                  <a:pos x="T0" y="T1"/>
                </a:cxn>
                <a:cxn ang="T9">
                  <a:pos x="T2" y="T3"/>
                </a:cxn>
                <a:cxn ang="T10">
                  <a:pos x="T4" y="T5"/>
                </a:cxn>
                <a:cxn ang="T11">
                  <a:pos x="T6" y="T7"/>
                </a:cxn>
              </a:cxnLst>
              <a:rect l="T12" t="T13" r="T14" b="T15"/>
              <a:pathLst>
                <a:path w="2313" h="1170">
                  <a:moveTo>
                    <a:pt x="2313" y="0"/>
                  </a:moveTo>
                  <a:lnTo>
                    <a:pt x="2313" y="1170"/>
                  </a:lnTo>
                  <a:lnTo>
                    <a:pt x="0" y="1170"/>
                  </a:lnTo>
                  <a:lnTo>
                    <a:pt x="0" y="816"/>
                  </a:lnTo>
                </a:path>
              </a:pathLst>
            </a:custGeom>
            <a:noFill/>
            <a:ln w="28575" cap="flat" cmpd="sng">
              <a:solidFill>
                <a:srgbClr val="9966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4304" name="未知"/>
            <p:cNvSpPr/>
            <p:nvPr/>
          </p:nvSpPr>
          <p:spPr bwMode="auto">
            <a:xfrm>
              <a:off x="1718" y="0"/>
              <a:ext cx="1089" cy="1258"/>
            </a:xfrm>
            <a:custGeom>
              <a:avLst/>
              <a:gdLst>
                <a:gd name="T0" fmla="*/ 0 w 1089"/>
                <a:gd name="T1" fmla="*/ 452 h 1258"/>
                <a:gd name="T2" fmla="*/ 0 w 1089"/>
                <a:gd name="T3" fmla="*/ 0 h 1258"/>
                <a:gd name="T4" fmla="*/ 1089 w 1089"/>
                <a:gd name="T5" fmla="*/ 0 h 1258"/>
                <a:gd name="T6" fmla="*/ 1089 w 1089"/>
                <a:gd name="T7" fmla="*/ 1258 h 1258"/>
                <a:gd name="T8" fmla="*/ 0 60000 65536"/>
                <a:gd name="T9" fmla="*/ 0 60000 65536"/>
                <a:gd name="T10" fmla="*/ 0 60000 65536"/>
                <a:gd name="T11" fmla="*/ 0 60000 65536"/>
                <a:gd name="T12" fmla="*/ 0 w 1089"/>
                <a:gd name="T13" fmla="*/ 0 h 1258"/>
                <a:gd name="T14" fmla="*/ 1089 w 1089"/>
                <a:gd name="T15" fmla="*/ 1258 h 1258"/>
              </a:gdLst>
              <a:ahLst/>
              <a:cxnLst>
                <a:cxn ang="T8">
                  <a:pos x="T0" y="T1"/>
                </a:cxn>
                <a:cxn ang="T9">
                  <a:pos x="T2" y="T3"/>
                </a:cxn>
                <a:cxn ang="T10">
                  <a:pos x="T4" y="T5"/>
                </a:cxn>
                <a:cxn ang="T11">
                  <a:pos x="T6" y="T7"/>
                </a:cxn>
              </a:cxnLst>
              <a:rect l="T12" t="T13" r="T14" b="T15"/>
              <a:pathLst>
                <a:path w="1089" h="1258">
                  <a:moveTo>
                    <a:pt x="0" y="452"/>
                  </a:moveTo>
                  <a:lnTo>
                    <a:pt x="0" y="0"/>
                  </a:lnTo>
                  <a:lnTo>
                    <a:pt x="1089" y="0"/>
                  </a:lnTo>
                  <a:lnTo>
                    <a:pt x="1089" y="1258"/>
                  </a:lnTo>
                </a:path>
              </a:pathLst>
            </a:custGeom>
            <a:noFill/>
            <a:ln w="28575" cap="flat" cmpd="sng">
              <a:solidFill>
                <a:srgbClr val="9966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54305" name="Group 6"/>
            <p:cNvGrpSpPr/>
            <p:nvPr/>
          </p:nvGrpSpPr>
          <p:grpSpPr bwMode="auto">
            <a:xfrm>
              <a:off x="1214" y="453"/>
              <a:ext cx="1015" cy="1862"/>
              <a:chOff x="0" y="0"/>
              <a:chExt cx="720" cy="1104"/>
            </a:xfrm>
          </p:grpSpPr>
          <p:sp>
            <p:nvSpPr>
              <p:cNvPr id="54389" name="Rectangle 7"/>
              <p:cNvSpPr>
                <a:spLocks noChangeArrowheads="1"/>
              </p:cNvSpPr>
              <p:nvPr/>
            </p:nvSpPr>
            <p:spPr bwMode="auto">
              <a:xfrm>
                <a:off x="0" y="0"/>
                <a:ext cx="720" cy="480"/>
              </a:xfrm>
              <a:prstGeom prst="rect">
                <a:avLst/>
              </a:prstGeom>
              <a:solidFill>
                <a:srgbClr val="3399FF"/>
              </a:solidFill>
              <a:ln w="2857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 name="Rectangle 8"/>
              <p:cNvSpPr>
                <a:spLocks noChangeArrowheads="1"/>
              </p:cNvSpPr>
              <p:nvPr/>
            </p:nvSpPr>
            <p:spPr bwMode="auto">
              <a:xfrm>
                <a:off x="0" y="480"/>
                <a:ext cx="720" cy="144"/>
              </a:xfrm>
              <a:prstGeom prst="rect">
                <a:avLst/>
              </a:prstGeom>
              <a:solidFill>
                <a:schemeClr val="hlink"/>
              </a:solidFill>
              <a:ln w="2857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 name="Rectangle 9"/>
              <p:cNvSpPr>
                <a:spLocks noChangeArrowheads="1"/>
              </p:cNvSpPr>
              <p:nvPr/>
            </p:nvSpPr>
            <p:spPr bwMode="auto">
              <a:xfrm>
                <a:off x="0" y="624"/>
                <a:ext cx="720" cy="480"/>
              </a:xfrm>
              <a:prstGeom prst="rect">
                <a:avLst/>
              </a:prstGeom>
              <a:solidFill>
                <a:schemeClr val="accent2"/>
              </a:solidFill>
              <a:ln w="2857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4392" name="Line 10"/>
              <p:cNvSpPr>
                <a:spLocks noChangeShapeType="1"/>
              </p:cNvSpPr>
              <p:nvPr/>
            </p:nvSpPr>
            <p:spPr bwMode="auto">
              <a:xfrm>
                <a:off x="0" y="624"/>
                <a:ext cx="720" cy="0"/>
              </a:xfrm>
              <a:prstGeom prst="line">
                <a:avLst/>
              </a:prstGeom>
              <a:noFill/>
              <a:ln w="28575">
                <a:solidFill>
                  <a:srgbClr val="FF0066"/>
                </a:solidFill>
                <a:round/>
              </a:ln>
              <a:extLst>
                <a:ext uri="{909E8E84-426E-40DD-AFC4-6F175D3DCCD1}">
                  <a14:hiddenFill xmlns:a14="http://schemas.microsoft.com/office/drawing/2010/main">
                    <a:noFill/>
                  </a14:hiddenFill>
                </a:ext>
              </a:extLst>
            </p:spPr>
            <p:txBody>
              <a:bodyPr/>
              <a:lstStyle/>
              <a:p>
                <a:endParaRPr lang="zh-CN" altLang="en-US"/>
              </a:p>
            </p:txBody>
          </p:sp>
          <p:sp>
            <p:nvSpPr>
              <p:cNvPr id="54393" name="Line 11"/>
              <p:cNvSpPr>
                <a:spLocks noChangeShapeType="1"/>
              </p:cNvSpPr>
              <p:nvPr/>
            </p:nvSpPr>
            <p:spPr bwMode="auto">
              <a:xfrm>
                <a:off x="0" y="480"/>
                <a:ext cx="720" cy="0"/>
              </a:xfrm>
              <a:prstGeom prst="line">
                <a:avLst/>
              </a:prstGeom>
              <a:noFill/>
              <a:ln w="28575">
                <a:solidFill>
                  <a:srgbClr val="FF0066"/>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54306" name="Rectangle 12"/>
            <p:cNvSpPr>
              <a:spLocks noChangeArrowheads="1"/>
            </p:cNvSpPr>
            <p:nvPr/>
          </p:nvSpPr>
          <p:spPr bwMode="auto">
            <a:xfrm>
              <a:off x="443" y="1653"/>
              <a:ext cx="117" cy="339"/>
            </a:xfrm>
            <a:prstGeom prst="rect">
              <a:avLst/>
            </a:prstGeom>
            <a:solidFill>
              <a:schemeClr val="accent1"/>
            </a:solidFill>
            <a:ln w="2857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nvGrpSpPr>
            <p:cNvPr id="54307" name="Group 13"/>
            <p:cNvGrpSpPr/>
            <p:nvPr/>
          </p:nvGrpSpPr>
          <p:grpSpPr bwMode="auto">
            <a:xfrm>
              <a:off x="338" y="2258"/>
              <a:ext cx="350" cy="100"/>
              <a:chOff x="0" y="0"/>
              <a:chExt cx="362" cy="100"/>
            </a:xfrm>
          </p:grpSpPr>
          <p:sp>
            <p:nvSpPr>
              <p:cNvPr id="4" name="Line 14"/>
              <p:cNvSpPr>
                <a:spLocks noChangeShapeType="1"/>
              </p:cNvSpPr>
              <p:nvPr/>
            </p:nvSpPr>
            <p:spPr bwMode="auto">
              <a:xfrm>
                <a:off x="0" y="0"/>
                <a:ext cx="362" cy="0"/>
              </a:xfrm>
              <a:prstGeom prst="line">
                <a:avLst/>
              </a:prstGeom>
              <a:noFill/>
              <a:ln w="28575">
                <a:solidFill>
                  <a:srgbClr val="FF00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 name="Line 15"/>
              <p:cNvSpPr>
                <a:spLocks noChangeShapeType="1"/>
              </p:cNvSpPr>
              <p:nvPr/>
            </p:nvSpPr>
            <p:spPr bwMode="auto">
              <a:xfrm>
                <a:off x="67" y="100"/>
                <a:ext cx="230" cy="0"/>
              </a:xfrm>
              <a:prstGeom prst="line">
                <a:avLst/>
              </a:prstGeom>
              <a:noFill/>
              <a:ln w="57150">
                <a:solidFill>
                  <a:srgbClr val="FF0000"/>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54308" name="Group 16"/>
            <p:cNvGrpSpPr/>
            <p:nvPr/>
          </p:nvGrpSpPr>
          <p:grpSpPr bwMode="auto">
            <a:xfrm>
              <a:off x="2642" y="1268"/>
              <a:ext cx="353" cy="278"/>
              <a:chOff x="0" y="0"/>
              <a:chExt cx="365" cy="278"/>
            </a:xfrm>
          </p:grpSpPr>
          <p:grpSp>
            <p:nvGrpSpPr>
              <p:cNvPr id="6" name="Group 17"/>
              <p:cNvGrpSpPr/>
              <p:nvPr/>
            </p:nvGrpSpPr>
            <p:grpSpPr bwMode="auto">
              <a:xfrm>
                <a:off x="3" y="0"/>
                <a:ext cx="362" cy="100"/>
                <a:chOff x="0" y="0"/>
                <a:chExt cx="362" cy="100"/>
              </a:xfrm>
            </p:grpSpPr>
            <p:sp>
              <p:nvSpPr>
                <p:cNvPr id="7" name="Line 18"/>
                <p:cNvSpPr>
                  <a:spLocks noChangeShapeType="1"/>
                </p:cNvSpPr>
                <p:nvPr/>
              </p:nvSpPr>
              <p:spPr bwMode="auto">
                <a:xfrm>
                  <a:off x="0" y="0"/>
                  <a:ext cx="362" cy="0"/>
                </a:xfrm>
                <a:prstGeom prst="line">
                  <a:avLst/>
                </a:prstGeom>
                <a:noFill/>
                <a:ln w="28575">
                  <a:solidFill>
                    <a:srgbClr val="FF00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4386" name="Line 19"/>
                <p:cNvSpPr>
                  <a:spLocks noChangeShapeType="1"/>
                </p:cNvSpPr>
                <p:nvPr/>
              </p:nvSpPr>
              <p:spPr bwMode="auto">
                <a:xfrm>
                  <a:off x="67" y="100"/>
                  <a:ext cx="230" cy="0"/>
                </a:xfrm>
                <a:prstGeom prst="line">
                  <a:avLst/>
                </a:prstGeom>
                <a:noFill/>
                <a:ln w="57150">
                  <a:solidFill>
                    <a:srgbClr val="FF0000"/>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0" name="Group 20"/>
              <p:cNvGrpSpPr/>
              <p:nvPr/>
            </p:nvGrpSpPr>
            <p:grpSpPr bwMode="auto">
              <a:xfrm>
                <a:off x="0" y="178"/>
                <a:ext cx="362" cy="100"/>
                <a:chOff x="0" y="0"/>
                <a:chExt cx="362" cy="100"/>
              </a:xfrm>
            </p:grpSpPr>
            <p:sp>
              <p:nvSpPr>
                <p:cNvPr id="54383" name="Line 21"/>
                <p:cNvSpPr>
                  <a:spLocks noChangeShapeType="1"/>
                </p:cNvSpPr>
                <p:nvPr/>
              </p:nvSpPr>
              <p:spPr bwMode="auto">
                <a:xfrm>
                  <a:off x="0" y="0"/>
                  <a:ext cx="362" cy="0"/>
                </a:xfrm>
                <a:prstGeom prst="line">
                  <a:avLst/>
                </a:prstGeom>
                <a:noFill/>
                <a:ln w="28575">
                  <a:solidFill>
                    <a:srgbClr val="FF00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 name="Line 22"/>
                <p:cNvSpPr>
                  <a:spLocks noChangeShapeType="1"/>
                </p:cNvSpPr>
                <p:nvPr/>
              </p:nvSpPr>
              <p:spPr bwMode="auto">
                <a:xfrm>
                  <a:off x="67" y="100"/>
                  <a:ext cx="230" cy="0"/>
                </a:xfrm>
                <a:prstGeom prst="line">
                  <a:avLst/>
                </a:prstGeom>
                <a:noFill/>
                <a:ln w="57150">
                  <a:solidFill>
                    <a:srgbClr val="FF0000"/>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grpSp>
        <p:sp>
          <p:nvSpPr>
            <p:cNvPr id="54309" name="Rectangle 23"/>
            <p:cNvSpPr>
              <a:spLocks noChangeArrowheads="1"/>
            </p:cNvSpPr>
            <p:nvPr/>
          </p:nvSpPr>
          <p:spPr bwMode="auto">
            <a:xfrm>
              <a:off x="2750" y="429"/>
              <a:ext cx="108" cy="332"/>
            </a:xfrm>
            <a:prstGeom prst="rect">
              <a:avLst/>
            </a:prstGeom>
            <a:solidFill>
              <a:schemeClr val="accent1"/>
            </a:solidFill>
            <a:ln w="2857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4310" name="Oval 24"/>
            <p:cNvSpPr>
              <a:spLocks noChangeArrowheads="1"/>
            </p:cNvSpPr>
            <p:nvPr/>
          </p:nvSpPr>
          <p:spPr bwMode="auto">
            <a:xfrm>
              <a:off x="1373" y="2109"/>
              <a:ext cx="70" cy="72"/>
            </a:xfrm>
            <a:prstGeom prst="ellipse">
              <a:avLst/>
            </a:prstGeom>
            <a:solidFill>
              <a:srgbClr val="FF9900"/>
            </a:solidFill>
            <a:ln w="9525">
              <a:solidFill>
                <a:srgbClr val="FF0000"/>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4311" name="Oval 25"/>
            <p:cNvSpPr>
              <a:spLocks noChangeArrowheads="1"/>
            </p:cNvSpPr>
            <p:nvPr/>
          </p:nvSpPr>
          <p:spPr bwMode="auto">
            <a:xfrm>
              <a:off x="1466" y="2205"/>
              <a:ext cx="70" cy="72"/>
            </a:xfrm>
            <a:prstGeom prst="ellipse">
              <a:avLst/>
            </a:prstGeom>
            <a:solidFill>
              <a:srgbClr val="FF9900"/>
            </a:solidFill>
            <a:ln w="9525">
              <a:solidFill>
                <a:srgbClr val="FF0000"/>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4312" name="Oval 26"/>
            <p:cNvSpPr>
              <a:spLocks noChangeArrowheads="1"/>
            </p:cNvSpPr>
            <p:nvPr/>
          </p:nvSpPr>
          <p:spPr bwMode="auto">
            <a:xfrm>
              <a:off x="1622" y="1922"/>
              <a:ext cx="71" cy="72"/>
            </a:xfrm>
            <a:prstGeom prst="ellipse">
              <a:avLst/>
            </a:prstGeom>
            <a:solidFill>
              <a:srgbClr val="FF9900"/>
            </a:solidFill>
            <a:ln w="9525">
              <a:solidFill>
                <a:srgbClr val="FF0000"/>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4313" name="Oval 27"/>
            <p:cNvSpPr>
              <a:spLocks noChangeArrowheads="1"/>
            </p:cNvSpPr>
            <p:nvPr/>
          </p:nvSpPr>
          <p:spPr bwMode="auto">
            <a:xfrm>
              <a:off x="1970" y="1936"/>
              <a:ext cx="71" cy="72"/>
            </a:xfrm>
            <a:prstGeom prst="ellipse">
              <a:avLst/>
            </a:prstGeom>
            <a:solidFill>
              <a:srgbClr val="FF9900"/>
            </a:solidFill>
            <a:ln w="9525">
              <a:solidFill>
                <a:srgbClr val="FF0000"/>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4314" name="Oval 28"/>
            <p:cNvSpPr>
              <a:spLocks noChangeArrowheads="1"/>
            </p:cNvSpPr>
            <p:nvPr/>
          </p:nvSpPr>
          <p:spPr bwMode="auto">
            <a:xfrm>
              <a:off x="1394" y="1917"/>
              <a:ext cx="71" cy="72"/>
            </a:xfrm>
            <a:prstGeom prst="ellipse">
              <a:avLst/>
            </a:prstGeom>
            <a:solidFill>
              <a:srgbClr val="FF9900"/>
            </a:solidFill>
            <a:ln w="9525">
              <a:solidFill>
                <a:srgbClr val="FF0000"/>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4315" name="Oval 29"/>
            <p:cNvSpPr>
              <a:spLocks noChangeArrowheads="1"/>
            </p:cNvSpPr>
            <p:nvPr/>
          </p:nvSpPr>
          <p:spPr bwMode="auto">
            <a:xfrm>
              <a:off x="1726" y="1996"/>
              <a:ext cx="71" cy="72"/>
            </a:xfrm>
            <a:prstGeom prst="ellipse">
              <a:avLst/>
            </a:prstGeom>
            <a:solidFill>
              <a:srgbClr val="FF9900"/>
            </a:solidFill>
            <a:ln w="9525">
              <a:solidFill>
                <a:srgbClr val="FF0000"/>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4316" name="Oval 30"/>
            <p:cNvSpPr>
              <a:spLocks noChangeArrowheads="1"/>
            </p:cNvSpPr>
            <p:nvPr/>
          </p:nvSpPr>
          <p:spPr bwMode="auto">
            <a:xfrm>
              <a:off x="1676" y="2159"/>
              <a:ext cx="70" cy="72"/>
            </a:xfrm>
            <a:prstGeom prst="ellipse">
              <a:avLst/>
            </a:prstGeom>
            <a:solidFill>
              <a:srgbClr val="FF9900"/>
            </a:solidFill>
            <a:ln w="9525">
              <a:solidFill>
                <a:srgbClr val="FF0000"/>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4317" name="Oval 31"/>
            <p:cNvSpPr>
              <a:spLocks noChangeArrowheads="1"/>
            </p:cNvSpPr>
            <p:nvPr/>
          </p:nvSpPr>
          <p:spPr bwMode="auto">
            <a:xfrm>
              <a:off x="1561" y="2057"/>
              <a:ext cx="71" cy="72"/>
            </a:xfrm>
            <a:prstGeom prst="ellipse">
              <a:avLst/>
            </a:prstGeom>
            <a:solidFill>
              <a:srgbClr val="FF9900"/>
            </a:solidFill>
            <a:ln w="9525">
              <a:solidFill>
                <a:srgbClr val="FF0000"/>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4318" name="Oval 32"/>
            <p:cNvSpPr>
              <a:spLocks noChangeArrowheads="1"/>
            </p:cNvSpPr>
            <p:nvPr/>
          </p:nvSpPr>
          <p:spPr bwMode="auto">
            <a:xfrm>
              <a:off x="1813" y="2137"/>
              <a:ext cx="71" cy="72"/>
            </a:xfrm>
            <a:prstGeom prst="ellipse">
              <a:avLst/>
            </a:prstGeom>
            <a:solidFill>
              <a:srgbClr val="FF9900"/>
            </a:solidFill>
            <a:ln w="9525">
              <a:solidFill>
                <a:srgbClr val="FF0000"/>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4319" name="Oval 33"/>
            <p:cNvSpPr>
              <a:spLocks noChangeArrowheads="1"/>
            </p:cNvSpPr>
            <p:nvPr/>
          </p:nvSpPr>
          <p:spPr bwMode="auto">
            <a:xfrm>
              <a:off x="1954" y="2133"/>
              <a:ext cx="71" cy="72"/>
            </a:xfrm>
            <a:prstGeom prst="ellipse">
              <a:avLst/>
            </a:prstGeom>
            <a:solidFill>
              <a:srgbClr val="FF9900"/>
            </a:solidFill>
            <a:ln w="9525">
              <a:solidFill>
                <a:srgbClr val="FF0000"/>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4320" name="Oval 34"/>
            <p:cNvSpPr>
              <a:spLocks noChangeArrowheads="1"/>
            </p:cNvSpPr>
            <p:nvPr/>
          </p:nvSpPr>
          <p:spPr bwMode="auto">
            <a:xfrm>
              <a:off x="2079" y="2131"/>
              <a:ext cx="71" cy="72"/>
            </a:xfrm>
            <a:prstGeom prst="ellipse">
              <a:avLst/>
            </a:prstGeom>
            <a:solidFill>
              <a:srgbClr val="FF9900"/>
            </a:solidFill>
            <a:ln w="9525">
              <a:solidFill>
                <a:srgbClr val="FF0000"/>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4321" name="Oval 35"/>
            <p:cNvSpPr>
              <a:spLocks noChangeArrowheads="1"/>
            </p:cNvSpPr>
            <p:nvPr/>
          </p:nvSpPr>
          <p:spPr bwMode="auto">
            <a:xfrm>
              <a:off x="1510" y="1857"/>
              <a:ext cx="71" cy="72"/>
            </a:xfrm>
            <a:prstGeom prst="ellipse">
              <a:avLst/>
            </a:prstGeom>
            <a:solidFill>
              <a:srgbClr val="FF9900"/>
            </a:solidFill>
            <a:ln w="9525">
              <a:solidFill>
                <a:srgbClr val="FF0000"/>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4322" name="Oval 36"/>
            <p:cNvSpPr>
              <a:spLocks noChangeArrowheads="1"/>
            </p:cNvSpPr>
            <p:nvPr/>
          </p:nvSpPr>
          <p:spPr bwMode="auto">
            <a:xfrm>
              <a:off x="1301" y="2216"/>
              <a:ext cx="71" cy="72"/>
            </a:xfrm>
            <a:prstGeom prst="ellipse">
              <a:avLst/>
            </a:prstGeom>
            <a:solidFill>
              <a:srgbClr val="FF9900"/>
            </a:solidFill>
            <a:ln w="9525">
              <a:solidFill>
                <a:srgbClr val="FF0000"/>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4323" name="Oval 37"/>
            <p:cNvSpPr>
              <a:spLocks noChangeArrowheads="1"/>
            </p:cNvSpPr>
            <p:nvPr/>
          </p:nvSpPr>
          <p:spPr bwMode="auto">
            <a:xfrm>
              <a:off x="1282" y="1999"/>
              <a:ext cx="70" cy="72"/>
            </a:xfrm>
            <a:prstGeom prst="ellipse">
              <a:avLst/>
            </a:prstGeom>
            <a:solidFill>
              <a:srgbClr val="FF9900"/>
            </a:solidFill>
            <a:ln w="9525">
              <a:solidFill>
                <a:srgbClr val="FF0000"/>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4324" name="Oval 38"/>
            <p:cNvSpPr>
              <a:spLocks noChangeArrowheads="1"/>
            </p:cNvSpPr>
            <p:nvPr/>
          </p:nvSpPr>
          <p:spPr bwMode="auto">
            <a:xfrm>
              <a:off x="1853" y="1930"/>
              <a:ext cx="70" cy="72"/>
            </a:xfrm>
            <a:prstGeom prst="ellipse">
              <a:avLst/>
            </a:prstGeom>
            <a:solidFill>
              <a:srgbClr val="FF9900"/>
            </a:solidFill>
            <a:ln w="9525">
              <a:solidFill>
                <a:srgbClr val="FF0000"/>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4325" name="Oval 39"/>
            <p:cNvSpPr>
              <a:spLocks noChangeArrowheads="1"/>
            </p:cNvSpPr>
            <p:nvPr/>
          </p:nvSpPr>
          <p:spPr bwMode="auto">
            <a:xfrm>
              <a:off x="2121" y="1944"/>
              <a:ext cx="71" cy="72"/>
            </a:xfrm>
            <a:prstGeom prst="ellipse">
              <a:avLst/>
            </a:prstGeom>
            <a:solidFill>
              <a:srgbClr val="FF9900"/>
            </a:solidFill>
            <a:ln w="9525">
              <a:solidFill>
                <a:srgbClr val="FF0000"/>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4326" name="Oval 40"/>
            <p:cNvSpPr>
              <a:spLocks noChangeArrowheads="1"/>
            </p:cNvSpPr>
            <p:nvPr/>
          </p:nvSpPr>
          <p:spPr bwMode="auto">
            <a:xfrm>
              <a:off x="1877" y="1773"/>
              <a:ext cx="71" cy="72"/>
            </a:xfrm>
            <a:prstGeom prst="ellipse">
              <a:avLst/>
            </a:prstGeom>
            <a:solidFill>
              <a:srgbClr val="FF9900"/>
            </a:solidFill>
            <a:ln w="9525">
              <a:solidFill>
                <a:srgbClr val="FF0000"/>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4327" name="Oval 41"/>
            <p:cNvSpPr>
              <a:spLocks noChangeArrowheads="1"/>
            </p:cNvSpPr>
            <p:nvPr/>
          </p:nvSpPr>
          <p:spPr bwMode="auto">
            <a:xfrm>
              <a:off x="2002" y="586"/>
              <a:ext cx="70" cy="72"/>
            </a:xfrm>
            <a:prstGeom prst="ellipse">
              <a:avLst/>
            </a:prstGeom>
            <a:solidFill>
              <a:srgbClr val="FF9900"/>
            </a:solidFill>
            <a:ln w="9525">
              <a:solidFill>
                <a:srgbClr val="FF0000"/>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4328" name="Oval 42"/>
            <p:cNvSpPr>
              <a:spLocks noChangeArrowheads="1"/>
            </p:cNvSpPr>
            <p:nvPr/>
          </p:nvSpPr>
          <p:spPr bwMode="auto">
            <a:xfrm>
              <a:off x="1553" y="864"/>
              <a:ext cx="70" cy="72"/>
            </a:xfrm>
            <a:prstGeom prst="ellipse">
              <a:avLst/>
            </a:prstGeom>
            <a:solidFill>
              <a:srgbClr val="FF9900"/>
            </a:solidFill>
            <a:ln w="9525">
              <a:solidFill>
                <a:srgbClr val="FF0000"/>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4329" name="Oval 43"/>
            <p:cNvSpPr>
              <a:spLocks noChangeArrowheads="1"/>
            </p:cNvSpPr>
            <p:nvPr/>
          </p:nvSpPr>
          <p:spPr bwMode="auto">
            <a:xfrm>
              <a:off x="1837" y="878"/>
              <a:ext cx="71" cy="72"/>
            </a:xfrm>
            <a:prstGeom prst="ellipse">
              <a:avLst/>
            </a:prstGeom>
            <a:solidFill>
              <a:srgbClr val="FF9900"/>
            </a:solidFill>
            <a:ln w="9525">
              <a:solidFill>
                <a:srgbClr val="FF0000"/>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4330" name="Oval 44"/>
            <p:cNvSpPr>
              <a:spLocks noChangeArrowheads="1"/>
            </p:cNvSpPr>
            <p:nvPr/>
          </p:nvSpPr>
          <p:spPr bwMode="auto">
            <a:xfrm>
              <a:off x="1595" y="594"/>
              <a:ext cx="71" cy="72"/>
            </a:xfrm>
            <a:prstGeom prst="ellipse">
              <a:avLst/>
            </a:prstGeom>
            <a:solidFill>
              <a:srgbClr val="FF9900"/>
            </a:solidFill>
            <a:ln w="9525">
              <a:solidFill>
                <a:srgbClr val="FF0000"/>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4331" name="Oval 45"/>
            <p:cNvSpPr>
              <a:spLocks noChangeArrowheads="1"/>
            </p:cNvSpPr>
            <p:nvPr/>
          </p:nvSpPr>
          <p:spPr bwMode="auto">
            <a:xfrm>
              <a:off x="1306" y="625"/>
              <a:ext cx="70" cy="72"/>
            </a:xfrm>
            <a:prstGeom prst="ellipse">
              <a:avLst/>
            </a:prstGeom>
            <a:solidFill>
              <a:srgbClr val="FF9900"/>
            </a:solidFill>
            <a:ln w="9525">
              <a:solidFill>
                <a:srgbClr val="FF0000"/>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4332" name="Oval 46"/>
            <p:cNvSpPr>
              <a:spLocks noChangeArrowheads="1"/>
            </p:cNvSpPr>
            <p:nvPr/>
          </p:nvSpPr>
          <p:spPr bwMode="auto">
            <a:xfrm>
              <a:off x="1383" y="1297"/>
              <a:ext cx="71" cy="72"/>
            </a:xfrm>
            <a:prstGeom prst="ellipse">
              <a:avLst/>
            </a:prstGeom>
            <a:solidFill>
              <a:srgbClr val="FF9900"/>
            </a:solidFill>
            <a:ln w="9525">
              <a:solidFill>
                <a:srgbClr val="FF0000"/>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4333" name="Oval 47"/>
            <p:cNvSpPr>
              <a:spLocks noChangeArrowheads="1"/>
            </p:cNvSpPr>
            <p:nvPr/>
          </p:nvSpPr>
          <p:spPr bwMode="auto">
            <a:xfrm>
              <a:off x="1287" y="1379"/>
              <a:ext cx="88" cy="89"/>
            </a:xfrm>
            <a:prstGeom prst="ellipse">
              <a:avLst/>
            </a:prstGeom>
            <a:solidFill>
              <a:srgbClr val="CCFFCC"/>
            </a:solidFill>
            <a:ln w="9525">
              <a:solidFill>
                <a:srgbClr val="FF0000"/>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4334" name="Oval 48"/>
            <p:cNvSpPr>
              <a:spLocks noChangeArrowheads="1"/>
            </p:cNvSpPr>
            <p:nvPr/>
          </p:nvSpPr>
          <p:spPr bwMode="auto">
            <a:xfrm>
              <a:off x="1571" y="1359"/>
              <a:ext cx="72" cy="73"/>
            </a:xfrm>
            <a:prstGeom prst="ellipse">
              <a:avLst/>
            </a:prstGeom>
            <a:solidFill>
              <a:srgbClr val="CCFFCC"/>
            </a:solidFill>
            <a:ln w="9525">
              <a:solidFill>
                <a:srgbClr val="FF0000"/>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4335" name="Oval 49"/>
            <p:cNvSpPr>
              <a:spLocks noChangeArrowheads="1"/>
            </p:cNvSpPr>
            <p:nvPr/>
          </p:nvSpPr>
          <p:spPr bwMode="auto">
            <a:xfrm>
              <a:off x="2044" y="1354"/>
              <a:ext cx="71" cy="89"/>
            </a:xfrm>
            <a:prstGeom prst="ellipse">
              <a:avLst/>
            </a:prstGeom>
            <a:solidFill>
              <a:srgbClr val="CCFFCC"/>
            </a:solidFill>
            <a:ln w="9525">
              <a:solidFill>
                <a:srgbClr val="FF0000"/>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4336" name="Oval 50"/>
            <p:cNvSpPr>
              <a:spLocks noChangeArrowheads="1"/>
            </p:cNvSpPr>
            <p:nvPr/>
          </p:nvSpPr>
          <p:spPr bwMode="auto">
            <a:xfrm>
              <a:off x="1341" y="808"/>
              <a:ext cx="87" cy="89"/>
            </a:xfrm>
            <a:prstGeom prst="ellipse">
              <a:avLst/>
            </a:prstGeom>
            <a:solidFill>
              <a:srgbClr val="CCFFCC"/>
            </a:solidFill>
            <a:ln w="9525">
              <a:solidFill>
                <a:srgbClr val="FF0000"/>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4337" name="Oval 51"/>
            <p:cNvSpPr>
              <a:spLocks noChangeArrowheads="1"/>
            </p:cNvSpPr>
            <p:nvPr/>
          </p:nvSpPr>
          <p:spPr bwMode="auto">
            <a:xfrm>
              <a:off x="2101" y="1594"/>
              <a:ext cx="70" cy="72"/>
            </a:xfrm>
            <a:prstGeom prst="ellipse">
              <a:avLst/>
            </a:prstGeom>
            <a:solidFill>
              <a:srgbClr val="FF9900"/>
            </a:solidFill>
            <a:ln w="9525">
              <a:solidFill>
                <a:srgbClr val="FF0000"/>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4338" name="Oval 52"/>
            <p:cNvSpPr>
              <a:spLocks noChangeArrowheads="1"/>
            </p:cNvSpPr>
            <p:nvPr/>
          </p:nvSpPr>
          <p:spPr bwMode="auto">
            <a:xfrm>
              <a:off x="1348" y="1755"/>
              <a:ext cx="71" cy="72"/>
            </a:xfrm>
            <a:prstGeom prst="ellipse">
              <a:avLst/>
            </a:prstGeom>
            <a:solidFill>
              <a:srgbClr val="FF9900"/>
            </a:solidFill>
            <a:ln w="9525">
              <a:solidFill>
                <a:srgbClr val="FF0000"/>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4339" name="Oval 53"/>
            <p:cNvSpPr>
              <a:spLocks noChangeArrowheads="1"/>
            </p:cNvSpPr>
            <p:nvPr/>
          </p:nvSpPr>
          <p:spPr bwMode="auto">
            <a:xfrm>
              <a:off x="1968" y="1686"/>
              <a:ext cx="71" cy="72"/>
            </a:xfrm>
            <a:prstGeom prst="ellipse">
              <a:avLst/>
            </a:prstGeom>
            <a:solidFill>
              <a:srgbClr val="FF9900"/>
            </a:solidFill>
            <a:ln w="9525">
              <a:solidFill>
                <a:srgbClr val="FF0000"/>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4340" name="Oval 54"/>
            <p:cNvSpPr>
              <a:spLocks noChangeArrowheads="1"/>
            </p:cNvSpPr>
            <p:nvPr/>
          </p:nvSpPr>
          <p:spPr bwMode="auto">
            <a:xfrm>
              <a:off x="1694" y="1700"/>
              <a:ext cx="71" cy="72"/>
            </a:xfrm>
            <a:prstGeom prst="ellipse">
              <a:avLst/>
            </a:prstGeom>
            <a:solidFill>
              <a:srgbClr val="FF9900"/>
            </a:solidFill>
            <a:ln w="9525">
              <a:solidFill>
                <a:srgbClr val="FF0000"/>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4341" name="Oval 55"/>
            <p:cNvSpPr>
              <a:spLocks noChangeArrowheads="1"/>
            </p:cNvSpPr>
            <p:nvPr/>
          </p:nvSpPr>
          <p:spPr bwMode="auto">
            <a:xfrm>
              <a:off x="2058" y="1813"/>
              <a:ext cx="71" cy="72"/>
            </a:xfrm>
            <a:prstGeom prst="ellipse">
              <a:avLst/>
            </a:prstGeom>
            <a:solidFill>
              <a:srgbClr val="FF9900"/>
            </a:solidFill>
            <a:ln w="9525">
              <a:solidFill>
                <a:srgbClr val="FF0000"/>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4342" name="Oval 56"/>
            <p:cNvSpPr>
              <a:spLocks noChangeArrowheads="1"/>
            </p:cNvSpPr>
            <p:nvPr/>
          </p:nvSpPr>
          <p:spPr bwMode="auto">
            <a:xfrm>
              <a:off x="1466" y="1728"/>
              <a:ext cx="70" cy="72"/>
            </a:xfrm>
            <a:prstGeom prst="ellipse">
              <a:avLst/>
            </a:prstGeom>
            <a:solidFill>
              <a:srgbClr val="FF9900"/>
            </a:solidFill>
            <a:ln w="9525">
              <a:solidFill>
                <a:srgbClr val="FF0000"/>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4343" name="Oval 57"/>
            <p:cNvSpPr>
              <a:spLocks noChangeArrowheads="1"/>
            </p:cNvSpPr>
            <p:nvPr/>
          </p:nvSpPr>
          <p:spPr bwMode="auto">
            <a:xfrm>
              <a:off x="1431" y="1544"/>
              <a:ext cx="70" cy="72"/>
            </a:xfrm>
            <a:prstGeom prst="ellipse">
              <a:avLst/>
            </a:prstGeom>
            <a:solidFill>
              <a:srgbClr val="FF9900"/>
            </a:solidFill>
            <a:ln w="9525">
              <a:solidFill>
                <a:srgbClr val="FF0000"/>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4344" name="Oval 58"/>
            <p:cNvSpPr>
              <a:spLocks noChangeArrowheads="1"/>
            </p:cNvSpPr>
            <p:nvPr/>
          </p:nvSpPr>
          <p:spPr bwMode="auto">
            <a:xfrm>
              <a:off x="1285" y="1657"/>
              <a:ext cx="70" cy="72"/>
            </a:xfrm>
            <a:prstGeom prst="ellipse">
              <a:avLst/>
            </a:prstGeom>
            <a:solidFill>
              <a:srgbClr val="FF9900"/>
            </a:solidFill>
            <a:ln w="9525">
              <a:solidFill>
                <a:srgbClr val="FF0000"/>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4345" name="Oval 59"/>
            <p:cNvSpPr>
              <a:spLocks noChangeArrowheads="1"/>
            </p:cNvSpPr>
            <p:nvPr/>
          </p:nvSpPr>
          <p:spPr bwMode="auto">
            <a:xfrm>
              <a:off x="1766" y="1001"/>
              <a:ext cx="70" cy="72"/>
            </a:xfrm>
            <a:prstGeom prst="ellipse">
              <a:avLst/>
            </a:prstGeom>
            <a:solidFill>
              <a:srgbClr val="FF9900"/>
            </a:solidFill>
            <a:ln w="9525">
              <a:solidFill>
                <a:srgbClr val="FF0000"/>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4346" name="Oval 60"/>
            <p:cNvSpPr>
              <a:spLocks noChangeArrowheads="1"/>
            </p:cNvSpPr>
            <p:nvPr/>
          </p:nvSpPr>
          <p:spPr bwMode="auto">
            <a:xfrm>
              <a:off x="1397" y="1031"/>
              <a:ext cx="70" cy="72"/>
            </a:xfrm>
            <a:prstGeom prst="ellipse">
              <a:avLst/>
            </a:prstGeom>
            <a:solidFill>
              <a:srgbClr val="FF9900"/>
            </a:solidFill>
            <a:ln w="9525">
              <a:solidFill>
                <a:srgbClr val="FF0000"/>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4347" name="Oval 61"/>
            <p:cNvSpPr>
              <a:spLocks noChangeArrowheads="1"/>
            </p:cNvSpPr>
            <p:nvPr/>
          </p:nvSpPr>
          <p:spPr bwMode="auto">
            <a:xfrm>
              <a:off x="2015" y="1029"/>
              <a:ext cx="71" cy="72"/>
            </a:xfrm>
            <a:prstGeom prst="ellipse">
              <a:avLst/>
            </a:prstGeom>
            <a:solidFill>
              <a:srgbClr val="FF9900"/>
            </a:solidFill>
            <a:ln w="9525">
              <a:solidFill>
                <a:srgbClr val="FF0000"/>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4348" name="Line 62"/>
            <p:cNvSpPr>
              <a:spLocks noChangeShapeType="1"/>
            </p:cNvSpPr>
            <p:nvPr/>
          </p:nvSpPr>
          <p:spPr bwMode="auto">
            <a:xfrm rot="5400000">
              <a:off x="1554" y="2525"/>
              <a:ext cx="411" cy="0"/>
            </a:xfrm>
            <a:prstGeom prst="line">
              <a:avLst/>
            </a:prstGeom>
            <a:noFill/>
            <a:ln w="28575">
              <a:solidFill>
                <a:srgbClr val="9966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2" name="Text Box 63"/>
            <p:cNvSpPr txBox="1">
              <a:spLocks noChangeArrowheads="1"/>
            </p:cNvSpPr>
            <p:nvPr/>
          </p:nvSpPr>
          <p:spPr bwMode="auto">
            <a:xfrm>
              <a:off x="67" y="1600"/>
              <a:ext cx="413" cy="288"/>
            </a:xfrm>
            <a:prstGeom prst="rect">
              <a:avLst/>
            </a:prstGeom>
            <a:noFill/>
            <a:ln w="9525">
              <a:noFill/>
              <a:miter lim="800000"/>
            </a:ln>
            <a:effectLst/>
          </p:spPr>
          <p:txBody>
            <a:bodyPr>
              <a:spAutoFit/>
            </a:bodyPr>
            <a:lstStyle/>
            <a:p>
              <a:pPr algn="ctr">
                <a:spcBef>
                  <a:spcPct val="50000"/>
                </a:spcBef>
                <a:defRPr/>
              </a:pPr>
              <a:r>
                <a:rPr lang="zh-CN" altLang="zh-CN" sz="2400" b="1" i="1">
                  <a:solidFill>
                    <a:srgbClr val="FF0000"/>
                  </a:solidFill>
                  <a:effectLst>
                    <a:outerShdw blurRad="38100" dist="38100" dir="2700000" algn="tl">
                      <a:srgbClr val="C0C0C0"/>
                    </a:outerShdw>
                  </a:effectLst>
                  <a:latin typeface="Times New Roman" panose="02020603050405020304" pitchFamily="18" charset="0"/>
                </a:rPr>
                <a:t>R</a:t>
              </a:r>
              <a:r>
                <a:rPr lang="zh-CN" altLang="zh-CN" sz="2400" b="1" baseline="-25000">
                  <a:solidFill>
                    <a:srgbClr val="FF0000"/>
                  </a:solidFill>
                  <a:effectLst>
                    <a:outerShdw blurRad="38100" dist="38100" dir="2700000" algn="tl">
                      <a:srgbClr val="C0C0C0"/>
                    </a:outerShdw>
                  </a:effectLst>
                  <a:latin typeface="Times New Roman" panose="02020603050405020304" pitchFamily="18" charset="0"/>
                </a:rPr>
                <a:t>b</a:t>
              </a:r>
              <a:endParaRPr lang="zh-CN" altLang="zh-CN" sz="2400" b="1" baseline="-25000">
                <a:solidFill>
                  <a:srgbClr val="FF0000"/>
                </a:solidFill>
                <a:effectLst>
                  <a:outerShdw blurRad="38100" dist="38100" dir="2700000" algn="tl">
                    <a:srgbClr val="C0C0C0"/>
                  </a:outerShdw>
                </a:effectLst>
                <a:latin typeface="Times New Roman" panose="02020603050405020304" pitchFamily="18" charset="0"/>
              </a:endParaRPr>
            </a:p>
          </p:txBody>
        </p:sp>
        <p:sp>
          <p:nvSpPr>
            <p:cNvPr id="13" name="Text Box 64"/>
            <p:cNvSpPr txBox="1">
              <a:spLocks noChangeArrowheads="1"/>
            </p:cNvSpPr>
            <p:nvPr/>
          </p:nvSpPr>
          <p:spPr bwMode="auto">
            <a:xfrm>
              <a:off x="2807" y="461"/>
              <a:ext cx="414" cy="288"/>
            </a:xfrm>
            <a:prstGeom prst="rect">
              <a:avLst/>
            </a:prstGeom>
            <a:noFill/>
            <a:ln w="9525">
              <a:noFill/>
              <a:miter lim="800000"/>
            </a:ln>
            <a:effectLst/>
          </p:spPr>
          <p:txBody>
            <a:bodyPr>
              <a:spAutoFit/>
            </a:bodyPr>
            <a:lstStyle/>
            <a:p>
              <a:pPr algn="ctr">
                <a:spcBef>
                  <a:spcPct val="50000"/>
                </a:spcBef>
                <a:defRPr/>
              </a:pPr>
              <a:r>
                <a:rPr lang="zh-CN" altLang="zh-CN" sz="2400" b="1" i="1">
                  <a:solidFill>
                    <a:srgbClr val="FF0000"/>
                  </a:solidFill>
                  <a:effectLst>
                    <a:outerShdw blurRad="38100" dist="38100" dir="2700000" algn="tl">
                      <a:srgbClr val="C0C0C0"/>
                    </a:outerShdw>
                  </a:effectLst>
                  <a:latin typeface="Times New Roman" panose="02020603050405020304" pitchFamily="18" charset="0"/>
                </a:rPr>
                <a:t>R</a:t>
              </a:r>
              <a:r>
                <a:rPr lang="zh-CN" altLang="zh-CN" sz="2400" b="1" baseline="-25000">
                  <a:solidFill>
                    <a:srgbClr val="FF0000"/>
                  </a:solidFill>
                  <a:effectLst>
                    <a:outerShdw blurRad="38100" dist="38100" dir="2700000" algn="tl">
                      <a:srgbClr val="C0C0C0"/>
                    </a:outerShdw>
                  </a:effectLst>
                  <a:latin typeface="Times New Roman" panose="02020603050405020304" pitchFamily="18" charset="0"/>
                </a:rPr>
                <a:t>c</a:t>
              </a:r>
              <a:endParaRPr lang="zh-CN" altLang="zh-CN" sz="2400" b="1" baseline="-25000">
                <a:solidFill>
                  <a:srgbClr val="FF0000"/>
                </a:solidFill>
                <a:effectLst>
                  <a:outerShdw blurRad="38100" dist="38100" dir="2700000" algn="tl">
                    <a:srgbClr val="C0C0C0"/>
                  </a:outerShdw>
                </a:effectLst>
                <a:latin typeface="Times New Roman" panose="02020603050405020304" pitchFamily="18" charset="0"/>
              </a:endParaRPr>
            </a:p>
          </p:txBody>
        </p:sp>
        <p:sp>
          <p:nvSpPr>
            <p:cNvPr id="14" name="Text Box 65"/>
            <p:cNvSpPr txBox="1">
              <a:spLocks noChangeArrowheads="1"/>
            </p:cNvSpPr>
            <p:nvPr/>
          </p:nvSpPr>
          <p:spPr bwMode="auto">
            <a:xfrm>
              <a:off x="0" y="2058"/>
              <a:ext cx="413" cy="288"/>
            </a:xfrm>
            <a:prstGeom prst="rect">
              <a:avLst/>
            </a:prstGeom>
            <a:noFill/>
            <a:ln w="9525">
              <a:noFill/>
              <a:miter lim="800000"/>
            </a:ln>
            <a:effectLst/>
          </p:spPr>
          <p:txBody>
            <a:bodyPr>
              <a:spAutoFit/>
            </a:bodyPr>
            <a:lstStyle/>
            <a:p>
              <a:pPr algn="ctr">
                <a:spcBef>
                  <a:spcPct val="50000"/>
                </a:spcBef>
                <a:defRPr/>
              </a:pPr>
              <a:r>
                <a:rPr lang="zh-CN" altLang="zh-CN" sz="2400" b="1" i="1">
                  <a:solidFill>
                    <a:srgbClr val="FF0000"/>
                  </a:solidFill>
                  <a:effectLst>
                    <a:outerShdw blurRad="38100" dist="38100" dir="2700000" algn="tl">
                      <a:srgbClr val="C0C0C0"/>
                    </a:outerShdw>
                  </a:effectLst>
                  <a:latin typeface="Times New Roman" panose="02020603050405020304" pitchFamily="18" charset="0"/>
                </a:rPr>
                <a:t>E</a:t>
              </a:r>
              <a:r>
                <a:rPr lang="zh-CN" altLang="zh-CN" sz="2400" b="1" baseline="-25000">
                  <a:solidFill>
                    <a:srgbClr val="FF0000"/>
                  </a:solidFill>
                  <a:effectLst>
                    <a:outerShdw blurRad="38100" dist="38100" dir="2700000" algn="tl">
                      <a:srgbClr val="C0C0C0"/>
                    </a:outerShdw>
                  </a:effectLst>
                  <a:latin typeface="Times New Roman" panose="02020603050405020304" pitchFamily="18" charset="0"/>
                </a:rPr>
                <a:t>B</a:t>
              </a:r>
              <a:endParaRPr lang="zh-CN" altLang="zh-CN" sz="2400" b="1" baseline="-25000">
                <a:solidFill>
                  <a:srgbClr val="FF0000"/>
                </a:solidFill>
                <a:effectLst>
                  <a:outerShdw blurRad="38100" dist="38100" dir="2700000" algn="tl">
                    <a:srgbClr val="C0C0C0"/>
                  </a:outerShdw>
                </a:effectLst>
                <a:latin typeface="Times New Roman" panose="02020603050405020304" pitchFamily="18" charset="0"/>
              </a:endParaRPr>
            </a:p>
          </p:txBody>
        </p:sp>
        <p:sp>
          <p:nvSpPr>
            <p:cNvPr id="15" name="Text Box 66"/>
            <p:cNvSpPr txBox="1">
              <a:spLocks noChangeArrowheads="1"/>
            </p:cNvSpPr>
            <p:nvPr/>
          </p:nvSpPr>
          <p:spPr bwMode="auto">
            <a:xfrm>
              <a:off x="2945" y="1282"/>
              <a:ext cx="413" cy="288"/>
            </a:xfrm>
            <a:prstGeom prst="rect">
              <a:avLst/>
            </a:prstGeom>
            <a:noFill/>
            <a:ln w="9525">
              <a:noFill/>
              <a:miter lim="800000"/>
            </a:ln>
            <a:effectLst/>
          </p:spPr>
          <p:txBody>
            <a:bodyPr>
              <a:spAutoFit/>
            </a:bodyPr>
            <a:lstStyle/>
            <a:p>
              <a:pPr algn="ctr">
                <a:spcBef>
                  <a:spcPct val="50000"/>
                </a:spcBef>
                <a:defRPr/>
              </a:pPr>
              <a:r>
                <a:rPr lang="zh-CN" altLang="zh-CN" sz="2400" b="1" i="1">
                  <a:solidFill>
                    <a:srgbClr val="FF0000"/>
                  </a:solidFill>
                  <a:effectLst>
                    <a:outerShdw blurRad="38100" dist="38100" dir="2700000" algn="tl">
                      <a:srgbClr val="C0C0C0"/>
                    </a:outerShdw>
                  </a:effectLst>
                  <a:latin typeface="Times New Roman" panose="02020603050405020304" pitchFamily="18" charset="0"/>
                </a:rPr>
                <a:t>E</a:t>
              </a:r>
              <a:r>
                <a:rPr lang="zh-CN" altLang="zh-CN" sz="2400" b="1" baseline="-25000">
                  <a:solidFill>
                    <a:srgbClr val="FF0000"/>
                  </a:solidFill>
                  <a:effectLst>
                    <a:outerShdw blurRad="38100" dist="38100" dir="2700000" algn="tl">
                      <a:srgbClr val="C0C0C0"/>
                    </a:outerShdw>
                  </a:effectLst>
                  <a:latin typeface="Times New Roman" panose="02020603050405020304" pitchFamily="18" charset="0"/>
                </a:rPr>
                <a:t>C</a:t>
              </a:r>
              <a:endParaRPr lang="zh-CN" altLang="zh-CN" sz="2400" b="1" baseline="-25000">
                <a:solidFill>
                  <a:srgbClr val="FF0000"/>
                </a:solidFill>
                <a:effectLst>
                  <a:outerShdw blurRad="38100" dist="38100" dir="2700000" algn="tl">
                    <a:srgbClr val="C0C0C0"/>
                  </a:outerShdw>
                </a:effectLst>
                <a:latin typeface="Times New Roman" panose="02020603050405020304" pitchFamily="18" charset="0"/>
              </a:endParaRPr>
            </a:p>
          </p:txBody>
        </p:sp>
        <p:sp>
          <p:nvSpPr>
            <p:cNvPr id="16" name="Text Box 67"/>
            <p:cNvSpPr txBox="1">
              <a:spLocks noChangeArrowheads="1"/>
            </p:cNvSpPr>
            <p:nvPr/>
          </p:nvSpPr>
          <p:spPr bwMode="auto">
            <a:xfrm>
              <a:off x="1488" y="2359"/>
              <a:ext cx="297" cy="288"/>
            </a:xfrm>
            <a:prstGeom prst="rect">
              <a:avLst/>
            </a:prstGeom>
            <a:noFill/>
            <a:ln w="9525">
              <a:noFill/>
              <a:miter lim="800000"/>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zh-CN" sz="2400" b="1">
                  <a:solidFill>
                    <a:srgbClr val="FF0000"/>
                  </a:solidFill>
                  <a:effectLst>
                    <a:outerShdw blurRad="38100" dist="38100" dir="2700000" algn="tl">
                      <a:srgbClr val="C0C0C0"/>
                    </a:outerShdw>
                  </a:effectLst>
                  <a:latin typeface="Times New Roman" panose="02020603050405020304" pitchFamily="18" charset="0"/>
                </a:rPr>
                <a:t>e</a:t>
              </a:r>
              <a:endParaRPr lang="zh-CN" altLang="zh-CN" sz="2400" b="1">
                <a:solidFill>
                  <a:srgbClr val="FF0000"/>
                </a:solidFill>
                <a:effectLst>
                  <a:outerShdw blurRad="38100" dist="38100" dir="2700000" algn="tl">
                    <a:srgbClr val="C0C0C0"/>
                  </a:outerShdw>
                </a:effectLst>
                <a:latin typeface="Times New Roman" panose="02020603050405020304" pitchFamily="18" charset="0"/>
              </a:endParaRPr>
            </a:p>
          </p:txBody>
        </p:sp>
        <p:sp>
          <p:nvSpPr>
            <p:cNvPr id="17" name="Text Box 68"/>
            <p:cNvSpPr txBox="1">
              <a:spLocks noChangeArrowheads="1"/>
            </p:cNvSpPr>
            <p:nvPr/>
          </p:nvSpPr>
          <p:spPr bwMode="auto">
            <a:xfrm>
              <a:off x="1462" y="101"/>
              <a:ext cx="203" cy="288"/>
            </a:xfrm>
            <a:prstGeom prst="rect">
              <a:avLst/>
            </a:prstGeom>
            <a:noFill/>
            <a:ln w="9525">
              <a:noFill/>
              <a:miter lim="800000"/>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zh-CN" sz="2400" b="1">
                  <a:solidFill>
                    <a:srgbClr val="FF0000"/>
                  </a:solidFill>
                  <a:effectLst>
                    <a:outerShdw blurRad="38100" dist="38100" dir="2700000" algn="tl">
                      <a:srgbClr val="C0C0C0"/>
                    </a:outerShdw>
                  </a:effectLst>
                  <a:latin typeface="Times New Roman" panose="02020603050405020304" pitchFamily="18" charset="0"/>
                </a:rPr>
                <a:t>c</a:t>
              </a:r>
              <a:endParaRPr lang="zh-CN" altLang="zh-CN" sz="2400" b="1">
                <a:solidFill>
                  <a:srgbClr val="FF0000"/>
                </a:solidFill>
                <a:effectLst>
                  <a:outerShdw blurRad="38100" dist="38100" dir="2700000" algn="tl">
                    <a:srgbClr val="C0C0C0"/>
                  </a:outerShdw>
                </a:effectLst>
                <a:latin typeface="Times New Roman" panose="02020603050405020304" pitchFamily="18" charset="0"/>
              </a:endParaRPr>
            </a:p>
          </p:txBody>
        </p:sp>
        <p:sp>
          <p:nvSpPr>
            <p:cNvPr id="18" name="Text Box 69"/>
            <p:cNvSpPr txBox="1">
              <a:spLocks noChangeArrowheads="1"/>
            </p:cNvSpPr>
            <p:nvPr/>
          </p:nvSpPr>
          <p:spPr bwMode="auto">
            <a:xfrm>
              <a:off x="869" y="1381"/>
              <a:ext cx="204" cy="288"/>
            </a:xfrm>
            <a:prstGeom prst="rect">
              <a:avLst/>
            </a:prstGeom>
            <a:noFill/>
            <a:ln w="9525">
              <a:noFill/>
              <a:miter lim="800000"/>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zh-CN" sz="2400" b="1">
                  <a:solidFill>
                    <a:srgbClr val="FF0000"/>
                  </a:solidFill>
                  <a:effectLst>
                    <a:outerShdw blurRad="38100" dist="38100" dir="2700000" algn="tl">
                      <a:srgbClr val="C0C0C0"/>
                    </a:outerShdw>
                  </a:effectLst>
                  <a:latin typeface="Times New Roman" panose="02020603050405020304" pitchFamily="18" charset="0"/>
                </a:rPr>
                <a:t>b</a:t>
              </a:r>
              <a:endParaRPr lang="zh-CN" altLang="zh-CN" sz="2400" b="1">
                <a:solidFill>
                  <a:srgbClr val="FF0000"/>
                </a:solidFill>
                <a:effectLst>
                  <a:outerShdw blurRad="38100" dist="38100" dir="2700000" algn="tl">
                    <a:srgbClr val="C0C0C0"/>
                  </a:outerShdw>
                </a:effectLst>
                <a:latin typeface="Times New Roman" panose="02020603050405020304" pitchFamily="18" charset="0"/>
              </a:endParaRPr>
            </a:p>
          </p:txBody>
        </p:sp>
        <p:sp>
          <p:nvSpPr>
            <p:cNvPr id="54356" name="Line 70"/>
            <p:cNvSpPr>
              <a:spLocks noChangeShapeType="1"/>
            </p:cNvSpPr>
            <p:nvPr/>
          </p:nvSpPr>
          <p:spPr bwMode="auto">
            <a:xfrm>
              <a:off x="1633" y="545"/>
              <a:ext cx="0" cy="846"/>
            </a:xfrm>
            <a:prstGeom prst="line">
              <a:avLst/>
            </a:prstGeom>
            <a:noFill/>
            <a:ln w="28575">
              <a:solidFill>
                <a:srgbClr val="FFFFCC"/>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4357" name="Line 71"/>
            <p:cNvSpPr>
              <a:spLocks noChangeShapeType="1"/>
            </p:cNvSpPr>
            <p:nvPr/>
          </p:nvSpPr>
          <p:spPr bwMode="auto">
            <a:xfrm>
              <a:off x="1859" y="542"/>
              <a:ext cx="0" cy="1396"/>
            </a:xfrm>
            <a:prstGeom prst="line">
              <a:avLst/>
            </a:prstGeom>
            <a:noFill/>
            <a:ln w="28575">
              <a:solidFill>
                <a:srgbClr val="FFFFCC"/>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4358" name="Line 72"/>
            <p:cNvSpPr>
              <a:spLocks noChangeShapeType="1"/>
            </p:cNvSpPr>
            <p:nvPr/>
          </p:nvSpPr>
          <p:spPr bwMode="auto">
            <a:xfrm>
              <a:off x="1377" y="1243"/>
              <a:ext cx="256" cy="148"/>
            </a:xfrm>
            <a:prstGeom prst="line">
              <a:avLst/>
            </a:prstGeom>
            <a:noFill/>
            <a:ln w="28575">
              <a:solidFill>
                <a:srgbClr val="FFFFCC"/>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4359" name="Line 73"/>
            <p:cNvSpPr>
              <a:spLocks noChangeShapeType="1"/>
            </p:cNvSpPr>
            <p:nvPr/>
          </p:nvSpPr>
          <p:spPr bwMode="auto">
            <a:xfrm>
              <a:off x="1349" y="1337"/>
              <a:ext cx="156" cy="109"/>
            </a:xfrm>
            <a:prstGeom prst="line">
              <a:avLst/>
            </a:prstGeom>
            <a:noFill/>
            <a:ln w="28575">
              <a:solidFill>
                <a:srgbClr val="FFFFCC"/>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4360" name="Line 74"/>
            <p:cNvSpPr>
              <a:spLocks noChangeShapeType="1"/>
            </p:cNvSpPr>
            <p:nvPr/>
          </p:nvSpPr>
          <p:spPr bwMode="auto">
            <a:xfrm>
              <a:off x="1562" y="1539"/>
              <a:ext cx="0" cy="403"/>
            </a:xfrm>
            <a:prstGeom prst="line">
              <a:avLst/>
            </a:prstGeom>
            <a:noFill/>
            <a:ln w="28575">
              <a:solidFill>
                <a:srgbClr val="FFFFCC"/>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4361" name="未知"/>
            <p:cNvSpPr/>
            <p:nvPr/>
          </p:nvSpPr>
          <p:spPr bwMode="auto">
            <a:xfrm>
              <a:off x="1462" y="1417"/>
              <a:ext cx="102" cy="162"/>
            </a:xfrm>
            <a:custGeom>
              <a:avLst/>
              <a:gdLst>
                <a:gd name="T0" fmla="*/ 0 w 118"/>
                <a:gd name="T1" fmla="*/ 0 h 198"/>
                <a:gd name="T2" fmla="*/ 99 w 118"/>
                <a:gd name="T3" fmla="*/ 49 h 198"/>
                <a:gd name="T4" fmla="*/ 116 w 118"/>
                <a:gd name="T5" fmla="*/ 198 h 198"/>
                <a:gd name="T6" fmla="*/ 0 60000 65536"/>
                <a:gd name="T7" fmla="*/ 0 60000 65536"/>
                <a:gd name="T8" fmla="*/ 0 60000 65536"/>
                <a:gd name="T9" fmla="*/ 0 w 118"/>
                <a:gd name="T10" fmla="*/ 0 h 198"/>
                <a:gd name="T11" fmla="*/ 118 w 118"/>
                <a:gd name="T12" fmla="*/ 198 h 198"/>
              </a:gdLst>
              <a:ahLst/>
              <a:cxnLst>
                <a:cxn ang="T6">
                  <a:pos x="T0" y="T1"/>
                </a:cxn>
                <a:cxn ang="T7">
                  <a:pos x="T2" y="T3"/>
                </a:cxn>
                <a:cxn ang="T8">
                  <a:pos x="T4" y="T5"/>
                </a:cxn>
              </a:cxnLst>
              <a:rect l="T9" t="T10" r="T11" b="T12"/>
              <a:pathLst>
                <a:path w="118" h="198">
                  <a:moveTo>
                    <a:pt x="0" y="0"/>
                  </a:moveTo>
                  <a:cubicBezTo>
                    <a:pt x="40" y="8"/>
                    <a:pt x="80" y="16"/>
                    <a:pt x="99" y="49"/>
                  </a:cubicBezTo>
                  <a:cubicBezTo>
                    <a:pt x="118" y="82"/>
                    <a:pt x="117" y="140"/>
                    <a:pt x="116" y="198"/>
                  </a:cubicBezTo>
                </a:path>
              </a:pathLst>
            </a:custGeom>
            <a:solidFill>
              <a:srgbClr val="FFFFCC"/>
            </a:solidFill>
            <a:ln w="28575" cap="flat" cmpd="sng">
              <a:solidFill>
                <a:srgbClr val="FFFFCC"/>
              </a:solidFill>
              <a:round/>
            </a:ln>
          </p:spPr>
          <p:txBody>
            <a:bodyPr wrap="none" anchor="ctr"/>
            <a:lstStyle/>
            <a:p>
              <a:endParaRPr lang="zh-CN" altLang="en-US"/>
            </a:p>
          </p:txBody>
        </p:sp>
        <p:sp>
          <p:nvSpPr>
            <p:cNvPr id="54362" name="Line 76"/>
            <p:cNvSpPr>
              <a:spLocks noChangeShapeType="1"/>
            </p:cNvSpPr>
            <p:nvPr/>
          </p:nvSpPr>
          <p:spPr bwMode="auto">
            <a:xfrm>
              <a:off x="1861" y="1941"/>
              <a:ext cx="142" cy="0"/>
            </a:xfrm>
            <a:prstGeom prst="line">
              <a:avLst/>
            </a:prstGeom>
            <a:noFill/>
            <a:ln w="28575">
              <a:solidFill>
                <a:srgbClr val="FFFFCC"/>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4363" name="Line 77"/>
            <p:cNvSpPr>
              <a:spLocks noChangeShapeType="1"/>
            </p:cNvSpPr>
            <p:nvPr/>
          </p:nvSpPr>
          <p:spPr bwMode="auto">
            <a:xfrm>
              <a:off x="1432" y="1924"/>
              <a:ext cx="142" cy="0"/>
            </a:xfrm>
            <a:prstGeom prst="line">
              <a:avLst/>
            </a:prstGeom>
            <a:noFill/>
            <a:ln w="28575">
              <a:solidFill>
                <a:srgbClr val="FFFFCC"/>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4364" name="Line 78"/>
            <p:cNvSpPr>
              <a:spLocks noChangeShapeType="1"/>
            </p:cNvSpPr>
            <p:nvPr/>
          </p:nvSpPr>
          <p:spPr bwMode="auto">
            <a:xfrm>
              <a:off x="1633" y="531"/>
              <a:ext cx="114" cy="148"/>
            </a:xfrm>
            <a:prstGeom prst="line">
              <a:avLst/>
            </a:prstGeom>
            <a:noFill/>
            <a:ln w="28575">
              <a:solidFill>
                <a:srgbClr val="FFFFCC"/>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4365" name="Line 79"/>
            <p:cNvSpPr>
              <a:spLocks noChangeShapeType="1"/>
            </p:cNvSpPr>
            <p:nvPr/>
          </p:nvSpPr>
          <p:spPr bwMode="auto">
            <a:xfrm flipH="1">
              <a:off x="1733" y="545"/>
              <a:ext cx="128" cy="134"/>
            </a:xfrm>
            <a:prstGeom prst="line">
              <a:avLst/>
            </a:prstGeom>
            <a:noFill/>
            <a:ln w="28575">
              <a:solidFill>
                <a:srgbClr val="FFFFCC"/>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4366" name="Line 80"/>
            <p:cNvSpPr>
              <a:spLocks noChangeShapeType="1"/>
            </p:cNvSpPr>
            <p:nvPr/>
          </p:nvSpPr>
          <p:spPr bwMode="auto">
            <a:xfrm>
              <a:off x="1434" y="1928"/>
              <a:ext cx="299" cy="282"/>
            </a:xfrm>
            <a:prstGeom prst="line">
              <a:avLst/>
            </a:prstGeom>
            <a:noFill/>
            <a:ln w="28575">
              <a:solidFill>
                <a:srgbClr val="FFFFCC"/>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 name="Line 81"/>
            <p:cNvSpPr>
              <a:spLocks noChangeShapeType="1"/>
            </p:cNvSpPr>
            <p:nvPr/>
          </p:nvSpPr>
          <p:spPr bwMode="auto">
            <a:xfrm flipH="1">
              <a:off x="1719" y="1941"/>
              <a:ext cx="284" cy="269"/>
            </a:xfrm>
            <a:prstGeom prst="line">
              <a:avLst/>
            </a:prstGeom>
            <a:noFill/>
            <a:ln w="28575">
              <a:solidFill>
                <a:srgbClr val="FFFFCC"/>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 name="Line 82"/>
            <p:cNvSpPr>
              <a:spLocks noChangeShapeType="1"/>
            </p:cNvSpPr>
            <p:nvPr/>
          </p:nvSpPr>
          <p:spPr bwMode="auto">
            <a:xfrm>
              <a:off x="1392" y="1257"/>
              <a:ext cx="42" cy="80"/>
            </a:xfrm>
            <a:prstGeom prst="line">
              <a:avLst/>
            </a:prstGeom>
            <a:noFill/>
            <a:ln w="28575">
              <a:solidFill>
                <a:srgbClr val="FFFFCC"/>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4369" name="Line 83"/>
            <p:cNvSpPr>
              <a:spLocks noChangeShapeType="1"/>
            </p:cNvSpPr>
            <p:nvPr/>
          </p:nvSpPr>
          <p:spPr bwMode="auto">
            <a:xfrm flipV="1">
              <a:off x="1335" y="1325"/>
              <a:ext cx="113" cy="12"/>
            </a:xfrm>
            <a:prstGeom prst="line">
              <a:avLst/>
            </a:prstGeom>
            <a:noFill/>
            <a:ln w="28575">
              <a:solidFill>
                <a:srgbClr val="FFFFCC"/>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4370" name="Line 84"/>
            <p:cNvSpPr>
              <a:spLocks noChangeShapeType="1"/>
            </p:cNvSpPr>
            <p:nvPr/>
          </p:nvSpPr>
          <p:spPr bwMode="auto">
            <a:xfrm>
              <a:off x="1807" y="60"/>
              <a:ext cx="0" cy="329"/>
            </a:xfrm>
            <a:prstGeom prst="line">
              <a:avLst/>
            </a:prstGeom>
            <a:noFill/>
            <a:ln w="38100">
              <a:solidFill>
                <a:srgbClr val="009900"/>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 name="Line 85"/>
            <p:cNvSpPr>
              <a:spLocks noChangeShapeType="1"/>
            </p:cNvSpPr>
            <p:nvPr/>
          </p:nvSpPr>
          <p:spPr bwMode="auto">
            <a:xfrm rot="5400000" flipV="1">
              <a:off x="877" y="1111"/>
              <a:ext cx="0" cy="319"/>
            </a:xfrm>
            <a:prstGeom prst="line">
              <a:avLst/>
            </a:prstGeom>
            <a:noFill/>
            <a:ln w="38100">
              <a:solidFill>
                <a:srgbClr val="009900"/>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 name="Line 86"/>
            <p:cNvSpPr>
              <a:spLocks noChangeShapeType="1"/>
            </p:cNvSpPr>
            <p:nvPr/>
          </p:nvSpPr>
          <p:spPr bwMode="auto">
            <a:xfrm>
              <a:off x="1883" y="2342"/>
              <a:ext cx="0" cy="329"/>
            </a:xfrm>
            <a:prstGeom prst="line">
              <a:avLst/>
            </a:prstGeom>
            <a:noFill/>
            <a:ln w="28575">
              <a:solidFill>
                <a:srgbClr val="009900"/>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 name="Text Box 87"/>
            <p:cNvSpPr txBox="1">
              <a:spLocks noChangeArrowheads="1"/>
            </p:cNvSpPr>
            <p:nvPr/>
          </p:nvSpPr>
          <p:spPr bwMode="auto">
            <a:xfrm>
              <a:off x="1819" y="2341"/>
              <a:ext cx="463" cy="288"/>
            </a:xfrm>
            <a:prstGeom prst="rect">
              <a:avLst/>
            </a:prstGeom>
            <a:noFill/>
            <a:ln w="9525">
              <a:noFill/>
              <a:miter lim="800000"/>
            </a:ln>
            <a:effectLst/>
          </p:spPr>
          <p:txBody>
            <a:bodyPr>
              <a:spAutoFit/>
            </a:bodyPr>
            <a:lstStyle/>
            <a:p>
              <a:pPr algn="ctr">
                <a:spcBef>
                  <a:spcPct val="50000"/>
                </a:spcBef>
                <a:defRPr/>
              </a:pPr>
              <a:r>
                <a:rPr lang="zh-CN" altLang="zh-CN" sz="2400" b="1" i="1">
                  <a:solidFill>
                    <a:srgbClr val="FF0000"/>
                  </a:solidFill>
                  <a:effectLst>
                    <a:outerShdw blurRad="38100" dist="38100" dir="2700000" algn="tl">
                      <a:srgbClr val="C0C0C0"/>
                    </a:outerShdw>
                  </a:effectLst>
                  <a:latin typeface="Times New Roman" panose="02020603050405020304" pitchFamily="18" charset="0"/>
                </a:rPr>
                <a:t>I</a:t>
              </a:r>
              <a:r>
                <a:rPr lang="zh-CN" altLang="zh-CN" sz="2400" b="1" baseline="-25000">
                  <a:solidFill>
                    <a:srgbClr val="FF0000"/>
                  </a:solidFill>
                  <a:effectLst>
                    <a:outerShdw blurRad="38100" dist="38100" dir="2700000" algn="tl">
                      <a:srgbClr val="C0C0C0"/>
                    </a:outerShdw>
                  </a:effectLst>
                  <a:latin typeface="Times New Roman" panose="02020603050405020304" pitchFamily="18" charset="0"/>
                </a:rPr>
                <a:t>E</a:t>
              </a:r>
              <a:endParaRPr lang="zh-CN" altLang="zh-CN" sz="2400" b="1" baseline="-25000">
                <a:solidFill>
                  <a:srgbClr val="FF0000"/>
                </a:solidFill>
                <a:effectLst>
                  <a:outerShdw blurRad="38100" dist="38100" dir="2700000" algn="tl">
                    <a:srgbClr val="C0C0C0"/>
                  </a:outerShdw>
                </a:effectLst>
                <a:latin typeface="Times New Roman" panose="02020603050405020304" pitchFamily="18" charset="0"/>
              </a:endParaRPr>
            </a:p>
          </p:txBody>
        </p:sp>
        <p:sp>
          <p:nvSpPr>
            <p:cNvPr id="24" name="Text Box 88"/>
            <p:cNvSpPr txBox="1">
              <a:spLocks noChangeArrowheads="1"/>
            </p:cNvSpPr>
            <p:nvPr/>
          </p:nvSpPr>
          <p:spPr bwMode="auto">
            <a:xfrm>
              <a:off x="1768" y="17"/>
              <a:ext cx="462" cy="288"/>
            </a:xfrm>
            <a:prstGeom prst="rect">
              <a:avLst/>
            </a:prstGeom>
            <a:noFill/>
            <a:ln w="9525">
              <a:noFill/>
              <a:miter lim="800000"/>
            </a:ln>
            <a:effectLst/>
          </p:spPr>
          <p:txBody>
            <a:bodyPr>
              <a:spAutoFit/>
            </a:bodyPr>
            <a:lstStyle/>
            <a:p>
              <a:pPr algn="ctr">
                <a:spcBef>
                  <a:spcPct val="50000"/>
                </a:spcBef>
                <a:defRPr/>
              </a:pPr>
              <a:r>
                <a:rPr lang="zh-CN" altLang="zh-CN" sz="2400" b="1" i="1">
                  <a:solidFill>
                    <a:srgbClr val="FF0000"/>
                  </a:solidFill>
                  <a:effectLst>
                    <a:outerShdw blurRad="38100" dist="38100" dir="2700000" algn="tl">
                      <a:srgbClr val="C0C0C0"/>
                    </a:outerShdw>
                  </a:effectLst>
                  <a:latin typeface="Times New Roman" panose="02020603050405020304" pitchFamily="18" charset="0"/>
                </a:rPr>
                <a:t>I</a:t>
              </a:r>
              <a:r>
                <a:rPr lang="zh-CN" altLang="zh-CN" sz="2400" b="1" baseline="-25000">
                  <a:solidFill>
                    <a:srgbClr val="FF0000"/>
                  </a:solidFill>
                  <a:effectLst>
                    <a:outerShdw blurRad="38100" dist="38100" dir="2700000" algn="tl">
                      <a:srgbClr val="C0C0C0"/>
                    </a:outerShdw>
                  </a:effectLst>
                  <a:latin typeface="Times New Roman" panose="02020603050405020304" pitchFamily="18" charset="0"/>
                </a:rPr>
                <a:t>C</a:t>
              </a:r>
              <a:endParaRPr lang="zh-CN" altLang="zh-CN" sz="2400" b="1" baseline="-25000">
                <a:solidFill>
                  <a:srgbClr val="FF0000"/>
                </a:solidFill>
                <a:effectLst>
                  <a:outerShdw blurRad="38100" dist="38100" dir="2700000" algn="tl">
                    <a:srgbClr val="C0C0C0"/>
                  </a:outerShdw>
                </a:effectLst>
                <a:latin typeface="Times New Roman" panose="02020603050405020304" pitchFamily="18" charset="0"/>
              </a:endParaRPr>
            </a:p>
          </p:txBody>
        </p:sp>
        <p:sp>
          <p:nvSpPr>
            <p:cNvPr id="25" name="Text Box 89"/>
            <p:cNvSpPr txBox="1">
              <a:spLocks noChangeArrowheads="1"/>
            </p:cNvSpPr>
            <p:nvPr/>
          </p:nvSpPr>
          <p:spPr bwMode="auto">
            <a:xfrm>
              <a:off x="619" y="904"/>
              <a:ext cx="462" cy="288"/>
            </a:xfrm>
            <a:prstGeom prst="rect">
              <a:avLst/>
            </a:prstGeom>
            <a:noFill/>
            <a:ln w="9525">
              <a:noFill/>
              <a:miter lim="800000"/>
            </a:ln>
            <a:effectLst/>
          </p:spPr>
          <p:txBody>
            <a:bodyPr>
              <a:spAutoFit/>
            </a:bodyPr>
            <a:lstStyle/>
            <a:p>
              <a:pPr algn="ctr">
                <a:spcBef>
                  <a:spcPct val="50000"/>
                </a:spcBef>
                <a:defRPr/>
              </a:pPr>
              <a:r>
                <a:rPr lang="zh-CN" altLang="zh-CN" sz="2400" b="1" i="1">
                  <a:solidFill>
                    <a:srgbClr val="FF0000"/>
                  </a:solidFill>
                  <a:effectLst>
                    <a:outerShdw blurRad="38100" dist="38100" dir="2700000" algn="tl">
                      <a:srgbClr val="C0C0C0"/>
                    </a:outerShdw>
                  </a:effectLst>
                  <a:latin typeface="Times New Roman" panose="02020603050405020304" pitchFamily="18" charset="0"/>
                </a:rPr>
                <a:t>I</a:t>
              </a:r>
              <a:r>
                <a:rPr lang="zh-CN" altLang="zh-CN" sz="2400" b="1" baseline="-25000">
                  <a:solidFill>
                    <a:srgbClr val="FF0000"/>
                  </a:solidFill>
                  <a:effectLst>
                    <a:outerShdw blurRad="38100" dist="38100" dir="2700000" algn="tl">
                      <a:srgbClr val="C0C0C0"/>
                    </a:outerShdw>
                  </a:effectLst>
                  <a:latin typeface="Times New Roman" panose="02020603050405020304" pitchFamily="18" charset="0"/>
                </a:rPr>
                <a:t>B</a:t>
              </a:r>
              <a:endParaRPr lang="zh-CN" altLang="zh-CN" sz="2400" b="1" baseline="-25000">
                <a:solidFill>
                  <a:srgbClr val="FF0000"/>
                </a:solidFill>
                <a:effectLst>
                  <a:outerShdw blurRad="38100" dist="38100" dir="2700000" algn="tl">
                    <a:srgbClr val="C0C0C0"/>
                  </a:outerShdw>
                </a:effectLst>
                <a:latin typeface="Times New Roman" panose="02020603050405020304" pitchFamily="18" charset="0"/>
              </a:endParaRPr>
            </a:p>
          </p:txBody>
        </p:sp>
        <p:sp>
          <p:nvSpPr>
            <p:cNvPr id="54376" name="AutoShape 90"/>
            <p:cNvSpPr>
              <a:spLocks noChangeArrowheads="1"/>
            </p:cNvSpPr>
            <p:nvPr/>
          </p:nvSpPr>
          <p:spPr bwMode="auto">
            <a:xfrm rot="6151100">
              <a:off x="1114" y="1008"/>
              <a:ext cx="426" cy="120"/>
            </a:xfrm>
            <a:prstGeom prst="notchedRightArrow">
              <a:avLst>
                <a:gd name="adj1" fmla="val 50000"/>
                <a:gd name="adj2" fmla="val 88750"/>
              </a:avLst>
            </a:prstGeom>
            <a:solidFill>
              <a:srgbClr val="FFFFCC"/>
            </a:solidFill>
            <a:ln w="952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6" name="Text Box 91"/>
            <p:cNvSpPr txBox="1">
              <a:spLocks noChangeArrowheads="1"/>
            </p:cNvSpPr>
            <p:nvPr/>
          </p:nvSpPr>
          <p:spPr bwMode="auto">
            <a:xfrm>
              <a:off x="1846" y="696"/>
              <a:ext cx="445" cy="288"/>
            </a:xfrm>
            <a:prstGeom prst="rect">
              <a:avLst/>
            </a:prstGeom>
            <a:noFill/>
            <a:ln w="9525">
              <a:noFill/>
              <a:miter lim="800000"/>
            </a:ln>
            <a:effectLst/>
          </p:spPr>
          <p:txBody>
            <a:bodyPr>
              <a:spAutoFit/>
            </a:bodyPr>
            <a:lstStyle/>
            <a:p>
              <a:pPr algn="ctr">
                <a:spcBef>
                  <a:spcPct val="50000"/>
                </a:spcBef>
                <a:defRPr/>
              </a:pPr>
              <a:r>
                <a:rPr lang="zh-CN" altLang="zh-CN" sz="2400" b="1" i="1">
                  <a:solidFill>
                    <a:srgbClr val="FFFF00"/>
                  </a:solidFill>
                  <a:effectLst>
                    <a:outerShdw blurRad="38100" dist="38100" dir="2700000" algn="tl">
                      <a:srgbClr val="C0C0C0"/>
                    </a:outerShdw>
                  </a:effectLst>
                  <a:latin typeface="Times New Roman" panose="02020603050405020304" pitchFamily="18" charset="0"/>
                </a:rPr>
                <a:t>I</a:t>
              </a:r>
              <a:r>
                <a:rPr lang="zh-CN" altLang="zh-CN" sz="2400" b="1" baseline="-25000">
                  <a:solidFill>
                    <a:srgbClr val="FFFF00"/>
                  </a:solidFill>
                  <a:effectLst>
                    <a:outerShdw blurRad="38100" dist="38100" dir="2700000" algn="tl">
                      <a:srgbClr val="C0C0C0"/>
                    </a:outerShdw>
                  </a:effectLst>
                  <a:latin typeface="Times New Roman" panose="02020603050405020304" pitchFamily="18" charset="0"/>
                </a:rPr>
                <a:t>CN</a:t>
              </a:r>
              <a:endParaRPr lang="zh-CN" altLang="zh-CN" sz="2400" b="1" baseline="-25000">
                <a:solidFill>
                  <a:srgbClr val="FFFF00"/>
                </a:solidFill>
                <a:effectLst>
                  <a:outerShdw blurRad="38100" dist="38100" dir="2700000" algn="tl">
                    <a:srgbClr val="C0C0C0"/>
                  </a:outerShdw>
                </a:effectLst>
                <a:latin typeface="Times New Roman" panose="02020603050405020304" pitchFamily="18" charset="0"/>
              </a:endParaRPr>
            </a:p>
          </p:txBody>
        </p:sp>
        <p:sp>
          <p:nvSpPr>
            <p:cNvPr id="27" name="Text Box 92"/>
            <p:cNvSpPr txBox="1">
              <a:spLocks noChangeArrowheads="1"/>
            </p:cNvSpPr>
            <p:nvPr/>
          </p:nvSpPr>
          <p:spPr bwMode="auto">
            <a:xfrm>
              <a:off x="1824" y="1496"/>
              <a:ext cx="445" cy="288"/>
            </a:xfrm>
            <a:prstGeom prst="rect">
              <a:avLst/>
            </a:prstGeom>
            <a:noFill/>
            <a:ln w="9525">
              <a:noFill/>
              <a:miter lim="800000"/>
            </a:ln>
            <a:effectLst/>
          </p:spPr>
          <p:txBody>
            <a:bodyPr>
              <a:spAutoFit/>
            </a:bodyPr>
            <a:lstStyle/>
            <a:p>
              <a:pPr algn="ctr">
                <a:spcBef>
                  <a:spcPct val="50000"/>
                </a:spcBef>
                <a:defRPr/>
              </a:pPr>
              <a:r>
                <a:rPr lang="zh-CN" altLang="zh-CN" sz="2400" b="1" i="1">
                  <a:solidFill>
                    <a:srgbClr val="FFFF00"/>
                  </a:solidFill>
                  <a:effectLst>
                    <a:outerShdw blurRad="38100" dist="38100" dir="2700000" algn="tl">
                      <a:srgbClr val="C0C0C0"/>
                    </a:outerShdw>
                  </a:effectLst>
                  <a:latin typeface="Times New Roman" panose="02020603050405020304" pitchFamily="18" charset="0"/>
                </a:rPr>
                <a:t>I</a:t>
              </a:r>
              <a:r>
                <a:rPr lang="zh-CN" altLang="zh-CN" sz="2400" b="1" baseline="-25000">
                  <a:solidFill>
                    <a:srgbClr val="FFFF00"/>
                  </a:solidFill>
                  <a:effectLst>
                    <a:outerShdw blurRad="38100" dist="38100" dir="2700000" algn="tl">
                      <a:srgbClr val="C0C0C0"/>
                    </a:outerShdw>
                  </a:effectLst>
                  <a:latin typeface="Times New Roman" panose="02020603050405020304" pitchFamily="18" charset="0"/>
                </a:rPr>
                <a:t>EN</a:t>
              </a:r>
              <a:endParaRPr lang="zh-CN" altLang="zh-CN" sz="2400" b="1" baseline="-25000">
                <a:solidFill>
                  <a:srgbClr val="FFFF00"/>
                </a:solidFill>
                <a:effectLst>
                  <a:outerShdw blurRad="38100" dist="38100" dir="2700000" algn="tl">
                    <a:srgbClr val="C0C0C0"/>
                  </a:outerShdw>
                </a:effectLst>
                <a:latin typeface="Times New Roman" panose="02020603050405020304" pitchFamily="18" charset="0"/>
              </a:endParaRPr>
            </a:p>
          </p:txBody>
        </p:sp>
        <p:sp>
          <p:nvSpPr>
            <p:cNvPr id="28" name="Text Box 93"/>
            <p:cNvSpPr txBox="1">
              <a:spLocks noChangeArrowheads="1"/>
            </p:cNvSpPr>
            <p:nvPr/>
          </p:nvSpPr>
          <p:spPr bwMode="auto">
            <a:xfrm>
              <a:off x="1195" y="1387"/>
              <a:ext cx="445" cy="288"/>
            </a:xfrm>
            <a:prstGeom prst="rect">
              <a:avLst/>
            </a:prstGeom>
            <a:noFill/>
            <a:ln w="9525">
              <a:noFill/>
              <a:miter lim="800000"/>
            </a:ln>
            <a:effectLst/>
          </p:spPr>
          <p:txBody>
            <a:bodyPr>
              <a:spAutoFit/>
            </a:bodyPr>
            <a:lstStyle/>
            <a:p>
              <a:pPr algn="ctr">
                <a:spcBef>
                  <a:spcPct val="50000"/>
                </a:spcBef>
                <a:defRPr/>
              </a:pPr>
              <a:r>
                <a:rPr lang="zh-CN" altLang="zh-CN" sz="2400" b="1" i="1">
                  <a:solidFill>
                    <a:srgbClr val="FFFF00"/>
                  </a:solidFill>
                  <a:effectLst>
                    <a:outerShdw blurRad="38100" dist="38100" dir="2700000" algn="tl">
                      <a:srgbClr val="C0C0C0"/>
                    </a:outerShdw>
                  </a:effectLst>
                  <a:latin typeface="Times New Roman" panose="02020603050405020304" pitchFamily="18" charset="0"/>
                </a:rPr>
                <a:t>I</a:t>
              </a:r>
              <a:r>
                <a:rPr lang="zh-CN" altLang="zh-CN" sz="2400" b="1" baseline="-25000">
                  <a:solidFill>
                    <a:srgbClr val="FFFF00"/>
                  </a:solidFill>
                  <a:effectLst>
                    <a:outerShdw blurRad="38100" dist="38100" dir="2700000" algn="tl">
                      <a:srgbClr val="C0C0C0"/>
                    </a:outerShdw>
                  </a:effectLst>
                  <a:latin typeface="Times New Roman" panose="02020603050405020304" pitchFamily="18" charset="0"/>
                </a:rPr>
                <a:t>BN</a:t>
              </a:r>
              <a:endParaRPr lang="zh-CN" altLang="zh-CN" sz="2400" b="1" baseline="-25000">
                <a:solidFill>
                  <a:srgbClr val="FFFF00"/>
                </a:solidFill>
                <a:effectLst>
                  <a:outerShdw blurRad="38100" dist="38100" dir="2700000" algn="tl">
                    <a:srgbClr val="C0C0C0"/>
                  </a:outerShdw>
                </a:effectLst>
                <a:latin typeface="Times New Roman" panose="02020603050405020304" pitchFamily="18" charset="0"/>
              </a:endParaRPr>
            </a:p>
          </p:txBody>
        </p:sp>
        <p:sp>
          <p:nvSpPr>
            <p:cNvPr id="29" name="Text Box 94"/>
            <p:cNvSpPr txBox="1">
              <a:spLocks noChangeArrowheads="1"/>
            </p:cNvSpPr>
            <p:nvPr/>
          </p:nvSpPr>
          <p:spPr bwMode="auto">
            <a:xfrm>
              <a:off x="1146" y="533"/>
              <a:ext cx="557" cy="288"/>
            </a:xfrm>
            <a:prstGeom prst="rect">
              <a:avLst/>
            </a:prstGeom>
            <a:noFill/>
            <a:ln w="9525">
              <a:noFill/>
              <a:miter lim="800000"/>
            </a:ln>
            <a:effectLst/>
          </p:spPr>
          <p:txBody>
            <a:bodyPr>
              <a:spAutoFit/>
            </a:bodyPr>
            <a:lstStyle/>
            <a:p>
              <a:pPr algn="ctr">
                <a:spcBef>
                  <a:spcPct val="50000"/>
                </a:spcBef>
                <a:defRPr/>
              </a:pPr>
              <a:r>
                <a:rPr lang="zh-CN" altLang="zh-CN" sz="2400" b="1" i="1">
                  <a:solidFill>
                    <a:srgbClr val="FFFF00"/>
                  </a:solidFill>
                  <a:effectLst>
                    <a:outerShdw blurRad="38100" dist="38100" dir="2700000" algn="tl">
                      <a:srgbClr val="C0C0C0"/>
                    </a:outerShdw>
                  </a:effectLst>
                  <a:latin typeface="Times New Roman" panose="02020603050405020304" pitchFamily="18" charset="0"/>
                </a:rPr>
                <a:t>I</a:t>
              </a:r>
              <a:r>
                <a:rPr lang="zh-CN" altLang="zh-CN" sz="2400" b="1" baseline="-25000">
                  <a:solidFill>
                    <a:srgbClr val="FFFF00"/>
                  </a:solidFill>
                  <a:effectLst>
                    <a:outerShdw blurRad="38100" dist="38100" dir="2700000" algn="tl">
                      <a:srgbClr val="C0C0C0"/>
                    </a:outerShdw>
                  </a:effectLst>
                  <a:latin typeface="Times New Roman" panose="02020603050405020304" pitchFamily="18" charset="0"/>
                </a:rPr>
                <a:t>CBO</a:t>
              </a:r>
              <a:endParaRPr lang="zh-CN" altLang="zh-CN" sz="2400" b="1" baseline="-25000">
                <a:solidFill>
                  <a:srgbClr val="FFFF00"/>
                </a:solidFill>
                <a:effectLst>
                  <a:outerShdw blurRad="38100" dist="38100" dir="2700000" algn="tl">
                    <a:srgbClr val="C0C0C0"/>
                  </a:outerShdw>
                </a:effectLst>
                <a:latin typeface="Times New Roman" panose="02020603050405020304" pitchFamily="18" charset="0"/>
              </a:endParaRPr>
            </a:p>
          </p:txBody>
        </p:sp>
      </p:grpSp>
      <p:sp>
        <p:nvSpPr>
          <p:cNvPr id="54367" name="Text Box 95"/>
          <p:cNvSpPr txBox="1">
            <a:spLocks noChangeArrowheads="1"/>
          </p:cNvSpPr>
          <p:nvPr/>
        </p:nvSpPr>
        <p:spPr bwMode="auto">
          <a:xfrm>
            <a:off x="280440" y="1137746"/>
            <a:ext cx="4192588" cy="1160462"/>
          </a:xfrm>
          <a:prstGeom prst="rect">
            <a:avLst/>
          </a:prstGeom>
          <a:noFill/>
          <a:ln w="9525">
            <a:noFill/>
            <a:miter lim="800000"/>
          </a:ln>
          <a:effectLst/>
        </p:spPr>
        <p:txBody>
          <a:bodyPr>
            <a:spAutoFit/>
          </a:bodyPr>
          <a:lstStyle/>
          <a:p>
            <a:pPr>
              <a:spcBef>
                <a:spcPct val="50000"/>
              </a:spcBef>
              <a:defRPr/>
            </a:pPr>
            <a:r>
              <a:rPr lang="zh-CN" altLang="zh-CN" sz="2800" b="1" i="1" dirty="0">
                <a:solidFill>
                  <a:srgbClr val="000099"/>
                </a:solidFill>
                <a:effectLst>
                  <a:outerShdw blurRad="38100" dist="38100" dir="2700000" algn="tl">
                    <a:srgbClr val="C0C0C0"/>
                  </a:outerShdw>
                </a:effectLst>
                <a:latin typeface="Times New Roman" panose="02020603050405020304" pitchFamily="18" charset="0"/>
              </a:rPr>
              <a:t>I</a:t>
            </a:r>
            <a:r>
              <a:rPr lang="zh-CN" altLang="zh-CN" sz="2800" b="1" baseline="-25000" dirty="0">
                <a:solidFill>
                  <a:srgbClr val="000099"/>
                </a:solidFill>
                <a:effectLst>
                  <a:outerShdw blurRad="38100" dist="38100" dir="2700000" algn="tl">
                    <a:srgbClr val="C0C0C0"/>
                  </a:outerShdw>
                </a:effectLst>
                <a:latin typeface="Times New Roman" panose="02020603050405020304" pitchFamily="18" charset="0"/>
              </a:rPr>
              <a:t>C</a:t>
            </a:r>
            <a:r>
              <a:rPr lang="zh-CN" altLang="zh-CN" sz="2800" b="1" dirty="0">
                <a:solidFill>
                  <a:srgbClr val="000099"/>
                </a:solidFill>
                <a:effectLst>
                  <a:outerShdw blurRad="38100" dist="38100" dir="2700000" algn="tl">
                    <a:srgbClr val="C0C0C0"/>
                  </a:outerShdw>
                </a:effectLst>
                <a:latin typeface="Times New Roman" panose="02020603050405020304" pitchFamily="18" charset="0"/>
              </a:rPr>
              <a:t> </a:t>
            </a:r>
            <a:r>
              <a:rPr lang="zh-CN" altLang="zh-CN" sz="2800" b="1" dirty="0">
                <a:solidFill>
                  <a:srgbClr val="006600"/>
                </a:solidFill>
                <a:effectLst>
                  <a:outerShdw blurRad="38100" dist="38100" dir="2700000" algn="tl">
                    <a:srgbClr val="C0C0C0"/>
                  </a:outerShdw>
                </a:effectLst>
                <a:latin typeface="Times New Roman" panose="02020603050405020304" pitchFamily="18" charset="0"/>
              </a:rPr>
              <a:t>=</a:t>
            </a:r>
            <a:r>
              <a:rPr lang="zh-CN" altLang="zh-CN" sz="2800" b="1" dirty="0">
                <a:solidFill>
                  <a:srgbClr val="000099"/>
                </a:solidFill>
                <a:effectLst>
                  <a:outerShdw blurRad="38100" dist="38100" dir="2700000" algn="tl">
                    <a:srgbClr val="C0C0C0"/>
                  </a:outerShdw>
                </a:effectLst>
                <a:latin typeface="Times New Roman" panose="02020603050405020304" pitchFamily="18" charset="0"/>
              </a:rPr>
              <a:t> </a:t>
            </a:r>
            <a:r>
              <a:rPr lang="zh-CN" altLang="zh-CN" sz="2800" b="1" i="1" dirty="0">
                <a:solidFill>
                  <a:srgbClr val="000099"/>
                </a:solidFill>
                <a:effectLst>
                  <a:outerShdw blurRad="38100" dist="38100" dir="2700000" algn="tl">
                    <a:srgbClr val="C0C0C0"/>
                  </a:outerShdw>
                </a:effectLst>
                <a:latin typeface="Times New Roman" panose="02020603050405020304" pitchFamily="18" charset="0"/>
              </a:rPr>
              <a:t>I</a:t>
            </a:r>
            <a:r>
              <a:rPr lang="zh-CN" altLang="zh-CN" sz="2800" b="1" baseline="-25000" dirty="0">
                <a:solidFill>
                  <a:srgbClr val="000099"/>
                </a:solidFill>
                <a:effectLst>
                  <a:outerShdw blurRad="38100" dist="38100" dir="2700000" algn="tl">
                    <a:srgbClr val="C0C0C0"/>
                  </a:outerShdw>
                </a:effectLst>
                <a:latin typeface="Times New Roman" panose="02020603050405020304" pitchFamily="18" charset="0"/>
              </a:rPr>
              <a:t>CN </a:t>
            </a:r>
            <a:r>
              <a:rPr lang="zh-CN" altLang="zh-CN" sz="2800" b="1" dirty="0">
                <a:solidFill>
                  <a:srgbClr val="006600"/>
                </a:solidFill>
                <a:effectLst>
                  <a:outerShdw blurRad="38100" dist="38100" dir="2700000" algn="tl">
                    <a:srgbClr val="C0C0C0"/>
                  </a:outerShdw>
                </a:effectLst>
                <a:latin typeface="Times New Roman" panose="02020603050405020304" pitchFamily="18" charset="0"/>
              </a:rPr>
              <a:t>+</a:t>
            </a:r>
            <a:r>
              <a:rPr lang="zh-CN" altLang="zh-CN" sz="2800" b="1" dirty="0">
                <a:solidFill>
                  <a:srgbClr val="000099"/>
                </a:solidFill>
                <a:effectLst>
                  <a:outerShdw blurRad="38100" dist="38100" dir="2700000" algn="tl">
                    <a:srgbClr val="C0C0C0"/>
                  </a:outerShdw>
                </a:effectLst>
                <a:latin typeface="Times New Roman" panose="02020603050405020304" pitchFamily="18" charset="0"/>
              </a:rPr>
              <a:t> </a:t>
            </a:r>
            <a:r>
              <a:rPr lang="zh-CN" altLang="zh-CN" sz="2800" b="1" i="1" dirty="0">
                <a:solidFill>
                  <a:srgbClr val="000099"/>
                </a:solidFill>
                <a:effectLst>
                  <a:outerShdw blurRad="38100" dist="38100" dir="2700000" algn="tl">
                    <a:srgbClr val="C0C0C0"/>
                  </a:outerShdw>
                </a:effectLst>
                <a:latin typeface="Times New Roman" panose="02020603050405020304" pitchFamily="18" charset="0"/>
              </a:rPr>
              <a:t>I</a:t>
            </a:r>
            <a:r>
              <a:rPr lang="zh-CN" altLang="zh-CN" sz="2800" b="1" baseline="-25000" dirty="0">
                <a:solidFill>
                  <a:srgbClr val="000099"/>
                </a:solidFill>
                <a:effectLst>
                  <a:outerShdw blurRad="38100" dist="38100" dir="2700000" algn="tl">
                    <a:srgbClr val="C0C0C0"/>
                  </a:outerShdw>
                </a:effectLst>
                <a:latin typeface="Times New Roman" panose="02020603050405020304" pitchFamily="18" charset="0"/>
              </a:rPr>
              <a:t>CBO</a:t>
            </a:r>
            <a:endParaRPr lang="zh-CN" altLang="zh-CN" sz="2400" b="1" dirty="0">
              <a:solidFill>
                <a:srgbClr val="006600"/>
              </a:solidFill>
              <a:effectLst>
                <a:outerShdw blurRad="38100" dist="38100" dir="2700000" algn="tl">
                  <a:srgbClr val="C0C0C0"/>
                </a:outerShdw>
              </a:effectLst>
              <a:latin typeface="Times New Roman" panose="02020603050405020304" pitchFamily="18" charset="0"/>
            </a:endParaRPr>
          </a:p>
          <a:p>
            <a:pPr>
              <a:spcBef>
                <a:spcPct val="50000"/>
              </a:spcBef>
              <a:defRPr/>
            </a:pPr>
            <a:r>
              <a:rPr lang="zh-CN" altLang="zh-CN" sz="2800" b="1" i="1" dirty="0">
                <a:solidFill>
                  <a:srgbClr val="000099"/>
                </a:solidFill>
                <a:effectLst>
                  <a:outerShdw blurRad="38100" dist="38100" dir="2700000" algn="tl">
                    <a:srgbClr val="C0C0C0"/>
                  </a:outerShdw>
                </a:effectLst>
                <a:latin typeface="Times New Roman" panose="02020603050405020304" pitchFamily="18" charset="0"/>
              </a:rPr>
              <a:t>I</a:t>
            </a:r>
            <a:r>
              <a:rPr lang="zh-CN" altLang="zh-CN" sz="2800" b="1" baseline="-25000" dirty="0">
                <a:solidFill>
                  <a:srgbClr val="000099"/>
                </a:solidFill>
                <a:effectLst>
                  <a:outerShdw blurRad="38100" dist="38100" dir="2700000" algn="tl">
                    <a:srgbClr val="C0C0C0"/>
                  </a:outerShdw>
                </a:effectLst>
                <a:latin typeface="Times New Roman" panose="02020603050405020304" pitchFamily="18" charset="0"/>
              </a:rPr>
              <a:t>E</a:t>
            </a:r>
            <a:r>
              <a:rPr lang="zh-CN" altLang="zh-CN" sz="2800" b="1" dirty="0">
                <a:solidFill>
                  <a:srgbClr val="000099"/>
                </a:solidFill>
                <a:effectLst>
                  <a:outerShdw blurRad="38100" dist="38100" dir="2700000" algn="tl">
                    <a:srgbClr val="C0C0C0"/>
                  </a:outerShdw>
                </a:effectLst>
                <a:latin typeface="Times New Roman" panose="02020603050405020304" pitchFamily="18" charset="0"/>
              </a:rPr>
              <a:t> </a:t>
            </a:r>
            <a:r>
              <a:rPr lang="zh-CN" altLang="zh-CN" sz="2800" b="1" dirty="0">
                <a:solidFill>
                  <a:srgbClr val="006600"/>
                </a:solidFill>
                <a:effectLst>
                  <a:outerShdw blurRad="38100" dist="38100" dir="2700000" algn="tl">
                    <a:srgbClr val="C0C0C0"/>
                  </a:outerShdw>
                </a:effectLst>
                <a:latin typeface="Times New Roman" panose="02020603050405020304" pitchFamily="18" charset="0"/>
              </a:rPr>
              <a:t>=</a:t>
            </a:r>
            <a:r>
              <a:rPr lang="zh-CN" altLang="zh-CN" sz="2800" b="1" dirty="0">
                <a:solidFill>
                  <a:srgbClr val="000099"/>
                </a:solidFill>
                <a:effectLst>
                  <a:outerShdw blurRad="38100" dist="38100" dir="2700000" algn="tl">
                    <a:srgbClr val="C0C0C0"/>
                  </a:outerShdw>
                </a:effectLst>
                <a:latin typeface="Times New Roman" panose="02020603050405020304" pitchFamily="18" charset="0"/>
              </a:rPr>
              <a:t> </a:t>
            </a:r>
            <a:r>
              <a:rPr lang="zh-CN" altLang="zh-CN" sz="2800" b="1" i="1" dirty="0">
                <a:solidFill>
                  <a:srgbClr val="000099"/>
                </a:solidFill>
                <a:effectLst>
                  <a:outerShdw blurRad="38100" dist="38100" dir="2700000" algn="tl">
                    <a:srgbClr val="C0C0C0"/>
                  </a:outerShdw>
                </a:effectLst>
                <a:latin typeface="Times New Roman" panose="02020603050405020304" pitchFamily="18" charset="0"/>
              </a:rPr>
              <a:t>I</a:t>
            </a:r>
            <a:r>
              <a:rPr lang="zh-CN" altLang="zh-CN" sz="2800" b="1" baseline="-25000" dirty="0">
                <a:solidFill>
                  <a:srgbClr val="000099"/>
                </a:solidFill>
                <a:effectLst>
                  <a:outerShdw blurRad="38100" dist="38100" dir="2700000" algn="tl">
                    <a:srgbClr val="C0C0C0"/>
                  </a:outerShdw>
                </a:effectLst>
                <a:latin typeface="Times New Roman" panose="02020603050405020304" pitchFamily="18" charset="0"/>
              </a:rPr>
              <a:t>CN </a:t>
            </a:r>
            <a:r>
              <a:rPr lang="zh-CN" altLang="zh-CN" sz="2800" b="1" dirty="0">
                <a:solidFill>
                  <a:srgbClr val="006600"/>
                </a:solidFill>
                <a:effectLst>
                  <a:outerShdw blurRad="38100" dist="38100" dir="2700000" algn="tl">
                    <a:srgbClr val="C0C0C0"/>
                  </a:outerShdw>
                </a:effectLst>
                <a:latin typeface="Times New Roman" panose="02020603050405020304" pitchFamily="18" charset="0"/>
              </a:rPr>
              <a:t>+</a:t>
            </a:r>
            <a:r>
              <a:rPr lang="zh-CN" altLang="zh-CN" sz="2800" b="1" dirty="0">
                <a:solidFill>
                  <a:srgbClr val="000099"/>
                </a:solidFill>
                <a:effectLst>
                  <a:outerShdw blurRad="38100" dist="38100" dir="2700000" algn="tl">
                    <a:srgbClr val="C0C0C0"/>
                  </a:outerShdw>
                </a:effectLst>
                <a:latin typeface="Times New Roman" panose="02020603050405020304" pitchFamily="18" charset="0"/>
              </a:rPr>
              <a:t> </a:t>
            </a:r>
            <a:r>
              <a:rPr lang="zh-CN" altLang="zh-CN" sz="2800" b="1" i="1" dirty="0">
                <a:solidFill>
                  <a:srgbClr val="000099"/>
                </a:solidFill>
                <a:effectLst>
                  <a:outerShdw blurRad="38100" dist="38100" dir="2700000" algn="tl">
                    <a:srgbClr val="C0C0C0"/>
                  </a:outerShdw>
                </a:effectLst>
                <a:latin typeface="Times New Roman" panose="02020603050405020304" pitchFamily="18" charset="0"/>
              </a:rPr>
              <a:t>I</a:t>
            </a:r>
            <a:r>
              <a:rPr lang="zh-CN" altLang="zh-CN" sz="2800" b="1" baseline="-25000" dirty="0">
                <a:solidFill>
                  <a:srgbClr val="000099"/>
                </a:solidFill>
                <a:effectLst>
                  <a:outerShdw blurRad="38100" dist="38100" dir="2700000" algn="tl">
                    <a:srgbClr val="C0C0C0"/>
                  </a:outerShdw>
                </a:effectLst>
                <a:latin typeface="Times New Roman" panose="02020603050405020304" pitchFamily="18" charset="0"/>
              </a:rPr>
              <a:t>BN</a:t>
            </a:r>
            <a:endParaRPr lang="zh-CN" altLang="zh-CN" sz="2800" b="1" dirty="0">
              <a:solidFill>
                <a:srgbClr val="000099"/>
              </a:solidFill>
              <a:effectLst>
                <a:outerShdw blurRad="38100" dist="38100" dir="2700000" algn="tl">
                  <a:srgbClr val="C0C0C0"/>
                </a:outerShdw>
              </a:effectLst>
              <a:latin typeface="Times New Roman" panose="02020603050405020304" pitchFamily="18" charset="0"/>
            </a:endParaRPr>
          </a:p>
        </p:txBody>
      </p:sp>
      <p:sp>
        <p:nvSpPr>
          <p:cNvPr id="54368" name="Text Box 96"/>
          <p:cNvSpPr txBox="1">
            <a:spLocks noChangeArrowheads="1"/>
          </p:cNvSpPr>
          <p:nvPr/>
        </p:nvSpPr>
        <p:spPr bwMode="auto">
          <a:xfrm>
            <a:off x="250825" y="4437063"/>
            <a:ext cx="3671888" cy="519112"/>
          </a:xfrm>
          <a:prstGeom prst="rect">
            <a:avLst/>
          </a:prstGeom>
          <a:noFill/>
          <a:ln w="9525">
            <a:noFill/>
            <a:miter lim="800000"/>
          </a:ln>
          <a:effectLst/>
        </p:spPr>
        <p:txBody>
          <a:bodyPr>
            <a:spAutoFit/>
          </a:bodyPr>
          <a:lstStyle/>
          <a:p>
            <a:pPr>
              <a:spcBef>
                <a:spcPct val="50000"/>
              </a:spcBef>
              <a:defRPr/>
            </a:pPr>
            <a:r>
              <a:rPr lang="zh-CN" sz="2800" b="1">
                <a:effectLst>
                  <a:outerShdw blurRad="38100" dist="38100" dir="2700000" algn="tl">
                    <a:srgbClr val="C0C0C0"/>
                  </a:outerShdw>
                </a:effectLst>
                <a:latin typeface="Times New Roman" panose="02020603050405020304" pitchFamily="18" charset="0"/>
              </a:rPr>
              <a:t>当</a:t>
            </a:r>
            <a:r>
              <a:rPr lang="zh-CN" altLang="zh-CN" sz="2800" b="1" i="1">
                <a:solidFill>
                  <a:srgbClr val="000099"/>
                </a:solidFill>
                <a:effectLst>
                  <a:outerShdw blurRad="38100" dist="38100" dir="2700000" algn="tl">
                    <a:srgbClr val="C0C0C0"/>
                  </a:outerShdw>
                </a:effectLst>
                <a:latin typeface="Times New Roman" panose="02020603050405020304" pitchFamily="18" charset="0"/>
              </a:rPr>
              <a:t>I</a:t>
            </a:r>
            <a:r>
              <a:rPr lang="zh-CN" altLang="zh-CN" sz="2800" b="1" baseline="-25000">
                <a:solidFill>
                  <a:srgbClr val="000099"/>
                </a:solidFill>
                <a:effectLst>
                  <a:outerShdw blurRad="38100" dist="38100" dir="2700000" algn="tl">
                    <a:srgbClr val="C0C0C0"/>
                  </a:outerShdw>
                </a:effectLst>
                <a:latin typeface="Times New Roman" panose="02020603050405020304" pitchFamily="18" charset="0"/>
              </a:rPr>
              <a:t>CBO</a:t>
            </a:r>
            <a:r>
              <a:rPr lang="zh-CN" altLang="zh-CN" sz="2800" b="1">
                <a:effectLst>
                  <a:outerShdw blurRad="38100" dist="38100" dir="2700000" algn="tl">
                    <a:srgbClr val="C0C0C0"/>
                  </a:outerShdw>
                </a:effectLst>
                <a:latin typeface="Times New Roman" panose="02020603050405020304" pitchFamily="18" charset="0"/>
              </a:rPr>
              <a:t> </a:t>
            </a:r>
            <a:r>
              <a:rPr lang="zh-CN" altLang="zh-CN" sz="2800" b="1">
                <a:effectLst>
                  <a:outerShdw blurRad="38100" dist="38100" dir="2700000" algn="tl">
                    <a:srgbClr val="C0C0C0"/>
                  </a:outerShdw>
                </a:effectLst>
                <a:latin typeface="Times New Roman" panose="02020603050405020304" pitchFamily="18" charset="0"/>
                <a:cs typeface="Times New Roman" panose="02020603050405020304" pitchFamily="18" charset="0"/>
              </a:rPr>
              <a:t>&lt;&lt; </a:t>
            </a:r>
            <a:r>
              <a:rPr lang="zh-CN" altLang="zh-CN" sz="2800" b="1" i="1">
                <a:solidFill>
                  <a:srgbClr val="000099"/>
                </a:solidFill>
                <a:effectLst>
                  <a:outerShdw blurRad="38100" dist="38100" dir="2700000" algn="tl">
                    <a:srgbClr val="C0C0C0"/>
                  </a:outerShdw>
                </a:effectLst>
                <a:latin typeface="Times New Roman" panose="02020603050405020304" pitchFamily="18" charset="0"/>
              </a:rPr>
              <a:t>I</a:t>
            </a:r>
            <a:r>
              <a:rPr lang="zh-CN" altLang="zh-CN" sz="2800" b="1" baseline="-25000">
                <a:solidFill>
                  <a:srgbClr val="000099"/>
                </a:solidFill>
                <a:effectLst>
                  <a:outerShdw blurRad="38100" dist="38100" dir="2700000" algn="tl">
                    <a:srgbClr val="C0C0C0"/>
                  </a:outerShdw>
                </a:effectLst>
                <a:latin typeface="Times New Roman" panose="02020603050405020304" pitchFamily="18" charset="0"/>
              </a:rPr>
              <a:t>C</a:t>
            </a:r>
            <a:r>
              <a:rPr lang="zh-CN" sz="2800" b="1">
                <a:effectLst>
                  <a:outerShdw blurRad="38100" dist="38100" dir="2700000" algn="tl">
                    <a:srgbClr val="C0C0C0"/>
                  </a:outerShdw>
                </a:effectLst>
                <a:latin typeface="Times New Roman" panose="02020603050405020304" pitchFamily="18" charset="0"/>
              </a:rPr>
              <a:t>时，可得</a:t>
            </a:r>
            <a:endParaRPr lang="zh-CN" sz="2800" b="1">
              <a:effectLst>
                <a:outerShdw blurRad="38100" dist="38100" dir="2700000" algn="tl">
                  <a:srgbClr val="C0C0C0"/>
                </a:outerShdw>
              </a:effectLst>
              <a:latin typeface="Times New Roman" panose="02020603050405020304" pitchFamily="18" charset="0"/>
            </a:endParaRPr>
          </a:p>
        </p:txBody>
      </p:sp>
      <p:grpSp>
        <p:nvGrpSpPr>
          <p:cNvPr id="8" name="Group 97"/>
          <p:cNvGrpSpPr/>
          <p:nvPr/>
        </p:nvGrpSpPr>
        <p:grpSpPr bwMode="auto">
          <a:xfrm>
            <a:off x="1116013" y="5229225"/>
            <a:ext cx="1554162" cy="1281113"/>
            <a:chOff x="0" y="0"/>
            <a:chExt cx="979" cy="807"/>
          </a:xfrm>
        </p:grpSpPr>
        <p:sp>
          <p:nvSpPr>
            <p:cNvPr id="54295" name="AutoShape 98"/>
            <p:cNvSpPr>
              <a:spLocks noChangeArrowheads="1"/>
            </p:cNvSpPr>
            <p:nvPr/>
          </p:nvSpPr>
          <p:spPr bwMode="auto">
            <a:xfrm>
              <a:off x="0" y="0"/>
              <a:ext cx="952" cy="807"/>
            </a:xfrm>
            <a:prstGeom prst="flowChartPunchedTape">
              <a:avLst/>
            </a:prstGeom>
            <a:solidFill>
              <a:srgbClr val="CCFFCC"/>
            </a:solidFill>
            <a:ln w="9525">
              <a:solidFill>
                <a:srgbClr val="FFCC66"/>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4371" name="Text Box 99"/>
            <p:cNvSpPr txBox="1">
              <a:spLocks noChangeArrowheads="1"/>
            </p:cNvSpPr>
            <p:nvPr/>
          </p:nvSpPr>
          <p:spPr bwMode="auto">
            <a:xfrm>
              <a:off x="239" y="188"/>
              <a:ext cx="329" cy="327"/>
            </a:xfrm>
            <a:prstGeom prst="rect">
              <a:avLst/>
            </a:prstGeom>
            <a:noFill/>
            <a:ln w="9525">
              <a:noFill/>
              <a:miter lim="800000"/>
            </a:ln>
            <a:effectLst/>
          </p:spPr>
          <p:txBody>
            <a:bodyPr>
              <a:spAutoFit/>
            </a:bodyPr>
            <a:lstStyle/>
            <a:p>
              <a:pPr>
                <a:spcBef>
                  <a:spcPct val="50000"/>
                </a:spcBef>
                <a:defRPr/>
              </a:pPr>
              <a:r>
                <a:rPr lang="zh-CN" altLang="zh-CN" sz="2800" b="1">
                  <a:solidFill>
                    <a:srgbClr val="006600"/>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a:t>
              </a:r>
              <a:endParaRPr lang="zh-CN" altLang="zh-CN" sz="2800" b="1">
                <a:solidFill>
                  <a:srgbClr val="006600"/>
                </a:solidFill>
                <a:effectLst>
                  <a:outerShdw blurRad="38100" dist="38100" dir="2700000" algn="tl">
                    <a:srgbClr val="C0C0C0"/>
                  </a:outerShdw>
                </a:effectLst>
                <a:latin typeface="Times New Roman" panose="02020603050405020304" pitchFamily="18" charset="0"/>
              </a:endParaRPr>
            </a:p>
          </p:txBody>
        </p:sp>
        <p:sp>
          <p:nvSpPr>
            <p:cNvPr id="54372" name="Text Box 100"/>
            <p:cNvSpPr txBox="1">
              <a:spLocks noChangeArrowheads="1"/>
            </p:cNvSpPr>
            <p:nvPr/>
          </p:nvSpPr>
          <p:spPr bwMode="auto">
            <a:xfrm>
              <a:off x="522" y="16"/>
              <a:ext cx="457" cy="327"/>
            </a:xfrm>
            <a:prstGeom prst="rect">
              <a:avLst/>
            </a:prstGeom>
            <a:noFill/>
            <a:ln w="9525">
              <a:noFill/>
              <a:miter lim="800000"/>
            </a:ln>
            <a:effectLst/>
          </p:spPr>
          <p:txBody>
            <a:bodyPr>
              <a:spAutoFit/>
            </a:bodyPr>
            <a:lstStyle/>
            <a:p>
              <a:pPr>
                <a:spcBef>
                  <a:spcPct val="50000"/>
                </a:spcBef>
                <a:defRPr/>
              </a:pPr>
              <a:r>
                <a:rPr lang="zh-CN" altLang="zh-CN" sz="2800" b="1" i="1">
                  <a:solidFill>
                    <a:srgbClr val="FF00FF"/>
                  </a:solidFill>
                  <a:effectLst>
                    <a:outerShdw blurRad="38100" dist="38100" dir="2700000" algn="tl">
                      <a:srgbClr val="C0C0C0"/>
                    </a:outerShdw>
                  </a:effectLst>
                  <a:latin typeface="Times New Roman" panose="02020603050405020304" pitchFamily="18" charset="0"/>
                </a:rPr>
                <a:t>I</a:t>
              </a:r>
              <a:r>
                <a:rPr lang="zh-CN" altLang="zh-CN" sz="2800" b="1" baseline="-25000">
                  <a:solidFill>
                    <a:srgbClr val="FF00FF"/>
                  </a:solidFill>
                  <a:effectLst>
                    <a:outerShdw blurRad="38100" dist="38100" dir="2700000" algn="tl">
                      <a:srgbClr val="C0C0C0"/>
                    </a:outerShdw>
                  </a:effectLst>
                  <a:latin typeface="Times New Roman" panose="02020603050405020304" pitchFamily="18" charset="0"/>
                </a:rPr>
                <a:t>C</a:t>
              </a:r>
              <a:endParaRPr lang="zh-CN" altLang="zh-CN" sz="2800" b="1" baseline="-25000">
                <a:solidFill>
                  <a:srgbClr val="FF00FF"/>
                </a:solidFill>
                <a:effectLst>
                  <a:outerShdw blurRad="38100" dist="38100" dir="2700000" algn="tl">
                    <a:srgbClr val="C0C0C0"/>
                  </a:outerShdw>
                </a:effectLst>
                <a:latin typeface="Times New Roman" panose="02020603050405020304" pitchFamily="18" charset="0"/>
              </a:endParaRPr>
            </a:p>
          </p:txBody>
        </p:sp>
        <p:sp>
          <p:nvSpPr>
            <p:cNvPr id="54373" name="Text Box 101"/>
            <p:cNvSpPr txBox="1">
              <a:spLocks noChangeArrowheads="1"/>
            </p:cNvSpPr>
            <p:nvPr/>
          </p:nvSpPr>
          <p:spPr bwMode="auto">
            <a:xfrm>
              <a:off x="559" y="320"/>
              <a:ext cx="356" cy="327"/>
            </a:xfrm>
            <a:prstGeom prst="rect">
              <a:avLst/>
            </a:prstGeom>
            <a:noFill/>
            <a:ln w="9525">
              <a:noFill/>
              <a:miter lim="800000"/>
            </a:ln>
            <a:effectLst/>
          </p:spPr>
          <p:txBody>
            <a:bodyPr>
              <a:spAutoFit/>
            </a:bodyPr>
            <a:lstStyle/>
            <a:p>
              <a:pPr>
                <a:spcBef>
                  <a:spcPct val="50000"/>
                </a:spcBef>
                <a:defRPr/>
              </a:pPr>
              <a:r>
                <a:rPr lang="zh-CN" altLang="zh-CN" sz="2800" b="1" i="1">
                  <a:solidFill>
                    <a:srgbClr val="FF00FF"/>
                  </a:solidFill>
                  <a:effectLst>
                    <a:outerShdw blurRad="38100" dist="38100" dir="2700000" algn="tl">
                      <a:srgbClr val="C0C0C0"/>
                    </a:outerShdw>
                  </a:effectLst>
                  <a:latin typeface="Times New Roman" panose="02020603050405020304" pitchFamily="18" charset="0"/>
                </a:rPr>
                <a:t>I</a:t>
              </a:r>
              <a:r>
                <a:rPr lang="zh-CN" altLang="zh-CN" sz="2800" b="1" baseline="-25000">
                  <a:solidFill>
                    <a:srgbClr val="FF00FF"/>
                  </a:solidFill>
                  <a:effectLst>
                    <a:outerShdw blurRad="38100" dist="38100" dir="2700000" algn="tl">
                      <a:srgbClr val="C0C0C0"/>
                    </a:outerShdw>
                  </a:effectLst>
                  <a:latin typeface="Times New Roman" panose="02020603050405020304" pitchFamily="18" charset="0"/>
                </a:rPr>
                <a:t>E</a:t>
              </a:r>
              <a:endParaRPr lang="zh-CN" altLang="zh-CN" sz="2800" b="1" baseline="-25000">
                <a:solidFill>
                  <a:srgbClr val="FF00FF"/>
                </a:solidFill>
                <a:effectLst>
                  <a:outerShdw blurRad="38100" dist="38100" dir="2700000" algn="tl">
                    <a:srgbClr val="C0C0C0"/>
                  </a:outerShdw>
                </a:effectLst>
                <a:latin typeface="Times New Roman" panose="02020603050405020304" pitchFamily="18" charset="0"/>
              </a:endParaRPr>
            </a:p>
          </p:txBody>
        </p:sp>
        <p:sp>
          <p:nvSpPr>
            <p:cNvPr id="54299" name="Line 102"/>
            <p:cNvSpPr>
              <a:spLocks noChangeShapeType="1"/>
            </p:cNvSpPr>
            <p:nvPr/>
          </p:nvSpPr>
          <p:spPr bwMode="auto">
            <a:xfrm>
              <a:off x="531" y="362"/>
              <a:ext cx="313" cy="0"/>
            </a:xfrm>
            <a:prstGeom prst="line">
              <a:avLst/>
            </a:prstGeom>
            <a:noFill/>
            <a:ln w="38100">
              <a:solidFill>
                <a:srgbClr val="0066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54375" name="Text Box 103"/>
            <p:cNvSpPr txBox="1">
              <a:spLocks noChangeArrowheads="1"/>
            </p:cNvSpPr>
            <p:nvPr/>
          </p:nvSpPr>
          <p:spPr bwMode="auto">
            <a:xfrm>
              <a:off x="23" y="167"/>
              <a:ext cx="283" cy="327"/>
            </a:xfrm>
            <a:prstGeom prst="rect">
              <a:avLst/>
            </a:prstGeom>
            <a:noFill/>
            <a:ln w="9525">
              <a:noFill/>
              <a:miter lim="800000"/>
            </a:ln>
            <a:effectLst/>
          </p:spPr>
          <p:txBody>
            <a:bodyPr>
              <a:spAutoFit/>
            </a:bodyPr>
            <a:lstStyle/>
            <a:p>
              <a:pPr>
                <a:spcBef>
                  <a:spcPct val="50000"/>
                </a:spcBef>
                <a:defRPr/>
              </a:pPr>
              <a:r>
                <a:rPr lang="zh-CN" altLang="zh-CN" sz="2800" b="1" i="1">
                  <a:solidFill>
                    <a:srgbClr val="FF00FF"/>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α</a:t>
              </a:r>
              <a:endParaRPr lang="zh-CN" altLang="zh-CN" sz="2800" b="1" i="1">
                <a:solidFill>
                  <a:srgbClr val="FF00FF"/>
                </a:solidFill>
                <a:effectLst>
                  <a:outerShdw blurRad="38100" dist="38100" dir="2700000" algn="tl">
                    <a:srgbClr val="C0C0C0"/>
                  </a:outerShdw>
                </a:effectLst>
                <a:latin typeface="Times New Roman" panose="02020603050405020304" pitchFamily="18" charset="0"/>
                <a:cs typeface="Times New Roman" panose="02020603050405020304" pitchFamily="18" charset="0"/>
              </a:endParaRPr>
            </a:p>
          </p:txBody>
        </p:sp>
        <p:sp>
          <p:nvSpPr>
            <p:cNvPr id="54301" name="Line 104"/>
            <p:cNvSpPr>
              <a:spLocks noChangeShapeType="1"/>
            </p:cNvSpPr>
            <p:nvPr/>
          </p:nvSpPr>
          <p:spPr bwMode="auto">
            <a:xfrm>
              <a:off x="178" y="276"/>
              <a:ext cx="91" cy="0"/>
            </a:xfrm>
            <a:prstGeom prst="line">
              <a:avLst/>
            </a:prstGeom>
            <a:noFill/>
            <a:ln w="38100">
              <a:solidFill>
                <a:srgbClr val="000099"/>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54377" name="Text Box 105"/>
          <p:cNvSpPr txBox="1">
            <a:spLocks noChangeArrowheads="1"/>
          </p:cNvSpPr>
          <p:nvPr/>
        </p:nvSpPr>
        <p:spPr bwMode="auto">
          <a:xfrm>
            <a:off x="314325" y="461963"/>
            <a:ext cx="2562225" cy="519112"/>
          </a:xfrm>
          <a:prstGeom prst="rect">
            <a:avLst/>
          </a:prstGeom>
          <a:noFill/>
          <a:ln w="9525">
            <a:noFill/>
            <a:miter lim="800000"/>
          </a:ln>
          <a:effectLst/>
        </p:spPr>
        <p:txBody>
          <a:bodyPr>
            <a:spAutoFit/>
          </a:bodyPr>
          <a:lstStyle/>
          <a:p>
            <a:pPr>
              <a:spcBef>
                <a:spcPct val="50000"/>
              </a:spcBef>
              <a:defRPr/>
            </a:pPr>
            <a:r>
              <a:rPr lang="zh-CN" altLang="zh-CN" sz="2800" b="1" i="1">
                <a:solidFill>
                  <a:srgbClr val="000099"/>
                </a:solidFill>
                <a:effectLst>
                  <a:outerShdw blurRad="38100" dist="38100" dir="2700000" algn="tl">
                    <a:srgbClr val="C0C0C0"/>
                  </a:outerShdw>
                </a:effectLst>
                <a:latin typeface="Times New Roman" panose="02020603050405020304" pitchFamily="18" charset="0"/>
              </a:rPr>
              <a:t>I</a:t>
            </a:r>
            <a:r>
              <a:rPr lang="zh-CN" altLang="zh-CN" sz="2800" b="1" baseline="-25000">
                <a:solidFill>
                  <a:srgbClr val="000099"/>
                </a:solidFill>
                <a:effectLst>
                  <a:outerShdw blurRad="38100" dist="38100" dir="2700000" algn="tl">
                    <a:srgbClr val="C0C0C0"/>
                  </a:outerShdw>
                </a:effectLst>
                <a:latin typeface="Times New Roman" panose="02020603050405020304" pitchFamily="18" charset="0"/>
              </a:rPr>
              <a:t>EN</a:t>
            </a:r>
            <a:r>
              <a:rPr lang="zh-CN" altLang="zh-CN" sz="2800" b="1">
                <a:solidFill>
                  <a:srgbClr val="000099"/>
                </a:solidFill>
                <a:effectLst>
                  <a:outerShdw blurRad="38100" dist="38100" dir="2700000" algn="tl">
                    <a:srgbClr val="C0C0C0"/>
                  </a:outerShdw>
                </a:effectLst>
                <a:latin typeface="Times New Roman" panose="02020603050405020304" pitchFamily="18" charset="0"/>
              </a:rPr>
              <a:t> </a:t>
            </a:r>
            <a:r>
              <a:rPr lang="zh-CN" altLang="zh-CN" sz="2800" b="1">
                <a:solidFill>
                  <a:srgbClr val="006600"/>
                </a:solidFill>
                <a:effectLst>
                  <a:outerShdw blurRad="38100" dist="38100" dir="2700000" algn="tl">
                    <a:srgbClr val="C0C0C0"/>
                  </a:outerShdw>
                </a:effectLst>
                <a:latin typeface="Times New Roman" panose="02020603050405020304" pitchFamily="18" charset="0"/>
              </a:rPr>
              <a:t>=</a:t>
            </a:r>
            <a:r>
              <a:rPr lang="zh-CN" altLang="zh-CN" sz="2800" b="1">
                <a:solidFill>
                  <a:srgbClr val="000099"/>
                </a:solidFill>
                <a:effectLst>
                  <a:outerShdw blurRad="38100" dist="38100" dir="2700000" algn="tl">
                    <a:srgbClr val="C0C0C0"/>
                  </a:outerShdw>
                </a:effectLst>
                <a:latin typeface="Times New Roman" panose="02020603050405020304" pitchFamily="18" charset="0"/>
              </a:rPr>
              <a:t> </a:t>
            </a:r>
            <a:r>
              <a:rPr lang="zh-CN" altLang="zh-CN" sz="2800" b="1" i="1">
                <a:solidFill>
                  <a:srgbClr val="000099"/>
                </a:solidFill>
                <a:effectLst>
                  <a:outerShdw blurRad="38100" dist="38100" dir="2700000" algn="tl">
                    <a:srgbClr val="C0C0C0"/>
                  </a:outerShdw>
                </a:effectLst>
                <a:latin typeface="Times New Roman" panose="02020603050405020304" pitchFamily="18" charset="0"/>
              </a:rPr>
              <a:t>I</a:t>
            </a:r>
            <a:r>
              <a:rPr lang="zh-CN" altLang="zh-CN" sz="2800" b="1" baseline="-25000">
                <a:solidFill>
                  <a:srgbClr val="000099"/>
                </a:solidFill>
                <a:effectLst>
                  <a:outerShdw blurRad="38100" dist="38100" dir="2700000" algn="tl">
                    <a:srgbClr val="C0C0C0"/>
                  </a:outerShdw>
                </a:effectLst>
                <a:latin typeface="Times New Roman" panose="02020603050405020304" pitchFamily="18" charset="0"/>
              </a:rPr>
              <a:t>CN </a:t>
            </a:r>
            <a:r>
              <a:rPr lang="zh-CN" altLang="zh-CN" sz="2800" b="1">
                <a:solidFill>
                  <a:srgbClr val="006600"/>
                </a:solidFill>
                <a:effectLst>
                  <a:outerShdw blurRad="38100" dist="38100" dir="2700000" algn="tl">
                    <a:srgbClr val="C0C0C0"/>
                  </a:outerShdw>
                </a:effectLst>
                <a:latin typeface="Times New Roman" panose="02020603050405020304" pitchFamily="18" charset="0"/>
              </a:rPr>
              <a:t>+</a:t>
            </a:r>
            <a:r>
              <a:rPr lang="zh-CN" altLang="zh-CN" sz="2800" b="1">
                <a:solidFill>
                  <a:srgbClr val="000099"/>
                </a:solidFill>
                <a:effectLst>
                  <a:outerShdw blurRad="38100" dist="38100" dir="2700000" algn="tl">
                    <a:srgbClr val="C0C0C0"/>
                  </a:outerShdw>
                </a:effectLst>
                <a:latin typeface="Times New Roman" panose="02020603050405020304" pitchFamily="18" charset="0"/>
              </a:rPr>
              <a:t> </a:t>
            </a:r>
            <a:r>
              <a:rPr lang="zh-CN" altLang="zh-CN" sz="2800" b="1" i="1">
                <a:solidFill>
                  <a:srgbClr val="000099"/>
                </a:solidFill>
                <a:effectLst>
                  <a:outerShdw blurRad="38100" dist="38100" dir="2700000" algn="tl">
                    <a:srgbClr val="C0C0C0"/>
                  </a:outerShdw>
                </a:effectLst>
                <a:latin typeface="Times New Roman" panose="02020603050405020304" pitchFamily="18" charset="0"/>
              </a:rPr>
              <a:t>I</a:t>
            </a:r>
            <a:r>
              <a:rPr lang="zh-CN" altLang="zh-CN" sz="2800" b="1" baseline="-25000">
                <a:solidFill>
                  <a:srgbClr val="000099"/>
                </a:solidFill>
                <a:effectLst>
                  <a:outerShdw blurRad="38100" dist="38100" dir="2700000" algn="tl">
                    <a:srgbClr val="C0C0C0"/>
                  </a:outerShdw>
                </a:effectLst>
                <a:latin typeface="Times New Roman" panose="02020603050405020304" pitchFamily="18" charset="0"/>
              </a:rPr>
              <a:t>BN</a:t>
            </a:r>
            <a:endParaRPr lang="zh-CN" altLang="zh-CN" sz="2800" b="1">
              <a:effectLst>
                <a:outerShdw blurRad="38100" dist="38100" dir="2700000" algn="tl">
                  <a:srgbClr val="C0C0C0"/>
                </a:outerShdw>
              </a:effectLst>
              <a:latin typeface="Times New Roman" panose="02020603050405020304" pitchFamily="18" charset="0"/>
            </a:endParaRPr>
          </a:p>
        </p:txBody>
      </p:sp>
      <p:sp>
        <p:nvSpPr>
          <p:cNvPr id="54378" name="Text Box 106"/>
          <p:cNvSpPr txBox="1">
            <a:spLocks noChangeArrowheads="1"/>
          </p:cNvSpPr>
          <p:nvPr/>
        </p:nvSpPr>
        <p:spPr bwMode="auto">
          <a:xfrm>
            <a:off x="3109913" y="476250"/>
            <a:ext cx="1620837" cy="519113"/>
          </a:xfrm>
          <a:prstGeom prst="rect">
            <a:avLst/>
          </a:prstGeom>
          <a:noFill/>
          <a:ln w="9525">
            <a:noFill/>
            <a:miter lim="800000"/>
          </a:ln>
          <a:effectLst/>
        </p:spPr>
        <p:txBody>
          <a:bodyPr>
            <a:spAutoFit/>
          </a:bodyPr>
          <a:lstStyle/>
          <a:p>
            <a:pPr>
              <a:spcBef>
                <a:spcPct val="50000"/>
              </a:spcBef>
              <a:defRPr/>
            </a:pPr>
            <a:r>
              <a:rPr lang="zh-CN" altLang="zh-CN" sz="2800" b="1" i="1">
                <a:solidFill>
                  <a:srgbClr val="000099"/>
                </a:solidFill>
                <a:effectLst>
                  <a:outerShdw blurRad="38100" dist="38100" dir="2700000" algn="tl">
                    <a:srgbClr val="C0C0C0"/>
                  </a:outerShdw>
                </a:effectLst>
                <a:latin typeface="Times New Roman" panose="02020603050405020304" pitchFamily="18" charset="0"/>
              </a:rPr>
              <a:t>I</a:t>
            </a:r>
            <a:r>
              <a:rPr lang="zh-CN" altLang="zh-CN" sz="2800" b="1" baseline="-25000">
                <a:solidFill>
                  <a:srgbClr val="000099"/>
                </a:solidFill>
                <a:effectLst>
                  <a:outerShdw blurRad="38100" dist="38100" dir="2700000" algn="tl">
                    <a:srgbClr val="C0C0C0"/>
                  </a:outerShdw>
                </a:effectLst>
                <a:latin typeface="Times New Roman" panose="02020603050405020304" pitchFamily="18" charset="0"/>
              </a:rPr>
              <a:t>E</a:t>
            </a:r>
            <a:r>
              <a:rPr lang="zh-CN" altLang="zh-CN" sz="2800" b="1">
                <a:solidFill>
                  <a:srgbClr val="000099"/>
                </a:solidFill>
                <a:effectLst>
                  <a:outerShdw blurRad="38100" dist="38100" dir="2700000" algn="tl">
                    <a:srgbClr val="C0C0C0"/>
                  </a:outerShdw>
                </a:effectLst>
                <a:latin typeface="Times New Roman" panose="02020603050405020304" pitchFamily="18" charset="0"/>
              </a:rPr>
              <a:t> </a:t>
            </a:r>
            <a:r>
              <a:rPr lang="zh-CN" altLang="zh-CN" sz="2800" b="1">
                <a:solidFill>
                  <a:srgbClr val="006600"/>
                </a:solidFill>
                <a:effectLst>
                  <a:outerShdw blurRad="38100" dist="38100" dir="2700000" algn="tl">
                    <a:srgbClr val="C0C0C0"/>
                  </a:outerShdw>
                </a:effectLst>
                <a:latin typeface="Times New Roman" panose="02020603050405020304" pitchFamily="18" charset="0"/>
              </a:rPr>
              <a:t>=</a:t>
            </a:r>
            <a:r>
              <a:rPr lang="zh-CN" altLang="zh-CN" sz="2800" b="1">
                <a:solidFill>
                  <a:srgbClr val="000099"/>
                </a:solidFill>
                <a:effectLst>
                  <a:outerShdw blurRad="38100" dist="38100" dir="2700000" algn="tl">
                    <a:srgbClr val="C0C0C0"/>
                  </a:outerShdw>
                </a:effectLst>
                <a:latin typeface="Times New Roman" panose="02020603050405020304" pitchFamily="18" charset="0"/>
              </a:rPr>
              <a:t> </a:t>
            </a:r>
            <a:r>
              <a:rPr lang="zh-CN" altLang="zh-CN" sz="2800" b="1" i="1">
                <a:solidFill>
                  <a:srgbClr val="000099"/>
                </a:solidFill>
                <a:effectLst>
                  <a:outerShdw blurRad="38100" dist="38100" dir="2700000" algn="tl">
                    <a:srgbClr val="C0C0C0"/>
                  </a:outerShdw>
                </a:effectLst>
                <a:latin typeface="Times New Roman" panose="02020603050405020304" pitchFamily="18" charset="0"/>
              </a:rPr>
              <a:t>I</a:t>
            </a:r>
            <a:r>
              <a:rPr lang="zh-CN" altLang="zh-CN" sz="2800" b="1" baseline="-25000">
                <a:solidFill>
                  <a:srgbClr val="000099"/>
                </a:solidFill>
                <a:effectLst>
                  <a:outerShdw blurRad="38100" dist="38100" dir="2700000" algn="tl">
                    <a:srgbClr val="C0C0C0"/>
                  </a:outerShdw>
                </a:effectLst>
                <a:latin typeface="Times New Roman" panose="02020603050405020304" pitchFamily="18" charset="0"/>
              </a:rPr>
              <a:t>EN </a:t>
            </a:r>
            <a:endParaRPr lang="zh-CN" altLang="zh-CN" sz="2800" b="1">
              <a:effectLst>
                <a:outerShdw blurRad="38100" dist="38100" dir="2700000" algn="tl">
                  <a:srgbClr val="C0C0C0"/>
                </a:outerShdw>
              </a:effectLst>
              <a:latin typeface="Times New Roman" panose="02020603050405020304" pitchFamily="18" charset="0"/>
            </a:endParaRPr>
          </a:p>
        </p:txBody>
      </p:sp>
      <p:sp>
        <p:nvSpPr>
          <p:cNvPr id="54379" name="Text Box 107"/>
          <p:cNvSpPr txBox="1">
            <a:spLocks noChangeArrowheads="1"/>
          </p:cNvSpPr>
          <p:nvPr/>
        </p:nvSpPr>
        <p:spPr bwMode="auto">
          <a:xfrm>
            <a:off x="5940425" y="5084763"/>
            <a:ext cx="1936750" cy="519112"/>
          </a:xfrm>
          <a:prstGeom prst="rect">
            <a:avLst/>
          </a:prstGeom>
          <a:noFill/>
          <a:ln w="9525">
            <a:noFill/>
            <a:miter lim="800000"/>
          </a:ln>
          <a:effectLst/>
        </p:spPr>
        <p:txBody>
          <a:bodyPr>
            <a:spAutoFit/>
          </a:bodyPr>
          <a:lstStyle/>
          <a:p>
            <a:pPr>
              <a:spcBef>
                <a:spcPct val="50000"/>
              </a:spcBef>
              <a:defRPr/>
            </a:pPr>
            <a:r>
              <a:rPr lang="zh-CN" altLang="zh-CN" sz="2800" b="1" i="1">
                <a:solidFill>
                  <a:srgbClr val="000099"/>
                </a:solidFill>
                <a:effectLst>
                  <a:outerShdw blurRad="38100" dist="38100" dir="2700000" algn="tl">
                    <a:srgbClr val="C0C0C0"/>
                  </a:outerShdw>
                </a:effectLst>
                <a:latin typeface="Times New Roman" panose="02020603050405020304" pitchFamily="18" charset="0"/>
              </a:rPr>
              <a:t>I</a:t>
            </a:r>
            <a:r>
              <a:rPr lang="zh-CN" altLang="zh-CN" sz="2800" b="1" baseline="-25000">
                <a:solidFill>
                  <a:srgbClr val="000099"/>
                </a:solidFill>
                <a:effectLst>
                  <a:outerShdw blurRad="38100" dist="38100" dir="2700000" algn="tl">
                    <a:srgbClr val="C0C0C0"/>
                  </a:outerShdw>
                </a:effectLst>
                <a:latin typeface="Times New Roman" panose="02020603050405020304" pitchFamily="18" charset="0"/>
              </a:rPr>
              <a:t>E</a:t>
            </a:r>
            <a:r>
              <a:rPr lang="zh-CN" altLang="zh-CN" sz="2800" b="1">
                <a:solidFill>
                  <a:srgbClr val="000099"/>
                </a:solidFill>
                <a:effectLst>
                  <a:outerShdw blurRad="38100" dist="38100" dir="2700000" algn="tl">
                    <a:srgbClr val="C0C0C0"/>
                  </a:outerShdw>
                </a:effectLst>
                <a:latin typeface="Times New Roman" panose="02020603050405020304" pitchFamily="18" charset="0"/>
              </a:rPr>
              <a:t> </a:t>
            </a:r>
            <a:r>
              <a:rPr lang="zh-CN" altLang="zh-CN" sz="2800" b="1">
                <a:solidFill>
                  <a:srgbClr val="006600"/>
                </a:solidFill>
                <a:effectLst>
                  <a:outerShdw blurRad="38100" dist="38100" dir="2700000" algn="tl">
                    <a:srgbClr val="C0C0C0"/>
                  </a:outerShdw>
                </a:effectLst>
                <a:latin typeface="Times New Roman" panose="02020603050405020304" pitchFamily="18" charset="0"/>
              </a:rPr>
              <a:t>=</a:t>
            </a:r>
            <a:r>
              <a:rPr lang="zh-CN" altLang="zh-CN" sz="2800" b="1">
                <a:solidFill>
                  <a:srgbClr val="000099"/>
                </a:solidFill>
                <a:effectLst>
                  <a:outerShdw blurRad="38100" dist="38100" dir="2700000" algn="tl">
                    <a:srgbClr val="C0C0C0"/>
                  </a:outerShdw>
                </a:effectLst>
                <a:latin typeface="Times New Roman" panose="02020603050405020304" pitchFamily="18" charset="0"/>
              </a:rPr>
              <a:t> </a:t>
            </a:r>
            <a:r>
              <a:rPr lang="zh-CN" altLang="zh-CN" sz="2800" b="1" i="1">
                <a:solidFill>
                  <a:srgbClr val="000099"/>
                </a:solidFill>
                <a:effectLst>
                  <a:outerShdw blurRad="38100" dist="38100" dir="2700000" algn="tl">
                    <a:srgbClr val="C0C0C0"/>
                  </a:outerShdw>
                </a:effectLst>
                <a:latin typeface="Times New Roman" panose="02020603050405020304" pitchFamily="18" charset="0"/>
              </a:rPr>
              <a:t>I</a:t>
            </a:r>
            <a:r>
              <a:rPr lang="zh-CN" altLang="zh-CN" sz="2800" b="1" baseline="-25000">
                <a:solidFill>
                  <a:srgbClr val="000099"/>
                </a:solidFill>
                <a:effectLst>
                  <a:outerShdw blurRad="38100" dist="38100" dir="2700000" algn="tl">
                    <a:srgbClr val="C0C0C0"/>
                  </a:outerShdw>
                </a:effectLst>
                <a:latin typeface="Times New Roman" panose="02020603050405020304" pitchFamily="18" charset="0"/>
              </a:rPr>
              <a:t>C </a:t>
            </a:r>
            <a:r>
              <a:rPr lang="zh-CN" altLang="zh-CN" sz="2800" b="1">
                <a:solidFill>
                  <a:srgbClr val="006600"/>
                </a:solidFill>
                <a:effectLst>
                  <a:outerShdw blurRad="38100" dist="38100" dir="2700000" algn="tl">
                    <a:srgbClr val="C0C0C0"/>
                  </a:outerShdw>
                </a:effectLst>
                <a:latin typeface="Times New Roman" panose="02020603050405020304" pitchFamily="18" charset="0"/>
              </a:rPr>
              <a:t>+</a:t>
            </a:r>
            <a:r>
              <a:rPr lang="zh-CN" altLang="zh-CN" sz="2800" b="1">
                <a:solidFill>
                  <a:srgbClr val="000099"/>
                </a:solidFill>
                <a:effectLst>
                  <a:outerShdw blurRad="38100" dist="38100" dir="2700000" algn="tl">
                    <a:srgbClr val="C0C0C0"/>
                  </a:outerShdw>
                </a:effectLst>
                <a:latin typeface="Times New Roman" panose="02020603050405020304" pitchFamily="18" charset="0"/>
              </a:rPr>
              <a:t> </a:t>
            </a:r>
            <a:r>
              <a:rPr lang="zh-CN" altLang="zh-CN" sz="2800" b="1" i="1">
                <a:solidFill>
                  <a:srgbClr val="000099"/>
                </a:solidFill>
                <a:effectLst>
                  <a:outerShdw blurRad="38100" dist="38100" dir="2700000" algn="tl">
                    <a:srgbClr val="C0C0C0"/>
                  </a:outerShdw>
                </a:effectLst>
                <a:latin typeface="Times New Roman" panose="02020603050405020304" pitchFamily="18" charset="0"/>
              </a:rPr>
              <a:t>I</a:t>
            </a:r>
            <a:r>
              <a:rPr lang="zh-CN" altLang="zh-CN" sz="2800" b="1" baseline="-25000">
                <a:solidFill>
                  <a:srgbClr val="000099"/>
                </a:solidFill>
                <a:effectLst>
                  <a:outerShdw blurRad="38100" dist="38100" dir="2700000" algn="tl">
                    <a:srgbClr val="C0C0C0"/>
                  </a:outerShdw>
                </a:effectLst>
                <a:latin typeface="Times New Roman" panose="02020603050405020304" pitchFamily="18" charset="0"/>
              </a:rPr>
              <a:t>B</a:t>
            </a:r>
            <a:endParaRPr lang="zh-CN" altLang="zh-CN" sz="2800" b="1">
              <a:effectLst>
                <a:outerShdw blurRad="38100" dist="38100" dir="2700000" algn="tl">
                  <a:srgbClr val="C0C0C0"/>
                </a:outerShdw>
              </a:effectLst>
              <a:latin typeface="Times New Roman" panose="02020603050405020304" pitchFamily="18" charset="0"/>
            </a:endParaRPr>
          </a:p>
        </p:txBody>
      </p:sp>
      <p:grpSp>
        <p:nvGrpSpPr>
          <p:cNvPr id="9" name="Group 108"/>
          <p:cNvGrpSpPr/>
          <p:nvPr/>
        </p:nvGrpSpPr>
        <p:grpSpPr bwMode="auto">
          <a:xfrm>
            <a:off x="271463" y="2487613"/>
            <a:ext cx="3578225" cy="1878012"/>
            <a:chOff x="0" y="0"/>
            <a:chExt cx="2254" cy="1183"/>
          </a:xfrm>
        </p:grpSpPr>
        <p:sp>
          <p:nvSpPr>
            <p:cNvPr id="54381" name="Text Box 109"/>
            <p:cNvSpPr txBox="1">
              <a:spLocks noChangeArrowheads="1"/>
            </p:cNvSpPr>
            <p:nvPr/>
          </p:nvSpPr>
          <p:spPr bwMode="auto">
            <a:xfrm>
              <a:off x="1236" y="0"/>
              <a:ext cx="520" cy="327"/>
            </a:xfrm>
            <a:prstGeom prst="rect">
              <a:avLst/>
            </a:prstGeom>
            <a:noFill/>
            <a:ln w="9525">
              <a:noFill/>
              <a:miter lim="800000"/>
            </a:ln>
            <a:effectLst/>
          </p:spPr>
          <p:txBody>
            <a:bodyPr>
              <a:spAutoFit/>
            </a:bodyPr>
            <a:lstStyle/>
            <a:p>
              <a:pPr>
                <a:spcBef>
                  <a:spcPct val="50000"/>
                </a:spcBef>
                <a:defRPr/>
              </a:pPr>
              <a:r>
                <a:rPr lang="zh-CN" altLang="zh-CN" sz="2800" b="1" i="1">
                  <a:solidFill>
                    <a:srgbClr val="FF00FF"/>
                  </a:solidFill>
                  <a:effectLst>
                    <a:outerShdw blurRad="38100" dist="38100" dir="2700000" algn="tl">
                      <a:srgbClr val="C0C0C0"/>
                    </a:outerShdw>
                  </a:effectLst>
                  <a:latin typeface="Times New Roman" panose="02020603050405020304" pitchFamily="18" charset="0"/>
                </a:rPr>
                <a:t>I</a:t>
              </a:r>
              <a:r>
                <a:rPr lang="zh-CN" altLang="zh-CN" sz="2800" b="1" baseline="-25000">
                  <a:solidFill>
                    <a:srgbClr val="FF00FF"/>
                  </a:solidFill>
                  <a:effectLst>
                    <a:outerShdw blurRad="38100" dist="38100" dir="2700000" algn="tl">
                      <a:srgbClr val="C0C0C0"/>
                    </a:outerShdw>
                  </a:effectLst>
                  <a:latin typeface="Times New Roman" panose="02020603050405020304" pitchFamily="18" charset="0"/>
                </a:rPr>
                <a:t>CN</a:t>
              </a:r>
              <a:endParaRPr lang="zh-CN" altLang="zh-CN" sz="2800" b="1" baseline="-25000">
                <a:solidFill>
                  <a:srgbClr val="FF00FF"/>
                </a:solidFill>
                <a:effectLst>
                  <a:outerShdw blurRad="38100" dist="38100" dir="2700000" algn="tl">
                    <a:srgbClr val="C0C0C0"/>
                  </a:outerShdw>
                </a:effectLst>
                <a:latin typeface="Times New Roman" panose="02020603050405020304" pitchFamily="18" charset="0"/>
              </a:endParaRPr>
            </a:p>
          </p:txBody>
        </p:sp>
        <p:sp>
          <p:nvSpPr>
            <p:cNvPr id="54382" name="Text Box 110"/>
            <p:cNvSpPr txBox="1">
              <a:spLocks noChangeArrowheads="1"/>
            </p:cNvSpPr>
            <p:nvPr/>
          </p:nvSpPr>
          <p:spPr bwMode="auto">
            <a:xfrm>
              <a:off x="687" y="173"/>
              <a:ext cx="322" cy="327"/>
            </a:xfrm>
            <a:prstGeom prst="rect">
              <a:avLst/>
            </a:prstGeom>
            <a:noFill/>
            <a:ln w="9525">
              <a:noFill/>
              <a:miter lim="800000"/>
            </a:ln>
            <a:effectLst/>
          </p:spPr>
          <p:txBody>
            <a:bodyPr>
              <a:spAutoFit/>
            </a:bodyPr>
            <a:lstStyle/>
            <a:p>
              <a:pPr>
                <a:spcBef>
                  <a:spcPct val="50000"/>
                </a:spcBef>
                <a:defRPr/>
              </a:pPr>
              <a:r>
                <a:rPr lang="zh-CN" altLang="zh-CN" sz="2800" b="1" i="1">
                  <a:solidFill>
                    <a:srgbClr val="FF00FF"/>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α</a:t>
              </a:r>
              <a:endParaRPr lang="zh-CN" altLang="zh-CN" sz="2800" b="1" i="1">
                <a:solidFill>
                  <a:srgbClr val="FF00FF"/>
                </a:solidFill>
                <a:effectLst>
                  <a:outerShdw blurRad="38100" dist="38100" dir="2700000" algn="tl">
                    <a:srgbClr val="C0C0C0"/>
                  </a:outerShdw>
                </a:effectLst>
                <a:latin typeface="Times New Roman" panose="02020603050405020304" pitchFamily="18" charset="0"/>
                <a:cs typeface="Times New Roman" panose="02020603050405020304" pitchFamily="18" charset="0"/>
              </a:endParaRPr>
            </a:p>
          </p:txBody>
        </p:sp>
        <p:sp>
          <p:nvSpPr>
            <p:cNvPr id="54288" name="Line 111"/>
            <p:cNvSpPr>
              <a:spLocks noChangeShapeType="1"/>
            </p:cNvSpPr>
            <p:nvPr/>
          </p:nvSpPr>
          <p:spPr bwMode="auto">
            <a:xfrm>
              <a:off x="835" y="264"/>
              <a:ext cx="104" cy="0"/>
            </a:xfrm>
            <a:prstGeom prst="line">
              <a:avLst/>
            </a:prstGeom>
            <a:noFill/>
            <a:ln w="38100">
              <a:solidFill>
                <a:srgbClr val="FF00FF"/>
              </a:solidFill>
              <a:round/>
            </a:ln>
            <a:extLst>
              <a:ext uri="{909E8E84-426E-40DD-AFC4-6F175D3DCCD1}">
                <a14:hiddenFill xmlns:a14="http://schemas.microsoft.com/office/drawing/2010/main">
                  <a:noFill/>
                </a14:hiddenFill>
              </a:ext>
            </a:extLst>
          </p:spPr>
          <p:txBody>
            <a:bodyPr/>
            <a:lstStyle/>
            <a:p>
              <a:endParaRPr lang="zh-CN" altLang="en-US"/>
            </a:p>
          </p:txBody>
        </p:sp>
        <p:sp>
          <p:nvSpPr>
            <p:cNvPr id="54384" name="Text Box 112"/>
            <p:cNvSpPr txBox="1">
              <a:spLocks noChangeArrowheads="1"/>
            </p:cNvSpPr>
            <p:nvPr/>
          </p:nvSpPr>
          <p:spPr bwMode="auto">
            <a:xfrm>
              <a:off x="959" y="172"/>
              <a:ext cx="375" cy="327"/>
            </a:xfrm>
            <a:prstGeom prst="rect">
              <a:avLst/>
            </a:prstGeom>
            <a:noFill/>
            <a:ln w="9525">
              <a:noFill/>
              <a:miter lim="800000"/>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zh-CN" sz="2800" b="1">
                  <a:solidFill>
                    <a:srgbClr val="006600"/>
                  </a:solidFill>
                  <a:effectLst>
                    <a:outerShdw blurRad="38100" dist="38100" dir="2700000" algn="tl">
                      <a:srgbClr val="C0C0C0"/>
                    </a:outerShdw>
                  </a:effectLst>
                  <a:latin typeface="Times New Roman" panose="02020603050405020304" pitchFamily="18" charset="0"/>
                </a:rPr>
                <a:t>=</a:t>
              </a:r>
              <a:endParaRPr lang="zh-CN" altLang="zh-CN" sz="2800" b="1">
                <a:solidFill>
                  <a:srgbClr val="006600"/>
                </a:solidFill>
                <a:effectLst>
                  <a:outerShdw blurRad="38100" dist="38100" dir="2700000" algn="tl">
                    <a:srgbClr val="C0C0C0"/>
                  </a:outerShdw>
                </a:effectLst>
                <a:latin typeface="Times New Roman" panose="02020603050405020304" pitchFamily="18" charset="0"/>
              </a:endParaRPr>
            </a:p>
          </p:txBody>
        </p:sp>
        <p:sp>
          <p:nvSpPr>
            <p:cNvPr id="54385" name="Text Box 113"/>
            <p:cNvSpPr txBox="1">
              <a:spLocks noChangeArrowheads="1"/>
            </p:cNvSpPr>
            <p:nvPr/>
          </p:nvSpPr>
          <p:spPr bwMode="auto">
            <a:xfrm>
              <a:off x="1278" y="310"/>
              <a:ext cx="386" cy="327"/>
            </a:xfrm>
            <a:prstGeom prst="rect">
              <a:avLst/>
            </a:prstGeom>
            <a:noFill/>
            <a:ln w="9525">
              <a:noFill/>
              <a:miter lim="800000"/>
            </a:ln>
            <a:effectLst/>
          </p:spPr>
          <p:txBody>
            <a:bodyPr>
              <a:spAutoFit/>
            </a:bodyPr>
            <a:lstStyle/>
            <a:p>
              <a:pPr>
                <a:spcBef>
                  <a:spcPct val="50000"/>
                </a:spcBef>
                <a:defRPr/>
              </a:pPr>
              <a:r>
                <a:rPr lang="zh-CN" altLang="zh-CN" sz="2800" b="1" i="1">
                  <a:solidFill>
                    <a:srgbClr val="FF00FF"/>
                  </a:solidFill>
                  <a:effectLst>
                    <a:outerShdw blurRad="38100" dist="38100" dir="2700000" algn="tl">
                      <a:srgbClr val="C0C0C0"/>
                    </a:outerShdw>
                  </a:effectLst>
                  <a:latin typeface="Times New Roman" panose="02020603050405020304" pitchFamily="18" charset="0"/>
                </a:rPr>
                <a:t>I</a:t>
              </a:r>
              <a:r>
                <a:rPr lang="zh-CN" altLang="zh-CN" sz="2800" b="1" baseline="-25000">
                  <a:solidFill>
                    <a:srgbClr val="FF00FF"/>
                  </a:solidFill>
                  <a:effectLst>
                    <a:outerShdw blurRad="38100" dist="38100" dir="2700000" algn="tl">
                      <a:srgbClr val="C0C0C0"/>
                    </a:outerShdw>
                  </a:effectLst>
                  <a:latin typeface="Times New Roman" panose="02020603050405020304" pitchFamily="18" charset="0"/>
                </a:rPr>
                <a:t>E</a:t>
              </a:r>
              <a:endParaRPr lang="zh-CN" altLang="zh-CN" sz="2800" b="1" baseline="-25000">
                <a:solidFill>
                  <a:srgbClr val="FF00FF"/>
                </a:solidFill>
                <a:effectLst>
                  <a:outerShdw blurRad="38100" dist="38100" dir="2700000" algn="tl">
                    <a:srgbClr val="C0C0C0"/>
                  </a:outerShdw>
                </a:effectLst>
                <a:latin typeface="Times New Roman" panose="02020603050405020304" pitchFamily="18" charset="0"/>
              </a:endParaRPr>
            </a:p>
          </p:txBody>
        </p:sp>
        <p:sp>
          <p:nvSpPr>
            <p:cNvPr id="54291" name="Line 114"/>
            <p:cNvSpPr>
              <a:spLocks noChangeShapeType="1"/>
            </p:cNvSpPr>
            <p:nvPr/>
          </p:nvSpPr>
          <p:spPr bwMode="auto">
            <a:xfrm>
              <a:off x="1246" y="346"/>
              <a:ext cx="437" cy="0"/>
            </a:xfrm>
            <a:prstGeom prst="line">
              <a:avLst/>
            </a:prstGeom>
            <a:noFill/>
            <a:ln w="38100">
              <a:solidFill>
                <a:srgbClr val="0066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54387" name="Text Box 115"/>
            <p:cNvSpPr txBox="1">
              <a:spLocks noChangeArrowheads="1"/>
            </p:cNvSpPr>
            <p:nvPr/>
          </p:nvSpPr>
          <p:spPr bwMode="auto">
            <a:xfrm>
              <a:off x="0" y="130"/>
              <a:ext cx="1025" cy="327"/>
            </a:xfrm>
            <a:prstGeom prst="rect">
              <a:avLst/>
            </a:prstGeom>
            <a:noFill/>
            <a:ln w="9525">
              <a:noFill/>
              <a:miter lim="800000"/>
            </a:ln>
            <a:effectLst/>
          </p:spPr>
          <p:txBody>
            <a:bodyPr>
              <a:spAutoFit/>
            </a:bodyPr>
            <a:lstStyle/>
            <a:p>
              <a:pPr>
                <a:spcBef>
                  <a:spcPct val="50000"/>
                </a:spcBef>
                <a:defRPr/>
              </a:pPr>
              <a:r>
                <a:rPr lang="zh-CN" sz="2800" b="1">
                  <a:solidFill>
                    <a:srgbClr val="990033"/>
                  </a:solidFill>
                  <a:effectLst>
                    <a:outerShdw blurRad="38100" dist="38100" dir="2700000" algn="tl">
                      <a:srgbClr val="C0C0C0"/>
                    </a:outerShdw>
                  </a:effectLst>
                  <a:latin typeface="Times New Roman" panose="02020603050405020304" pitchFamily="18" charset="0"/>
                </a:rPr>
                <a:t>通常将</a:t>
              </a:r>
              <a:endParaRPr lang="zh-CN" sz="2800" b="1">
                <a:solidFill>
                  <a:srgbClr val="990033"/>
                </a:solidFill>
                <a:effectLst>
                  <a:outerShdw blurRad="38100" dist="38100" dir="2700000" algn="tl">
                    <a:srgbClr val="C0C0C0"/>
                  </a:outerShdw>
                </a:effectLst>
                <a:latin typeface="Times New Roman" panose="02020603050405020304" pitchFamily="18" charset="0"/>
              </a:endParaRPr>
            </a:p>
          </p:txBody>
        </p:sp>
        <p:sp>
          <p:nvSpPr>
            <p:cNvPr id="54388" name="Text Box 116"/>
            <p:cNvSpPr txBox="1">
              <a:spLocks noChangeArrowheads="1"/>
            </p:cNvSpPr>
            <p:nvPr/>
          </p:nvSpPr>
          <p:spPr bwMode="auto">
            <a:xfrm>
              <a:off x="0" y="587"/>
              <a:ext cx="2254" cy="596"/>
            </a:xfrm>
            <a:prstGeom prst="rect">
              <a:avLst/>
            </a:prstGeom>
            <a:noFill/>
            <a:ln w="9525">
              <a:noFill/>
              <a:miter lim="800000"/>
            </a:ln>
            <a:effectLst/>
          </p:spPr>
          <p:txBody>
            <a:bodyPr>
              <a:spAutoFit/>
            </a:bodyPr>
            <a:lstStyle/>
            <a:p>
              <a:pPr>
                <a:spcBef>
                  <a:spcPct val="50000"/>
                </a:spcBef>
                <a:defRPr/>
              </a:pPr>
              <a:r>
                <a:rPr lang="zh-CN" sz="2800" b="1">
                  <a:solidFill>
                    <a:srgbClr val="990033"/>
                  </a:solidFill>
                  <a:effectLst>
                    <a:outerShdw blurRad="38100" dist="38100" dir="2700000" algn="tl">
                      <a:srgbClr val="C0C0C0"/>
                    </a:outerShdw>
                  </a:effectLst>
                  <a:latin typeface="Times New Roman" panose="02020603050405020304" pitchFamily="18" charset="0"/>
                </a:rPr>
                <a:t>定义为</a:t>
              </a:r>
              <a:r>
                <a:rPr lang="zh-CN" sz="2800" b="1">
                  <a:solidFill>
                    <a:srgbClr val="CC0000"/>
                  </a:solidFill>
                  <a:effectLst>
                    <a:outerShdw blurRad="38100" dist="38100" dir="2700000" algn="tl">
                      <a:srgbClr val="C0C0C0"/>
                    </a:outerShdw>
                  </a:effectLst>
                  <a:latin typeface="Times New Roman" panose="02020603050405020304" pitchFamily="18" charset="0"/>
                </a:rPr>
                <a:t>共基直流电流放大系数。</a:t>
              </a:r>
              <a:endParaRPr lang="zh-CN" sz="2800" b="1">
                <a:solidFill>
                  <a:srgbClr val="CC0000"/>
                </a:solidFill>
                <a:effectLst>
                  <a:outerShdw blurRad="38100" dist="38100" dir="2700000" algn="tl">
                    <a:srgbClr val="C0C0C0"/>
                  </a:outerShdw>
                </a:effectLst>
                <a:latin typeface="Times New Roman" panose="02020603050405020304" pitchFamily="18" charset="0"/>
              </a:endParaRPr>
            </a:p>
          </p:txBody>
        </p:sp>
        <p:sp>
          <p:nvSpPr>
            <p:cNvPr id="54294" name="Rectangle 117"/>
            <p:cNvSpPr>
              <a:spLocks noChangeArrowheads="1"/>
            </p:cNvSpPr>
            <p:nvPr/>
          </p:nvSpPr>
          <p:spPr bwMode="auto">
            <a:xfrm>
              <a:off x="0" y="44"/>
              <a:ext cx="2223" cy="1134"/>
            </a:xfrm>
            <a:prstGeom prst="rect">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sp>
        <p:nvSpPr>
          <p:cNvPr id="54390" name="Text Box 118"/>
          <p:cNvSpPr txBox="1">
            <a:spLocks noChangeArrowheads="1"/>
          </p:cNvSpPr>
          <p:nvPr/>
        </p:nvSpPr>
        <p:spPr bwMode="auto">
          <a:xfrm>
            <a:off x="2987675" y="5734050"/>
            <a:ext cx="36004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zh-CN" sz="2800" b="1" i="1">
                <a:latin typeface="宋体" panose="02010600030101010101" pitchFamily="2" charset="-122"/>
              </a:rPr>
              <a:t>a</a:t>
            </a:r>
            <a:r>
              <a:rPr lang="zh-CN" altLang="zh-CN" sz="2400" b="1" i="1"/>
              <a:t>一般可达0.95~0.99</a:t>
            </a:r>
            <a:endParaRPr lang="zh-CN" altLang="zh-CN" sz="2400" b="1" i="1"/>
          </a:p>
        </p:txBody>
      </p:sp>
      <p:sp>
        <p:nvSpPr>
          <p:cNvPr id="54391" name="Line 119"/>
          <p:cNvSpPr>
            <a:spLocks noChangeShapeType="1"/>
          </p:cNvSpPr>
          <p:nvPr/>
        </p:nvSpPr>
        <p:spPr bwMode="auto">
          <a:xfrm>
            <a:off x="3059113" y="5805488"/>
            <a:ext cx="215900"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iterate type="lt">
                                    <p:tmPct val="100000"/>
                                  </p:iterate>
                                  <p:childTnLst>
                                    <p:set>
                                      <p:cBhvr>
                                        <p:cTn id="6" dur="1" fill="hold">
                                          <p:stCondLst>
                                            <p:cond delay="0"/>
                                          </p:stCondLst>
                                        </p:cTn>
                                        <p:tgtEl>
                                          <p:spTgt spid="54377">
                                            <p:txEl>
                                              <p:pRg st="0" end="0"/>
                                            </p:txEl>
                                          </p:spTgt>
                                        </p:tgtEl>
                                        <p:attrNameLst>
                                          <p:attrName>style.visibility</p:attrName>
                                        </p:attrNameLst>
                                      </p:cBhvr>
                                      <p:to>
                                        <p:strVal val="visible"/>
                                      </p:to>
                                    </p:set>
                                    <p:animEffect transition="in" filter="wipe(up)">
                                      <p:cBhvr>
                                        <p:cTn id="7" dur="75"/>
                                        <p:tgtEl>
                                          <p:spTgt spid="5437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iterate type="lt">
                                    <p:tmPct val="100000"/>
                                  </p:iterate>
                                  <p:childTnLst>
                                    <p:set>
                                      <p:cBhvr>
                                        <p:cTn id="11" dur="1" fill="hold">
                                          <p:stCondLst>
                                            <p:cond delay="0"/>
                                          </p:stCondLst>
                                        </p:cTn>
                                        <p:tgtEl>
                                          <p:spTgt spid="54378">
                                            <p:txEl>
                                              <p:pRg st="0" end="0"/>
                                            </p:txEl>
                                          </p:spTgt>
                                        </p:tgtEl>
                                        <p:attrNameLst>
                                          <p:attrName>style.visibility</p:attrName>
                                        </p:attrNameLst>
                                      </p:cBhvr>
                                      <p:to>
                                        <p:strVal val="visible"/>
                                      </p:to>
                                    </p:set>
                                    <p:animEffect transition="in" filter="wipe(up)">
                                      <p:cBhvr>
                                        <p:cTn id="12" dur="75"/>
                                        <p:tgtEl>
                                          <p:spTgt spid="5437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iterate type="lt">
                                    <p:tmPct val="100000"/>
                                  </p:iterate>
                                  <p:childTnLst>
                                    <p:set>
                                      <p:cBhvr>
                                        <p:cTn id="16" dur="1" fill="hold">
                                          <p:stCondLst>
                                            <p:cond delay="0"/>
                                          </p:stCondLst>
                                        </p:cTn>
                                        <p:tgtEl>
                                          <p:spTgt spid="54367">
                                            <p:txEl>
                                              <p:pRg st="0" end="0"/>
                                            </p:txEl>
                                          </p:spTgt>
                                        </p:tgtEl>
                                        <p:attrNameLst>
                                          <p:attrName>style.visibility</p:attrName>
                                        </p:attrNameLst>
                                      </p:cBhvr>
                                      <p:to>
                                        <p:strVal val="visible"/>
                                      </p:to>
                                    </p:set>
                                    <p:animEffect transition="in" filter="wipe(up)">
                                      <p:cBhvr>
                                        <p:cTn id="17" dur="75"/>
                                        <p:tgtEl>
                                          <p:spTgt spid="54367">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iterate type="lt">
                                    <p:tmPct val="100000"/>
                                  </p:iterate>
                                  <p:childTnLst>
                                    <p:set>
                                      <p:cBhvr>
                                        <p:cTn id="21" dur="1" fill="hold">
                                          <p:stCondLst>
                                            <p:cond delay="0"/>
                                          </p:stCondLst>
                                        </p:cTn>
                                        <p:tgtEl>
                                          <p:spTgt spid="54367">
                                            <p:txEl>
                                              <p:pRg st="1" end="1"/>
                                            </p:txEl>
                                          </p:spTgt>
                                        </p:tgtEl>
                                        <p:attrNameLst>
                                          <p:attrName>style.visibility</p:attrName>
                                        </p:attrNameLst>
                                      </p:cBhvr>
                                      <p:to>
                                        <p:strVal val="visible"/>
                                      </p:to>
                                    </p:set>
                                    <p:animEffect transition="in" filter="wipe(up)">
                                      <p:cBhvr>
                                        <p:cTn id="22" dur="75"/>
                                        <p:tgtEl>
                                          <p:spTgt spid="54367">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checkerboard(across)">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iterate type="lt">
                                    <p:tmPct val="100000"/>
                                  </p:iterate>
                                  <p:childTnLst>
                                    <p:set>
                                      <p:cBhvr>
                                        <p:cTn id="31" dur="1" fill="hold">
                                          <p:stCondLst>
                                            <p:cond delay="0"/>
                                          </p:stCondLst>
                                        </p:cTn>
                                        <p:tgtEl>
                                          <p:spTgt spid="54368">
                                            <p:txEl>
                                              <p:pRg st="0" end="0"/>
                                            </p:txEl>
                                          </p:spTgt>
                                        </p:tgtEl>
                                        <p:attrNameLst>
                                          <p:attrName>style.visibility</p:attrName>
                                        </p:attrNameLst>
                                      </p:cBhvr>
                                      <p:to>
                                        <p:strVal val="visible"/>
                                      </p:to>
                                    </p:set>
                                    <p:animEffect transition="in" filter="wipe(up)">
                                      <p:cBhvr>
                                        <p:cTn id="32" dur="75"/>
                                        <p:tgtEl>
                                          <p:spTgt spid="54368">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5" fill="hold"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blinds(vertical)">
                                      <p:cBhvr>
                                        <p:cTn id="37" dur="500"/>
                                        <p:tgtEl>
                                          <p:spTgt spid="8"/>
                                        </p:tgtEl>
                                      </p:cBhvr>
                                    </p:animEffec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54390"/>
                                        </p:tgtEl>
                                        <p:attrNameLst>
                                          <p:attrName>style.visibility</p:attrName>
                                        </p:attrNameLst>
                                      </p:cBhvr>
                                      <p:to>
                                        <p:strVal val="visible"/>
                                      </p:to>
                                    </p:set>
                                  </p:childTnLst>
                                </p:cTn>
                              </p:par>
                              <p:par>
                                <p:cTn id="42" presetID="1" presetClass="entr" presetSubtype="0" fill="hold" nodeType="withEffect">
                                  <p:stCondLst>
                                    <p:cond delay="0"/>
                                  </p:stCondLst>
                                  <p:childTnLst>
                                    <p:set>
                                      <p:cBhvr>
                                        <p:cTn id="43" dur="1" fill="hold">
                                          <p:stCondLst>
                                            <p:cond delay="0"/>
                                          </p:stCondLst>
                                        </p:cTn>
                                        <p:tgtEl>
                                          <p:spTgt spid="54391"/>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22" presetClass="entr" presetSubtype="1" fill="hold" grpId="0" nodeType="clickEffect">
                                  <p:stCondLst>
                                    <p:cond delay="0"/>
                                  </p:stCondLst>
                                  <p:iterate type="lt">
                                    <p:tmPct val="100000"/>
                                  </p:iterate>
                                  <p:childTnLst>
                                    <p:set>
                                      <p:cBhvr>
                                        <p:cTn id="47" dur="1" fill="hold">
                                          <p:stCondLst>
                                            <p:cond delay="0"/>
                                          </p:stCondLst>
                                        </p:cTn>
                                        <p:tgtEl>
                                          <p:spTgt spid="54379">
                                            <p:txEl>
                                              <p:pRg st="0" end="0"/>
                                            </p:txEl>
                                          </p:spTgt>
                                        </p:tgtEl>
                                        <p:attrNameLst>
                                          <p:attrName>style.visibility</p:attrName>
                                        </p:attrNameLst>
                                      </p:cBhvr>
                                      <p:to>
                                        <p:strVal val="visible"/>
                                      </p:to>
                                    </p:set>
                                    <p:animEffect transition="in" filter="wipe(up)">
                                      <p:cBhvr>
                                        <p:cTn id="48" dur="75"/>
                                        <p:tgtEl>
                                          <p:spTgt spid="5437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367" grpId="0" autoUpdateAnimBg="0" build="p"/>
      <p:bldP spid="54368" grpId="0" autoUpdateAnimBg="0" build="p"/>
      <p:bldP spid="54377" grpId="0" autoUpdateAnimBg="0" build="p"/>
      <p:bldP spid="54378" grpId="0" autoUpdateAnimBg="0" build="p"/>
      <p:bldP spid="54379" grpId="0" autoUpdateAnimBg="0" build="p"/>
      <p:bldP spid="54390" grpId="0" autoUpdateAnimBg="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Number Placeholder 2"/>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30176990-B9A2-478F-AFB7-6B8C17EB8B60}" type="slidenum">
              <a:rPr lang="zh-CN" altLang="zh-CN">
                <a:latin typeface="Arial Black" panose="020B0A04020102020204" pitchFamily="34" charset="0"/>
              </a:rPr>
            </a:fld>
            <a:endParaRPr lang="zh-CN" altLang="zh-CN">
              <a:latin typeface="Arial Black" panose="020B0A04020102020204" pitchFamily="34" charset="0"/>
            </a:endParaRPr>
          </a:p>
        </p:txBody>
      </p:sp>
      <p:sp>
        <p:nvSpPr>
          <p:cNvPr id="55299" name="Date Placeholder 3"/>
          <p:cNvSpPr>
            <a:spLocks noGrp="1"/>
          </p:cNvSpPr>
          <p:nvPr>
            <p:ph type="dt"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6B447942-9165-4D60-B468-C920A6939BEA}" type="datetime1">
              <a:rPr lang="zh-CN" altLang="en-US"/>
            </a:fld>
            <a:endParaRPr lang="zh-CN" altLang="zh-CN"/>
          </a:p>
        </p:txBody>
      </p:sp>
      <p:sp>
        <p:nvSpPr>
          <p:cNvPr id="7" name="AutoShape 2"/>
          <p:cNvSpPr>
            <a:spLocks noChangeArrowheads="1"/>
          </p:cNvSpPr>
          <p:nvPr/>
        </p:nvSpPr>
        <p:spPr bwMode="auto">
          <a:xfrm>
            <a:off x="6027738" y="1196975"/>
            <a:ext cx="1647825" cy="1281113"/>
          </a:xfrm>
          <a:prstGeom prst="flowChartPunchedTape">
            <a:avLst/>
          </a:prstGeom>
          <a:solidFill>
            <a:srgbClr val="FFCCFF"/>
          </a:solidFill>
          <a:ln w="9525">
            <a:solidFill>
              <a:srgbClr val="FFCC66"/>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 name="AutoShape 3"/>
          <p:cNvSpPr>
            <a:spLocks noChangeArrowheads="1"/>
          </p:cNvSpPr>
          <p:nvPr/>
        </p:nvSpPr>
        <p:spPr bwMode="auto">
          <a:xfrm>
            <a:off x="431171" y="3146824"/>
            <a:ext cx="2770188" cy="654050"/>
          </a:xfrm>
          <a:prstGeom prst="flowChartTerminator">
            <a:avLst/>
          </a:prstGeom>
          <a:solidFill>
            <a:srgbClr val="FFCCFF"/>
          </a:solidFill>
          <a:ln w="9525">
            <a:solidFill>
              <a:srgbClr val="FFCC66"/>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nvGrpSpPr>
          <p:cNvPr id="2" name="Group 5"/>
          <p:cNvGrpSpPr/>
          <p:nvPr/>
        </p:nvGrpSpPr>
        <p:grpSpPr bwMode="auto">
          <a:xfrm>
            <a:off x="5983288" y="1268413"/>
            <a:ext cx="1625600" cy="1011237"/>
            <a:chOff x="0" y="0"/>
            <a:chExt cx="1024" cy="637"/>
          </a:xfrm>
        </p:grpSpPr>
        <p:sp>
          <p:nvSpPr>
            <p:cNvPr id="9" name="Text Box 6"/>
            <p:cNvSpPr txBox="1">
              <a:spLocks noChangeArrowheads="1"/>
            </p:cNvSpPr>
            <p:nvPr/>
          </p:nvSpPr>
          <p:spPr bwMode="auto">
            <a:xfrm>
              <a:off x="0" y="181"/>
              <a:ext cx="283" cy="327"/>
            </a:xfrm>
            <a:prstGeom prst="rect">
              <a:avLst/>
            </a:prstGeom>
            <a:noFill/>
            <a:ln w="9525">
              <a:noFill/>
              <a:miter lim="800000"/>
            </a:ln>
            <a:effectLst/>
          </p:spPr>
          <p:txBody>
            <a:bodyPr>
              <a:spAutoFit/>
            </a:bodyPr>
            <a:lstStyle/>
            <a:p>
              <a:pPr>
                <a:spcBef>
                  <a:spcPct val="50000"/>
                </a:spcBef>
                <a:defRPr/>
              </a:pPr>
              <a:r>
                <a:rPr lang="zh-CN" altLang="zh-CN" sz="2800" b="1" i="1">
                  <a:solidFill>
                    <a:srgbClr val="000099"/>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β</a:t>
              </a:r>
              <a:endParaRPr lang="zh-CN" altLang="zh-CN" sz="2800" b="1" i="1">
                <a:solidFill>
                  <a:srgbClr val="000099"/>
                </a:solidFill>
                <a:effectLst>
                  <a:outerShdw blurRad="38100" dist="38100" dir="2700000" algn="tl">
                    <a:srgbClr val="C0C0C0"/>
                  </a:outerShdw>
                </a:effectLst>
                <a:latin typeface="Times New Roman" panose="02020603050405020304" pitchFamily="18" charset="0"/>
                <a:cs typeface="Times New Roman" panose="02020603050405020304" pitchFamily="18" charset="0"/>
              </a:endParaRPr>
            </a:p>
          </p:txBody>
        </p:sp>
        <p:sp>
          <p:nvSpPr>
            <p:cNvPr id="10" name="Line 7"/>
            <p:cNvSpPr>
              <a:spLocks noChangeShapeType="1"/>
            </p:cNvSpPr>
            <p:nvPr/>
          </p:nvSpPr>
          <p:spPr bwMode="auto">
            <a:xfrm>
              <a:off x="175" y="227"/>
              <a:ext cx="91" cy="0"/>
            </a:xfrm>
            <a:prstGeom prst="line">
              <a:avLst/>
            </a:prstGeom>
            <a:noFill/>
            <a:ln w="38100">
              <a:solidFill>
                <a:srgbClr val="000099"/>
              </a:solidFill>
              <a:round/>
            </a:ln>
            <a:extLst>
              <a:ext uri="{909E8E84-426E-40DD-AFC4-6F175D3DCCD1}">
                <a14:hiddenFill xmlns:a14="http://schemas.microsoft.com/office/drawing/2010/main">
                  <a:noFill/>
                </a14:hiddenFill>
              </a:ext>
            </a:extLst>
          </p:spPr>
          <p:txBody>
            <a:bodyPr/>
            <a:lstStyle/>
            <a:p>
              <a:endParaRPr lang="zh-CN" altLang="en-US"/>
            </a:p>
          </p:txBody>
        </p:sp>
        <p:sp>
          <p:nvSpPr>
            <p:cNvPr id="55304" name="Text Box 8"/>
            <p:cNvSpPr txBox="1">
              <a:spLocks noChangeArrowheads="1"/>
            </p:cNvSpPr>
            <p:nvPr/>
          </p:nvSpPr>
          <p:spPr bwMode="auto">
            <a:xfrm>
              <a:off x="284" y="172"/>
              <a:ext cx="329" cy="327"/>
            </a:xfrm>
            <a:prstGeom prst="rect">
              <a:avLst/>
            </a:prstGeom>
            <a:noFill/>
            <a:ln w="9525">
              <a:noFill/>
              <a:miter lim="800000"/>
            </a:ln>
            <a:effectLst/>
          </p:spPr>
          <p:txBody>
            <a:bodyPr>
              <a:spAutoFit/>
            </a:bodyPr>
            <a:lstStyle/>
            <a:p>
              <a:pPr>
                <a:spcBef>
                  <a:spcPct val="50000"/>
                </a:spcBef>
                <a:defRPr/>
              </a:pPr>
              <a:r>
                <a:rPr lang="zh-CN" altLang="zh-CN" sz="2800" b="1">
                  <a:solidFill>
                    <a:srgbClr val="006600"/>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a:t>
              </a:r>
              <a:endParaRPr lang="zh-CN" altLang="zh-CN" sz="2800" b="1">
                <a:solidFill>
                  <a:srgbClr val="006600"/>
                </a:solidFill>
                <a:effectLst>
                  <a:outerShdw blurRad="38100" dist="38100" dir="2700000" algn="tl">
                    <a:srgbClr val="C0C0C0"/>
                  </a:outerShdw>
                </a:effectLst>
                <a:latin typeface="Times New Roman" panose="02020603050405020304" pitchFamily="18" charset="0"/>
              </a:endParaRPr>
            </a:p>
          </p:txBody>
        </p:sp>
        <p:sp>
          <p:nvSpPr>
            <p:cNvPr id="55305" name="Text Box 9"/>
            <p:cNvSpPr txBox="1">
              <a:spLocks noChangeArrowheads="1"/>
            </p:cNvSpPr>
            <p:nvPr/>
          </p:nvSpPr>
          <p:spPr bwMode="auto">
            <a:xfrm>
              <a:off x="567" y="0"/>
              <a:ext cx="457" cy="327"/>
            </a:xfrm>
            <a:prstGeom prst="rect">
              <a:avLst/>
            </a:prstGeom>
            <a:noFill/>
            <a:ln w="9525">
              <a:noFill/>
              <a:miter lim="800000"/>
            </a:ln>
            <a:effectLst/>
          </p:spPr>
          <p:txBody>
            <a:bodyPr>
              <a:spAutoFit/>
            </a:bodyPr>
            <a:lstStyle/>
            <a:p>
              <a:pPr>
                <a:spcBef>
                  <a:spcPct val="50000"/>
                </a:spcBef>
                <a:defRPr/>
              </a:pPr>
              <a:r>
                <a:rPr lang="zh-CN" altLang="zh-CN" sz="2800" b="1" i="1">
                  <a:solidFill>
                    <a:srgbClr val="000099"/>
                  </a:solidFill>
                  <a:effectLst>
                    <a:outerShdw blurRad="38100" dist="38100" dir="2700000" algn="tl">
                      <a:srgbClr val="C0C0C0"/>
                    </a:outerShdw>
                  </a:effectLst>
                  <a:latin typeface="Times New Roman" panose="02020603050405020304" pitchFamily="18" charset="0"/>
                </a:rPr>
                <a:t>I</a:t>
              </a:r>
              <a:r>
                <a:rPr lang="zh-CN" altLang="zh-CN" sz="2800" b="1" baseline="-25000">
                  <a:solidFill>
                    <a:srgbClr val="000099"/>
                  </a:solidFill>
                  <a:effectLst>
                    <a:outerShdw blurRad="38100" dist="38100" dir="2700000" algn="tl">
                      <a:srgbClr val="C0C0C0"/>
                    </a:outerShdw>
                  </a:effectLst>
                  <a:latin typeface="Times New Roman" panose="02020603050405020304" pitchFamily="18" charset="0"/>
                </a:rPr>
                <a:t>C</a:t>
              </a:r>
              <a:endParaRPr lang="zh-CN" altLang="zh-CN" sz="2800" b="1" baseline="-25000">
                <a:solidFill>
                  <a:srgbClr val="000099"/>
                </a:solidFill>
                <a:effectLst>
                  <a:outerShdw blurRad="38100" dist="38100" dir="2700000" algn="tl">
                    <a:srgbClr val="C0C0C0"/>
                  </a:outerShdw>
                </a:effectLst>
                <a:latin typeface="Times New Roman" panose="02020603050405020304" pitchFamily="18" charset="0"/>
              </a:endParaRPr>
            </a:p>
          </p:txBody>
        </p:sp>
        <p:sp>
          <p:nvSpPr>
            <p:cNvPr id="55306" name="Text Box 10"/>
            <p:cNvSpPr txBox="1">
              <a:spLocks noChangeArrowheads="1"/>
            </p:cNvSpPr>
            <p:nvPr/>
          </p:nvSpPr>
          <p:spPr bwMode="auto">
            <a:xfrm>
              <a:off x="604" y="310"/>
              <a:ext cx="356" cy="327"/>
            </a:xfrm>
            <a:prstGeom prst="rect">
              <a:avLst/>
            </a:prstGeom>
            <a:noFill/>
            <a:ln w="9525">
              <a:noFill/>
              <a:miter lim="800000"/>
            </a:ln>
            <a:effectLst/>
          </p:spPr>
          <p:txBody>
            <a:bodyPr>
              <a:spAutoFit/>
            </a:bodyPr>
            <a:lstStyle/>
            <a:p>
              <a:pPr>
                <a:spcBef>
                  <a:spcPct val="50000"/>
                </a:spcBef>
                <a:defRPr/>
              </a:pPr>
              <a:r>
                <a:rPr lang="zh-CN" altLang="zh-CN" sz="2800" b="1" i="1">
                  <a:solidFill>
                    <a:srgbClr val="000099"/>
                  </a:solidFill>
                  <a:effectLst>
                    <a:outerShdw blurRad="38100" dist="38100" dir="2700000" algn="tl">
                      <a:srgbClr val="C0C0C0"/>
                    </a:outerShdw>
                  </a:effectLst>
                  <a:latin typeface="Times New Roman" panose="02020603050405020304" pitchFamily="18" charset="0"/>
                </a:rPr>
                <a:t>I</a:t>
              </a:r>
              <a:r>
                <a:rPr lang="zh-CN" altLang="zh-CN" sz="2800" b="1" baseline="-25000">
                  <a:solidFill>
                    <a:srgbClr val="000099"/>
                  </a:solidFill>
                  <a:effectLst>
                    <a:outerShdw blurRad="38100" dist="38100" dir="2700000" algn="tl">
                      <a:srgbClr val="C0C0C0"/>
                    </a:outerShdw>
                  </a:effectLst>
                  <a:latin typeface="Times New Roman" panose="02020603050405020304" pitchFamily="18" charset="0"/>
                </a:rPr>
                <a:t>B</a:t>
              </a:r>
              <a:endParaRPr lang="zh-CN" altLang="zh-CN" sz="2800" b="1" baseline="-25000">
                <a:solidFill>
                  <a:srgbClr val="000099"/>
                </a:solidFill>
                <a:effectLst>
                  <a:outerShdw blurRad="38100" dist="38100" dir="2700000" algn="tl">
                    <a:srgbClr val="C0C0C0"/>
                  </a:outerShdw>
                </a:effectLst>
                <a:latin typeface="Times New Roman" panose="02020603050405020304" pitchFamily="18" charset="0"/>
              </a:endParaRPr>
            </a:p>
          </p:txBody>
        </p:sp>
        <p:sp>
          <p:nvSpPr>
            <p:cNvPr id="55348" name="Line 11"/>
            <p:cNvSpPr>
              <a:spLocks noChangeShapeType="1"/>
            </p:cNvSpPr>
            <p:nvPr/>
          </p:nvSpPr>
          <p:spPr bwMode="auto">
            <a:xfrm>
              <a:off x="576" y="346"/>
              <a:ext cx="384" cy="0"/>
            </a:xfrm>
            <a:prstGeom prst="line">
              <a:avLst/>
            </a:prstGeom>
            <a:noFill/>
            <a:ln w="38100">
              <a:solidFill>
                <a:srgbClr val="006600"/>
              </a:solidFill>
              <a:round/>
            </a:ln>
            <a:extLst>
              <a:ext uri="{909E8E84-426E-40DD-AFC4-6F175D3DCCD1}">
                <a14:hiddenFill xmlns:a14="http://schemas.microsoft.com/office/drawing/2010/main">
                  <a:noFill/>
                </a14:hiddenFill>
              </a:ext>
            </a:extLst>
          </p:spPr>
          <p:txBody>
            <a:bodyPr/>
            <a:lstStyle/>
            <a:p>
              <a:endParaRPr lang="zh-CN" altLang="en-US"/>
            </a:p>
          </p:txBody>
        </p:sp>
      </p:grpSp>
      <p:grpSp>
        <p:nvGrpSpPr>
          <p:cNvPr id="3" name="Group 13"/>
          <p:cNvGrpSpPr/>
          <p:nvPr/>
        </p:nvGrpSpPr>
        <p:grpSpPr bwMode="auto">
          <a:xfrm>
            <a:off x="721519" y="717550"/>
            <a:ext cx="2014537" cy="911225"/>
            <a:chOff x="0" y="0"/>
            <a:chExt cx="1269" cy="574"/>
          </a:xfrm>
        </p:grpSpPr>
        <p:sp>
          <p:nvSpPr>
            <p:cNvPr id="55310" name="Text Box 14"/>
            <p:cNvSpPr txBox="1">
              <a:spLocks noChangeArrowheads="1"/>
            </p:cNvSpPr>
            <p:nvPr/>
          </p:nvSpPr>
          <p:spPr bwMode="auto">
            <a:xfrm>
              <a:off x="310" y="183"/>
              <a:ext cx="283" cy="327"/>
            </a:xfrm>
            <a:prstGeom prst="rect">
              <a:avLst/>
            </a:prstGeom>
            <a:noFill/>
            <a:ln w="9525">
              <a:noFill/>
              <a:miter lim="800000"/>
            </a:ln>
            <a:effectLst/>
          </p:spPr>
          <p:txBody>
            <a:bodyPr>
              <a:spAutoFit/>
            </a:bodyPr>
            <a:lstStyle/>
            <a:p>
              <a:pPr>
                <a:spcBef>
                  <a:spcPct val="50000"/>
                </a:spcBef>
                <a:defRPr/>
              </a:pPr>
              <a:r>
                <a:rPr lang="zh-CN" altLang="zh-CN" sz="2800" b="1" i="1">
                  <a:solidFill>
                    <a:srgbClr val="000099"/>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β</a:t>
              </a:r>
              <a:endParaRPr lang="zh-CN" altLang="zh-CN" sz="2800" b="1" i="1">
                <a:solidFill>
                  <a:srgbClr val="000099"/>
                </a:solidFill>
                <a:effectLst>
                  <a:outerShdw blurRad="38100" dist="38100" dir="2700000" algn="tl">
                    <a:srgbClr val="C0C0C0"/>
                  </a:outerShdw>
                </a:effectLst>
                <a:latin typeface="Times New Roman" panose="02020603050405020304" pitchFamily="18" charset="0"/>
                <a:cs typeface="Times New Roman" panose="02020603050405020304" pitchFamily="18" charset="0"/>
              </a:endParaRPr>
            </a:p>
          </p:txBody>
        </p:sp>
        <p:sp>
          <p:nvSpPr>
            <p:cNvPr id="55334" name="Line 15"/>
            <p:cNvSpPr>
              <a:spLocks noChangeShapeType="1"/>
            </p:cNvSpPr>
            <p:nvPr/>
          </p:nvSpPr>
          <p:spPr bwMode="auto">
            <a:xfrm>
              <a:off x="476" y="219"/>
              <a:ext cx="91" cy="0"/>
            </a:xfrm>
            <a:prstGeom prst="line">
              <a:avLst/>
            </a:prstGeom>
            <a:noFill/>
            <a:ln w="38100">
              <a:solidFill>
                <a:srgbClr val="000099"/>
              </a:solidFill>
              <a:round/>
            </a:ln>
            <a:extLst>
              <a:ext uri="{909E8E84-426E-40DD-AFC4-6F175D3DCCD1}">
                <a14:hiddenFill xmlns:a14="http://schemas.microsoft.com/office/drawing/2010/main">
                  <a:noFill/>
                </a14:hiddenFill>
              </a:ext>
            </a:extLst>
          </p:spPr>
          <p:txBody>
            <a:bodyPr/>
            <a:lstStyle/>
            <a:p>
              <a:endParaRPr lang="zh-CN" altLang="en-US"/>
            </a:p>
          </p:txBody>
        </p:sp>
        <p:sp>
          <p:nvSpPr>
            <p:cNvPr id="55312" name="Text Box 16"/>
            <p:cNvSpPr txBox="1">
              <a:spLocks noChangeArrowheads="1"/>
            </p:cNvSpPr>
            <p:nvPr/>
          </p:nvSpPr>
          <p:spPr bwMode="auto">
            <a:xfrm>
              <a:off x="588" y="131"/>
              <a:ext cx="219" cy="327"/>
            </a:xfrm>
            <a:prstGeom prst="rect">
              <a:avLst/>
            </a:prstGeom>
            <a:noFill/>
            <a:ln w="9525">
              <a:noFill/>
              <a:miter lim="800000"/>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zh-CN" sz="2800" b="1">
                  <a:solidFill>
                    <a:srgbClr val="006600"/>
                  </a:solidFill>
                  <a:effectLst>
                    <a:outerShdw blurRad="38100" dist="38100" dir="2700000" algn="tl">
                      <a:srgbClr val="C0C0C0"/>
                    </a:outerShdw>
                  </a:effectLst>
                  <a:latin typeface="Times New Roman" panose="02020603050405020304" pitchFamily="18" charset="0"/>
                </a:rPr>
                <a:t>=</a:t>
              </a:r>
              <a:endParaRPr lang="zh-CN" altLang="zh-CN" sz="2800" b="1">
                <a:solidFill>
                  <a:srgbClr val="006600"/>
                </a:solidFill>
                <a:effectLst>
                  <a:outerShdw blurRad="38100" dist="38100" dir="2700000" algn="tl">
                    <a:srgbClr val="C0C0C0"/>
                  </a:outerShdw>
                </a:effectLst>
                <a:latin typeface="Times New Roman" panose="02020603050405020304" pitchFamily="18" charset="0"/>
              </a:endParaRPr>
            </a:p>
          </p:txBody>
        </p:sp>
        <p:sp>
          <p:nvSpPr>
            <p:cNvPr id="55313" name="Text Box 17"/>
            <p:cNvSpPr txBox="1">
              <a:spLocks noChangeArrowheads="1"/>
            </p:cNvSpPr>
            <p:nvPr/>
          </p:nvSpPr>
          <p:spPr bwMode="auto">
            <a:xfrm>
              <a:off x="840" y="0"/>
              <a:ext cx="283" cy="327"/>
            </a:xfrm>
            <a:prstGeom prst="rect">
              <a:avLst/>
            </a:prstGeom>
            <a:noFill/>
            <a:ln w="9525">
              <a:noFill/>
              <a:miter lim="800000"/>
            </a:ln>
            <a:effectLst/>
          </p:spPr>
          <p:txBody>
            <a:bodyPr>
              <a:spAutoFit/>
            </a:bodyPr>
            <a:lstStyle/>
            <a:p>
              <a:pPr>
                <a:spcBef>
                  <a:spcPct val="50000"/>
                </a:spcBef>
                <a:defRPr/>
              </a:pPr>
              <a:r>
                <a:rPr lang="zh-CN" altLang="zh-CN" sz="2800" b="1" i="1">
                  <a:solidFill>
                    <a:srgbClr val="000099"/>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α</a:t>
              </a:r>
              <a:endParaRPr lang="zh-CN" altLang="zh-CN" sz="2800" b="1" i="1">
                <a:solidFill>
                  <a:srgbClr val="000099"/>
                </a:solidFill>
                <a:effectLst>
                  <a:outerShdw blurRad="38100" dist="38100" dir="2700000" algn="tl">
                    <a:srgbClr val="C0C0C0"/>
                  </a:outerShdw>
                </a:effectLst>
                <a:latin typeface="Times New Roman" panose="02020603050405020304" pitchFamily="18" charset="0"/>
                <a:cs typeface="Times New Roman" panose="02020603050405020304" pitchFamily="18" charset="0"/>
              </a:endParaRPr>
            </a:p>
          </p:txBody>
        </p:sp>
        <p:sp>
          <p:nvSpPr>
            <p:cNvPr id="55337" name="Line 18"/>
            <p:cNvSpPr>
              <a:spLocks noChangeShapeType="1"/>
            </p:cNvSpPr>
            <p:nvPr/>
          </p:nvSpPr>
          <p:spPr bwMode="auto">
            <a:xfrm>
              <a:off x="987" y="91"/>
              <a:ext cx="91" cy="0"/>
            </a:xfrm>
            <a:prstGeom prst="line">
              <a:avLst/>
            </a:prstGeom>
            <a:noFill/>
            <a:ln w="38100">
              <a:solidFill>
                <a:srgbClr val="000099"/>
              </a:solidFill>
              <a:round/>
            </a:ln>
            <a:extLst>
              <a:ext uri="{909E8E84-426E-40DD-AFC4-6F175D3DCCD1}">
                <a14:hiddenFill xmlns:a14="http://schemas.microsoft.com/office/drawing/2010/main">
                  <a:noFill/>
                </a14:hiddenFill>
              </a:ext>
            </a:extLst>
          </p:spPr>
          <p:txBody>
            <a:bodyPr/>
            <a:lstStyle/>
            <a:p>
              <a:endParaRPr lang="zh-CN" altLang="en-US"/>
            </a:p>
          </p:txBody>
        </p:sp>
        <p:sp>
          <p:nvSpPr>
            <p:cNvPr id="55315" name="Text Box 19"/>
            <p:cNvSpPr txBox="1">
              <a:spLocks noChangeArrowheads="1"/>
            </p:cNvSpPr>
            <p:nvPr/>
          </p:nvSpPr>
          <p:spPr bwMode="auto">
            <a:xfrm>
              <a:off x="986" y="246"/>
              <a:ext cx="283" cy="327"/>
            </a:xfrm>
            <a:prstGeom prst="rect">
              <a:avLst/>
            </a:prstGeom>
            <a:noFill/>
            <a:ln w="9525">
              <a:noFill/>
              <a:miter lim="800000"/>
            </a:ln>
            <a:effectLst/>
          </p:spPr>
          <p:txBody>
            <a:bodyPr>
              <a:spAutoFit/>
            </a:bodyPr>
            <a:lstStyle/>
            <a:p>
              <a:pPr>
                <a:spcBef>
                  <a:spcPct val="50000"/>
                </a:spcBef>
                <a:defRPr/>
              </a:pPr>
              <a:r>
                <a:rPr lang="zh-CN" altLang="zh-CN" sz="2800" b="1" i="1">
                  <a:solidFill>
                    <a:srgbClr val="000099"/>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α</a:t>
              </a:r>
              <a:endParaRPr lang="zh-CN" altLang="zh-CN" sz="2800" b="1" i="1">
                <a:solidFill>
                  <a:srgbClr val="000099"/>
                </a:solidFill>
                <a:effectLst>
                  <a:outerShdw blurRad="38100" dist="38100" dir="2700000" algn="tl">
                    <a:srgbClr val="C0C0C0"/>
                  </a:outerShdw>
                </a:effectLst>
                <a:latin typeface="Times New Roman" panose="02020603050405020304" pitchFamily="18" charset="0"/>
                <a:cs typeface="Times New Roman" panose="02020603050405020304" pitchFamily="18" charset="0"/>
              </a:endParaRPr>
            </a:p>
          </p:txBody>
        </p:sp>
        <p:sp>
          <p:nvSpPr>
            <p:cNvPr id="11" name="Line 20"/>
            <p:cNvSpPr>
              <a:spLocks noChangeShapeType="1"/>
            </p:cNvSpPr>
            <p:nvPr/>
          </p:nvSpPr>
          <p:spPr bwMode="auto">
            <a:xfrm>
              <a:off x="1142" y="346"/>
              <a:ext cx="91" cy="0"/>
            </a:xfrm>
            <a:prstGeom prst="line">
              <a:avLst/>
            </a:prstGeom>
            <a:noFill/>
            <a:ln w="38100">
              <a:solidFill>
                <a:srgbClr val="000099"/>
              </a:solidFill>
              <a:round/>
            </a:ln>
            <a:extLst>
              <a:ext uri="{909E8E84-426E-40DD-AFC4-6F175D3DCCD1}">
                <a14:hiddenFill xmlns:a14="http://schemas.microsoft.com/office/drawing/2010/main">
                  <a:noFill/>
                </a14:hiddenFill>
              </a:ext>
            </a:extLst>
          </p:spPr>
          <p:txBody>
            <a:bodyPr/>
            <a:lstStyle/>
            <a:p>
              <a:endParaRPr lang="zh-CN" altLang="en-US"/>
            </a:p>
          </p:txBody>
        </p:sp>
        <p:sp>
          <p:nvSpPr>
            <p:cNvPr id="55317" name="Text Box 21"/>
            <p:cNvSpPr txBox="1">
              <a:spLocks noChangeArrowheads="1"/>
            </p:cNvSpPr>
            <p:nvPr/>
          </p:nvSpPr>
          <p:spPr bwMode="auto">
            <a:xfrm>
              <a:off x="748" y="247"/>
              <a:ext cx="374" cy="327"/>
            </a:xfrm>
            <a:prstGeom prst="rect">
              <a:avLst/>
            </a:prstGeom>
            <a:noFill/>
            <a:ln w="9525">
              <a:noFill/>
              <a:miter lim="800000"/>
            </a:ln>
            <a:effectLst/>
          </p:spPr>
          <p:txBody>
            <a:bodyPr>
              <a:spAutoFit/>
            </a:bodyPr>
            <a:lstStyle/>
            <a:p>
              <a:pPr>
                <a:spcBef>
                  <a:spcPct val="50000"/>
                </a:spcBef>
                <a:defRPr/>
              </a:pPr>
              <a:r>
                <a:rPr lang="zh-CN" altLang="zh-CN" sz="2800" b="1">
                  <a:solidFill>
                    <a:srgbClr val="000099"/>
                  </a:solidFill>
                  <a:effectLst>
                    <a:outerShdw blurRad="38100" dist="38100" dir="2700000" algn="tl">
                      <a:srgbClr val="C0C0C0"/>
                    </a:outerShdw>
                  </a:effectLst>
                  <a:latin typeface="Times New Roman" panose="02020603050405020304" pitchFamily="18" charset="0"/>
                </a:rPr>
                <a:t>1</a:t>
              </a:r>
              <a:r>
                <a:rPr lang="zh-CN" altLang="zh-CN" sz="2800" b="1">
                  <a:solidFill>
                    <a:srgbClr val="006600"/>
                  </a:solidFill>
                  <a:effectLst>
                    <a:outerShdw blurRad="38100" dist="38100" dir="2700000" algn="tl">
                      <a:srgbClr val="C0C0C0"/>
                    </a:outerShdw>
                  </a:effectLst>
                  <a:latin typeface="Times New Roman" panose="02020603050405020304" pitchFamily="18" charset="0"/>
                </a:rPr>
                <a:t>-</a:t>
              </a:r>
              <a:endParaRPr lang="zh-CN" altLang="zh-CN" sz="2800" b="1">
                <a:solidFill>
                  <a:srgbClr val="006600"/>
                </a:solidFill>
                <a:effectLst>
                  <a:outerShdw blurRad="38100" dist="38100" dir="2700000" algn="tl">
                    <a:srgbClr val="C0C0C0"/>
                  </a:outerShdw>
                </a:effectLst>
                <a:latin typeface="Times New Roman" panose="02020603050405020304" pitchFamily="18" charset="0"/>
              </a:endParaRPr>
            </a:p>
          </p:txBody>
        </p:sp>
        <p:sp>
          <p:nvSpPr>
            <p:cNvPr id="12" name="Line 22"/>
            <p:cNvSpPr>
              <a:spLocks noChangeShapeType="1"/>
            </p:cNvSpPr>
            <p:nvPr/>
          </p:nvSpPr>
          <p:spPr bwMode="auto">
            <a:xfrm>
              <a:off x="812" y="292"/>
              <a:ext cx="430" cy="0"/>
            </a:xfrm>
            <a:prstGeom prst="line">
              <a:avLst/>
            </a:prstGeom>
            <a:noFill/>
            <a:ln w="38100">
              <a:solidFill>
                <a:srgbClr val="0066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3" name="Text Box 23"/>
            <p:cNvSpPr txBox="1">
              <a:spLocks noChangeArrowheads="1"/>
            </p:cNvSpPr>
            <p:nvPr/>
          </p:nvSpPr>
          <p:spPr bwMode="auto">
            <a:xfrm>
              <a:off x="0" y="143"/>
              <a:ext cx="365" cy="327"/>
            </a:xfrm>
            <a:prstGeom prst="rect">
              <a:avLst/>
            </a:prstGeom>
            <a:noFill/>
            <a:ln w="9525">
              <a:noFill/>
              <a:miter lim="800000"/>
            </a:ln>
            <a:effectLst/>
          </p:spPr>
          <p:txBody>
            <a:bodyPr>
              <a:spAutoFit/>
            </a:bodyPr>
            <a:lstStyle/>
            <a:p>
              <a:pPr>
                <a:spcBef>
                  <a:spcPct val="50000"/>
                </a:spcBef>
                <a:defRPr/>
              </a:pPr>
              <a:r>
                <a:rPr lang="zh-CN" sz="2800" b="1">
                  <a:solidFill>
                    <a:srgbClr val="800000"/>
                  </a:solidFill>
                  <a:effectLst>
                    <a:outerShdw blurRad="38100" dist="38100" dir="2700000" algn="tl">
                      <a:srgbClr val="C0C0C0"/>
                    </a:outerShdw>
                  </a:effectLst>
                  <a:latin typeface="Times New Roman" panose="02020603050405020304" pitchFamily="18" charset="0"/>
                </a:rPr>
                <a:t>令</a:t>
              </a:r>
              <a:endParaRPr lang="zh-CN" sz="2800" b="1" i="1">
                <a:solidFill>
                  <a:srgbClr val="800000"/>
                </a:solidFill>
                <a:effectLst>
                  <a:outerShdw blurRad="38100" dist="38100" dir="2700000" algn="tl">
                    <a:srgbClr val="C0C0C0"/>
                  </a:outerShdw>
                </a:effectLst>
                <a:latin typeface="Times New Roman" panose="02020603050405020304" pitchFamily="18" charset="0"/>
              </a:endParaRPr>
            </a:p>
          </p:txBody>
        </p:sp>
      </p:grpSp>
      <p:sp>
        <p:nvSpPr>
          <p:cNvPr id="55320" name="Text Box 24"/>
          <p:cNvSpPr txBox="1">
            <a:spLocks noChangeArrowheads="1"/>
          </p:cNvSpPr>
          <p:nvPr/>
        </p:nvSpPr>
        <p:spPr bwMode="auto">
          <a:xfrm>
            <a:off x="611188" y="1756571"/>
            <a:ext cx="1144588" cy="519112"/>
          </a:xfrm>
          <a:prstGeom prst="rect">
            <a:avLst/>
          </a:prstGeom>
          <a:noFill/>
          <a:ln w="9525">
            <a:noFill/>
            <a:miter lim="800000"/>
          </a:ln>
          <a:effectLst/>
        </p:spPr>
        <p:txBody>
          <a:bodyPr>
            <a:spAutoFit/>
          </a:bodyPr>
          <a:lstStyle/>
          <a:p>
            <a:pPr>
              <a:spcBef>
                <a:spcPct val="50000"/>
              </a:spcBef>
              <a:defRPr/>
            </a:pPr>
            <a:r>
              <a:rPr lang="zh-CN" sz="2800" b="1" dirty="0">
                <a:solidFill>
                  <a:srgbClr val="800000"/>
                </a:solidFill>
                <a:effectLst>
                  <a:outerShdw blurRad="38100" dist="38100" dir="2700000" algn="tl">
                    <a:srgbClr val="C0C0C0"/>
                  </a:outerShdw>
                </a:effectLst>
                <a:latin typeface="Times New Roman" panose="02020603050405020304" pitchFamily="18" charset="0"/>
              </a:rPr>
              <a:t>可得</a:t>
            </a:r>
            <a:endParaRPr lang="zh-CN" sz="2800" b="1" dirty="0">
              <a:solidFill>
                <a:srgbClr val="800000"/>
              </a:solidFill>
              <a:effectLst>
                <a:outerShdw blurRad="38100" dist="38100" dir="2700000" algn="tl">
                  <a:srgbClr val="C0C0C0"/>
                </a:outerShdw>
              </a:effectLst>
              <a:latin typeface="Times New Roman" panose="02020603050405020304" pitchFamily="18" charset="0"/>
            </a:endParaRPr>
          </a:p>
        </p:txBody>
      </p:sp>
      <p:grpSp>
        <p:nvGrpSpPr>
          <p:cNvPr id="4" name="Group 25"/>
          <p:cNvGrpSpPr/>
          <p:nvPr/>
        </p:nvGrpSpPr>
        <p:grpSpPr bwMode="auto">
          <a:xfrm>
            <a:off x="576262" y="2338785"/>
            <a:ext cx="4029075" cy="606425"/>
            <a:chOff x="0" y="0"/>
            <a:chExt cx="2538" cy="382"/>
          </a:xfrm>
        </p:grpSpPr>
        <p:sp>
          <p:nvSpPr>
            <p:cNvPr id="14" name="Text Box 26"/>
            <p:cNvSpPr txBox="1">
              <a:spLocks noChangeArrowheads="1"/>
            </p:cNvSpPr>
            <p:nvPr/>
          </p:nvSpPr>
          <p:spPr bwMode="auto">
            <a:xfrm>
              <a:off x="0" y="35"/>
              <a:ext cx="535" cy="327"/>
            </a:xfrm>
            <a:prstGeom prst="rect">
              <a:avLst/>
            </a:prstGeom>
            <a:noFill/>
            <a:ln w="9525">
              <a:noFill/>
              <a:miter lim="800000"/>
            </a:ln>
            <a:effectLst/>
          </p:spPr>
          <p:txBody>
            <a:bodyPr>
              <a:spAutoFit/>
            </a:bodyPr>
            <a:lstStyle/>
            <a:p>
              <a:pPr>
                <a:spcBef>
                  <a:spcPct val="50000"/>
                </a:spcBef>
                <a:defRPr/>
              </a:pPr>
              <a:r>
                <a:rPr lang="zh-CN" altLang="zh-CN" sz="2800" b="1" i="1">
                  <a:solidFill>
                    <a:srgbClr val="000099"/>
                  </a:solidFill>
                  <a:effectLst>
                    <a:outerShdw blurRad="38100" dist="38100" dir="2700000" algn="tl">
                      <a:srgbClr val="C0C0C0"/>
                    </a:outerShdw>
                  </a:effectLst>
                  <a:latin typeface="Times New Roman" panose="02020603050405020304" pitchFamily="18" charset="0"/>
                </a:rPr>
                <a:t>I</a:t>
              </a:r>
              <a:r>
                <a:rPr lang="zh-CN" altLang="zh-CN" sz="2800" b="1" baseline="-25000">
                  <a:solidFill>
                    <a:srgbClr val="000099"/>
                  </a:solidFill>
                  <a:effectLst>
                    <a:outerShdw blurRad="38100" dist="38100" dir="2700000" algn="tl">
                      <a:srgbClr val="C0C0C0"/>
                    </a:outerShdw>
                  </a:effectLst>
                  <a:latin typeface="Times New Roman" panose="02020603050405020304" pitchFamily="18" charset="0"/>
                </a:rPr>
                <a:t>C</a:t>
              </a:r>
              <a:r>
                <a:rPr lang="zh-CN" altLang="zh-CN" sz="2800" b="1">
                  <a:solidFill>
                    <a:srgbClr val="000099"/>
                  </a:solidFill>
                  <a:effectLst>
                    <a:outerShdw blurRad="38100" dist="38100" dir="2700000" algn="tl">
                      <a:srgbClr val="C0C0C0"/>
                    </a:outerShdw>
                  </a:effectLst>
                  <a:latin typeface="Times New Roman" panose="02020603050405020304" pitchFamily="18" charset="0"/>
                </a:rPr>
                <a:t> </a:t>
              </a:r>
              <a:r>
                <a:rPr lang="zh-CN" altLang="zh-CN" sz="2800" b="1">
                  <a:solidFill>
                    <a:srgbClr val="006600"/>
                  </a:solidFill>
                  <a:effectLst>
                    <a:outerShdw blurRad="38100" dist="38100" dir="2700000" algn="tl">
                      <a:srgbClr val="C0C0C0"/>
                    </a:outerShdw>
                  </a:effectLst>
                  <a:latin typeface="Times New Roman" panose="02020603050405020304" pitchFamily="18" charset="0"/>
                </a:rPr>
                <a:t>=</a:t>
              </a:r>
              <a:endParaRPr lang="zh-CN" altLang="zh-CN" sz="2800" b="1">
                <a:solidFill>
                  <a:srgbClr val="006600"/>
                </a:solidFill>
                <a:effectLst>
                  <a:outerShdw blurRad="38100" dist="38100" dir="2700000" algn="tl">
                    <a:srgbClr val="C0C0C0"/>
                  </a:outerShdw>
                </a:effectLst>
                <a:latin typeface="Times New Roman" panose="02020603050405020304" pitchFamily="18" charset="0"/>
              </a:endParaRPr>
            </a:p>
          </p:txBody>
        </p:sp>
        <p:sp>
          <p:nvSpPr>
            <p:cNvPr id="55323" name="Text Box 27"/>
            <p:cNvSpPr txBox="1">
              <a:spLocks noChangeArrowheads="1"/>
            </p:cNvSpPr>
            <p:nvPr/>
          </p:nvSpPr>
          <p:spPr bwMode="auto">
            <a:xfrm>
              <a:off x="368" y="55"/>
              <a:ext cx="280" cy="327"/>
            </a:xfrm>
            <a:prstGeom prst="rect">
              <a:avLst/>
            </a:prstGeom>
            <a:noFill/>
            <a:ln w="9525">
              <a:noFill/>
              <a:miter lim="800000"/>
            </a:ln>
            <a:effectLst/>
          </p:spPr>
          <p:txBody>
            <a:bodyPr>
              <a:spAutoFit/>
            </a:bodyPr>
            <a:lstStyle/>
            <a:p>
              <a:pPr>
                <a:spcBef>
                  <a:spcPct val="50000"/>
                </a:spcBef>
                <a:defRPr/>
              </a:pPr>
              <a:r>
                <a:rPr lang="zh-CN" altLang="zh-CN" sz="2800" b="1" i="1">
                  <a:solidFill>
                    <a:srgbClr val="000099"/>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β</a:t>
              </a:r>
              <a:endParaRPr lang="zh-CN" altLang="zh-CN" sz="2800" b="1" i="1">
                <a:solidFill>
                  <a:srgbClr val="000099"/>
                </a:solidFill>
                <a:effectLst>
                  <a:outerShdw blurRad="38100" dist="38100" dir="2700000" algn="tl">
                    <a:srgbClr val="C0C0C0"/>
                  </a:outerShdw>
                </a:effectLst>
                <a:latin typeface="Times New Roman" panose="02020603050405020304" pitchFamily="18" charset="0"/>
                <a:cs typeface="Times New Roman" panose="02020603050405020304" pitchFamily="18" charset="0"/>
              </a:endParaRPr>
            </a:p>
          </p:txBody>
        </p:sp>
        <p:sp>
          <p:nvSpPr>
            <p:cNvPr id="15" name="Line 28"/>
            <p:cNvSpPr>
              <a:spLocks noChangeShapeType="1"/>
            </p:cNvSpPr>
            <p:nvPr/>
          </p:nvSpPr>
          <p:spPr bwMode="auto">
            <a:xfrm>
              <a:off x="523" y="100"/>
              <a:ext cx="90" cy="0"/>
            </a:xfrm>
            <a:prstGeom prst="line">
              <a:avLst/>
            </a:prstGeom>
            <a:noFill/>
            <a:ln w="38100">
              <a:solidFill>
                <a:srgbClr val="000099"/>
              </a:solidFill>
              <a:round/>
            </a:ln>
            <a:extLst>
              <a:ext uri="{909E8E84-426E-40DD-AFC4-6F175D3DCCD1}">
                <a14:hiddenFill xmlns:a14="http://schemas.microsoft.com/office/drawing/2010/main">
                  <a:noFill/>
                </a14:hiddenFill>
              </a:ext>
            </a:extLst>
          </p:spPr>
          <p:txBody>
            <a:bodyPr/>
            <a:lstStyle/>
            <a:p>
              <a:endParaRPr lang="zh-CN" altLang="en-US"/>
            </a:p>
          </p:txBody>
        </p:sp>
        <p:sp>
          <p:nvSpPr>
            <p:cNvPr id="16" name="Text Box 29"/>
            <p:cNvSpPr txBox="1">
              <a:spLocks noChangeArrowheads="1"/>
            </p:cNvSpPr>
            <p:nvPr/>
          </p:nvSpPr>
          <p:spPr bwMode="auto">
            <a:xfrm>
              <a:off x="640" y="35"/>
              <a:ext cx="1898" cy="327"/>
            </a:xfrm>
            <a:prstGeom prst="rect">
              <a:avLst/>
            </a:prstGeom>
            <a:noFill/>
            <a:ln w="9525">
              <a:noFill/>
              <a:miter lim="800000"/>
            </a:ln>
            <a:effectLst/>
          </p:spPr>
          <p:txBody>
            <a:bodyPr>
              <a:spAutoFit/>
            </a:bodyPr>
            <a:lstStyle/>
            <a:p>
              <a:pPr>
                <a:spcBef>
                  <a:spcPct val="50000"/>
                </a:spcBef>
                <a:defRPr/>
              </a:pPr>
              <a:r>
                <a:rPr lang="zh-CN" altLang="zh-CN" sz="2800" b="1" i="1" dirty="0">
                  <a:solidFill>
                    <a:srgbClr val="000099"/>
                  </a:solidFill>
                  <a:effectLst>
                    <a:outerShdw blurRad="38100" dist="38100" dir="2700000" algn="tl">
                      <a:srgbClr val="C0C0C0"/>
                    </a:outerShdw>
                  </a:effectLst>
                  <a:latin typeface="Times New Roman" panose="02020603050405020304" pitchFamily="18" charset="0"/>
                </a:rPr>
                <a:t>I</a:t>
              </a:r>
              <a:r>
                <a:rPr lang="zh-CN" altLang="zh-CN" sz="2800" b="1" baseline="-25000" dirty="0">
                  <a:solidFill>
                    <a:srgbClr val="000099"/>
                  </a:solidFill>
                  <a:effectLst>
                    <a:outerShdw blurRad="38100" dist="38100" dir="2700000" algn="tl">
                      <a:srgbClr val="C0C0C0"/>
                    </a:outerShdw>
                  </a:effectLst>
                  <a:latin typeface="Times New Roman" panose="02020603050405020304" pitchFamily="18" charset="0"/>
                </a:rPr>
                <a:t>B </a:t>
              </a:r>
              <a:r>
                <a:rPr lang="zh-CN" altLang="zh-CN" sz="2800" b="1" dirty="0">
                  <a:solidFill>
                    <a:srgbClr val="006600"/>
                  </a:solidFill>
                  <a:effectLst>
                    <a:outerShdw blurRad="38100" dist="38100" dir="2700000" algn="tl">
                      <a:srgbClr val="C0C0C0"/>
                    </a:outerShdw>
                  </a:effectLst>
                  <a:latin typeface="Times New Roman" panose="02020603050405020304" pitchFamily="18" charset="0"/>
                </a:rPr>
                <a:t>+</a:t>
              </a:r>
              <a:r>
                <a:rPr lang="zh-CN" sz="2800" b="1" dirty="0">
                  <a:solidFill>
                    <a:srgbClr val="006600"/>
                  </a:solidFill>
                  <a:effectLst>
                    <a:outerShdw blurRad="38100" dist="38100" dir="2700000" algn="tl">
                      <a:srgbClr val="C0C0C0"/>
                    </a:outerShdw>
                  </a:effectLst>
                  <a:latin typeface="Times New Roman" panose="02020603050405020304" pitchFamily="18" charset="0"/>
                </a:rPr>
                <a:t>（</a:t>
              </a:r>
              <a:r>
                <a:rPr lang="zh-CN" altLang="zh-CN" sz="2800" b="1" dirty="0">
                  <a:solidFill>
                    <a:srgbClr val="000099"/>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1</a:t>
              </a:r>
              <a:r>
                <a:rPr lang="zh-CN" altLang="zh-CN" sz="2800" b="1" dirty="0">
                  <a:solidFill>
                    <a:srgbClr val="006600"/>
                  </a:solidFill>
                  <a:effectLst>
                    <a:outerShdw blurRad="38100" dist="38100" dir="2700000" algn="tl">
                      <a:srgbClr val="C0C0C0"/>
                    </a:outerShdw>
                  </a:effectLst>
                  <a:latin typeface="Times New Roman" panose="02020603050405020304" pitchFamily="18" charset="0"/>
                </a:rPr>
                <a:t>+    </a:t>
              </a:r>
              <a:r>
                <a:rPr lang="zh-CN" sz="2800" b="1" dirty="0">
                  <a:solidFill>
                    <a:srgbClr val="006600"/>
                  </a:solidFill>
                  <a:effectLst>
                    <a:outerShdw blurRad="38100" dist="38100" dir="2700000" algn="tl">
                      <a:srgbClr val="C0C0C0"/>
                    </a:outerShdw>
                  </a:effectLst>
                  <a:latin typeface="Times New Roman" panose="02020603050405020304" pitchFamily="18" charset="0"/>
                </a:rPr>
                <a:t>）</a:t>
              </a:r>
              <a:r>
                <a:rPr lang="zh-CN" altLang="zh-CN" sz="2800" b="1" i="1" dirty="0">
                  <a:solidFill>
                    <a:srgbClr val="000099"/>
                  </a:solidFill>
                  <a:effectLst>
                    <a:outerShdw blurRad="38100" dist="38100" dir="2700000" algn="tl">
                      <a:srgbClr val="C0C0C0"/>
                    </a:outerShdw>
                  </a:effectLst>
                  <a:latin typeface="Times New Roman" panose="02020603050405020304" pitchFamily="18" charset="0"/>
                </a:rPr>
                <a:t>I</a:t>
              </a:r>
              <a:r>
                <a:rPr lang="zh-CN" altLang="zh-CN" sz="2800" b="1" baseline="-25000" dirty="0">
                  <a:solidFill>
                    <a:srgbClr val="000099"/>
                  </a:solidFill>
                  <a:effectLst>
                    <a:outerShdw blurRad="38100" dist="38100" dir="2700000" algn="tl">
                      <a:srgbClr val="C0C0C0"/>
                    </a:outerShdw>
                  </a:effectLst>
                  <a:latin typeface="Times New Roman" panose="02020603050405020304" pitchFamily="18" charset="0"/>
                </a:rPr>
                <a:t>CBO </a:t>
              </a:r>
              <a:endParaRPr lang="zh-CN" altLang="zh-CN" sz="2800" b="1" baseline="-25000" dirty="0">
                <a:solidFill>
                  <a:srgbClr val="000099"/>
                </a:solidFill>
                <a:effectLst>
                  <a:outerShdw blurRad="38100" dist="38100" dir="2700000" algn="tl">
                    <a:srgbClr val="C0C0C0"/>
                  </a:outerShdw>
                </a:effectLst>
                <a:latin typeface="Times New Roman" panose="02020603050405020304" pitchFamily="18" charset="0"/>
              </a:endParaRPr>
            </a:p>
          </p:txBody>
        </p:sp>
        <p:sp>
          <p:nvSpPr>
            <p:cNvPr id="55326" name="Text Box 30"/>
            <p:cNvSpPr txBox="1">
              <a:spLocks noChangeArrowheads="1"/>
            </p:cNvSpPr>
            <p:nvPr/>
          </p:nvSpPr>
          <p:spPr bwMode="auto">
            <a:xfrm>
              <a:off x="1428" y="0"/>
              <a:ext cx="280" cy="327"/>
            </a:xfrm>
            <a:prstGeom prst="rect">
              <a:avLst/>
            </a:prstGeom>
            <a:noFill/>
            <a:ln w="9525">
              <a:noFill/>
              <a:miter lim="800000"/>
            </a:ln>
            <a:effectLst/>
          </p:spPr>
          <p:txBody>
            <a:bodyPr>
              <a:spAutoFit/>
            </a:bodyPr>
            <a:lstStyle/>
            <a:p>
              <a:pPr>
                <a:spcBef>
                  <a:spcPct val="50000"/>
                </a:spcBef>
                <a:defRPr/>
              </a:pPr>
              <a:r>
                <a:rPr lang="zh-CN" altLang="zh-CN" sz="2800" b="1" i="1">
                  <a:solidFill>
                    <a:srgbClr val="000099"/>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β</a:t>
              </a:r>
              <a:endParaRPr lang="zh-CN" altLang="zh-CN" sz="2800" b="1">
                <a:solidFill>
                  <a:srgbClr val="000099"/>
                </a:solidFill>
                <a:effectLst>
                  <a:outerShdw blurRad="38100" dist="38100" dir="2700000" algn="tl">
                    <a:srgbClr val="C0C0C0"/>
                  </a:outerShdw>
                </a:effectLst>
                <a:latin typeface="Times New Roman" panose="02020603050405020304" pitchFamily="18" charset="0"/>
                <a:cs typeface="Times New Roman" panose="02020603050405020304" pitchFamily="18" charset="0"/>
              </a:endParaRPr>
            </a:p>
          </p:txBody>
        </p:sp>
        <p:sp>
          <p:nvSpPr>
            <p:cNvPr id="17" name="Line 31"/>
            <p:cNvSpPr>
              <a:spLocks noChangeShapeType="1"/>
            </p:cNvSpPr>
            <p:nvPr/>
          </p:nvSpPr>
          <p:spPr bwMode="auto">
            <a:xfrm>
              <a:off x="1592" y="55"/>
              <a:ext cx="90" cy="0"/>
            </a:xfrm>
            <a:prstGeom prst="line">
              <a:avLst/>
            </a:prstGeom>
            <a:noFill/>
            <a:ln w="38100">
              <a:solidFill>
                <a:srgbClr val="000099"/>
              </a:solidFill>
              <a:round/>
            </a:ln>
            <a:extLst>
              <a:ext uri="{909E8E84-426E-40DD-AFC4-6F175D3DCCD1}">
                <a14:hiddenFill xmlns:a14="http://schemas.microsoft.com/office/drawing/2010/main">
                  <a:noFill/>
                </a14:hiddenFill>
              </a:ext>
            </a:extLst>
          </p:spPr>
          <p:txBody>
            <a:bodyPr/>
            <a:lstStyle/>
            <a:p>
              <a:endParaRPr lang="zh-CN" altLang="en-US"/>
            </a:p>
          </p:txBody>
        </p:sp>
      </p:grpSp>
      <p:grpSp>
        <p:nvGrpSpPr>
          <p:cNvPr id="5" name="Group 32"/>
          <p:cNvGrpSpPr/>
          <p:nvPr/>
        </p:nvGrpSpPr>
        <p:grpSpPr bwMode="auto">
          <a:xfrm>
            <a:off x="565149" y="3162697"/>
            <a:ext cx="2533650" cy="550862"/>
            <a:chOff x="0" y="0"/>
            <a:chExt cx="1596" cy="347"/>
          </a:xfrm>
        </p:grpSpPr>
        <p:sp>
          <p:nvSpPr>
            <p:cNvPr id="55329" name="Text Box 33"/>
            <p:cNvSpPr txBox="1">
              <a:spLocks noChangeArrowheads="1"/>
            </p:cNvSpPr>
            <p:nvPr/>
          </p:nvSpPr>
          <p:spPr bwMode="auto">
            <a:xfrm>
              <a:off x="0" y="0"/>
              <a:ext cx="535" cy="327"/>
            </a:xfrm>
            <a:prstGeom prst="rect">
              <a:avLst/>
            </a:prstGeom>
            <a:noFill/>
            <a:ln w="9525">
              <a:noFill/>
              <a:miter lim="800000"/>
            </a:ln>
            <a:effectLst/>
          </p:spPr>
          <p:txBody>
            <a:bodyPr>
              <a:spAutoFit/>
            </a:bodyPr>
            <a:lstStyle/>
            <a:p>
              <a:pPr>
                <a:spcBef>
                  <a:spcPct val="50000"/>
                </a:spcBef>
                <a:defRPr/>
              </a:pPr>
              <a:r>
                <a:rPr lang="zh-CN" altLang="zh-CN" sz="2800" b="1" i="1">
                  <a:solidFill>
                    <a:srgbClr val="000099"/>
                  </a:solidFill>
                  <a:effectLst>
                    <a:outerShdw blurRad="38100" dist="38100" dir="2700000" algn="tl">
                      <a:srgbClr val="C0C0C0"/>
                    </a:outerShdw>
                  </a:effectLst>
                  <a:latin typeface="Times New Roman" panose="02020603050405020304" pitchFamily="18" charset="0"/>
                </a:rPr>
                <a:t>I</a:t>
              </a:r>
              <a:r>
                <a:rPr lang="zh-CN" altLang="zh-CN" sz="2800" b="1" baseline="-25000">
                  <a:solidFill>
                    <a:srgbClr val="000099"/>
                  </a:solidFill>
                  <a:effectLst>
                    <a:outerShdw blurRad="38100" dist="38100" dir="2700000" algn="tl">
                      <a:srgbClr val="C0C0C0"/>
                    </a:outerShdw>
                  </a:effectLst>
                  <a:latin typeface="Times New Roman" panose="02020603050405020304" pitchFamily="18" charset="0"/>
                </a:rPr>
                <a:t>C</a:t>
              </a:r>
              <a:r>
                <a:rPr lang="zh-CN" altLang="zh-CN" sz="2800" b="1">
                  <a:solidFill>
                    <a:srgbClr val="000099"/>
                  </a:solidFill>
                  <a:effectLst>
                    <a:outerShdw blurRad="38100" dist="38100" dir="2700000" algn="tl">
                      <a:srgbClr val="C0C0C0"/>
                    </a:outerShdw>
                  </a:effectLst>
                  <a:latin typeface="Times New Roman" panose="02020603050405020304" pitchFamily="18" charset="0"/>
                </a:rPr>
                <a:t> </a:t>
              </a:r>
              <a:r>
                <a:rPr lang="zh-CN" altLang="zh-CN" sz="2800" b="1">
                  <a:solidFill>
                    <a:srgbClr val="006600"/>
                  </a:solidFill>
                  <a:effectLst>
                    <a:outerShdw blurRad="38100" dist="38100" dir="2700000" algn="tl">
                      <a:srgbClr val="C0C0C0"/>
                    </a:outerShdw>
                  </a:effectLst>
                  <a:latin typeface="Times New Roman" panose="02020603050405020304" pitchFamily="18" charset="0"/>
                </a:rPr>
                <a:t>=</a:t>
              </a:r>
              <a:endParaRPr lang="zh-CN" altLang="zh-CN" sz="2800" b="1">
                <a:solidFill>
                  <a:srgbClr val="006600"/>
                </a:solidFill>
                <a:effectLst>
                  <a:outerShdw blurRad="38100" dist="38100" dir="2700000" algn="tl">
                    <a:srgbClr val="C0C0C0"/>
                  </a:outerShdw>
                </a:effectLst>
                <a:latin typeface="Times New Roman" panose="02020603050405020304" pitchFamily="18" charset="0"/>
              </a:endParaRPr>
            </a:p>
          </p:txBody>
        </p:sp>
        <p:sp>
          <p:nvSpPr>
            <p:cNvPr id="55330" name="Text Box 34"/>
            <p:cNvSpPr txBox="1">
              <a:spLocks noChangeArrowheads="1"/>
            </p:cNvSpPr>
            <p:nvPr/>
          </p:nvSpPr>
          <p:spPr bwMode="auto">
            <a:xfrm>
              <a:off x="368" y="20"/>
              <a:ext cx="280" cy="327"/>
            </a:xfrm>
            <a:prstGeom prst="rect">
              <a:avLst/>
            </a:prstGeom>
            <a:noFill/>
            <a:ln w="9525">
              <a:noFill/>
              <a:miter lim="800000"/>
            </a:ln>
            <a:effectLst/>
          </p:spPr>
          <p:txBody>
            <a:bodyPr>
              <a:spAutoFit/>
            </a:bodyPr>
            <a:lstStyle/>
            <a:p>
              <a:pPr>
                <a:spcBef>
                  <a:spcPct val="50000"/>
                </a:spcBef>
                <a:defRPr/>
              </a:pPr>
              <a:r>
                <a:rPr lang="zh-CN" altLang="zh-CN" sz="2800" b="1" i="1" dirty="0">
                  <a:solidFill>
                    <a:srgbClr val="000099"/>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β</a:t>
              </a:r>
              <a:endParaRPr lang="zh-CN" altLang="zh-CN" sz="2800" b="1" i="1" dirty="0">
                <a:solidFill>
                  <a:srgbClr val="000099"/>
                </a:solidFill>
                <a:effectLst>
                  <a:outerShdw blurRad="38100" dist="38100" dir="2700000" algn="tl">
                    <a:srgbClr val="C0C0C0"/>
                  </a:outerShdw>
                </a:effectLst>
                <a:latin typeface="Times New Roman" panose="02020603050405020304" pitchFamily="18" charset="0"/>
                <a:cs typeface="Times New Roman" panose="02020603050405020304" pitchFamily="18" charset="0"/>
              </a:endParaRPr>
            </a:p>
          </p:txBody>
        </p:sp>
        <p:sp>
          <p:nvSpPr>
            <p:cNvPr id="55325" name="Line 35"/>
            <p:cNvSpPr>
              <a:spLocks noChangeShapeType="1"/>
            </p:cNvSpPr>
            <p:nvPr/>
          </p:nvSpPr>
          <p:spPr bwMode="auto">
            <a:xfrm>
              <a:off x="523" y="65"/>
              <a:ext cx="90" cy="0"/>
            </a:xfrm>
            <a:prstGeom prst="line">
              <a:avLst/>
            </a:prstGeom>
            <a:noFill/>
            <a:ln w="38100">
              <a:solidFill>
                <a:srgbClr val="000099"/>
              </a:solidFill>
              <a:round/>
            </a:ln>
            <a:extLst>
              <a:ext uri="{909E8E84-426E-40DD-AFC4-6F175D3DCCD1}">
                <a14:hiddenFill xmlns:a14="http://schemas.microsoft.com/office/drawing/2010/main">
                  <a:noFill/>
                </a14:hiddenFill>
              </a:ext>
            </a:extLst>
          </p:spPr>
          <p:txBody>
            <a:bodyPr/>
            <a:lstStyle/>
            <a:p>
              <a:endParaRPr lang="zh-CN" altLang="en-US"/>
            </a:p>
          </p:txBody>
        </p:sp>
        <p:sp>
          <p:nvSpPr>
            <p:cNvPr id="55332" name="Text Box 36"/>
            <p:cNvSpPr txBox="1">
              <a:spLocks noChangeArrowheads="1"/>
            </p:cNvSpPr>
            <p:nvPr/>
          </p:nvSpPr>
          <p:spPr bwMode="auto">
            <a:xfrm>
              <a:off x="640" y="0"/>
              <a:ext cx="956" cy="327"/>
            </a:xfrm>
            <a:prstGeom prst="rect">
              <a:avLst/>
            </a:prstGeom>
            <a:noFill/>
            <a:ln w="9525">
              <a:noFill/>
              <a:miter lim="800000"/>
            </a:ln>
            <a:effectLst/>
          </p:spPr>
          <p:txBody>
            <a:bodyPr>
              <a:spAutoFit/>
            </a:bodyPr>
            <a:lstStyle/>
            <a:p>
              <a:pPr>
                <a:spcBef>
                  <a:spcPct val="50000"/>
                </a:spcBef>
                <a:defRPr/>
              </a:pPr>
              <a:r>
                <a:rPr lang="zh-CN" altLang="zh-CN" sz="2800" b="1" i="1">
                  <a:solidFill>
                    <a:srgbClr val="000099"/>
                  </a:solidFill>
                  <a:effectLst>
                    <a:outerShdw blurRad="38100" dist="38100" dir="2700000" algn="tl">
                      <a:srgbClr val="C0C0C0"/>
                    </a:outerShdw>
                  </a:effectLst>
                  <a:latin typeface="Times New Roman" panose="02020603050405020304" pitchFamily="18" charset="0"/>
                </a:rPr>
                <a:t>I</a:t>
              </a:r>
              <a:r>
                <a:rPr lang="zh-CN" altLang="zh-CN" sz="2800" b="1" baseline="-25000">
                  <a:solidFill>
                    <a:srgbClr val="000099"/>
                  </a:solidFill>
                  <a:effectLst>
                    <a:outerShdw blurRad="38100" dist="38100" dir="2700000" algn="tl">
                      <a:srgbClr val="C0C0C0"/>
                    </a:outerShdw>
                  </a:effectLst>
                  <a:latin typeface="Times New Roman" panose="02020603050405020304" pitchFamily="18" charset="0"/>
                </a:rPr>
                <a:t>B </a:t>
              </a:r>
              <a:r>
                <a:rPr lang="zh-CN" altLang="zh-CN" sz="2800" b="1">
                  <a:solidFill>
                    <a:srgbClr val="006600"/>
                  </a:solidFill>
                  <a:effectLst>
                    <a:outerShdw blurRad="38100" dist="38100" dir="2700000" algn="tl">
                      <a:srgbClr val="C0C0C0"/>
                    </a:outerShdw>
                  </a:effectLst>
                  <a:latin typeface="Times New Roman" panose="02020603050405020304" pitchFamily="18" charset="0"/>
                </a:rPr>
                <a:t>+ </a:t>
              </a:r>
              <a:r>
                <a:rPr lang="zh-CN" altLang="zh-CN" sz="2800" b="1" i="1">
                  <a:solidFill>
                    <a:srgbClr val="000099"/>
                  </a:solidFill>
                  <a:effectLst>
                    <a:outerShdw blurRad="38100" dist="38100" dir="2700000" algn="tl">
                      <a:srgbClr val="C0C0C0"/>
                    </a:outerShdw>
                  </a:effectLst>
                  <a:latin typeface="Times New Roman" panose="02020603050405020304" pitchFamily="18" charset="0"/>
                </a:rPr>
                <a:t>I</a:t>
              </a:r>
              <a:r>
                <a:rPr lang="zh-CN" altLang="zh-CN" sz="2800" b="1" baseline="-25000">
                  <a:solidFill>
                    <a:srgbClr val="000099"/>
                  </a:solidFill>
                  <a:effectLst>
                    <a:outerShdw blurRad="38100" dist="38100" dir="2700000" algn="tl">
                      <a:srgbClr val="C0C0C0"/>
                    </a:outerShdw>
                  </a:effectLst>
                  <a:latin typeface="Times New Roman" panose="02020603050405020304" pitchFamily="18" charset="0"/>
                </a:rPr>
                <a:t>CEO </a:t>
              </a:r>
              <a:endParaRPr lang="zh-CN" altLang="zh-CN" sz="2800" b="1" baseline="-25000">
                <a:solidFill>
                  <a:srgbClr val="000099"/>
                </a:solidFill>
                <a:effectLst>
                  <a:outerShdw blurRad="38100" dist="38100" dir="2700000" algn="tl">
                    <a:srgbClr val="C0C0C0"/>
                  </a:outerShdw>
                </a:effectLst>
                <a:latin typeface="Times New Roman" panose="02020603050405020304" pitchFamily="18" charset="0"/>
              </a:endParaRPr>
            </a:p>
          </p:txBody>
        </p:sp>
      </p:grpSp>
      <p:sp>
        <p:nvSpPr>
          <p:cNvPr id="55333" name="Text Box 37"/>
          <p:cNvSpPr txBox="1">
            <a:spLocks noChangeArrowheads="1"/>
          </p:cNvSpPr>
          <p:nvPr/>
        </p:nvSpPr>
        <p:spPr bwMode="auto">
          <a:xfrm>
            <a:off x="4738660" y="633411"/>
            <a:ext cx="3671888" cy="519113"/>
          </a:xfrm>
          <a:prstGeom prst="rect">
            <a:avLst/>
          </a:prstGeom>
          <a:noFill/>
          <a:ln w="9525">
            <a:noFill/>
            <a:miter lim="800000"/>
          </a:ln>
          <a:effectLst/>
        </p:spPr>
        <p:txBody>
          <a:bodyPr>
            <a:spAutoFit/>
          </a:bodyPr>
          <a:lstStyle/>
          <a:p>
            <a:pPr>
              <a:spcBef>
                <a:spcPct val="50000"/>
              </a:spcBef>
              <a:defRPr/>
            </a:pPr>
            <a:r>
              <a:rPr lang="zh-CN" sz="2800" b="1" dirty="0">
                <a:solidFill>
                  <a:srgbClr val="800080"/>
                </a:solidFill>
                <a:effectLst>
                  <a:outerShdw blurRad="38100" dist="38100" dir="2700000" algn="tl">
                    <a:srgbClr val="C0C0C0"/>
                  </a:outerShdw>
                </a:effectLst>
                <a:latin typeface="Times New Roman" panose="02020603050405020304" pitchFamily="18" charset="0"/>
              </a:rPr>
              <a:t>当</a:t>
            </a:r>
            <a:r>
              <a:rPr lang="zh-CN" altLang="zh-CN" sz="2800" b="1" i="1" dirty="0">
                <a:solidFill>
                  <a:srgbClr val="000099"/>
                </a:solidFill>
                <a:effectLst>
                  <a:outerShdw blurRad="38100" dist="38100" dir="2700000" algn="tl">
                    <a:srgbClr val="C0C0C0"/>
                  </a:outerShdw>
                </a:effectLst>
                <a:latin typeface="Times New Roman" panose="02020603050405020304" pitchFamily="18" charset="0"/>
              </a:rPr>
              <a:t>I</a:t>
            </a:r>
            <a:r>
              <a:rPr lang="zh-CN" altLang="zh-CN" sz="2800" b="1" baseline="-25000" dirty="0">
                <a:solidFill>
                  <a:srgbClr val="000099"/>
                </a:solidFill>
                <a:effectLst>
                  <a:outerShdw blurRad="38100" dist="38100" dir="2700000" algn="tl">
                    <a:srgbClr val="C0C0C0"/>
                  </a:outerShdw>
                </a:effectLst>
                <a:latin typeface="Times New Roman" panose="02020603050405020304" pitchFamily="18" charset="0"/>
              </a:rPr>
              <a:t>CEO</a:t>
            </a:r>
            <a:r>
              <a:rPr lang="zh-CN" altLang="zh-CN" sz="2800" b="1" dirty="0">
                <a:effectLst>
                  <a:outerShdw blurRad="38100" dist="38100" dir="2700000" algn="tl">
                    <a:srgbClr val="C0C0C0"/>
                  </a:outerShdw>
                </a:effectLst>
                <a:latin typeface="Times New Roman" panose="02020603050405020304" pitchFamily="18" charset="0"/>
              </a:rPr>
              <a:t> </a:t>
            </a:r>
            <a:r>
              <a:rPr lang="zh-CN" altLang="zh-CN" sz="2800" b="1" dirty="0">
                <a:solidFill>
                  <a:srgbClr val="800080"/>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&lt;&lt;</a:t>
            </a:r>
            <a:r>
              <a:rPr lang="zh-CN" altLang="zh-CN" sz="2800" b="1" dirty="0">
                <a:effectLst>
                  <a:outerShdw blurRad="38100" dist="38100" dir="2700000" algn="tl">
                    <a:srgbClr val="C0C0C0"/>
                  </a:outerShdw>
                </a:effectLst>
                <a:latin typeface="Times New Roman" panose="02020603050405020304" pitchFamily="18" charset="0"/>
                <a:cs typeface="Times New Roman" panose="02020603050405020304" pitchFamily="18" charset="0"/>
              </a:rPr>
              <a:t> </a:t>
            </a:r>
            <a:r>
              <a:rPr lang="zh-CN" altLang="zh-CN" sz="2800" b="1" i="1" dirty="0">
                <a:solidFill>
                  <a:srgbClr val="000099"/>
                </a:solidFill>
                <a:effectLst>
                  <a:outerShdw blurRad="38100" dist="38100" dir="2700000" algn="tl">
                    <a:srgbClr val="C0C0C0"/>
                  </a:outerShdw>
                </a:effectLst>
                <a:latin typeface="Times New Roman" panose="02020603050405020304" pitchFamily="18" charset="0"/>
              </a:rPr>
              <a:t>I</a:t>
            </a:r>
            <a:r>
              <a:rPr lang="zh-CN" altLang="zh-CN" sz="2800" b="1" baseline="-25000" dirty="0">
                <a:solidFill>
                  <a:srgbClr val="000099"/>
                </a:solidFill>
                <a:effectLst>
                  <a:outerShdw blurRad="38100" dist="38100" dir="2700000" algn="tl">
                    <a:srgbClr val="C0C0C0"/>
                  </a:outerShdw>
                </a:effectLst>
                <a:latin typeface="Times New Roman" panose="02020603050405020304" pitchFamily="18" charset="0"/>
              </a:rPr>
              <a:t>C</a:t>
            </a:r>
            <a:r>
              <a:rPr lang="zh-CN" sz="2800" b="1" dirty="0">
                <a:solidFill>
                  <a:srgbClr val="800080"/>
                </a:solidFill>
                <a:effectLst>
                  <a:outerShdw blurRad="38100" dist="38100" dir="2700000" algn="tl">
                    <a:srgbClr val="C0C0C0"/>
                  </a:outerShdw>
                </a:effectLst>
                <a:latin typeface="Times New Roman" panose="02020603050405020304" pitchFamily="18" charset="0"/>
              </a:rPr>
              <a:t>时，可得</a:t>
            </a:r>
            <a:endParaRPr lang="zh-CN" sz="2800" b="1" dirty="0">
              <a:solidFill>
                <a:srgbClr val="800080"/>
              </a:solidFill>
              <a:effectLst>
                <a:outerShdw blurRad="38100" dist="38100" dir="2700000" algn="tl">
                  <a:srgbClr val="C0C0C0"/>
                </a:outerShdw>
              </a:effectLst>
              <a:latin typeface="Times New Roman" panose="02020603050405020304" pitchFamily="18" charset="0"/>
            </a:endParaRPr>
          </a:p>
        </p:txBody>
      </p:sp>
      <p:grpSp>
        <p:nvGrpSpPr>
          <p:cNvPr id="6" name="Group 38"/>
          <p:cNvGrpSpPr/>
          <p:nvPr/>
        </p:nvGrpSpPr>
        <p:grpSpPr bwMode="auto">
          <a:xfrm>
            <a:off x="5436096" y="2506470"/>
            <a:ext cx="3452289" cy="546100"/>
            <a:chOff x="0" y="20"/>
            <a:chExt cx="3433" cy="344"/>
          </a:xfrm>
        </p:grpSpPr>
        <p:grpSp>
          <p:nvGrpSpPr>
            <p:cNvPr id="55319" name="Group 39"/>
            <p:cNvGrpSpPr/>
            <p:nvPr/>
          </p:nvGrpSpPr>
          <p:grpSpPr bwMode="auto">
            <a:xfrm>
              <a:off x="0" y="37"/>
              <a:ext cx="261" cy="327"/>
              <a:chOff x="0" y="0"/>
              <a:chExt cx="261" cy="327"/>
            </a:xfrm>
          </p:grpSpPr>
          <p:sp>
            <p:nvSpPr>
              <p:cNvPr id="55336" name="Text Box 40"/>
              <p:cNvSpPr txBox="1">
                <a:spLocks noChangeArrowheads="1"/>
              </p:cNvSpPr>
              <p:nvPr/>
            </p:nvSpPr>
            <p:spPr bwMode="auto">
              <a:xfrm>
                <a:off x="0" y="0"/>
                <a:ext cx="229" cy="327"/>
              </a:xfrm>
              <a:prstGeom prst="rect">
                <a:avLst/>
              </a:prstGeom>
              <a:noFill/>
              <a:ln w="9525">
                <a:noFill/>
                <a:miter lim="800000"/>
              </a:ln>
              <a:effectLst/>
            </p:spPr>
            <p:txBody>
              <a:bodyPr>
                <a:spAutoFit/>
              </a:bodyPr>
              <a:lstStyle/>
              <a:p>
                <a:pPr>
                  <a:spcBef>
                    <a:spcPct val="50000"/>
                  </a:spcBef>
                  <a:defRPr/>
                </a:pPr>
                <a:r>
                  <a:rPr lang="zh-CN" altLang="zh-CN" sz="2800" b="1" i="1">
                    <a:solidFill>
                      <a:srgbClr val="000099"/>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β</a:t>
                </a:r>
                <a:endParaRPr lang="zh-CN" altLang="zh-CN" sz="2800" b="1" i="1">
                  <a:solidFill>
                    <a:srgbClr val="000099"/>
                  </a:solidFill>
                  <a:effectLst>
                    <a:outerShdw blurRad="38100" dist="38100" dir="2700000" algn="tl">
                      <a:srgbClr val="C0C0C0"/>
                    </a:outerShdw>
                  </a:effectLst>
                  <a:latin typeface="Times New Roman" panose="02020603050405020304" pitchFamily="18" charset="0"/>
                  <a:cs typeface="Times New Roman" panose="02020603050405020304" pitchFamily="18" charset="0"/>
                </a:endParaRPr>
              </a:p>
            </p:txBody>
          </p:sp>
          <p:sp>
            <p:nvSpPr>
              <p:cNvPr id="55322" name="Line 41"/>
              <p:cNvSpPr>
                <a:spLocks noChangeShapeType="1"/>
              </p:cNvSpPr>
              <p:nvPr/>
            </p:nvSpPr>
            <p:spPr bwMode="auto">
              <a:xfrm>
                <a:off x="188" y="45"/>
                <a:ext cx="73" cy="0"/>
              </a:xfrm>
              <a:prstGeom prst="line">
                <a:avLst/>
              </a:prstGeom>
              <a:noFill/>
              <a:ln w="38100">
                <a:solidFill>
                  <a:srgbClr val="000099"/>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55338" name="Text Box 42"/>
            <p:cNvSpPr txBox="1">
              <a:spLocks noChangeArrowheads="1"/>
            </p:cNvSpPr>
            <p:nvPr/>
          </p:nvSpPr>
          <p:spPr bwMode="auto">
            <a:xfrm>
              <a:off x="356" y="20"/>
              <a:ext cx="3077" cy="327"/>
            </a:xfrm>
            <a:prstGeom prst="rect">
              <a:avLst/>
            </a:prstGeom>
            <a:noFill/>
            <a:ln w="9525">
              <a:noFill/>
              <a:miter lim="800000"/>
            </a:ln>
            <a:effectLst/>
          </p:spPr>
          <p:txBody>
            <a:bodyPr>
              <a:spAutoFit/>
            </a:bodyPr>
            <a:lstStyle/>
            <a:p>
              <a:pPr>
                <a:spcBef>
                  <a:spcPct val="50000"/>
                </a:spcBef>
                <a:defRPr/>
              </a:pPr>
              <a:r>
                <a:rPr lang="zh-CN" sz="2800" b="1" dirty="0">
                  <a:solidFill>
                    <a:srgbClr val="800000"/>
                  </a:solidFill>
                  <a:effectLst>
                    <a:outerShdw blurRad="38100" dist="38100" dir="2700000" algn="tl">
                      <a:srgbClr val="C0C0C0"/>
                    </a:outerShdw>
                  </a:effectLst>
                  <a:latin typeface="Times New Roman" panose="02020603050405020304" pitchFamily="18" charset="0"/>
                </a:rPr>
                <a:t>称为</a:t>
              </a:r>
              <a:r>
                <a:rPr lang="zh-CN" sz="2800" b="1" dirty="0">
                  <a:solidFill>
                    <a:srgbClr val="CC0000"/>
                  </a:solidFill>
                  <a:effectLst>
                    <a:outerShdw blurRad="38100" dist="38100" dir="2700000" algn="tl">
                      <a:srgbClr val="C0C0C0"/>
                    </a:outerShdw>
                  </a:effectLst>
                  <a:latin typeface="Times New Roman" panose="02020603050405020304" pitchFamily="18" charset="0"/>
                </a:rPr>
                <a:t>共射直流电流放大系数。</a:t>
              </a:r>
              <a:endParaRPr lang="zh-CN" sz="2800" b="1" i="1" dirty="0">
                <a:solidFill>
                  <a:srgbClr val="CC0000"/>
                </a:solidFill>
                <a:effectLst>
                  <a:outerShdw blurRad="38100" dist="38100" dir="2700000" algn="tl">
                    <a:srgbClr val="C0C0C0"/>
                  </a:outerShdw>
                </a:effectLst>
                <a:latin typeface="Times New Roman" panose="02020603050405020304" pitchFamily="18" charset="0"/>
              </a:endParaRPr>
            </a:p>
          </p:txBody>
        </p:sp>
      </p:grpSp>
      <p:sp>
        <p:nvSpPr>
          <p:cNvPr id="55339" name="Text Box 43"/>
          <p:cNvSpPr txBox="1">
            <a:spLocks noChangeArrowheads="1"/>
          </p:cNvSpPr>
          <p:nvPr/>
        </p:nvSpPr>
        <p:spPr bwMode="auto">
          <a:xfrm>
            <a:off x="200025" y="4099918"/>
            <a:ext cx="3709987" cy="519112"/>
          </a:xfrm>
          <a:prstGeom prst="rect">
            <a:avLst/>
          </a:prstGeom>
          <a:noFill/>
          <a:ln w="9525">
            <a:noFill/>
            <a:miter lim="800000"/>
          </a:ln>
          <a:effectLst/>
        </p:spPr>
        <p:txBody>
          <a:bodyPr>
            <a:spAutoFit/>
          </a:bodyPr>
          <a:lstStyle/>
          <a:p>
            <a:pPr algn="ctr">
              <a:spcBef>
                <a:spcPct val="50000"/>
              </a:spcBef>
              <a:defRPr/>
            </a:pPr>
            <a:r>
              <a:rPr lang="zh-CN" altLang="zh-CN" sz="2800" b="1" i="1" dirty="0">
                <a:solidFill>
                  <a:srgbClr val="000099"/>
                </a:solidFill>
                <a:effectLst>
                  <a:outerShdw blurRad="38100" dist="38100" dir="2700000" algn="tl">
                    <a:srgbClr val="C0C0C0"/>
                  </a:outerShdw>
                </a:effectLst>
                <a:latin typeface="Times New Roman" panose="02020603050405020304" pitchFamily="18" charset="0"/>
              </a:rPr>
              <a:t>I</a:t>
            </a:r>
            <a:r>
              <a:rPr lang="zh-CN" altLang="zh-CN" sz="2800" b="1" baseline="-25000" dirty="0">
                <a:solidFill>
                  <a:srgbClr val="000099"/>
                </a:solidFill>
                <a:effectLst>
                  <a:outerShdw blurRad="38100" dist="38100" dir="2700000" algn="tl">
                    <a:srgbClr val="C0C0C0"/>
                  </a:outerShdw>
                </a:effectLst>
                <a:latin typeface="Times New Roman" panose="02020603050405020304" pitchFamily="18" charset="0"/>
              </a:rPr>
              <a:t>CEO</a:t>
            </a:r>
            <a:r>
              <a:rPr lang="zh-CN" altLang="zh-CN" sz="2800" b="1" dirty="0">
                <a:effectLst>
                  <a:outerShdw blurRad="38100" dist="38100" dir="2700000" algn="tl">
                    <a:srgbClr val="C0C0C0"/>
                  </a:outerShdw>
                </a:effectLst>
                <a:latin typeface="Times New Roman" panose="02020603050405020304" pitchFamily="18" charset="0"/>
              </a:rPr>
              <a:t> </a:t>
            </a:r>
            <a:r>
              <a:rPr lang="zh-CN" altLang="zh-CN" sz="2800" b="1" dirty="0">
                <a:solidFill>
                  <a:schemeClr val="accent1"/>
                </a:solidFill>
                <a:effectLst>
                  <a:outerShdw blurRad="38100" dist="38100" dir="2700000" algn="tl">
                    <a:srgbClr val="C0C0C0"/>
                  </a:outerShdw>
                </a:effectLst>
                <a:latin typeface="Times New Roman" panose="02020603050405020304" pitchFamily="18" charset="0"/>
              </a:rPr>
              <a:t>=</a:t>
            </a:r>
            <a:r>
              <a:rPr lang="zh-CN" sz="2800" b="1" dirty="0">
                <a:solidFill>
                  <a:schemeClr val="accent1"/>
                </a:solidFill>
                <a:effectLst>
                  <a:outerShdw blurRad="38100" dist="38100" dir="2700000" algn="tl">
                    <a:srgbClr val="C0C0C0"/>
                  </a:outerShdw>
                </a:effectLst>
                <a:latin typeface="Times New Roman" panose="02020603050405020304" pitchFamily="18" charset="0"/>
              </a:rPr>
              <a:t>（</a:t>
            </a:r>
            <a:r>
              <a:rPr lang="zh-CN" sz="2800" b="1" dirty="0">
                <a:effectLst>
                  <a:outerShdw blurRad="38100" dist="38100" dir="2700000" algn="tl">
                    <a:srgbClr val="C0C0C0"/>
                  </a:outerShdw>
                </a:effectLst>
                <a:latin typeface="Times New Roman" panose="02020603050405020304" pitchFamily="18" charset="0"/>
              </a:rPr>
              <a:t> </a:t>
            </a:r>
            <a:r>
              <a:rPr lang="zh-CN" altLang="zh-CN" sz="2800" b="1" dirty="0">
                <a:solidFill>
                  <a:srgbClr val="000099"/>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1</a:t>
            </a:r>
            <a:r>
              <a:rPr lang="zh-CN" altLang="zh-CN" sz="2800" b="1" dirty="0">
                <a:solidFill>
                  <a:srgbClr val="006600"/>
                </a:solidFill>
                <a:effectLst>
                  <a:outerShdw blurRad="38100" dist="38100" dir="2700000" algn="tl">
                    <a:srgbClr val="C0C0C0"/>
                  </a:outerShdw>
                </a:effectLst>
                <a:latin typeface="Times New Roman" panose="02020603050405020304" pitchFamily="18" charset="0"/>
              </a:rPr>
              <a:t>+ </a:t>
            </a:r>
            <a:r>
              <a:rPr lang="zh-CN" altLang="zh-CN" sz="2800" b="1" i="1" dirty="0">
                <a:solidFill>
                  <a:srgbClr val="000099"/>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β </a:t>
            </a:r>
            <a:r>
              <a:rPr lang="zh-CN" sz="2800" b="1" dirty="0">
                <a:solidFill>
                  <a:schemeClr val="accent1"/>
                </a:solidFill>
                <a:effectLst>
                  <a:outerShdw blurRad="38100" dist="38100" dir="2700000" algn="tl">
                    <a:srgbClr val="C0C0C0"/>
                  </a:outerShdw>
                </a:effectLst>
                <a:latin typeface="Times New Roman" panose="02020603050405020304" pitchFamily="18" charset="0"/>
              </a:rPr>
              <a:t>）</a:t>
            </a:r>
            <a:r>
              <a:rPr lang="zh-CN" altLang="zh-CN" sz="2800" b="1" i="1" dirty="0">
                <a:solidFill>
                  <a:srgbClr val="000099"/>
                </a:solidFill>
                <a:effectLst>
                  <a:outerShdw blurRad="38100" dist="38100" dir="2700000" algn="tl">
                    <a:srgbClr val="C0C0C0"/>
                  </a:outerShdw>
                </a:effectLst>
                <a:latin typeface="Times New Roman" panose="02020603050405020304" pitchFamily="18" charset="0"/>
              </a:rPr>
              <a:t>I</a:t>
            </a:r>
            <a:r>
              <a:rPr lang="zh-CN" altLang="zh-CN" sz="2800" b="1" baseline="-25000" dirty="0">
                <a:solidFill>
                  <a:srgbClr val="000099"/>
                </a:solidFill>
                <a:effectLst>
                  <a:outerShdw blurRad="38100" dist="38100" dir="2700000" algn="tl">
                    <a:srgbClr val="C0C0C0"/>
                  </a:outerShdw>
                </a:effectLst>
                <a:latin typeface="Times New Roman" panose="02020603050405020304" pitchFamily="18" charset="0"/>
              </a:rPr>
              <a:t>CBO </a:t>
            </a:r>
            <a:endParaRPr lang="zh-CN" altLang="zh-CN" sz="2800" b="1" baseline="-25000" dirty="0">
              <a:solidFill>
                <a:srgbClr val="000099"/>
              </a:solidFill>
              <a:effectLst>
                <a:outerShdw blurRad="38100" dist="38100" dir="2700000" algn="tl">
                  <a:srgbClr val="C0C0C0"/>
                </a:outerShdw>
              </a:effectLst>
              <a:latin typeface="Times New Roman" panose="02020603050405020304" pitchFamily="18" charset="0"/>
            </a:endParaRPr>
          </a:p>
        </p:txBody>
      </p:sp>
      <p:sp>
        <p:nvSpPr>
          <p:cNvPr id="55340" name="AutoShape 44"/>
          <p:cNvSpPr>
            <a:spLocks noChangeArrowheads="1"/>
          </p:cNvSpPr>
          <p:nvPr/>
        </p:nvSpPr>
        <p:spPr bwMode="auto">
          <a:xfrm>
            <a:off x="4445931" y="4486143"/>
            <a:ext cx="3892550" cy="2081344"/>
          </a:xfrm>
          <a:prstGeom prst="flowChartInputOutput">
            <a:avLst/>
          </a:prstGeom>
          <a:solidFill>
            <a:srgbClr val="FFFF99"/>
          </a:solidFill>
          <a:ln w="9525">
            <a:solidFill>
              <a:srgbClr val="FFCC66"/>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5341" name="Text Box 45"/>
          <p:cNvSpPr txBox="1">
            <a:spLocks noChangeArrowheads="1"/>
          </p:cNvSpPr>
          <p:nvPr/>
        </p:nvSpPr>
        <p:spPr bwMode="auto">
          <a:xfrm>
            <a:off x="5273858" y="4541823"/>
            <a:ext cx="2066925" cy="519112"/>
          </a:xfrm>
          <a:prstGeom prst="rect">
            <a:avLst/>
          </a:prstGeom>
          <a:noFill/>
          <a:ln w="9525">
            <a:noFill/>
            <a:miter lim="800000"/>
          </a:ln>
          <a:effectLst/>
        </p:spPr>
        <p:txBody>
          <a:bodyPr>
            <a:spAutoFit/>
          </a:bodyPr>
          <a:lstStyle/>
          <a:p>
            <a:pPr>
              <a:spcBef>
                <a:spcPct val="50000"/>
              </a:spcBef>
              <a:defRPr/>
            </a:pPr>
            <a:r>
              <a:rPr lang="zh-CN" altLang="zh-CN" sz="2800" b="1" i="1" dirty="0">
                <a:solidFill>
                  <a:srgbClr val="FF00FF"/>
                </a:solidFill>
                <a:effectLst>
                  <a:outerShdw blurRad="38100" dist="38100" dir="2700000" algn="tl">
                    <a:srgbClr val="C0C0C0"/>
                  </a:outerShdw>
                </a:effectLst>
                <a:latin typeface="Times New Roman" panose="02020603050405020304" pitchFamily="18" charset="0"/>
              </a:rPr>
              <a:t>I</a:t>
            </a:r>
            <a:r>
              <a:rPr lang="zh-CN" altLang="zh-CN" sz="2800" b="1" baseline="-25000" dirty="0">
                <a:solidFill>
                  <a:srgbClr val="FF00FF"/>
                </a:solidFill>
                <a:effectLst>
                  <a:outerShdw blurRad="38100" dist="38100" dir="2700000" algn="tl">
                    <a:srgbClr val="C0C0C0"/>
                  </a:outerShdw>
                </a:effectLst>
                <a:latin typeface="Times New Roman" panose="02020603050405020304" pitchFamily="18" charset="0"/>
              </a:rPr>
              <a:t>E</a:t>
            </a:r>
            <a:r>
              <a:rPr lang="zh-CN" altLang="zh-CN" sz="2800" b="1" dirty="0">
                <a:solidFill>
                  <a:srgbClr val="FF00FF"/>
                </a:solidFill>
                <a:effectLst>
                  <a:outerShdw blurRad="38100" dist="38100" dir="2700000" algn="tl">
                    <a:srgbClr val="C0C0C0"/>
                  </a:outerShdw>
                </a:effectLst>
                <a:latin typeface="Times New Roman" panose="02020603050405020304" pitchFamily="18" charset="0"/>
              </a:rPr>
              <a:t> = </a:t>
            </a:r>
            <a:r>
              <a:rPr lang="zh-CN" altLang="zh-CN" sz="2800" b="1" i="1" dirty="0">
                <a:solidFill>
                  <a:srgbClr val="FF00FF"/>
                </a:solidFill>
                <a:effectLst>
                  <a:outerShdw blurRad="38100" dist="38100" dir="2700000" algn="tl">
                    <a:srgbClr val="C0C0C0"/>
                  </a:outerShdw>
                </a:effectLst>
                <a:latin typeface="Times New Roman" panose="02020603050405020304" pitchFamily="18" charset="0"/>
              </a:rPr>
              <a:t>I</a:t>
            </a:r>
            <a:r>
              <a:rPr lang="zh-CN" altLang="zh-CN" sz="2800" b="1" baseline="-25000" dirty="0">
                <a:solidFill>
                  <a:srgbClr val="FF00FF"/>
                </a:solidFill>
                <a:effectLst>
                  <a:outerShdw blurRad="38100" dist="38100" dir="2700000" algn="tl">
                    <a:srgbClr val="C0C0C0"/>
                  </a:outerShdw>
                </a:effectLst>
                <a:latin typeface="Times New Roman" panose="02020603050405020304" pitchFamily="18" charset="0"/>
              </a:rPr>
              <a:t>C </a:t>
            </a:r>
            <a:r>
              <a:rPr lang="zh-CN" altLang="zh-CN" sz="2800" b="1" dirty="0">
                <a:solidFill>
                  <a:srgbClr val="FF00FF"/>
                </a:solidFill>
                <a:effectLst>
                  <a:outerShdw blurRad="38100" dist="38100" dir="2700000" algn="tl">
                    <a:srgbClr val="C0C0C0"/>
                  </a:outerShdw>
                </a:effectLst>
                <a:latin typeface="Times New Roman" panose="02020603050405020304" pitchFamily="18" charset="0"/>
              </a:rPr>
              <a:t>+ </a:t>
            </a:r>
            <a:r>
              <a:rPr lang="zh-CN" altLang="zh-CN" sz="2800" b="1" i="1" dirty="0">
                <a:solidFill>
                  <a:srgbClr val="FF00FF"/>
                </a:solidFill>
                <a:effectLst>
                  <a:outerShdw blurRad="38100" dist="38100" dir="2700000" algn="tl">
                    <a:srgbClr val="C0C0C0"/>
                  </a:outerShdw>
                </a:effectLst>
                <a:latin typeface="Times New Roman" panose="02020603050405020304" pitchFamily="18" charset="0"/>
              </a:rPr>
              <a:t>I</a:t>
            </a:r>
            <a:r>
              <a:rPr lang="zh-CN" altLang="zh-CN" sz="2800" b="1" baseline="-25000" dirty="0">
                <a:solidFill>
                  <a:srgbClr val="FF00FF"/>
                </a:solidFill>
                <a:effectLst>
                  <a:outerShdw blurRad="38100" dist="38100" dir="2700000" algn="tl">
                    <a:srgbClr val="C0C0C0"/>
                  </a:outerShdw>
                </a:effectLst>
                <a:latin typeface="Times New Roman" panose="02020603050405020304" pitchFamily="18" charset="0"/>
              </a:rPr>
              <a:t>B      </a:t>
            </a:r>
            <a:endParaRPr lang="zh-CN" altLang="zh-CN" sz="2800" b="1" dirty="0">
              <a:solidFill>
                <a:srgbClr val="FF00FF"/>
              </a:solidFill>
              <a:effectLst>
                <a:outerShdw blurRad="38100" dist="38100" dir="2700000" algn="tl">
                  <a:srgbClr val="C0C0C0"/>
                </a:outerShdw>
              </a:effectLst>
              <a:latin typeface="Times New Roman" panose="02020603050405020304" pitchFamily="18" charset="0"/>
            </a:endParaRPr>
          </a:p>
        </p:txBody>
      </p:sp>
      <p:sp>
        <p:nvSpPr>
          <p:cNvPr id="55342" name="Text Box 46"/>
          <p:cNvSpPr txBox="1">
            <a:spLocks noChangeArrowheads="1"/>
          </p:cNvSpPr>
          <p:nvPr/>
        </p:nvSpPr>
        <p:spPr bwMode="auto">
          <a:xfrm>
            <a:off x="5172076" y="5261413"/>
            <a:ext cx="2030412" cy="519113"/>
          </a:xfrm>
          <a:prstGeom prst="rect">
            <a:avLst/>
          </a:prstGeom>
          <a:noFill/>
          <a:ln w="9525">
            <a:noFill/>
            <a:miter lim="800000"/>
          </a:ln>
          <a:effectLst/>
        </p:spPr>
        <p:txBody>
          <a:bodyPr>
            <a:spAutoFit/>
          </a:bodyPr>
          <a:lstStyle/>
          <a:p>
            <a:pPr>
              <a:spcBef>
                <a:spcPct val="50000"/>
              </a:spcBef>
              <a:defRPr/>
            </a:pPr>
            <a:r>
              <a:rPr lang="zh-CN" altLang="zh-CN" sz="2800" b="1" i="1" dirty="0">
                <a:solidFill>
                  <a:srgbClr val="FF00FF"/>
                </a:solidFill>
                <a:effectLst>
                  <a:outerShdw blurRad="38100" dist="38100" dir="2700000" algn="tl">
                    <a:srgbClr val="C0C0C0"/>
                  </a:outerShdw>
                </a:effectLst>
                <a:latin typeface="Times New Roman" panose="02020603050405020304" pitchFamily="18" charset="0"/>
              </a:rPr>
              <a:t>I</a:t>
            </a:r>
            <a:r>
              <a:rPr lang="zh-CN" altLang="zh-CN" sz="2800" b="1" baseline="-25000" dirty="0">
                <a:solidFill>
                  <a:srgbClr val="FF00FF"/>
                </a:solidFill>
                <a:effectLst>
                  <a:outerShdw blurRad="38100" dist="38100" dir="2700000" algn="tl">
                    <a:srgbClr val="C0C0C0"/>
                  </a:outerShdw>
                </a:effectLst>
                <a:latin typeface="Times New Roman" panose="02020603050405020304" pitchFamily="18" charset="0"/>
              </a:rPr>
              <a:t>C</a:t>
            </a:r>
            <a:r>
              <a:rPr lang="zh-CN" altLang="zh-CN" sz="2800" b="1" dirty="0">
                <a:solidFill>
                  <a:srgbClr val="FF00FF"/>
                </a:solidFill>
                <a:effectLst>
                  <a:outerShdw blurRad="38100" dist="38100" dir="2700000" algn="tl">
                    <a:srgbClr val="C0C0C0"/>
                  </a:outerShdw>
                </a:effectLst>
                <a:latin typeface="Times New Roman" panose="02020603050405020304" pitchFamily="18" charset="0"/>
              </a:rPr>
              <a:t> </a:t>
            </a:r>
            <a:r>
              <a:rPr lang="zh-CN" altLang="zh-CN" sz="2800" b="1" dirty="0">
                <a:solidFill>
                  <a:srgbClr val="FF00FF"/>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 </a:t>
            </a:r>
            <a:r>
              <a:rPr lang="zh-CN" altLang="zh-CN" sz="2800" b="1" i="1" dirty="0">
                <a:solidFill>
                  <a:srgbClr val="FF00FF"/>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β</a:t>
            </a:r>
            <a:r>
              <a:rPr lang="zh-CN" altLang="zh-CN" sz="2800" b="1" i="1" dirty="0">
                <a:solidFill>
                  <a:srgbClr val="FF00FF"/>
                </a:solidFill>
                <a:effectLst>
                  <a:outerShdw blurRad="38100" dist="38100" dir="2700000" algn="tl">
                    <a:srgbClr val="C0C0C0"/>
                  </a:outerShdw>
                </a:effectLst>
                <a:latin typeface="Times New Roman" panose="02020603050405020304" pitchFamily="18" charset="0"/>
              </a:rPr>
              <a:t>I</a:t>
            </a:r>
            <a:r>
              <a:rPr lang="zh-CN" altLang="zh-CN" sz="2800" b="1" baseline="-25000" dirty="0">
                <a:solidFill>
                  <a:srgbClr val="FF00FF"/>
                </a:solidFill>
                <a:effectLst>
                  <a:outerShdw blurRad="38100" dist="38100" dir="2700000" algn="tl">
                    <a:srgbClr val="C0C0C0"/>
                  </a:outerShdw>
                </a:effectLst>
                <a:latin typeface="Times New Roman" panose="02020603050405020304" pitchFamily="18" charset="0"/>
              </a:rPr>
              <a:t>B</a:t>
            </a:r>
            <a:endParaRPr lang="zh-CN" altLang="zh-CN" sz="2800" b="1" baseline="-25000" dirty="0">
              <a:solidFill>
                <a:srgbClr val="FF00FF"/>
              </a:solidFill>
              <a:effectLst>
                <a:outerShdw blurRad="38100" dist="38100" dir="2700000" algn="tl">
                  <a:srgbClr val="C0C0C0"/>
                </a:outerShdw>
              </a:effectLst>
              <a:latin typeface="Times New Roman" panose="02020603050405020304" pitchFamily="18" charset="0"/>
            </a:endParaRPr>
          </a:p>
        </p:txBody>
      </p:sp>
      <p:sp>
        <p:nvSpPr>
          <p:cNvPr id="55343" name="Text Box 47"/>
          <p:cNvSpPr txBox="1">
            <a:spLocks noChangeArrowheads="1"/>
          </p:cNvSpPr>
          <p:nvPr/>
        </p:nvSpPr>
        <p:spPr bwMode="auto">
          <a:xfrm>
            <a:off x="4557795" y="5862336"/>
            <a:ext cx="3397250" cy="519113"/>
          </a:xfrm>
          <a:prstGeom prst="rect">
            <a:avLst/>
          </a:prstGeom>
          <a:noFill/>
          <a:ln w="9525">
            <a:noFill/>
            <a:miter lim="800000"/>
          </a:ln>
          <a:effectLst/>
        </p:spPr>
        <p:txBody>
          <a:bodyPr>
            <a:spAutoFit/>
          </a:bodyPr>
          <a:lstStyle/>
          <a:p>
            <a:pPr algn="ctr">
              <a:spcBef>
                <a:spcPct val="50000"/>
              </a:spcBef>
              <a:defRPr/>
            </a:pPr>
            <a:r>
              <a:rPr lang="zh-CN" altLang="zh-CN" sz="2800" b="1" i="1" dirty="0">
                <a:solidFill>
                  <a:srgbClr val="FF00FF"/>
                </a:solidFill>
                <a:effectLst>
                  <a:outerShdw blurRad="38100" dist="38100" dir="2700000" algn="tl">
                    <a:srgbClr val="C0C0C0"/>
                  </a:outerShdw>
                </a:effectLst>
                <a:latin typeface="Times New Roman" panose="02020603050405020304" pitchFamily="18" charset="0"/>
              </a:rPr>
              <a:t>I</a:t>
            </a:r>
            <a:r>
              <a:rPr lang="zh-CN" altLang="zh-CN" sz="2800" b="1" baseline="-25000" dirty="0">
                <a:solidFill>
                  <a:srgbClr val="FF00FF"/>
                </a:solidFill>
                <a:effectLst>
                  <a:outerShdw blurRad="38100" dist="38100" dir="2700000" algn="tl">
                    <a:srgbClr val="C0C0C0"/>
                  </a:outerShdw>
                </a:effectLst>
                <a:latin typeface="Times New Roman" panose="02020603050405020304" pitchFamily="18" charset="0"/>
              </a:rPr>
              <a:t>E </a:t>
            </a:r>
            <a:r>
              <a:rPr lang="zh-CN" altLang="zh-CN" sz="2800" b="1" dirty="0">
                <a:solidFill>
                  <a:srgbClr val="FF00FF"/>
                </a:solidFill>
                <a:effectLst>
                  <a:outerShdw blurRad="38100" dist="38100" dir="2700000" algn="tl">
                    <a:srgbClr val="C0C0C0"/>
                  </a:outerShdw>
                </a:effectLst>
                <a:latin typeface="Times New Roman" panose="02020603050405020304" pitchFamily="18" charset="0"/>
              </a:rPr>
              <a:t>=</a:t>
            </a:r>
            <a:r>
              <a:rPr lang="zh-CN" sz="2800" b="1" dirty="0">
                <a:solidFill>
                  <a:srgbClr val="FF00FF"/>
                </a:solidFill>
                <a:effectLst>
                  <a:outerShdw blurRad="38100" dist="38100" dir="2700000" algn="tl">
                    <a:srgbClr val="C0C0C0"/>
                  </a:outerShdw>
                </a:effectLst>
                <a:latin typeface="Times New Roman" panose="02020603050405020304" pitchFamily="18" charset="0"/>
              </a:rPr>
              <a:t>（ </a:t>
            </a:r>
            <a:r>
              <a:rPr lang="zh-CN" altLang="zh-CN" sz="2800" b="1" dirty="0">
                <a:solidFill>
                  <a:srgbClr val="FF00FF"/>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1</a:t>
            </a:r>
            <a:r>
              <a:rPr lang="zh-CN" altLang="zh-CN" sz="2800" b="1" dirty="0">
                <a:solidFill>
                  <a:srgbClr val="FF00FF"/>
                </a:solidFill>
                <a:effectLst>
                  <a:outerShdw blurRad="38100" dist="38100" dir="2700000" algn="tl">
                    <a:srgbClr val="C0C0C0"/>
                  </a:outerShdw>
                </a:effectLst>
                <a:latin typeface="Times New Roman" panose="02020603050405020304" pitchFamily="18" charset="0"/>
              </a:rPr>
              <a:t>+ </a:t>
            </a:r>
            <a:r>
              <a:rPr lang="zh-CN" altLang="zh-CN" sz="2800" b="1" i="1" dirty="0">
                <a:solidFill>
                  <a:srgbClr val="FF00FF"/>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β </a:t>
            </a:r>
            <a:r>
              <a:rPr lang="zh-CN" sz="2800" b="1" dirty="0">
                <a:solidFill>
                  <a:srgbClr val="FF00FF"/>
                </a:solidFill>
                <a:effectLst>
                  <a:outerShdw blurRad="38100" dist="38100" dir="2700000" algn="tl">
                    <a:srgbClr val="C0C0C0"/>
                  </a:outerShdw>
                </a:effectLst>
                <a:latin typeface="Times New Roman" panose="02020603050405020304" pitchFamily="18" charset="0"/>
              </a:rPr>
              <a:t>）</a:t>
            </a:r>
            <a:r>
              <a:rPr lang="zh-CN" altLang="zh-CN" sz="2800" b="1" i="1" dirty="0">
                <a:solidFill>
                  <a:srgbClr val="FF00FF"/>
                </a:solidFill>
                <a:effectLst>
                  <a:outerShdw blurRad="38100" dist="38100" dir="2700000" algn="tl">
                    <a:srgbClr val="C0C0C0"/>
                  </a:outerShdw>
                </a:effectLst>
                <a:latin typeface="Times New Roman" panose="02020603050405020304" pitchFamily="18" charset="0"/>
              </a:rPr>
              <a:t>I</a:t>
            </a:r>
            <a:r>
              <a:rPr lang="zh-CN" altLang="zh-CN" sz="2800" b="1" baseline="-25000" dirty="0">
                <a:solidFill>
                  <a:srgbClr val="FF00FF"/>
                </a:solidFill>
                <a:effectLst>
                  <a:outerShdw blurRad="38100" dist="38100" dir="2700000" algn="tl">
                    <a:srgbClr val="C0C0C0"/>
                  </a:outerShdw>
                </a:effectLst>
                <a:latin typeface="Times New Roman" panose="02020603050405020304" pitchFamily="18" charset="0"/>
              </a:rPr>
              <a:t>B </a:t>
            </a:r>
            <a:endParaRPr lang="zh-CN" altLang="zh-CN" sz="2800" b="1" baseline="-25000" dirty="0">
              <a:solidFill>
                <a:srgbClr val="FF00FF"/>
              </a:solidFill>
              <a:effectLst>
                <a:outerShdw blurRad="38100" dist="38100" dir="2700000" algn="tl">
                  <a:srgbClr val="C0C0C0"/>
                </a:outerShdw>
              </a:effectLst>
              <a:latin typeface="Times New Roman" panose="02020603050405020304" pitchFamily="18" charset="0"/>
            </a:endParaRPr>
          </a:p>
        </p:txBody>
      </p:sp>
      <p:sp>
        <p:nvSpPr>
          <p:cNvPr id="55344" name="Text Box 48"/>
          <p:cNvSpPr txBox="1">
            <a:spLocks noChangeArrowheads="1"/>
          </p:cNvSpPr>
          <p:nvPr/>
        </p:nvSpPr>
        <p:spPr bwMode="auto">
          <a:xfrm>
            <a:off x="428899" y="4801379"/>
            <a:ext cx="3633787" cy="519112"/>
          </a:xfrm>
          <a:prstGeom prst="rect">
            <a:avLst/>
          </a:prstGeom>
          <a:noFill/>
          <a:ln w="9525">
            <a:noFill/>
            <a:miter lim="800000"/>
          </a:ln>
          <a:effectLst/>
        </p:spPr>
        <p:txBody>
          <a:bodyPr>
            <a:spAutoFit/>
          </a:bodyPr>
          <a:lstStyle/>
          <a:p>
            <a:pPr>
              <a:spcBef>
                <a:spcPct val="50000"/>
              </a:spcBef>
              <a:defRPr/>
            </a:pPr>
            <a:r>
              <a:rPr lang="zh-CN" altLang="zh-CN" sz="2800" b="1" i="1">
                <a:solidFill>
                  <a:srgbClr val="000099"/>
                </a:solidFill>
                <a:effectLst>
                  <a:outerShdw blurRad="38100" dist="38100" dir="2700000" algn="tl">
                    <a:srgbClr val="C0C0C0"/>
                  </a:outerShdw>
                </a:effectLst>
                <a:latin typeface="Times New Roman" panose="02020603050405020304" pitchFamily="18" charset="0"/>
              </a:rPr>
              <a:t>I</a:t>
            </a:r>
            <a:r>
              <a:rPr lang="zh-CN" altLang="zh-CN" sz="2800" b="1" baseline="-25000">
                <a:solidFill>
                  <a:srgbClr val="000099"/>
                </a:solidFill>
                <a:effectLst>
                  <a:outerShdw blurRad="38100" dist="38100" dir="2700000" algn="tl">
                    <a:srgbClr val="C0C0C0"/>
                  </a:outerShdw>
                </a:effectLst>
                <a:latin typeface="Times New Roman" panose="02020603050405020304" pitchFamily="18" charset="0"/>
              </a:rPr>
              <a:t>CEO</a:t>
            </a:r>
            <a:r>
              <a:rPr lang="zh-CN" sz="2800" b="1">
                <a:solidFill>
                  <a:srgbClr val="800000"/>
                </a:solidFill>
                <a:effectLst>
                  <a:outerShdw blurRad="38100" dist="38100" dir="2700000" algn="tl">
                    <a:srgbClr val="C0C0C0"/>
                  </a:outerShdw>
                </a:effectLst>
                <a:latin typeface="Times New Roman" panose="02020603050405020304" pitchFamily="18" charset="0"/>
              </a:rPr>
              <a:t>称为</a:t>
            </a:r>
            <a:r>
              <a:rPr lang="zh-CN" sz="2800" b="1">
                <a:solidFill>
                  <a:srgbClr val="CC0000"/>
                </a:solidFill>
                <a:effectLst>
                  <a:outerShdw blurRad="38100" dist="38100" dir="2700000" algn="tl">
                    <a:srgbClr val="C0C0C0"/>
                  </a:outerShdw>
                </a:effectLst>
                <a:latin typeface="Times New Roman" panose="02020603050405020304" pitchFamily="18" charset="0"/>
              </a:rPr>
              <a:t>穿透电流。</a:t>
            </a:r>
            <a:endParaRPr lang="zh-CN" sz="2800" b="1">
              <a:solidFill>
                <a:srgbClr val="CC0000"/>
              </a:solidFill>
              <a:effectLst>
                <a:outerShdw blurRad="38100" dist="38100" dir="2700000" algn="tl">
                  <a:srgbClr val="C0C0C0"/>
                </a:outerShdw>
              </a:effectLst>
              <a:latin typeface="Times New Roman" panose="02020603050405020304" pitchFamily="18" charset="0"/>
            </a:endParaRPr>
          </a:p>
        </p:txBody>
      </p:sp>
      <p:sp>
        <p:nvSpPr>
          <p:cNvPr id="55345" name="Text Box 49"/>
          <p:cNvSpPr txBox="1">
            <a:spLocks noChangeArrowheads="1"/>
          </p:cNvSpPr>
          <p:nvPr/>
        </p:nvSpPr>
        <p:spPr bwMode="auto">
          <a:xfrm>
            <a:off x="5233990" y="3540609"/>
            <a:ext cx="3600450" cy="830997"/>
          </a:xfrm>
          <a:prstGeom prst="rect">
            <a:avLst/>
          </a:prstGeom>
          <a:noFill/>
          <a:ln w="9525">
            <a:noFill/>
            <a:miter lim="800000"/>
          </a:ln>
          <a:effectLst/>
        </p:spPr>
        <p:txBody>
          <a:bodyPr>
            <a:spAutoFit/>
          </a:bodyPr>
          <a:lstStyle/>
          <a:p>
            <a:pPr>
              <a:defRPr/>
            </a:pPr>
            <a:r>
              <a:rPr lang="zh-CN" altLang="zh-CN" sz="2400" b="1" i="1" dirty="0">
                <a:effectLst>
                  <a:outerShdw blurRad="38100" dist="38100" dir="2700000" algn="tl">
                    <a:srgbClr val="C0C0C0"/>
                  </a:outerShdw>
                </a:effectLst>
              </a:rPr>
              <a:t> </a:t>
            </a:r>
            <a:r>
              <a:rPr lang="zh-CN" altLang="zh-CN" sz="2400" b="1" i="1" dirty="0">
                <a:solidFill>
                  <a:srgbClr val="000099"/>
                </a:solidFill>
                <a:effectLst>
                  <a:outerShdw blurRad="38100" dist="38100" dir="2700000" algn="tl">
                    <a:srgbClr val="C0C0C0"/>
                  </a:outerShdw>
                </a:effectLst>
              </a:rPr>
              <a:t>β</a:t>
            </a:r>
            <a:r>
              <a:rPr lang="zh-CN" sz="2400" b="1" i="1" dirty="0"/>
              <a:t>约为几十</a:t>
            </a:r>
            <a:r>
              <a:rPr lang="en-US" altLang="zh-CN" sz="2400" b="1" i="1" dirty="0"/>
              <a:t> </a:t>
            </a:r>
            <a:r>
              <a:rPr lang="zh-CN" altLang="zh-CN" sz="2400" b="1" i="1" dirty="0"/>
              <a:t>~</a:t>
            </a:r>
            <a:r>
              <a:rPr lang="zh-CN" sz="2400" b="1" i="1" dirty="0"/>
              <a:t>几百</a:t>
            </a:r>
            <a:r>
              <a:rPr lang="zh-CN" altLang="en-US" sz="2400" b="1" i="1" dirty="0"/>
              <a:t>，</a:t>
            </a:r>
            <a:endParaRPr lang="zh-CN" sz="2400" b="1" i="1" dirty="0"/>
          </a:p>
          <a:p>
            <a:pPr>
              <a:defRPr/>
            </a:pPr>
            <a:r>
              <a:rPr lang="zh-CN" sz="2400" b="1" i="1" dirty="0">
                <a:solidFill>
                  <a:srgbClr val="0000FF"/>
                </a:solidFill>
              </a:rPr>
              <a:t>三极管具有电流放大作用</a:t>
            </a:r>
            <a:r>
              <a:rPr lang="zh-CN" altLang="en-US" sz="2400" b="1" i="1" dirty="0">
                <a:solidFill>
                  <a:srgbClr val="0000FF"/>
                </a:solidFill>
              </a:rPr>
              <a:t>。</a:t>
            </a:r>
            <a:endParaRPr lang="zh-CN" sz="2400" b="1" i="1" dirty="0">
              <a:solidFill>
                <a:srgbClr val="0000FF"/>
              </a:solidFill>
            </a:endParaRPr>
          </a:p>
        </p:txBody>
      </p:sp>
      <p:sp>
        <p:nvSpPr>
          <p:cNvPr id="55346" name="Line 50"/>
          <p:cNvSpPr>
            <a:spLocks noChangeShapeType="1"/>
          </p:cNvSpPr>
          <p:nvPr/>
        </p:nvSpPr>
        <p:spPr bwMode="auto">
          <a:xfrm>
            <a:off x="5409252" y="3580542"/>
            <a:ext cx="215900" cy="0"/>
          </a:xfrm>
          <a:prstGeom prst="line">
            <a:avLst/>
          </a:prstGeom>
          <a:noFill/>
          <a:ln w="3175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1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iterate type="lt">
                                    <p:tmPct val="100000"/>
                                  </p:iterate>
                                  <p:childTnLst>
                                    <p:set>
                                      <p:cBhvr>
                                        <p:cTn id="11" dur="1" fill="hold">
                                          <p:stCondLst>
                                            <p:cond delay="0"/>
                                          </p:stCondLst>
                                        </p:cTn>
                                        <p:tgtEl>
                                          <p:spTgt spid="55320">
                                            <p:txEl>
                                              <p:pRg st="0" end="0"/>
                                            </p:txEl>
                                          </p:spTgt>
                                        </p:tgtEl>
                                        <p:attrNameLst>
                                          <p:attrName>style.visibility</p:attrName>
                                        </p:attrNameLst>
                                      </p:cBhvr>
                                      <p:to>
                                        <p:strVal val="visible"/>
                                      </p:to>
                                    </p:set>
                                    <p:animEffect transition="in" filter="wipe(up)">
                                      <p:cBhvr>
                                        <p:cTn id="12" dur="75"/>
                                        <p:tgtEl>
                                          <p:spTgt spid="55320">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left)">
                                      <p:cBhvr>
                                        <p:cTn id="17" dur="10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left)">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wipe(left)">
                                      <p:cBhvr>
                                        <p:cTn id="27" dur="1000"/>
                                        <p:tgtEl>
                                          <p:spTgt spid="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iterate type="lt">
                                    <p:tmPct val="100000"/>
                                  </p:iterate>
                                  <p:childTnLst>
                                    <p:set>
                                      <p:cBhvr>
                                        <p:cTn id="31" dur="1" fill="hold">
                                          <p:stCondLst>
                                            <p:cond delay="0"/>
                                          </p:stCondLst>
                                        </p:cTn>
                                        <p:tgtEl>
                                          <p:spTgt spid="55339">
                                            <p:txEl>
                                              <p:pRg st="0" end="0"/>
                                            </p:txEl>
                                          </p:spTgt>
                                        </p:tgtEl>
                                        <p:attrNameLst>
                                          <p:attrName>style.visibility</p:attrName>
                                        </p:attrNameLst>
                                      </p:cBhvr>
                                      <p:to>
                                        <p:strVal val="visible"/>
                                      </p:to>
                                    </p:set>
                                    <p:animEffect transition="in" filter="wipe(up)">
                                      <p:cBhvr>
                                        <p:cTn id="32" dur="75"/>
                                        <p:tgtEl>
                                          <p:spTgt spid="55339">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p:stCondLst>
                                    <p:cond delay="0"/>
                                  </p:stCondLst>
                                  <p:iterate type="lt">
                                    <p:tmPct val="100000"/>
                                  </p:iterate>
                                  <p:childTnLst>
                                    <p:set>
                                      <p:cBhvr>
                                        <p:cTn id="36" dur="1" fill="hold">
                                          <p:stCondLst>
                                            <p:cond delay="0"/>
                                          </p:stCondLst>
                                        </p:cTn>
                                        <p:tgtEl>
                                          <p:spTgt spid="55344">
                                            <p:txEl>
                                              <p:pRg st="0" end="0"/>
                                            </p:txEl>
                                          </p:spTgt>
                                        </p:tgtEl>
                                        <p:attrNameLst>
                                          <p:attrName>style.visibility</p:attrName>
                                        </p:attrNameLst>
                                      </p:cBhvr>
                                      <p:to>
                                        <p:strVal val="visible"/>
                                      </p:to>
                                    </p:set>
                                    <p:animEffect transition="in" filter="wipe(up)">
                                      <p:cBhvr>
                                        <p:cTn id="37" dur="75"/>
                                        <p:tgtEl>
                                          <p:spTgt spid="55344">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grpId="0" nodeType="clickEffect">
                                  <p:stCondLst>
                                    <p:cond delay="0"/>
                                  </p:stCondLst>
                                  <p:iterate type="lt">
                                    <p:tmPct val="100000"/>
                                  </p:iterate>
                                  <p:childTnLst>
                                    <p:set>
                                      <p:cBhvr>
                                        <p:cTn id="41" dur="1" fill="hold">
                                          <p:stCondLst>
                                            <p:cond delay="0"/>
                                          </p:stCondLst>
                                        </p:cTn>
                                        <p:tgtEl>
                                          <p:spTgt spid="55333">
                                            <p:txEl>
                                              <p:pRg st="0" end="0"/>
                                            </p:txEl>
                                          </p:spTgt>
                                        </p:tgtEl>
                                        <p:attrNameLst>
                                          <p:attrName>style.visibility</p:attrName>
                                        </p:attrNameLst>
                                      </p:cBhvr>
                                      <p:to>
                                        <p:strVal val="visible"/>
                                      </p:to>
                                    </p:set>
                                    <p:animEffect transition="in" filter="wipe(up)">
                                      <p:cBhvr>
                                        <p:cTn id="42" dur="75"/>
                                        <p:tgtEl>
                                          <p:spTgt spid="55333">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7"/>
                                        </p:tgtEl>
                                        <p:attrNameLst>
                                          <p:attrName>style.visibility</p:attrName>
                                        </p:attrNameLst>
                                      </p:cBhvr>
                                      <p:to>
                                        <p:strVal val="visible"/>
                                      </p:to>
                                    </p:set>
                                    <p:animEffect transition="in" filter="wipe(left)">
                                      <p:cBhvr>
                                        <p:cTn id="47" dur="500"/>
                                        <p:tgtEl>
                                          <p:spTgt spid="7"/>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2"/>
                                        </p:tgtEl>
                                        <p:attrNameLst>
                                          <p:attrName>style.visibility</p:attrName>
                                        </p:attrNameLst>
                                      </p:cBhvr>
                                      <p:to>
                                        <p:strVal val="visible"/>
                                      </p:to>
                                    </p:set>
                                    <p:animEffect transition="in" filter="wipe(left)">
                                      <p:cBhvr>
                                        <p:cTn id="52" dur="1000"/>
                                        <p:tgtEl>
                                          <p:spTgt spid="2"/>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6"/>
                                        </p:tgtEl>
                                        <p:attrNameLst>
                                          <p:attrName>style.visibility</p:attrName>
                                        </p:attrNameLst>
                                      </p:cBhvr>
                                      <p:to>
                                        <p:strVal val="visible"/>
                                      </p:to>
                                    </p:set>
                                    <p:animEffect transition="in" filter="wipe(left)">
                                      <p:cBhvr>
                                        <p:cTn id="57" dur="1000"/>
                                        <p:tgtEl>
                                          <p:spTgt spid="6"/>
                                        </p:tgtEl>
                                      </p:cBhvr>
                                    </p:animEffec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nodeType="clickEffect">
                                  <p:stCondLst>
                                    <p:cond delay="0"/>
                                  </p:stCondLst>
                                  <p:childTnLst>
                                    <p:set>
                                      <p:cBhvr>
                                        <p:cTn id="61" dur="1" fill="hold">
                                          <p:stCondLst>
                                            <p:cond delay="0"/>
                                          </p:stCondLst>
                                        </p:cTn>
                                        <p:tgtEl>
                                          <p:spTgt spid="55346"/>
                                        </p:tgtEl>
                                        <p:attrNameLst>
                                          <p:attrName>style.visibility</p:attrName>
                                        </p:attrNameLst>
                                      </p:cBhvr>
                                      <p:to>
                                        <p:strVal val="visible"/>
                                      </p:to>
                                    </p:set>
                                  </p:childTnLst>
                                </p:cTn>
                              </p:par>
                              <p:par>
                                <p:cTn id="62" presetID="1" presetClass="entr" presetSubtype="0" fill="hold" grpId="0" nodeType="withEffect">
                                  <p:stCondLst>
                                    <p:cond delay="0"/>
                                  </p:stCondLst>
                                  <p:childTnLst>
                                    <p:set>
                                      <p:cBhvr>
                                        <p:cTn id="63" dur="1" fill="hold">
                                          <p:stCondLst>
                                            <p:cond delay="0"/>
                                          </p:stCondLst>
                                        </p:cTn>
                                        <p:tgtEl>
                                          <p:spTgt spid="55345"/>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22" presetClass="entr" presetSubtype="1" fill="hold" grpId="0" nodeType="clickEffect">
                                  <p:stCondLst>
                                    <p:cond delay="0"/>
                                  </p:stCondLst>
                                  <p:iterate type="lt">
                                    <p:tmPct val="100000"/>
                                  </p:iterate>
                                  <p:childTnLst>
                                    <p:set>
                                      <p:cBhvr>
                                        <p:cTn id="67" dur="1" fill="hold">
                                          <p:stCondLst>
                                            <p:cond delay="0"/>
                                          </p:stCondLst>
                                        </p:cTn>
                                        <p:tgtEl>
                                          <p:spTgt spid="55341">
                                            <p:txEl>
                                              <p:pRg st="0" end="0"/>
                                            </p:txEl>
                                          </p:spTgt>
                                        </p:tgtEl>
                                        <p:attrNameLst>
                                          <p:attrName>style.visibility</p:attrName>
                                        </p:attrNameLst>
                                      </p:cBhvr>
                                      <p:to>
                                        <p:strVal val="visible"/>
                                      </p:to>
                                    </p:set>
                                    <p:animEffect transition="in" filter="wipe(up)">
                                      <p:cBhvr>
                                        <p:cTn id="68" dur="75"/>
                                        <p:tgtEl>
                                          <p:spTgt spid="55341">
                                            <p:txEl>
                                              <p:pRg st="0" end="0"/>
                                            </p:txEl>
                                          </p:spTgt>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ntr" presetSubtype="1" fill="hold" grpId="0" nodeType="clickEffect">
                                  <p:stCondLst>
                                    <p:cond delay="0"/>
                                  </p:stCondLst>
                                  <p:iterate type="lt">
                                    <p:tmPct val="100000"/>
                                  </p:iterate>
                                  <p:childTnLst>
                                    <p:set>
                                      <p:cBhvr>
                                        <p:cTn id="72" dur="1" fill="hold">
                                          <p:stCondLst>
                                            <p:cond delay="0"/>
                                          </p:stCondLst>
                                        </p:cTn>
                                        <p:tgtEl>
                                          <p:spTgt spid="55342">
                                            <p:txEl>
                                              <p:pRg st="0" end="0"/>
                                            </p:txEl>
                                          </p:spTgt>
                                        </p:tgtEl>
                                        <p:attrNameLst>
                                          <p:attrName>style.visibility</p:attrName>
                                        </p:attrNameLst>
                                      </p:cBhvr>
                                      <p:to>
                                        <p:strVal val="visible"/>
                                      </p:to>
                                    </p:set>
                                    <p:animEffect transition="in" filter="wipe(up)">
                                      <p:cBhvr>
                                        <p:cTn id="73" dur="75"/>
                                        <p:tgtEl>
                                          <p:spTgt spid="55342">
                                            <p:txEl>
                                              <p:pRg st="0" end="0"/>
                                            </p:txEl>
                                          </p:spTgt>
                                        </p:tgtEl>
                                      </p:cBhvr>
                                    </p:animEffect>
                                  </p:childTnLst>
                                </p:cTn>
                              </p:par>
                            </p:childTnLst>
                          </p:cTn>
                        </p:par>
                      </p:childTnLst>
                    </p:cTn>
                  </p:par>
                  <p:par>
                    <p:cTn id="74" fill="hold">
                      <p:stCondLst>
                        <p:cond delay="indefinite"/>
                      </p:stCondLst>
                      <p:childTnLst>
                        <p:par>
                          <p:cTn id="75" fill="hold">
                            <p:stCondLst>
                              <p:cond delay="0"/>
                            </p:stCondLst>
                            <p:childTnLst>
                              <p:par>
                                <p:cTn id="76" presetID="22" presetClass="entr" presetSubtype="1" fill="hold" grpId="0" nodeType="clickEffect">
                                  <p:stCondLst>
                                    <p:cond delay="0"/>
                                  </p:stCondLst>
                                  <p:iterate type="lt">
                                    <p:tmPct val="100000"/>
                                  </p:iterate>
                                  <p:childTnLst>
                                    <p:set>
                                      <p:cBhvr>
                                        <p:cTn id="77" dur="1" fill="hold">
                                          <p:stCondLst>
                                            <p:cond delay="0"/>
                                          </p:stCondLst>
                                        </p:cTn>
                                        <p:tgtEl>
                                          <p:spTgt spid="55343">
                                            <p:txEl>
                                              <p:pRg st="0" end="0"/>
                                            </p:txEl>
                                          </p:spTgt>
                                        </p:tgtEl>
                                        <p:attrNameLst>
                                          <p:attrName>style.visibility</p:attrName>
                                        </p:attrNameLst>
                                      </p:cBhvr>
                                      <p:to>
                                        <p:strVal val="visible"/>
                                      </p:to>
                                    </p:set>
                                    <p:animEffect transition="in" filter="wipe(up)">
                                      <p:cBhvr>
                                        <p:cTn id="78" dur="75"/>
                                        <p:tgtEl>
                                          <p:spTgt spid="55343">
                                            <p:txEl>
                                              <p:pRg st="0" end="0"/>
                                            </p:txEl>
                                          </p:spTgt>
                                        </p:tgtEl>
                                      </p:cBhvr>
                                    </p:animEffect>
                                  </p:childTnLst>
                                </p:cTn>
                              </p:par>
                            </p:childTnLst>
                          </p:cTn>
                        </p:par>
                      </p:childTnLst>
                    </p:cTn>
                  </p:par>
                  <p:par>
                    <p:cTn id="79" fill="hold">
                      <p:stCondLst>
                        <p:cond delay="indefinite"/>
                      </p:stCondLst>
                      <p:childTnLst>
                        <p:par>
                          <p:cTn id="80" fill="hold">
                            <p:stCondLst>
                              <p:cond delay="0"/>
                            </p:stCondLst>
                            <p:childTnLst>
                              <p:par>
                                <p:cTn id="81" presetID="22" presetClass="entr" presetSubtype="8" fill="hold" grpId="0" nodeType="clickEffect">
                                  <p:stCondLst>
                                    <p:cond delay="0"/>
                                  </p:stCondLst>
                                  <p:childTnLst>
                                    <p:set>
                                      <p:cBhvr>
                                        <p:cTn id="82" dur="1" fill="hold">
                                          <p:stCondLst>
                                            <p:cond delay="0"/>
                                          </p:stCondLst>
                                        </p:cTn>
                                        <p:tgtEl>
                                          <p:spTgt spid="55340"/>
                                        </p:tgtEl>
                                        <p:attrNameLst>
                                          <p:attrName>style.visibility</p:attrName>
                                        </p:attrNameLst>
                                      </p:cBhvr>
                                      <p:to>
                                        <p:strVal val="visible"/>
                                      </p:to>
                                    </p:set>
                                    <p:animEffect transition="in" filter="wipe(left)">
                                      <p:cBhvr>
                                        <p:cTn id="83" dur="500"/>
                                        <p:tgtEl>
                                          <p:spTgt spid="553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55320" grpId="0" autoUpdateAnimBg="0" build="p"/>
      <p:bldP spid="55333" grpId="0" autoUpdateAnimBg="0" build="p"/>
      <p:bldP spid="55339" grpId="0" autoUpdateAnimBg="0" build="p"/>
      <p:bldP spid="55340" grpId="0" animBg="1"/>
      <p:bldP spid="55341" grpId="0" autoUpdateAnimBg="0" build="p"/>
      <p:bldP spid="55342" grpId="0" autoUpdateAnimBg="0" build="p"/>
      <p:bldP spid="55343" grpId="0" autoUpdateAnimBg="0" build="p"/>
      <p:bldP spid="55344" grpId="0" autoUpdateAnimBg="0" build="p"/>
      <p:bldP spid="55345" grpId="0" autoUpdateAnimBg="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Slide Number Placeholder 2"/>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FA40AFE-6AE5-4D71-B496-E588835F647D}" type="slidenum">
              <a:rPr lang="zh-CN" altLang="zh-CN">
                <a:latin typeface="Arial Black" panose="020B0A04020102020204" pitchFamily="34" charset="0"/>
              </a:rPr>
            </a:fld>
            <a:endParaRPr lang="zh-CN" altLang="zh-CN">
              <a:latin typeface="Arial Black" panose="020B0A04020102020204" pitchFamily="34" charset="0"/>
            </a:endParaRPr>
          </a:p>
        </p:txBody>
      </p:sp>
      <p:sp>
        <p:nvSpPr>
          <p:cNvPr id="6150" name="Date Placeholder 3"/>
          <p:cNvSpPr>
            <a:spLocks noGrp="1"/>
          </p:cNvSpPr>
          <p:nvPr>
            <p:ph type="dt"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6E75AF81-82F5-4B1A-BCC4-56010C6B398D}" type="datetime1">
              <a:rPr lang="zh-CN" altLang="en-US"/>
            </a:fld>
            <a:endParaRPr lang="zh-CN" altLang="zh-CN"/>
          </a:p>
        </p:txBody>
      </p:sp>
      <p:sp>
        <p:nvSpPr>
          <p:cNvPr id="56322" name="AutoShape 2"/>
          <p:cNvSpPr>
            <a:spLocks noChangeArrowheads="1"/>
          </p:cNvSpPr>
          <p:nvPr/>
        </p:nvSpPr>
        <p:spPr bwMode="auto">
          <a:xfrm>
            <a:off x="4935538" y="5405438"/>
            <a:ext cx="1941512" cy="1068387"/>
          </a:xfrm>
          <a:prstGeom prst="flowChartMagneticTape">
            <a:avLst/>
          </a:prstGeom>
          <a:solidFill>
            <a:srgbClr val="FFCCFF"/>
          </a:solidFill>
          <a:ln w="9525">
            <a:solidFill>
              <a:srgbClr val="FFCC66"/>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6323" name="AutoShape 3"/>
          <p:cNvSpPr>
            <a:spLocks noChangeArrowheads="1"/>
          </p:cNvSpPr>
          <p:nvPr/>
        </p:nvSpPr>
        <p:spPr bwMode="auto">
          <a:xfrm>
            <a:off x="2346325" y="5497761"/>
            <a:ext cx="1898650" cy="1096962"/>
          </a:xfrm>
          <a:prstGeom prst="flowChartMagneticTape">
            <a:avLst/>
          </a:prstGeom>
          <a:solidFill>
            <a:srgbClr val="FFCCFF"/>
          </a:solidFill>
          <a:ln w="9525">
            <a:solidFill>
              <a:srgbClr val="FFCC66"/>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6324" name="Text Box 4"/>
          <p:cNvSpPr txBox="1">
            <a:spLocks noChangeArrowheads="1"/>
          </p:cNvSpPr>
          <p:nvPr/>
        </p:nvSpPr>
        <p:spPr bwMode="auto">
          <a:xfrm>
            <a:off x="889000" y="350838"/>
            <a:ext cx="2728913" cy="519112"/>
          </a:xfrm>
          <a:prstGeom prst="rect">
            <a:avLst/>
          </a:prstGeom>
          <a:noFill/>
          <a:ln w="9525">
            <a:noFill/>
            <a:miter lim="800000"/>
          </a:ln>
          <a:effectLst/>
        </p:spPr>
        <p:txBody>
          <a:bodyPr>
            <a:spAutoFit/>
          </a:bodyPr>
          <a:lstStyle/>
          <a:p>
            <a:pPr>
              <a:spcBef>
                <a:spcPct val="50000"/>
              </a:spcBef>
              <a:defRPr/>
            </a:pPr>
            <a:r>
              <a:rPr lang="zh-CN" sz="2800" b="1">
                <a:solidFill>
                  <a:srgbClr val="A50021"/>
                </a:solidFill>
                <a:effectLst>
                  <a:outerShdw blurRad="38100" dist="38100" dir="2700000" algn="tl">
                    <a:srgbClr val="C0C0C0"/>
                  </a:outerShdw>
                </a:effectLst>
                <a:latin typeface="Times New Roman" panose="02020603050405020304" pitchFamily="18" charset="0"/>
              </a:rPr>
              <a:t>各参数含义：</a:t>
            </a:r>
            <a:endParaRPr lang="zh-CN" sz="2800" b="1">
              <a:solidFill>
                <a:srgbClr val="A50021"/>
              </a:solidFill>
              <a:effectLst>
                <a:outerShdw blurRad="38100" dist="38100" dir="2700000" algn="tl">
                  <a:srgbClr val="C0C0C0"/>
                </a:outerShdw>
              </a:effectLst>
              <a:latin typeface="Times New Roman" panose="02020603050405020304" pitchFamily="18" charset="0"/>
            </a:endParaRPr>
          </a:p>
        </p:txBody>
      </p:sp>
      <p:sp>
        <p:nvSpPr>
          <p:cNvPr id="56325" name="Text Box 5"/>
          <p:cNvSpPr txBox="1">
            <a:spLocks noChangeArrowheads="1"/>
          </p:cNvSpPr>
          <p:nvPr/>
        </p:nvSpPr>
        <p:spPr bwMode="auto">
          <a:xfrm>
            <a:off x="3168650" y="1031875"/>
            <a:ext cx="4749800" cy="519113"/>
          </a:xfrm>
          <a:prstGeom prst="rect">
            <a:avLst/>
          </a:prstGeom>
          <a:noFill/>
          <a:ln w="9525">
            <a:noFill/>
            <a:miter lim="800000"/>
          </a:ln>
          <a:effectLst/>
        </p:spPr>
        <p:txBody>
          <a:bodyPr>
            <a:spAutoFit/>
          </a:bodyPr>
          <a:lstStyle/>
          <a:p>
            <a:pPr>
              <a:spcBef>
                <a:spcPct val="50000"/>
              </a:spcBef>
              <a:defRPr/>
            </a:pPr>
            <a:r>
              <a:rPr lang="zh-CN" sz="2800" b="1">
                <a:solidFill>
                  <a:srgbClr val="A50021"/>
                </a:solidFill>
                <a:effectLst>
                  <a:outerShdw blurRad="38100" dist="38100" dir="2700000" algn="tl">
                    <a:srgbClr val="C0C0C0"/>
                  </a:outerShdw>
                </a:effectLst>
                <a:latin typeface="Times New Roman" panose="02020603050405020304" pitchFamily="18" charset="0"/>
              </a:rPr>
              <a:t>：共基直流电流放大系数。</a:t>
            </a:r>
            <a:endParaRPr lang="zh-CN" sz="2800" b="1">
              <a:solidFill>
                <a:srgbClr val="A50021"/>
              </a:solidFill>
              <a:effectLst>
                <a:outerShdw blurRad="38100" dist="38100" dir="2700000" algn="tl">
                  <a:srgbClr val="C0C0C0"/>
                </a:outerShdw>
              </a:effectLst>
              <a:latin typeface="Times New Roman" panose="02020603050405020304" pitchFamily="18" charset="0"/>
            </a:endParaRPr>
          </a:p>
        </p:txBody>
      </p:sp>
      <p:sp>
        <p:nvSpPr>
          <p:cNvPr id="56326" name="Text Box 6"/>
          <p:cNvSpPr txBox="1">
            <a:spLocks noChangeArrowheads="1"/>
          </p:cNvSpPr>
          <p:nvPr/>
        </p:nvSpPr>
        <p:spPr bwMode="auto">
          <a:xfrm>
            <a:off x="4067175" y="2060575"/>
            <a:ext cx="4578350" cy="519113"/>
          </a:xfrm>
          <a:prstGeom prst="rect">
            <a:avLst/>
          </a:prstGeom>
          <a:noFill/>
          <a:ln w="9525">
            <a:noFill/>
            <a:miter lim="800000"/>
          </a:ln>
          <a:effectLst/>
        </p:spPr>
        <p:txBody>
          <a:bodyPr>
            <a:spAutoFit/>
          </a:bodyPr>
          <a:lstStyle/>
          <a:p>
            <a:pPr>
              <a:spcBef>
                <a:spcPct val="50000"/>
              </a:spcBef>
              <a:defRPr/>
            </a:pPr>
            <a:r>
              <a:rPr lang="zh-CN" sz="2800" b="1">
                <a:solidFill>
                  <a:srgbClr val="A50021"/>
                </a:solidFill>
                <a:effectLst>
                  <a:outerShdw blurRad="38100" dist="38100" dir="2700000" algn="tl">
                    <a:srgbClr val="C0C0C0"/>
                  </a:outerShdw>
                </a:effectLst>
                <a:latin typeface="Times New Roman" panose="02020603050405020304" pitchFamily="18" charset="0"/>
              </a:rPr>
              <a:t>：共射直流电流放大系数。</a:t>
            </a:r>
            <a:endParaRPr lang="zh-CN" sz="2800" b="1">
              <a:solidFill>
                <a:srgbClr val="A50021"/>
              </a:solidFill>
              <a:effectLst>
                <a:outerShdw blurRad="38100" dist="38100" dir="2700000" algn="tl">
                  <a:srgbClr val="C0C0C0"/>
                </a:outerShdw>
              </a:effectLst>
              <a:latin typeface="Times New Roman" panose="02020603050405020304" pitchFamily="18" charset="0"/>
            </a:endParaRPr>
          </a:p>
        </p:txBody>
      </p:sp>
      <p:grpSp>
        <p:nvGrpSpPr>
          <p:cNvPr id="2" name="Group 7"/>
          <p:cNvGrpSpPr/>
          <p:nvPr/>
        </p:nvGrpSpPr>
        <p:grpSpPr bwMode="auto">
          <a:xfrm>
            <a:off x="714375" y="3054350"/>
            <a:ext cx="3171825" cy="534988"/>
            <a:chOff x="0" y="0"/>
            <a:chExt cx="1998" cy="337"/>
          </a:xfrm>
        </p:grpSpPr>
        <p:sp>
          <p:nvSpPr>
            <p:cNvPr id="56328" name="Text Box 8"/>
            <p:cNvSpPr txBox="1">
              <a:spLocks noChangeArrowheads="1"/>
            </p:cNvSpPr>
            <p:nvPr/>
          </p:nvSpPr>
          <p:spPr bwMode="auto">
            <a:xfrm>
              <a:off x="0" y="0"/>
              <a:ext cx="1998" cy="327"/>
            </a:xfrm>
            <a:prstGeom prst="rect">
              <a:avLst/>
            </a:prstGeom>
            <a:noFill/>
            <a:ln w="9525">
              <a:noFill/>
              <a:miter lim="800000"/>
            </a:ln>
            <a:effectLst/>
          </p:spPr>
          <p:txBody>
            <a:bodyPr>
              <a:spAutoFit/>
            </a:bodyPr>
            <a:lstStyle/>
            <a:p>
              <a:pPr>
                <a:spcBef>
                  <a:spcPct val="50000"/>
                </a:spcBef>
                <a:defRPr/>
              </a:pPr>
              <a:r>
                <a:rPr lang="zh-CN" altLang="zh-CN" sz="2800" b="1" i="1">
                  <a:solidFill>
                    <a:srgbClr val="000099"/>
                  </a:solidFill>
                  <a:effectLst>
                    <a:outerShdw blurRad="38100" dist="38100" dir="2700000" algn="tl">
                      <a:srgbClr val="C0C0C0"/>
                    </a:outerShdw>
                  </a:effectLst>
                  <a:latin typeface="Times New Roman" panose="02020603050405020304" pitchFamily="18" charset="0"/>
                </a:rPr>
                <a:t>I</a:t>
              </a:r>
              <a:r>
                <a:rPr lang="zh-CN" altLang="zh-CN" sz="2800" b="1" baseline="-25000">
                  <a:solidFill>
                    <a:srgbClr val="000099"/>
                  </a:solidFill>
                  <a:effectLst>
                    <a:outerShdw blurRad="38100" dist="38100" dir="2700000" algn="tl">
                      <a:srgbClr val="C0C0C0"/>
                    </a:outerShdw>
                  </a:effectLst>
                  <a:latin typeface="Times New Roman" panose="02020603050405020304" pitchFamily="18" charset="0"/>
                </a:rPr>
                <a:t>CEO </a:t>
              </a:r>
              <a:r>
                <a:rPr lang="zh-CN" altLang="zh-CN" sz="2800" b="1">
                  <a:solidFill>
                    <a:srgbClr val="006600"/>
                  </a:solidFill>
                  <a:effectLst>
                    <a:outerShdw blurRad="38100" dist="38100" dir="2700000" algn="tl">
                      <a:srgbClr val="C0C0C0"/>
                    </a:outerShdw>
                  </a:effectLst>
                  <a:latin typeface="Times New Roman" panose="02020603050405020304" pitchFamily="18" charset="0"/>
                </a:rPr>
                <a:t>=</a:t>
              </a:r>
              <a:r>
                <a:rPr lang="zh-CN" sz="2800" b="1">
                  <a:solidFill>
                    <a:srgbClr val="006600"/>
                  </a:solidFill>
                  <a:effectLst>
                    <a:outerShdw blurRad="38100" dist="38100" dir="2700000" algn="tl">
                      <a:srgbClr val="C0C0C0"/>
                    </a:outerShdw>
                  </a:effectLst>
                  <a:latin typeface="Times New Roman" panose="02020603050405020304" pitchFamily="18" charset="0"/>
                </a:rPr>
                <a:t>（</a:t>
              </a:r>
              <a:r>
                <a:rPr lang="zh-CN" altLang="zh-CN" sz="2800" b="1">
                  <a:solidFill>
                    <a:srgbClr val="000099"/>
                  </a:solidFill>
                  <a:effectLst>
                    <a:outerShdw blurRad="38100" dist="38100" dir="2700000" algn="tl">
                      <a:srgbClr val="C0C0C0"/>
                    </a:outerShdw>
                  </a:effectLst>
                  <a:latin typeface="Times New Roman" panose="02020603050405020304" pitchFamily="18" charset="0"/>
                </a:rPr>
                <a:t>1</a:t>
              </a:r>
              <a:r>
                <a:rPr lang="zh-CN" altLang="zh-CN" sz="2800" b="1">
                  <a:solidFill>
                    <a:srgbClr val="006600"/>
                  </a:solidFill>
                  <a:effectLst>
                    <a:outerShdw blurRad="38100" dist="38100" dir="2700000" algn="tl">
                      <a:srgbClr val="C0C0C0"/>
                    </a:outerShdw>
                  </a:effectLst>
                  <a:latin typeface="Times New Roman" panose="02020603050405020304" pitchFamily="18" charset="0"/>
                </a:rPr>
                <a:t>+   </a:t>
              </a:r>
              <a:r>
                <a:rPr lang="zh-CN" sz="2800" b="1">
                  <a:solidFill>
                    <a:srgbClr val="006600"/>
                  </a:solidFill>
                  <a:effectLst>
                    <a:outerShdw blurRad="38100" dist="38100" dir="2700000" algn="tl">
                      <a:srgbClr val="C0C0C0"/>
                    </a:outerShdw>
                  </a:effectLst>
                  <a:latin typeface="Times New Roman" panose="02020603050405020304" pitchFamily="18" charset="0"/>
                </a:rPr>
                <a:t>）</a:t>
              </a:r>
              <a:r>
                <a:rPr lang="zh-CN" altLang="zh-CN" sz="2800" b="1" i="1">
                  <a:solidFill>
                    <a:srgbClr val="000099"/>
                  </a:solidFill>
                  <a:effectLst>
                    <a:outerShdw blurRad="38100" dist="38100" dir="2700000" algn="tl">
                      <a:srgbClr val="C0C0C0"/>
                    </a:outerShdw>
                  </a:effectLst>
                  <a:latin typeface="Times New Roman" panose="02020603050405020304" pitchFamily="18" charset="0"/>
                </a:rPr>
                <a:t>I</a:t>
              </a:r>
              <a:r>
                <a:rPr lang="zh-CN" altLang="zh-CN" sz="2800" b="1" baseline="-25000">
                  <a:solidFill>
                    <a:srgbClr val="000099"/>
                  </a:solidFill>
                  <a:effectLst>
                    <a:outerShdw blurRad="38100" dist="38100" dir="2700000" algn="tl">
                      <a:srgbClr val="C0C0C0"/>
                    </a:outerShdw>
                  </a:effectLst>
                  <a:latin typeface="Times New Roman" panose="02020603050405020304" pitchFamily="18" charset="0"/>
                </a:rPr>
                <a:t>CBO </a:t>
              </a:r>
              <a:endParaRPr lang="zh-CN" altLang="zh-CN" sz="2800" b="1">
                <a:solidFill>
                  <a:srgbClr val="006600"/>
                </a:solidFill>
                <a:effectLst>
                  <a:outerShdw blurRad="38100" dist="38100" dir="2700000" algn="tl">
                    <a:srgbClr val="C0C0C0"/>
                  </a:outerShdw>
                </a:effectLst>
                <a:latin typeface="Times New Roman" panose="02020603050405020304" pitchFamily="18" charset="0"/>
              </a:endParaRPr>
            </a:p>
          </p:txBody>
        </p:sp>
        <p:sp>
          <p:nvSpPr>
            <p:cNvPr id="56329" name="Text Box 9"/>
            <p:cNvSpPr txBox="1">
              <a:spLocks noChangeArrowheads="1"/>
            </p:cNvSpPr>
            <p:nvPr/>
          </p:nvSpPr>
          <p:spPr bwMode="auto">
            <a:xfrm>
              <a:off x="1015" y="10"/>
              <a:ext cx="280" cy="327"/>
            </a:xfrm>
            <a:prstGeom prst="rect">
              <a:avLst/>
            </a:prstGeom>
            <a:noFill/>
            <a:ln w="9525">
              <a:noFill/>
              <a:miter lim="800000"/>
            </a:ln>
            <a:effectLst/>
          </p:spPr>
          <p:txBody>
            <a:bodyPr>
              <a:spAutoFit/>
            </a:bodyPr>
            <a:lstStyle/>
            <a:p>
              <a:pPr>
                <a:spcBef>
                  <a:spcPct val="50000"/>
                </a:spcBef>
                <a:defRPr/>
              </a:pPr>
              <a:r>
                <a:rPr lang="zh-CN" altLang="zh-CN" sz="2800" b="1" i="1">
                  <a:solidFill>
                    <a:srgbClr val="000099"/>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β</a:t>
              </a:r>
              <a:endParaRPr lang="zh-CN" altLang="zh-CN" sz="2800" b="1">
                <a:solidFill>
                  <a:srgbClr val="000099"/>
                </a:solidFill>
                <a:effectLst>
                  <a:outerShdw blurRad="38100" dist="38100" dir="2700000" algn="tl">
                    <a:srgbClr val="C0C0C0"/>
                  </a:outerShdw>
                </a:effectLst>
                <a:latin typeface="Times New Roman" panose="02020603050405020304" pitchFamily="18" charset="0"/>
                <a:cs typeface="Times New Roman" panose="02020603050405020304" pitchFamily="18" charset="0"/>
              </a:endParaRPr>
            </a:p>
          </p:txBody>
        </p:sp>
        <p:sp>
          <p:nvSpPr>
            <p:cNvPr id="6211" name="Line 10"/>
            <p:cNvSpPr>
              <a:spLocks noChangeShapeType="1"/>
            </p:cNvSpPr>
            <p:nvPr/>
          </p:nvSpPr>
          <p:spPr bwMode="auto">
            <a:xfrm>
              <a:off x="1180" y="55"/>
              <a:ext cx="90" cy="0"/>
            </a:xfrm>
            <a:prstGeom prst="line">
              <a:avLst/>
            </a:prstGeom>
            <a:noFill/>
            <a:ln w="38100">
              <a:solidFill>
                <a:srgbClr val="000099"/>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56331" name="Text Box 11"/>
          <p:cNvSpPr txBox="1">
            <a:spLocks noChangeArrowheads="1"/>
          </p:cNvSpPr>
          <p:nvPr/>
        </p:nvSpPr>
        <p:spPr bwMode="auto">
          <a:xfrm>
            <a:off x="3938588" y="3059113"/>
            <a:ext cx="5340350" cy="519112"/>
          </a:xfrm>
          <a:prstGeom prst="rect">
            <a:avLst/>
          </a:prstGeom>
          <a:noFill/>
          <a:ln w="9525">
            <a:noFill/>
            <a:miter lim="800000"/>
          </a:ln>
          <a:effectLst/>
        </p:spPr>
        <p:txBody>
          <a:bodyPr>
            <a:spAutoFit/>
          </a:bodyPr>
          <a:lstStyle/>
          <a:p>
            <a:pPr>
              <a:spcBef>
                <a:spcPct val="50000"/>
              </a:spcBef>
              <a:defRPr/>
            </a:pPr>
            <a:r>
              <a:rPr lang="zh-CN" sz="2800" b="1">
                <a:solidFill>
                  <a:srgbClr val="A50021"/>
                </a:solidFill>
                <a:effectLst>
                  <a:outerShdw blurRad="38100" dist="38100" dir="2700000" algn="tl">
                    <a:srgbClr val="C0C0C0"/>
                  </a:outerShdw>
                </a:effectLst>
                <a:latin typeface="Times New Roman" panose="02020603050405020304" pitchFamily="18" charset="0"/>
              </a:rPr>
              <a:t>：集电极与发射极间穿透电流。</a:t>
            </a:r>
            <a:endParaRPr lang="zh-CN" sz="2800" b="1">
              <a:solidFill>
                <a:srgbClr val="A50021"/>
              </a:solidFill>
              <a:effectLst>
                <a:outerShdw blurRad="38100" dist="38100" dir="2700000" algn="tl">
                  <a:srgbClr val="C0C0C0"/>
                </a:outerShdw>
              </a:effectLst>
              <a:latin typeface="Times New Roman" panose="02020603050405020304" pitchFamily="18" charset="0"/>
            </a:endParaRPr>
          </a:p>
        </p:txBody>
      </p:sp>
      <p:grpSp>
        <p:nvGrpSpPr>
          <p:cNvPr id="3" name="Group 12"/>
          <p:cNvGrpSpPr/>
          <p:nvPr/>
        </p:nvGrpSpPr>
        <p:grpSpPr bwMode="auto">
          <a:xfrm>
            <a:off x="635000" y="3663950"/>
            <a:ext cx="1828800" cy="952500"/>
            <a:chOff x="0" y="0"/>
            <a:chExt cx="924" cy="600"/>
          </a:xfrm>
        </p:grpSpPr>
        <p:sp>
          <p:nvSpPr>
            <p:cNvPr id="56333" name="Text Box 13"/>
            <p:cNvSpPr txBox="1">
              <a:spLocks noChangeArrowheads="1"/>
            </p:cNvSpPr>
            <p:nvPr/>
          </p:nvSpPr>
          <p:spPr bwMode="auto">
            <a:xfrm>
              <a:off x="0" y="149"/>
              <a:ext cx="449" cy="327"/>
            </a:xfrm>
            <a:prstGeom prst="rect">
              <a:avLst/>
            </a:prstGeom>
            <a:noFill/>
            <a:ln w="9525">
              <a:noFill/>
              <a:miter lim="800000"/>
            </a:ln>
            <a:effectLst/>
          </p:spPr>
          <p:txBody>
            <a:bodyPr>
              <a:spAutoFit/>
            </a:bodyPr>
            <a:lstStyle/>
            <a:p>
              <a:pPr>
                <a:spcBef>
                  <a:spcPct val="50000"/>
                </a:spcBef>
                <a:defRPr/>
              </a:pPr>
              <a:r>
                <a:rPr lang="zh-CN" altLang="zh-CN" sz="2800" b="1" i="1">
                  <a:solidFill>
                    <a:srgbClr val="000099"/>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β</a:t>
              </a:r>
              <a:r>
                <a:rPr lang="zh-CN" altLang="zh-CN" sz="2800" b="1">
                  <a:solidFill>
                    <a:srgbClr val="000099"/>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 =</a:t>
              </a:r>
              <a:endParaRPr lang="zh-CN" altLang="zh-CN" sz="2800" b="1">
                <a:solidFill>
                  <a:srgbClr val="000099"/>
                </a:solidFill>
                <a:effectLst>
                  <a:outerShdw blurRad="38100" dist="38100" dir="2700000" algn="tl">
                    <a:srgbClr val="C0C0C0"/>
                  </a:outerShdw>
                </a:effectLst>
                <a:latin typeface="Times New Roman" panose="02020603050405020304" pitchFamily="18" charset="0"/>
                <a:cs typeface="Times New Roman" panose="02020603050405020304" pitchFamily="18" charset="0"/>
              </a:endParaRPr>
            </a:p>
          </p:txBody>
        </p:sp>
        <p:grpSp>
          <p:nvGrpSpPr>
            <p:cNvPr id="6205" name="Group 14"/>
            <p:cNvGrpSpPr/>
            <p:nvPr/>
          </p:nvGrpSpPr>
          <p:grpSpPr bwMode="auto">
            <a:xfrm>
              <a:off x="411" y="0"/>
              <a:ext cx="513" cy="600"/>
              <a:chOff x="0" y="0"/>
              <a:chExt cx="513" cy="600"/>
            </a:xfrm>
          </p:grpSpPr>
          <p:sp>
            <p:nvSpPr>
              <p:cNvPr id="56335" name="Text Box 15"/>
              <p:cNvSpPr txBox="1">
                <a:spLocks noChangeArrowheads="1"/>
              </p:cNvSpPr>
              <p:nvPr/>
            </p:nvSpPr>
            <p:spPr bwMode="auto">
              <a:xfrm>
                <a:off x="0" y="0"/>
                <a:ext cx="457" cy="327"/>
              </a:xfrm>
              <a:prstGeom prst="rect">
                <a:avLst/>
              </a:prstGeom>
              <a:noFill/>
              <a:ln w="9525">
                <a:noFill/>
                <a:miter lim="800000"/>
              </a:ln>
              <a:effectLst/>
            </p:spPr>
            <p:txBody>
              <a:bodyPr>
                <a:spAutoFit/>
              </a:bodyPr>
              <a:lstStyle/>
              <a:p>
                <a:pPr>
                  <a:spcBef>
                    <a:spcPct val="50000"/>
                  </a:spcBef>
                  <a:defRPr/>
                </a:pPr>
                <a:r>
                  <a:rPr lang="zh-CN" altLang="zh-CN" sz="2800" b="1">
                    <a:solidFill>
                      <a:srgbClr val="000099"/>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Δ</a:t>
                </a:r>
                <a:r>
                  <a:rPr lang="zh-CN" altLang="zh-CN" sz="2800" b="1" i="1">
                    <a:solidFill>
                      <a:srgbClr val="000099"/>
                    </a:solidFill>
                    <a:effectLst>
                      <a:outerShdw blurRad="38100" dist="38100" dir="2700000" algn="tl">
                        <a:srgbClr val="C0C0C0"/>
                      </a:outerShdw>
                    </a:effectLst>
                    <a:latin typeface="Times New Roman" panose="02020603050405020304" pitchFamily="18" charset="0"/>
                  </a:rPr>
                  <a:t>I</a:t>
                </a:r>
                <a:r>
                  <a:rPr lang="zh-CN" altLang="zh-CN" sz="2800" b="1" baseline="-25000">
                    <a:solidFill>
                      <a:srgbClr val="000099"/>
                    </a:solidFill>
                    <a:effectLst>
                      <a:outerShdw blurRad="38100" dist="38100" dir="2700000" algn="tl">
                        <a:srgbClr val="C0C0C0"/>
                      </a:outerShdw>
                    </a:effectLst>
                    <a:latin typeface="Times New Roman" panose="02020603050405020304" pitchFamily="18" charset="0"/>
                  </a:rPr>
                  <a:t>C</a:t>
                </a:r>
                <a:endParaRPr lang="zh-CN" altLang="zh-CN" sz="2800" b="1" baseline="-25000">
                  <a:solidFill>
                    <a:srgbClr val="000099"/>
                  </a:solidFill>
                  <a:effectLst>
                    <a:outerShdw blurRad="38100" dist="38100" dir="2700000" algn="tl">
                      <a:srgbClr val="C0C0C0"/>
                    </a:outerShdw>
                  </a:effectLst>
                  <a:latin typeface="Times New Roman" panose="02020603050405020304" pitchFamily="18" charset="0"/>
                </a:endParaRPr>
              </a:p>
            </p:txBody>
          </p:sp>
          <p:sp>
            <p:nvSpPr>
              <p:cNvPr id="56336" name="Text Box 16"/>
              <p:cNvSpPr txBox="1">
                <a:spLocks noChangeArrowheads="1"/>
              </p:cNvSpPr>
              <p:nvPr/>
            </p:nvSpPr>
            <p:spPr bwMode="auto">
              <a:xfrm>
                <a:off x="0" y="273"/>
                <a:ext cx="513" cy="327"/>
              </a:xfrm>
              <a:prstGeom prst="rect">
                <a:avLst/>
              </a:prstGeom>
              <a:noFill/>
              <a:ln w="9525">
                <a:noFill/>
                <a:miter lim="800000"/>
              </a:ln>
              <a:effectLst/>
            </p:spPr>
            <p:txBody>
              <a:bodyPr>
                <a:spAutoFit/>
              </a:bodyPr>
              <a:lstStyle/>
              <a:p>
                <a:pPr>
                  <a:spcBef>
                    <a:spcPct val="50000"/>
                  </a:spcBef>
                  <a:defRPr/>
                </a:pPr>
                <a:r>
                  <a:rPr lang="zh-CN" altLang="zh-CN" sz="2800" b="1">
                    <a:solidFill>
                      <a:srgbClr val="000099"/>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Δ</a:t>
                </a:r>
                <a:r>
                  <a:rPr lang="zh-CN" altLang="zh-CN" sz="2800" b="1" i="1">
                    <a:solidFill>
                      <a:srgbClr val="000099"/>
                    </a:solidFill>
                    <a:effectLst>
                      <a:outerShdw blurRad="38100" dist="38100" dir="2700000" algn="tl">
                        <a:srgbClr val="C0C0C0"/>
                      </a:outerShdw>
                    </a:effectLst>
                    <a:latin typeface="Times New Roman" panose="02020603050405020304" pitchFamily="18" charset="0"/>
                  </a:rPr>
                  <a:t> I</a:t>
                </a:r>
                <a:r>
                  <a:rPr lang="zh-CN" altLang="zh-CN" sz="2800" b="1" baseline="-25000">
                    <a:solidFill>
                      <a:srgbClr val="000099"/>
                    </a:solidFill>
                    <a:effectLst>
                      <a:outerShdw blurRad="38100" dist="38100" dir="2700000" algn="tl">
                        <a:srgbClr val="C0C0C0"/>
                      </a:outerShdw>
                    </a:effectLst>
                    <a:latin typeface="Times New Roman" panose="02020603050405020304" pitchFamily="18" charset="0"/>
                  </a:rPr>
                  <a:t>B</a:t>
                </a:r>
                <a:endParaRPr lang="zh-CN" altLang="zh-CN" sz="2800" b="1" baseline="-25000">
                  <a:solidFill>
                    <a:srgbClr val="000099"/>
                  </a:solidFill>
                  <a:effectLst>
                    <a:outerShdw blurRad="38100" dist="38100" dir="2700000" algn="tl">
                      <a:srgbClr val="C0C0C0"/>
                    </a:outerShdw>
                  </a:effectLst>
                  <a:latin typeface="Times New Roman" panose="02020603050405020304" pitchFamily="18" charset="0"/>
                </a:endParaRPr>
              </a:p>
            </p:txBody>
          </p:sp>
          <p:sp>
            <p:nvSpPr>
              <p:cNvPr id="6208" name="Line 17"/>
              <p:cNvSpPr>
                <a:spLocks noChangeShapeType="1"/>
              </p:cNvSpPr>
              <p:nvPr/>
            </p:nvSpPr>
            <p:spPr bwMode="auto">
              <a:xfrm>
                <a:off x="39" y="324"/>
                <a:ext cx="384" cy="0"/>
              </a:xfrm>
              <a:prstGeom prst="line">
                <a:avLst/>
              </a:prstGeom>
              <a:noFill/>
              <a:ln w="38100">
                <a:solidFill>
                  <a:srgbClr val="006600"/>
                </a:solidFill>
                <a:round/>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5" name="Group 18"/>
          <p:cNvGrpSpPr/>
          <p:nvPr/>
        </p:nvGrpSpPr>
        <p:grpSpPr bwMode="auto">
          <a:xfrm>
            <a:off x="620713" y="4578350"/>
            <a:ext cx="1743075" cy="958850"/>
            <a:chOff x="0" y="0"/>
            <a:chExt cx="924" cy="604"/>
          </a:xfrm>
        </p:grpSpPr>
        <p:sp>
          <p:nvSpPr>
            <p:cNvPr id="56339" name="Text Box 19"/>
            <p:cNvSpPr txBox="1">
              <a:spLocks noChangeArrowheads="1"/>
            </p:cNvSpPr>
            <p:nvPr/>
          </p:nvSpPr>
          <p:spPr bwMode="auto">
            <a:xfrm>
              <a:off x="0" y="149"/>
              <a:ext cx="449" cy="327"/>
            </a:xfrm>
            <a:prstGeom prst="rect">
              <a:avLst/>
            </a:prstGeom>
            <a:noFill/>
            <a:ln w="9525">
              <a:noFill/>
              <a:miter lim="800000"/>
            </a:ln>
            <a:effectLst/>
          </p:spPr>
          <p:txBody>
            <a:bodyPr>
              <a:spAutoFit/>
            </a:bodyPr>
            <a:lstStyle/>
            <a:p>
              <a:pPr>
                <a:spcBef>
                  <a:spcPct val="50000"/>
                </a:spcBef>
                <a:defRPr/>
              </a:pPr>
              <a:r>
                <a:rPr lang="zh-CN" altLang="zh-CN" sz="2800" b="1" i="1">
                  <a:solidFill>
                    <a:srgbClr val="000099"/>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α</a:t>
              </a:r>
              <a:r>
                <a:rPr lang="zh-CN" altLang="zh-CN" sz="2800" b="1">
                  <a:solidFill>
                    <a:srgbClr val="000099"/>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 =</a:t>
              </a:r>
              <a:endParaRPr lang="zh-CN" altLang="zh-CN" sz="2800" b="1">
                <a:solidFill>
                  <a:srgbClr val="000099"/>
                </a:solidFill>
                <a:effectLst>
                  <a:outerShdw blurRad="38100" dist="38100" dir="2700000" algn="tl">
                    <a:srgbClr val="C0C0C0"/>
                  </a:outerShdw>
                </a:effectLst>
                <a:latin typeface="Times New Roman" panose="02020603050405020304" pitchFamily="18" charset="0"/>
                <a:cs typeface="Times New Roman" panose="02020603050405020304" pitchFamily="18" charset="0"/>
              </a:endParaRPr>
            </a:p>
          </p:txBody>
        </p:sp>
        <p:grpSp>
          <p:nvGrpSpPr>
            <p:cNvPr id="6200" name="Group 20"/>
            <p:cNvGrpSpPr/>
            <p:nvPr/>
          </p:nvGrpSpPr>
          <p:grpSpPr bwMode="auto">
            <a:xfrm>
              <a:off x="411" y="0"/>
              <a:ext cx="513" cy="604"/>
              <a:chOff x="0" y="0"/>
              <a:chExt cx="513" cy="596"/>
            </a:xfrm>
          </p:grpSpPr>
          <p:sp>
            <p:nvSpPr>
              <p:cNvPr id="56341" name="Text Box 21"/>
              <p:cNvSpPr txBox="1">
                <a:spLocks noChangeArrowheads="1"/>
              </p:cNvSpPr>
              <p:nvPr/>
            </p:nvSpPr>
            <p:spPr bwMode="auto">
              <a:xfrm>
                <a:off x="0" y="0"/>
                <a:ext cx="457" cy="323"/>
              </a:xfrm>
              <a:prstGeom prst="rect">
                <a:avLst/>
              </a:prstGeom>
              <a:noFill/>
              <a:ln w="9525">
                <a:noFill/>
                <a:miter lim="800000"/>
              </a:ln>
              <a:effectLst/>
            </p:spPr>
            <p:txBody>
              <a:bodyPr>
                <a:spAutoFit/>
              </a:bodyPr>
              <a:lstStyle/>
              <a:p>
                <a:pPr>
                  <a:spcBef>
                    <a:spcPct val="50000"/>
                  </a:spcBef>
                  <a:defRPr/>
                </a:pPr>
                <a:r>
                  <a:rPr lang="zh-CN" altLang="zh-CN" sz="2800" b="1">
                    <a:solidFill>
                      <a:srgbClr val="000099"/>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Δ</a:t>
                </a:r>
                <a:r>
                  <a:rPr lang="zh-CN" altLang="zh-CN" sz="2800" b="1" i="1">
                    <a:solidFill>
                      <a:srgbClr val="000099"/>
                    </a:solidFill>
                    <a:effectLst>
                      <a:outerShdw blurRad="38100" dist="38100" dir="2700000" algn="tl">
                        <a:srgbClr val="C0C0C0"/>
                      </a:outerShdw>
                    </a:effectLst>
                    <a:latin typeface="Times New Roman" panose="02020603050405020304" pitchFamily="18" charset="0"/>
                  </a:rPr>
                  <a:t>I</a:t>
                </a:r>
                <a:r>
                  <a:rPr lang="zh-CN" altLang="zh-CN" sz="2800" b="1" baseline="-25000">
                    <a:solidFill>
                      <a:srgbClr val="000099"/>
                    </a:solidFill>
                    <a:effectLst>
                      <a:outerShdw blurRad="38100" dist="38100" dir="2700000" algn="tl">
                        <a:srgbClr val="C0C0C0"/>
                      </a:outerShdw>
                    </a:effectLst>
                    <a:latin typeface="Times New Roman" panose="02020603050405020304" pitchFamily="18" charset="0"/>
                  </a:rPr>
                  <a:t>C</a:t>
                </a:r>
                <a:endParaRPr lang="zh-CN" altLang="zh-CN" sz="2800" b="1" baseline="-25000">
                  <a:solidFill>
                    <a:srgbClr val="000099"/>
                  </a:solidFill>
                  <a:effectLst>
                    <a:outerShdw blurRad="38100" dist="38100" dir="2700000" algn="tl">
                      <a:srgbClr val="C0C0C0"/>
                    </a:outerShdw>
                  </a:effectLst>
                  <a:latin typeface="Times New Roman" panose="02020603050405020304" pitchFamily="18" charset="0"/>
                </a:endParaRPr>
              </a:p>
            </p:txBody>
          </p:sp>
          <p:sp>
            <p:nvSpPr>
              <p:cNvPr id="56342" name="Text Box 22"/>
              <p:cNvSpPr txBox="1">
                <a:spLocks noChangeArrowheads="1"/>
              </p:cNvSpPr>
              <p:nvPr/>
            </p:nvSpPr>
            <p:spPr bwMode="auto">
              <a:xfrm>
                <a:off x="0" y="273"/>
                <a:ext cx="513" cy="323"/>
              </a:xfrm>
              <a:prstGeom prst="rect">
                <a:avLst/>
              </a:prstGeom>
              <a:noFill/>
              <a:ln w="9525">
                <a:noFill/>
                <a:miter lim="800000"/>
              </a:ln>
              <a:effectLst/>
            </p:spPr>
            <p:txBody>
              <a:bodyPr>
                <a:spAutoFit/>
              </a:bodyPr>
              <a:lstStyle/>
              <a:p>
                <a:pPr>
                  <a:spcBef>
                    <a:spcPct val="50000"/>
                  </a:spcBef>
                  <a:defRPr/>
                </a:pPr>
                <a:r>
                  <a:rPr lang="zh-CN" altLang="zh-CN" sz="2800" b="1">
                    <a:solidFill>
                      <a:srgbClr val="000099"/>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Δ</a:t>
                </a:r>
                <a:r>
                  <a:rPr lang="zh-CN" altLang="zh-CN" sz="2800" b="1" i="1">
                    <a:solidFill>
                      <a:srgbClr val="000099"/>
                    </a:solidFill>
                    <a:effectLst>
                      <a:outerShdw blurRad="38100" dist="38100" dir="2700000" algn="tl">
                        <a:srgbClr val="C0C0C0"/>
                      </a:outerShdw>
                    </a:effectLst>
                    <a:latin typeface="Times New Roman" panose="02020603050405020304" pitchFamily="18" charset="0"/>
                  </a:rPr>
                  <a:t> I</a:t>
                </a:r>
                <a:r>
                  <a:rPr lang="zh-CN" altLang="zh-CN" sz="2800" b="1" baseline="-25000">
                    <a:solidFill>
                      <a:srgbClr val="000099"/>
                    </a:solidFill>
                    <a:effectLst>
                      <a:outerShdw blurRad="38100" dist="38100" dir="2700000" algn="tl">
                        <a:srgbClr val="C0C0C0"/>
                      </a:outerShdw>
                    </a:effectLst>
                    <a:latin typeface="Times New Roman" panose="02020603050405020304" pitchFamily="18" charset="0"/>
                  </a:rPr>
                  <a:t>E</a:t>
                </a:r>
                <a:endParaRPr lang="zh-CN" altLang="zh-CN" sz="2800" b="1" baseline="-25000">
                  <a:solidFill>
                    <a:srgbClr val="000099"/>
                  </a:solidFill>
                  <a:effectLst>
                    <a:outerShdw blurRad="38100" dist="38100" dir="2700000" algn="tl">
                      <a:srgbClr val="C0C0C0"/>
                    </a:outerShdw>
                  </a:effectLst>
                  <a:latin typeface="Times New Roman" panose="02020603050405020304" pitchFamily="18" charset="0"/>
                </a:endParaRPr>
              </a:p>
            </p:txBody>
          </p:sp>
          <p:sp>
            <p:nvSpPr>
              <p:cNvPr id="6203" name="Line 23"/>
              <p:cNvSpPr>
                <a:spLocks noChangeShapeType="1"/>
              </p:cNvSpPr>
              <p:nvPr/>
            </p:nvSpPr>
            <p:spPr bwMode="auto">
              <a:xfrm>
                <a:off x="39" y="324"/>
                <a:ext cx="384" cy="0"/>
              </a:xfrm>
              <a:prstGeom prst="line">
                <a:avLst/>
              </a:prstGeom>
              <a:noFill/>
              <a:ln w="38100">
                <a:solidFill>
                  <a:srgbClr val="006600"/>
                </a:solidFill>
                <a:round/>
              </a:ln>
              <a:extLst>
                <a:ext uri="{909E8E84-426E-40DD-AFC4-6F175D3DCCD1}">
                  <a14:hiddenFill xmlns:a14="http://schemas.microsoft.com/office/drawing/2010/main">
                    <a:noFill/>
                  </a14:hiddenFill>
                </a:ext>
              </a:extLst>
            </p:spPr>
            <p:txBody>
              <a:bodyPr/>
              <a:lstStyle/>
              <a:p>
                <a:endParaRPr lang="zh-CN" altLang="en-US"/>
              </a:p>
            </p:txBody>
          </p:sp>
        </p:grpSp>
      </p:grpSp>
      <p:sp>
        <p:nvSpPr>
          <p:cNvPr id="56344" name="Text Box 24"/>
          <p:cNvSpPr txBox="1">
            <a:spLocks noChangeArrowheads="1"/>
          </p:cNvSpPr>
          <p:nvPr/>
        </p:nvSpPr>
        <p:spPr bwMode="auto">
          <a:xfrm>
            <a:off x="3314700" y="4762500"/>
            <a:ext cx="4754563" cy="519113"/>
          </a:xfrm>
          <a:prstGeom prst="rect">
            <a:avLst/>
          </a:prstGeom>
          <a:noFill/>
          <a:ln w="9525">
            <a:noFill/>
            <a:miter lim="800000"/>
          </a:ln>
          <a:effectLst/>
        </p:spPr>
        <p:txBody>
          <a:bodyPr>
            <a:spAutoFit/>
          </a:bodyPr>
          <a:lstStyle/>
          <a:p>
            <a:pPr>
              <a:spcBef>
                <a:spcPct val="50000"/>
              </a:spcBef>
              <a:defRPr/>
            </a:pPr>
            <a:r>
              <a:rPr lang="zh-CN" sz="2800" b="1">
                <a:solidFill>
                  <a:srgbClr val="A50021"/>
                </a:solidFill>
                <a:effectLst>
                  <a:outerShdw blurRad="38100" dist="38100" dir="2700000" algn="tl">
                    <a:srgbClr val="C0C0C0"/>
                  </a:outerShdw>
                </a:effectLst>
                <a:latin typeface="Times New Roman" panose="02020603050405020304" pitchFamily="18" charset="0"/>
              </a:rPr>
              <a:t>：共基交流电流放大系数。</a:t>
            </a:r>
            <a:endParaRPr lang="zh-CN" sz="2800" b="1">
              <a:solidFill>
                <a:srgbClr val="A50021"/>
              </a:solidFill>
              <a:effectLst>
                <a:outerShdw blurRad="38100" dist="38100" dir="2700000" algn="tl">
                  <a:srgbClr val="C0C0C0"/>
                </a:outerShdw>
              </a:effectLst>
              <a:latin typeface="Times New Roman" panose="02020603050405020304" pitchFamily="18" charset="0"/>
            </a:endParaRPr>
          </a:p>
        </p:txBody>
      </p:sp>
      <p:sp>
        <p:nvSpPr>
          <p:cNvPr id="56345" name="Text Box 25"/>
          <p:cNvSpPr txBox="1">
            <a:spLocks noChangeArrowheads="1"/>
          </p:cNvSpPr>
          <p:nvPr/>
        </p:nvSpPr>
        <p:spPr bwMode="auto">
          <a:xfrm>
            <a:off x="3305175" y="3894138"/>
            <a:ext cx="4791075" cy="519112"/>
          </a:xfrm>
          <a:prstGeom prst="rect">
            <a:avLst/>
          </a:prstGeom>
          <a:noFill/>
          <a:ln w="9525">
            <a:noFill/>
            <a:miter lim="800000"/>
          </a:ln>
          <a:effectLst/>
        </p:spPr>
        <p:txBody>
          <a:bodyPr>
            <a:spAutoFit/>
          </a:bodyPr>
          <a:lstStyle/>
          <a:p>
            <a:pPr>
              <a:spcBef>
                <a:spcPct val="50000"/>
              </a:spcBef>
              <a:defRPr/>
            </a:pPr>
            <a:r>
              <a:rPr lang="zh-CN" sz="2800" b="1">
                <a:solidFill>
                  <a:srgbClr val="A50021"/>
                </a:solidFill>
                <a:effectLst>
                  <a:outerShdw blurRad="38100" dist="38100" dir="2700000" algn="tl">
                    <a:srgbClr val="C0C0C0"/>
                  </a:outerShdw>
                </a:effectLst>
                <a:latin typeface="Times New Roman" panose="02020603050405020304" pitchFamily="18" charset="0"/>
              </a:rPr>
              <a:t>：共射交流电流放大系数。</a:t>
            </a:r>
            <a:endParaRPr lang="zh-CN" sz="2800" b="1">
              <a:solidFill>
                <a:srgbClr val="A50021"/>
              </a:solidFill>
              <a:effectLst>
                <a:outerShdw blurRad="38100" dist="38100" dir="2700000" algn="tl">
                  <a:srgbClr val="C0C0C0"/>
                </a:outerShdw>
              </a:effectLst>
              <a:latin typeface="Times New Roman" panose="02020603050405020304" pitchFamily="18" charset="0"/>
            </a:endParaRPr>
          </a:p>
        </p:txBody>
      </p:sp>
      <p:grpSp>
        <p:nvGrpSpPr>
          <p:cNvPr id="7" name="Group 26"/>
          <p:cNvGrpSpPr/>
          <p:nvPr/>
        </p:nvGrpSpPr>
        <p:grpSpPr bwMode="auto">
          <a:xfrm>
            <a:off x="2287567" y="5484280"/>
            <a:ext cx="2020888" cy="1004887"/>
            <a:chOff x="0" y="0"/>
            <a:chExt cx="935" cy="633"/>
          </a:xfrm>
        </p:grpSpPr>
        <p:sp>
          <p:nvSpPr>
            <p:cNvPr id="56347" name="Text Box 27"/>
            <p:cNvSpPr txBox="1">
              <a:spLocks noChangeArrowheads="1"/>
            </p:cNvSpPr>
            <p:nvPr/>
          </p:nvSpPr>
          <p:spPr bwMode="auto">
            <a:xfrm>
              <a:off x="539" y="0"/>
              <a:ext cx="292" cy="327"/>
            </a:xfrm>
            <a:prstGeom prst="rect">
              <a:avLst/>
            </a:prstGeom>
            <a:noFill/>
            <a:ln w="9525">
              <a:noFill/>
              <a:miter lim="800000"/>
            </a:ln>
            <a:effectLst/>
          </p:spPr>
          <p:txBody>
            <a:bodyPr>
              <a:spAutoFit/>
            </a:bodyPr>
            <a:lstStyle/>
            <a:p>
              <a:pPr>
                <a:spcBef>
                  <a:spcPct val="50000"/>
                </a:spcBef>
                <a:defRPr/>
              </a:pPr>
              <a:r>
                <a:rPr lang="zh-CN" altLang="zh-CN" sz="2800" b="1" i="1">
                  <a:solidFill>
                    <a:srgbClr val="000099"/>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β</a:t>
              </a:r>
              <a:endParaRPr lang="zh-CN" altLang="zh-CN" sz="2800" b="1" i="1">
                <a:effectLst>
                  <a:outerShdw blurRad="38100" dist="38100" dir="2700000" algn="tl">
                    <a:srgbClr val="C0C0C0"/>
                  </a:outerShdw>
                </a:effectLst>
                <a:latin typeface="Times New Roman" panose="02020603050405020304" pitchFamily="18" charset="0"/>
              </a:endParaRPr>
            </a:p>
          </p:txBody>
        </p:sp>
        <p:sp>
          <p:nvSpPr>
            <p:cNvPr id="56348" name="Text Box 28"/>
            <p:cNvSpPr txBox="1">
              <a:spLocks noChangeArrowheads="1"/>
            </p:cNvSpPr>
            <p:nvPr/>
          </p:nvSpPr>
          <p:spPr bwMode="auto">
            <a:xfrm>
              <a:off x="403" y="306"/>
              <a:ext cx="532" cy="327"/>
            </a:xfrm>
            <a:prstGeom prst="rect">
              <a:avLst/>
            </a:prstGeom>
            <a:noFill/>
            <a:ln w="9525">
              <a:noFill/>
              <a:miter lim="800000"/>
            </a:ln>
            <a:effectLst/>
          </p:spPr>
          <p:txBody>
            <a:bodyPr>
              <a:spAutoFit/>
            </a:bodyPr>
            <a:lstStyle/>
            <a:p>
              <a:pPr>
                <a:spcBef>
                  <a:spcPct val="50000"/>
                </a:spcBef>
                <a:defRPr/>
              </a:pPr>
              <a:r>
                <a:rPr lang="zh-CN" altLang="zh-CN" sz="2800" b="1">
                  <a:solidFill>
                    <a:srgbClr val="000099"/>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1+</a:t>
              </a:r>
              <a:r>
                <a:rPr lang="zh-CN" altLang="zh-CN" sz="2800" b="1" i="1">
                  <a:solidFill>
                    <a:srgbClr val="000099"/>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β</a:t>
              </a:r>
              <a:endParaRPr lang="zh-CN" altLang="zh-CN" sz="2800" b="1" i="1">
                <a:effectLst>
                  <a:outerShdw blurRad="38100" dist="38100" dir="2700000" algn="tl">
                    <a:srgbClr val="C0C0C0"/>
                  </a:outerShdw>
                </a:effectLst>
                <a:latin typeface="Times New Roman" panose="02020603050405020304" pitchFamily="18" charset="0"/>
              </a:endParaRPr>
            </a:p>
          </p:txBody>
        </p:sp>
        <p:sp>
          <p:nvSpPr>
            <p:cNvPr id="56349" name="Text Box 29"/>
            <p:cNvSpPr txBox="1">
              <a:spLocks noChangeArrowheads="1"/>
            </p:cNvSpPr>
            <p:nvPr/>
          </p:nvSpPr>
          <p:spPr bwMode="auto">
            <a:xfrm>
              <a:off x="0" y="180"/>
              <a:ext cx="426" cy="327"/>
            </a:xfrm>
            <a:prstGeom prst="rect">
              <a:avLst/>
            </a:prstGeom>
            <a:noFill/>
            <a:ln w="9525">
              <a:noFill/>
              <a:miter lim="800000"/>
            </a:ln>
            <a:effectLst/>
          </p:spPr>
          <p:txBody>
            <a:bodyPr>
              <a:spAutoFit/>
            </a:bodyPr>
            <a:lstStyle/>
            <a:p>
              <a:pPr>
                <a:spcBef>
                  <a:spcPct val="50000"/>
                </a:spcBef>
                <a:defRPr/>
              </a:pPr>
              <a:r>
                <a:rPr lang="zh-CN" altLang="zh-CN" sz="2800" b="1" i="1">
                  <a:solidFill>
                    <a:srgbClr val="000099"/>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α</a:t>
              </a:r>
              <a:r>
                <a:rPr lang="zh-CN" altLang="zh-CN" sz="2800" b="1">
                  <a:solidFill>
                    <a:srgbClr val="000099"/>
                  </a:solidFill>
                  <a:effectLst>
                    <a:outerShdw blurRad="38100" dist="38100" dir="2700000" algn="tl">
                      <a:srgbClr val="C0C0C0"/>
                    </a:outerShdw>
                  </a:effectLst>
                  <a:latin typeface="Times New Roman" panose="02020603050405020304" pitchFamily="18" charset="0"/>
                </a:rPr>
                <a:t> </a:t>
              </a:r>
              <a:r>
                <a:rPr lang="zh-CN" altLang="zh-CN" sz="2800" b="1">
                  <a:solidFill>
                    <a:srgbClr val="000099"/>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a:t>
              </a:r>
              <a:endParaRPr lang="zh-CN" altLang="zh-CN" sz="2800" b="1">
                <a:solidFill>
                  <a:srgbClr val="000099"/>
                </a:solidFill>
                <a:effectLst>
                  <a:outerShdw blurRad="38100" dist="38100" dir="2700000" algn="tl">
                    <a:srgbClr val="C0C0C0"/>
                  </a:outerShdw>
                </a:effectLst>
                <a:latin typeface="Times New Roman" panose="02020603050405020304" pitchFamily="18" charset="0"/>
                <a:cs typeface="Times New Roman" panose="02020603050405020304" pitchFamily="18" charset="0"/>
              </a:endParaRPr>
            </a:p>
          </p:txBody>
        </p:sp>
        <p:sp>
          <p:nvSpPr>
            <p:cNvPr id="6198" name="Line 30"/>
            <p:cNvSpPr>
              <a:spLocks noChangeShapeType="1"/>
            </p:cNvSpPr>
            <p:nvPr/>
          </p:nvSpPr>
          <p:spPr bwMode="auto">
            <a:xfrm>
              <a:off x="441" y="344"/>
              <a:ext cx="427" cy="0"/>
            </a:xfrm>
            <a:prstGeom prst="line">
              <a:avLst/>
            </a:prstGeom>
            <a:noFill/>
            <a:ln w="38100">
              <a:solidFill>
                <a:srgbClr val="006600"/>
              </a:solidFill>
              <a:round/>
            </a:ln>
            <a:extLst>
              <a:ext uri="{909E8E84-426E-40DD-AFC4-6F175D3DCCD1}">
                <a14:hiddenFill xmlns:a14="http://schemas.microsoft.com/office/drawing/2010/main">
                  <a:noFill/>
                </a14:hiddenFill>
              </a:ext>
            </a:extLst>
          </p:spPr>
          <p:txBody>
            <a:bodyPr/>
            <a:lstStyle/>
            <a:p>
              <a:endParaRPr lang="zh-CN" altLang="en-US"/>
            </a:p>
          </p:txBody>
        </p:sp>
      </p:grpSp>
      <p:grpSp>
        <p:nvGrpSpPr>
          <p:cNvPr id="8" name="Group 31"/>
          <p:cNvGrpSpPr/>
          <p:nvPr/>
        </p:nvGrpSpPr>
        <p:grpSpPr bwMode="auto">
          <a:xfrm>
            <a:off x="5070475" y="5411788"/>
            <a:ext cx="1804988" cy="896937"/>
            <a:chOff x="0" y="0"/>
            <a:chExt cx="918" cy="565"/>
          </a:xfrm>
        </p:grpSpPr>
        <p:sp>
          <p:nvSpPr>
            <p:cNvPr id="56352" name="Text Box 32"/>
            <p:cNvSpPr txBox="1">
              <a:spLocks noChangeArrowheads="1"/>
            </p:cNvSpPr>
            <p:nvPr/>
          </p:nvSpPr>
          <p:spPr bwMode="auto">
            <a:xfrm>
              <a:off x="0" y="120"/>
              <a:ext cx="494" cy="327"/>
            </a:xfrm>
            <a:prstGeom prst="rect">
              <a:avLst/>
            </a:prstGeom>
            <a:noFill/>
            <a:ln w="9525">
              <a:noFill/>
              <a:miter lim="800000"/>
            </a:ln>
            <a:effectLst/>
          </p:spPr>
          <p:txBody>
            <a:bodyPr>
              <a:spAutoFit/>
            </a:bodyPr>
            <a:lstStyle/>
            <a:p>
              <a:pPr>
                <a:spcBef>
                  <a:spcPct val="50000"/>
                </a:spcBef>
                <a:defRPr/>
              </a:pPr>
              <a:r>
                <a:rPr lang="zh-CN" altLang="zh-CN" sz="2800" b="1" i="1">
                  <a:solidFill>
                    <a:srgbClr val="000099"/>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β</a:t>
              </a:r>
              <a:r>
                <a:rPr lang="zh-CN" altLang="zh-CN" sz="2800" b="1">
                  <a:solidFill>
                    <a:srgbClr val="000099"/>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 =</a:t>
              </a:r>
              <a:endParaRPr lang="zh-CN" altLang="zh-CN" sz="2800" b="1">
                <a:effectLst>
                  <a:outerShdw blurRad="38100" dist="38100" dir="2700000" algn="tl">
                    <a:srgbClr val="C0C0C0"/>
                  </a:outerShdw>
                </a:effectLst>
                <a:latin typeface="Times New Roman" panose="02020603050405020304" pitchFamily="18" charset="0"/>
              </a:endParaRPr>
            </a:p>
          </p:txBody>
        </p:sp>
        <p:sp>
          <p:nvSpPr>
            <p:cNvPr id="56353" name="Text Box 33"/>
            <p:cNvSpPr txBox="1">
              <a:spLocks noChangeArrowheads="1"/>
            </p:cNvSpPr>
            <p:nvPr/>
          </p:nvSpPr>
          <p:spPr bwMode="auto">
            <a:xfrm>
              <a:off x="495" y="0"/>
              <a:ext cx="322" cy="327"/>
            </a:xfrm>
            <a:prstGeom prst="rect">
              <a:avLst/>
            </a:prstGeom>
            <a:noFill/>
            <a:ln w="9525">
              <a:noFill/>
              <a:miter lim="800000"/>
            </a:ln>
            <a:effectLst/>
          </p:spPr>
          <p:txBody>
            <a:bodyPr>
              <a:spAutoFit/>
            </a:bodyPr>
            <a:lstStyle/>
            <a:p>
              <a:pPr>
                <a:spcBef>
                  <a:spcPct val="50000"/>
                </a:spcBef>
                <a:defRPr/>
              </a:pPr>
              <a:r>
                <a:rPr lang="zh-CN" altLang="zh-CN" sz="2800" b="1" i="1">
                  <a:solidFill>
                    <a:srgbClr val="000099"/>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α</a:t>
              </a:r>
              <a:endParaRPr lang="zh-CN" altLang="zh-CN" sz="2800" b="1" i="1">
                <a:solidFill>
                  <a:srgbClr val="000099"/>
                </a:solidFill>
                <a:effectLst>
                  <a:outerShdw blurRad="38100" dist="38100" dir="2700000" algn="tl">
                    <a:srgbClr val="C0C0C0"/>
                  </a:outerShdw>
                </a:effectLst>
                <a:latin typeface="Times New Roman" panose="02020603050405020304" pitchFamily="18" charset="0"/>
                <a:cs typeface="Times New Roman" panose="02020603050405020304" pitchFamily="18" charset="0"/>
              </a:endParaRPr>
            </a:p>
          </p:txBody>
        </p:sp>
        <p:sp>
          <p:nvSpPr>
            <p:cNvPr id="56354" name="Text Box 34"/>
            <p:cNvSpPr txBox="1">
              <a:spLocks noChangeArrowheads="1"/>
            </p:cNvSpPr>
            <p:nvPr/>
          </p:nvSpPr>
          <p:spPr bwMode="auto">
            <a:xfrm>
              <a:off x="350" y="238"/>
              <a:ext cx="568" cy="327"/>
            </a:xfrm>
            <a:prstGeom prst="rect">
              <a:avLst/>
            </a:prstGeom>
            <a:noFill/>
            <a:ln w="9525">
              <a:noFill/>
              <a:miter lim="800000"/>
            </a:ln>
            <a:effectLst/>
          </p:spPr>
          <p:txBody>
            <a:bodyPr>
              <a:spAutoFit/>
            </a:bodyPr>
            <a:lstStyle/>
            <a:p>
              <a:pPr>
                <a:spcBef>
                  <a:spcPct val="50000"/>
                </a:spcBef>
                <a:defRPr/>
              </a:pPr>
              <a:r>
                <a:rPr lang="zh-CN" altLang="zh-CN" sz="2800" b="1">
                  <a:solidFill>
                    <a:srgbClr val="000099"/>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1-</a:t>
              </a:r>
              <a:r>
                <a:rPr lang="zh-CN" altLang="zh-CN" sz="2800" b="1" i="1">
                  <a:solidFill>
                    <a:srgbClr val="000099"/>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α</a:t>
              </a:r>
              <a:endParaRPr lang="zh-CN" altLang="zh-CN" sz="2800" b="1" i="1">
                <a:solidFill>
                  <a:srgbClr val="000099"/>
                </a:solidFill>
                <a:effectLst>
                  <a:outerShdw blurRad="38100" dist="38100" dir="2700000" algn="tl">
                    <a:srgbClr val="C0C0C0"/>
                  </a:outerShdw>
                </a:effectLst>
                <a:latin typeface="Times New Roman" panose="02020603050405020304" pitchFamily="18" charset="0"/>
                <a:cs typeface="Times New Roman" panose="02020603050405020304" pitchFamily="18" charset="0"/>
              </a:endParaRPr>
            </a:p>
          </p:txBody>
        </p:sp>
        <p:sp>
          <p:nvSpPr>
            <p:cNvPr id="6194" name="Line 35"/>
            <p:cNvSpPr>
              <a:spLocks noChangeShapeType="1"/>
            </p:cNvSpPr>
            <p:nvPr/>
          </p:nvSpPr>
          <p:spPr bwMode="auto">
            <a:xfrm>
              <a:off x="420" y="292"/>
              <a:ext cx="381" cy="0"/>
            </a:xfrm>
            <a:prstGeom prst="line">
              <a:avLst/>
            </a:prstGeom>
            <a:noFill/>
            <a:ln w="38100">
              <a:solidFill>
                <a:srgbClr val="006600"/>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56356" name="Text Box 36"/>
          <p:cNvSpPr txBox="1">
            <a:spLocks noChangeArrowheads="1"/>
          </p:cNvSpPr>
          <p:nvPr/>
        </p:nvSpPr>
        <p:spPr bwMode="auto">
          <a:xfrm>
            <a:off x="357309" y="5803134"/>
            <a:ext cx="2354263" cy="519113"/>
          </a:xfrm>
          <a:prstGeom prst="rect">
            <a:avLst/>
          </a:prstGeom>
          <a:noFill/>
          <a:ln w="9525">
            <a:noFill/>
            <a:miter lim="800000"/>
          </a:ln>
          <a:effectLst/>
        </p:spPr>
        <p:txBody>
          <a:bodyPr>
            <a:spAutoFit/>
          </a:bodyPr>
          <a:lstStyle/>
          <a:p>
            <a:pPr>
              <a:spcBef>
                <a:spcPct val="50000"/>
              </a:spcBef>
              <a:defRPr/>
            </a:pPr>
            <a:r>
              <a:rPr lang="zh-CN" altLang="zh-CN" sz="2800" b="1" i="1" dirty="0">
                <a:solidFill>
                  <a:srgbClr val="000099"/>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α</a:t>
            </a:r>
            <a:r>
              <a:rPr lang="zh-CN" altLang="zh-CN" sz="2800" b="1" dirty="0">
                <a:solidFill>
                  <a:srgbClr val="000099"/>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 </a:t>
            </a:r>
            <a:r>
              <a:rPr lang="zh-CN" sz="2800" b="1" dirty="0">
                <a:solidFill>
                  <a:srgbClr val="A50021"/>
                </a:solidFill>
                <a:effectLst>
                  <a:outerShdw blurRad="38100" dist="38100" dir="2700000" algn="tl">
                    <a:srgbClr val="C0C0C0"/>
                  </a:outerShdw>
                </a:effectLst>
                <a:latin typeface="Times New Roman" panose="02020603050405020304" pitchFamily="18" charset="0"/>
              </a:rPr>
              <a:t>和 </a:t>
            </a:r>
            <a:r>
              <a:rPr lang="zh-CN" altLang="zh-CN" sz="2800" b="1" i="1" dirty="0">
                <a:solidFill>
                  <a:srgbClr val="000099"/>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β </a:t>
            </a:r>
            <a:r>
              <a:rPr lang="zh-CN" sz="2800" b="1" dirty="0">
                <a:solidFill>
                  <a:srgbClr val="A50021"/>
                </a:solidFill>
                <a:effectLst>
                  <a:outerShdw blurRad="38100" dist="38100" dir="2700000" algn="tl">
                    <a:srgbClr val="C0C0C0"/>
                  </a:outerShdw>
                </a:effectLst>
                <a:latin typeface="Times New Roman" panose="02020603050405020304" pitchFamily="18" charset="0"/>
              </a:rPr>
              <a:t>满足</a:t>
            </a:r>
            <a:endParaRPr lang="zh-CN" sz="2800" b="1" dirty="0">
              <a:solidFill>
                <a:srgbClr val="A50021"/>
              </a:solidFill>
              <a:effectLst>
                <a:outerShdw blurRad="38100" dist="38100" dir="2700000" algn="tl">
                  <a:srgbClr val="C0C0C0"/>
                </a:outerShdw>
              </a:effectLst>
              <a:latin typeface="Times New Roman" panose="02020603050405020304" pitchFamily="18" charset="0"/>
            </a:endParaRPr>
          </a:p>
        </p:txBody>
      </p:sp>
      <p:sp>
        <p:nvSpPr>
          <p:cNvPr id="56357" name="Text Box 37"/>
          <p:cNvSpPr txBox="1">
            <a:spLocks noChangeArrowheads="1"/>
          </p:cNvSpPr>
          <p:nvPr/>
        </p:nvSpPr>
        <p:spPr bwMode="auto">
          <a:xfrm>
            <a:off x="4230688" y="5695950"/>
            <a:ext cx="771525" cy="519113"/>
          </a:xfrm>
          <a:prstGeom prst="rect">
            <a:avLst/>
          </a:prstGeom>
          <a:noFill/>
          <a:ln w="9525">
            <a:noFill/>
            <a:miter lim="800000"/>
          </a:ln>
          <a:effectLst/>
        </p:spPr>
        <p:txBody>
          <a:bodyPr>
            <a:spAutoFit/>
          </a:bodyPr>
          <a:lstStyle/>
          <a:p>
            <a:pPr>
              <a:spcBef>
                <a:spcPct val="50000"/>
              </a:spcBef>
              <a:defRPr/>
            </a:pPr>
            <a:r>
              <a:rPr lang="zh-CN" sz="2800" b="1">
                <a:solidFill>
                  <a:srgbClr val="A50021"/>
                </a:solidFill>
                <a:effectLst>
                  <a:outerShdw blurRad="38100" dist="38100" dir="2700000" algn="tl">
                    <a:srgbClr val="C0C0C0"/>
                  </a:outerShdw>
                </a:effectLst>
                <a:latin typeface="Times New Roman" panose="02020603050405020304" pitchFamily="18" charset="0"/>
              </a:rPr>
              <a:t>或</a:t>
            </a:r>
            <a:endParaRPr lang="zh-CN" sz="2800" b="1">
              <a:solidFill>
                <a:srgbClr val="A50021"/>
              </a:solidFill>
              <a:effectLst>
                <a:outerShdw blurRad="38100" dist="38100" dir="2700000" algn="tl">
                  <a:srgbClr val="C0C0C0"/>
                </a:outerShdw>
              </a:effectLst>
              <a:latin typeface="Times New Roman" panose="02020603050405020304" pitchFamily="18" charset="0"/>
            </a:endParaRPr>
          </a:p>
        </p:txBody>
      </p:sp>
      <p:grpSp>
        <p:nvGrpSpPr>
          <p:cNvPr id="9" name="Group 38"/>
          <p:cNvGrpSpPr/>
          <p:nvPr/>
        </p:nvGrpSpPr>
        <p:grpSpPr bwMode="auto">
          <a:xfrm>
            <a:off x="676275" y="1885950"/>
            <a:ext cx="3330575" cy="1011238"/>
            <a:chOff x="0" y="0"/>
            <a:chExt cx="2098" cy="637"/>
          </a:xfrm>
        </p:grpSpPr>
        <p:sp>
          <p:nvSpPr>
            <p:cNvPr id="56359" name="Text Box 39"/>
            <p:cNvSpPr txBox="1">
              <a:spLocks noChangeArrowheads="1"/>
            </p:cNvSpPr>
            <p:nvPr/>
          </p:nvSpPr>
          <p:spPr bwMode="auto">
            <a:xfrm>
              <a:off x="0" y="179"/>
              <a:ext cx="283" cy="327"/>
            </a:xfrm>
            <a:prstGeom prst="rect">
              <a:avLst/>
            </a:prstGeom>
            <a:noFill/>
            <a:ln w="9525">
              <a:noFill/>
              <a:miter lim="800000"/>
            </a:ln>
            <a:effectLst/>
          </p:spPr>
          <p:txBody>
            <a:bodyPr>
              <a:spAutoFit/>
            </a:bodyPr>
            <a:lstStyle/>
            <a:p>
              <a:pPr>
                <a:spcBef>
                  <a:spcPct val="50000"/>
                </a:spcBef>
                <a:defRPr/>
              </a:pPr>
              <a:r>
                <a:rPr lang="zh-CN" altLang="zh-CN" sz="2800" b="1" i="1">
                  <a:solidFill>
                    <a:srgbClr val="000099"/>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β</a:t>
              </a:r>
              <a:endParaRPr lang="zh-CN" altLang="zh-CN" sz="2800" b="1" i="1">
                <a:solidFill>
                  <a:srgbClr val="000099"/>
                </a:solidFill>
                <a:effectLst>
                  <a:outerShdw blurRad="38100" dist="38100" dir="2700000" algn="tl">
                    <a:srgbClr val="C0C0C0"/>
                  </a:outerShdw>
                </a:effectLst>
                <a:latin typeface="Times New Roman" panose="02020603050405020304" pitchFamily="18" charset="0"/>
                <a:cs typeface="Times New Roman" panose="02020603050405020304" pitchFamily="18" charset="0"/>
              </a:endParaRPr>
            </a:p>
          </p:txBody>
        </p:sp>
        <p:sp>
          <p:nvSpPr>
            <p:cNvPr id="6182" name="Line 40"/>
            <p:cNvSpPr>
              <a:spLocks noChangeShapeType="1"/>
            </p:cNvSpPr>
            <p:nvPr/>
          </p:nvSpPr>
          <p:spPr bwMode="auto">
            <a:xfrm>
              <a:off x="174" y="234"/>
              <a:ext cx="91" cy="0"/>
            </a:xfrm>
            <a:prstGeom prst="line">
              <a:avLst/>
            </a:prstGeom>
            <a:noFill/>
            <a:ln w="38100">
              <a:solidFill>
                <a:srgbClr val="000099"/>
              </a:solidFill>
              <a:round/>
            </a:ln>
            <a:extLst>
              <a:ext uri="{909E8E84-426E-40DD-AFC4-6F175D3DCCD1}">
                <a14:hiddenFill xmlns:a14="http://schemas.microsoft.com/office/drawing/2010/main">
                  <a:noFill/>
                </a14:hiddenFill>
              </a:ext>
            </a:extLst>
          </p:spPr>
          <p:txBody>
            <a:bodyPr/>
            <a:lstStyle/>
            <a:p>
              <a:endParaRPr lang="zh-CN" altLang="en-US"/>
            </a:p>
          </p:txBody>
        </p:sp>
        <p:sp>
          <p:nvSpPr>
            <p:cNvPr id="56361" name="Text Box 41"/>
            <p:cNvSpPr txBox="1">
              <a:spLocks noChangeArrowheads="1"/>
            </p:cNvSpPr>
            <p:nvPr/>
          </p:nvSpPr>
          <p:spPr bwMode="auto">
            <a:xfrm>
              <a:off x="259" y="179"/>
              <a:ext cx="329" cy="327"/>
            </a:xfrm>
            <a:prstGeom prst="rect">
              <a:avLst/>
            </a:prstGeom>
            <a:noFill/>
            <a:ln w="9525">
              <a:noFill/>
              <a:miter lim="800000"/>
            </a:ln>
            <a:effectLst/>
          </p:spPr>
          <p:txBody>
            <a:bodyPr>
              <a:spAutoFit/>
            </a:bodyPr>
            <a:lstStyle/>
            <a:p>
              <a:pPr>
                <a:spcBef>
                  <a:spcPct val="50000"/>
                </a:spcBef>
                <a:defRPr/>
              </a:pPr>
              <a:r>
                <a:rPr lang="zh-CN" altLang="zh-CN" sz="2800" b="1">
                  <a:solidFill>
                    <a:srgbClr val="006600"/>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a:t>
              </a:r>
              <a:endParaRPr lang="zh-CN" altLang="zh-CN" sz="2800" b="1">
                <a:solidFill>
                  <a:srgbClr val="006600"/>
                </a:solidFill>
                <a:effectLst>
                  <a:outerShdw blurRad="38100" dist="38100" dir="2700000" algn="tl">
                    <a:srgbClr val="C0C0C0"/>
                  </a:outerShdw>
                </a:effectLst>
                <a:latin typeface="Times New Roman" panose="02020603050405020304" pitchFamily="18" charset="0"/>
              </a:endParaRPr>
            </a:p>
          </p:txBody>
        </p:sp>
        <p:sp>
          <p:nvSpPr>
            <p:cNvPr id="56362" name="Text Box 42"/>
            <p:cNvSpPr txBox="1">
              <a:spLocks noChangeArrowheads="1"/>
            </p:cNvSpPr>
            <p:nvPr/>
          </p:nvSpPr>
          <p:spPr bwMode="auto">
            <a:xfrm>
              <a:off x="486" y="15"/>
              <a:ext cx="899" cy="327"/>
            </a:xfrm>
            <a:prstGeom prst="rect">
              <a:avLst/>
            </a:prstGeom>
            <a:noFill/>
            <a:ln w="9525">
              <a:noFill/>
              <a:miter lim="800000"/>
            </a:ln>
            <a:effectLst/>
          </p:spPr>
          <p:txBody>
            <a:bodyPr>
              <a:spAutoFit/>
            </a:bodyPr>
            <a:lstStyle/>
            <a:p>
              <a:pPr>
                <a:spcBef>
                  <a:spcPct val="50000"/>
                </a:spcBef>
                <a:defRPr/>
              </a:pPr>
              <a:r>
                <a:rPr lang="zh-CN" altLang="zh-CN" sz="2800" b="1" i="1">
                  <a:solidFill>
                    <a:srgbClr val="000099"/>
                  </a:solidFill>
                  <a:effectLst>
                    <a:outerShdw blurRad="38100" dist="38100" dir="2700000" algn="tl">
                      <a:srgbClr val="C0C0C0"/>
                    </a:outerShdw>
                  </a:effectLst>
                  <a:latin typeface="Times New Roman" panose="02020603050405020304" pitchFamily="18" charset="0"/>
                </a:rPr>
                <a:t>I</a:t>
              </a:r>
              <a:r>
                <a:rPr lang="zh-CN" altLang="zh-CN" sz="2800" b="1" baseline="-25000">
                  <a:solidFill>
                    <a:srgbClr val="000099"/>
                  </a:solidFill>
                  <a:effectLst>
                    <a:outerShdw blurRad="38100" dist="38100" dir="2700000" algn="tl">
                      <a:srgbClr val="C0C0C0"/>
                    </a:outerShdw>
                  </a:effectLst>
                  <a:latin typeface="Times New Roman" panose="02020603050405020304" pitchFamily="18" charset="0"/>
                </a:rPr>
                <a:t>C </a:t>
              </a:r>
              <a:r>
                <a:rPr lang="zh-CN" altLang="zh-CN" sz="2800" b="1">
                  <a:solidFill>
                    <a:srgbClr val="006600"/>
                  </a:solidFill>
                  <a:effectLst>
                    <a:outerShdw blurRad="38100" dist="38100" dir="2700000" algn="tl">
                      <a:srgbClr val="C0C0C0"/>
                    </a:outerShdw>
                  </a:effectLst>
                  <a:latin typeface="Times New Roman" panose="02020603050405020304" pitchFamily="18" charset="0"/>
                </a:rPr>
                <a:t>-</a:t>
              </a:r>
              <a:r>
                <a:rPr lang="zh-CN" altLang="zh-CN" sz="2800" b="1" baseline="-25000">
                  <a:solidFill>
                    <a:srgbClr val="000099"/>
                  </a:solidFill>
                  <a:effectLst>
                    <a:outerShdw blurRad="38100" dist="38100" dir="2700000" algn="tl">
                      <a:srgbClr val="C0C0C0"/>
                    </a:outerShdw>
                  </a:effectLst>
                  <a:latin typeface="Times New Roman" panose="02020603050405020304" pitchFamily="18" charset="0"/>
                </a:rPr>
                <a:t> </a:t>
              </a:r>
              <a:r>
                <a:rPr lang="zh-CN" altLang="zh-CN" sz="2800" b="1" i="1">
                  <a:solidFill>
                    <a:srgbClr val="000099"/>
                  </a:solidFill>
                  <a:effectLst>
                    <a:outerShdw blurRad="38100" dist="38100" dir="2700000" algn="tl">
                      <a:srgbClr val="C0C0C0"/>
                    </a:outerShdw>
                  </a:effectLst>
                  <a:latin typeface="Times New Roman" panose="02020603050405020304" pitchFamily="18" charset="0"/>
                </a:rPr>
                <a:t>I</a:t>
              </a:r>
              <a:r>
                <a:rPr lang="zh-CN" altLang="zh-CN" sz="2800" b="1" baseline="-25000">
                  <a:solidFill>
                    <a:srgbClr val="000099"/>
                  </a:solidFill>
                  <a:effectLst>
                    <a:outerShdw blurRad="38100" dist="38100" dir="2700000" algn="tl">
                      <a:srgbClr val="C0C0C0"/>
                    </a:outerShdw>
                  </a:effectLst>
                  <a:latin typeface="Times New Roman" panose="02020603050405020304" pitchFamily="18" charset="0"/>
                </a:rPr>
                <a:t>CEO</a:t>
              </a:r>
              <a:endParaRPr lang="zh-CN" altLang="zh-CN" sz="2800" b="1" baseline="-25000">
                <a:solidFill>
                  <a:srgbClr val="000099"/>
                </a:solidFill>
                <a:effectLst>
                  <a:outerShdw blurRad="38100" dist="38100" dir="2700000" algn="tl">
                    <a:srgbClr val="C0C0C0"/>
                  </a:outerShdw>
                </a:effectLst>
                <a:latin typeface="Times New Roman" panose="02020603050405020304" pitchFamily="18" charset="0"/>
              </a:endParaRPr>
            </a:p>
          </p:txBody>
        </p:sp>
        <p:sp>
          <p:nvSpPr>
            <p:cNvPr id="56363" name="Text Box 43"/>
            <p:cNvSpPr txBox="1">
              <a:spLocks noChangeArrowheads="1"/>
            </p:cNvSpPr>
            <p:nvPr/>
          </p:nvSpPr>
          <p:spPr bwMode="auto">
            <a:xfrm>
              <a:off x="754" y="301"/>
              <a:ext cx="356" cy="327"/>
            </a:xfrm>
            <a:prstGeom prst="rect">
              <a:avLst/>
            </a:prstGeom>
            <a:noFill/>
            <a:ln w="9525">
              <a:noFill/>
              <a:miter lim="800000"/>
            </a:ln>
            <a:effectLst/>
          </p:spPr>
          <p:txBody>
            <a:bodyPr>
              <a:spAutoFit/>
            </a:bodyPr>
            <a:lstStyle/>
            <a:p>
              <a:pPr>
                <a:spcBef>
                  <a:spcPct val="50000"/>
                </a:spcBef>
                <a:defRPr/>
              </a:pPr>
              <a:r>
                <a:rPr lang="zh-CN" altLang="zh-CN" sz="2800" b="1" i="1">
                  <a:solidFill>
                    <a:srgbClr val="000099"/>
                  </a:solidFill>
                  <a:effectLst>
                    <a:outerShdw blurRad="38100" dist="38100" dir="2700000" algn="tl">
                      <a:srgbClr val="C0C0C0"/>
                    </a:outerShdw>
                  </a:effectLst>
                  <a:latin typeface="Times New Roman" panose="02020603050405020304" pitchFamily="18" charset="0"/>
                </a:rPr>
                <a:t>I</a:t>
              </a:r>
              <a:r>
                <a:rPr lang="zh-CN" altLang="zh-CN" sz="2800" b="1" baseline="-25000">
                  <a:solidFill>
                    <a:srgbClr val="000099"/>
                  </a:solidFill>
                  <a:effectLst>
                    <a:outerShdw blurRad="38100" dist="38100" dir="2700000" algn="tl">
                      <a:srgbClr val="C0C0C0"/>
                    </a:outerShdw>
                  </a:effectLst>
                  <a:latin typeface="Times New Roman" panose="02020603050405020304" pitchFamily="18" charset="0"/>
                </a:rPr>
                <a:t>B</a:t>
              </a:r>
              <a:endParaRPr lang="zh-CN" altLang="zh-CN" sz="2800" b="1" baseline="-25000">
                <a:solidFill>
                  <a:srgbClr val="000099"/>
                </a:solidFill>
                <a:effectLst>
                  <a:outerShdw blurRad="38100" dist="38100" dir="2700000" algn="tl">
                    <a:srgbClr val="C0C0C0"/>
                  </a:outerShdw>
                </a:effectLst>
                <a:latin typeface="Times New Roman" panose="02020603050405020304" pitchFamily="18" charset="0"/>
              </a:endParaRPr>
            </a:p>
          </p:txBody>
        </p:sp>
        <p:sp>
          <p:nvSpPr>
            <p:cNvPr id="6186" name="Line 44"/>
            <p:cNvSpPr>
              <a:spLocks noChangeShapeType="1"/>
            </p:cNvSpPr>
            <p:nvPr/>
          </p:nvSpPr>
          <p:spPr bwMode="auto">
            <a:xfrm flipV="1">
              <a:off x="513" y="353"/>
              <a:ext cx="818" cy="0"/>
            </a:xfrm>
            <a:prstGeom prst="line">
              <a:avLst/>
            </a:prstGeom>
            <a:noFill/>
            <a:ln w="38100">
              <a:solidFill>
                <a:srgbClr val="0066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56365" name="Text Box 45"/>
            <p:cNvSpPr txBox="1">
              <a:spLocks noChangeArrowheads="1"/>
            </p:cNvSpPr>
            <p:nvPr/>
          </p:nvSpPr>
          <p:spPr bwMode="auto">
            <a:xfrm>
              <a:off x="1358" y="172"/>
              <a:ext cx="329" cy="327"/>
            </a:xfrm>
            <a:prstGeom prst="rect">
              <a:avLst/>
            </a:prstGeom>
            <a:noFill/>
            <a:ln w="9525">
              <a:noFill/>
              <a:miter lim="800000"/>
            </a:ln>
            <a:effectLst/>
          </p:spPr>
          <p:txBody>
            <a:bodyPr>
              <a:spAutoFit/>
            </a:bodyPr>
            <a:lstStyle/>
            <a:p>
              <a:pPr>
                <a:spcBef>
                  <a:spcPct val="50000"/>
                </a:spcBef>
                <a:defRPr/>
              </a:pPr>
              <a:r>
                <a:rPr lang="zh-CN" altLang="zh-CN" sz="2800" b="1">
                  <a:solidFill>
                    <a:srgbClr val="006600"/>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a:t>
              </a:r>
              <a:endParaRPr lang="zh-CN" altLang="zh-CN" sz="2800" b="1">
                <a:solidFill>
                  <a:srgbClr val="006600"/>
                </a:solidFill>
                <a:effectLst>
                  <a:outerShdw blurRad="38100" dist="38100" dir="2700000" algn="tl">
                    <a:srgbClr val="C0C0C0"/>
                  </a:outerShdw>
                </a:effectLst>
                <a:latin typeface="Times New Roman" panose="02020603050405020304" pitchFamily="18" charset="0"/>
              </a:endParaRPr>
            </a:p>
          </p:txBody>
        </p:sp>
        <p:sp>
          <p:nvSpPr>
            <p:cNvPr id="56366" name="Text Box 46"/>
            <p:cNvSpPr txBox="1">
              <a:spLocks noChangeArrowheads="1"/>
            </p:cNvSpPr>
            <p:nvPr/>
          </p:nvSpPr>
          <p:spPr bwMode="auto">
            <a:xfrm>
              <a:off x="1641" y="0"/>
              <a:ext cx="457" cy="327"/>
            </a:xfrm>
            <a:prstGeom prst="rect">
              <a:avLst/>
            </a:prstGeom>
            <a:noFill/>
            <a:ln w="9525">
              <a:noFill/>
              <a:miter lim="800000"/>
            </a:ln>
            <a:effectLst/>
          </p:spPr>
          <p:txBody>
            <a:bodyPr>
              <a:spAutoFit/>
            </a:bodyPr>
            <a:lstStyle/>
            <a:p>
              <a:pPr>
                <a:spcBef>
                  <a:spcPct val="50000"/>
                </a:spcBef>
                <a:defRPr/>
              </a:pPr>
              <a:r>
                <a:rPr lang="zh-CN" altLang="zh-CN" sz="2800" b="1" i="1">
                  <a:solidFill>
                    <a:srgbClr val="000099"/>
                  </a:solidFill>
                  <a:effectLst>
                    <a:outerShdw blurRad="38100" dist="38100" dir="2700000" algn="tl">
                      <a:srgbClr val="C0C0C0"/>
                    </a:outerShdw>
                  </a:effectLst>
                  <a:latin typeface="Times New Roman" panose="02020603050405020304" pitchFamily="18" charset="0"/>
                </a:rPr>
                <a:t>I</a:t>
              </a:r>
              <a:r>
                <a:rPr lang="zh-CN" altLang="zh-CN" sz="2800" b="1" baseline="-25000">
                  <a:solidFill>
                    <a:srgbClr val="000099"/>
                  </a:solidFill>
                  <a:effectLst>
                    <a:outerShdw blurRad="38100" dist="38100" dir="2700000" algn="tl">
                      <a:srgbClr val="C0C0C0"/>
                    </a:outerShdw>
                  </a:effectLst>
                  <a:latin typeface="Times New Roman" panose="02020603050405020304" pitchFamily="18" charset="0"/>
                </a:rPr>
                <a:t>C</a:t>
              </a:r>
              <a:endParaRPr lang="zh-CN" altLang="zh-CN" sz="2800" b="1" baseline="-25000">
                <a:solidFill>
                  <a:srgbClr val="000099"/>
                </a:solidFill>
                <a:effectLst>
                  <a:outerShdw blurRad="38100" dist="38100" dir="2700000" algn="tl">
                    <a:srgbClr val="C0C0C0"/>
                  </a:outerShdw>
                </a:effectLst>
                <a:latin typeface="Times New Roman" panose="02020603050405020304" pitchFamily="18" charset="0"/>
              </a:endParaRPr>
            </a:p>
          </p:txBody>
        </p:sp>
        <p:sp>
          <p:nvSpPr>
            <p:cNvPr id="56367" name="Text Box 47"/>
            <p:cNvSpPr txBox="1">
              <a:spLocks noChangeArrowheads="1"/>
            </p:cNvSpPr>
            <p:nvPr/>
          </p:nvSpPr>
          <p:spPr bwMode="auto">
            <a:xfrm>
              <a:off x="1678" y="310"/>
              <a:ext cx="356" cy="327"/>
            </a:xfrm>
            <a:prstGeom prst="rect">
              <a:avLst/>
            </a:prstGeom>
            <a:noFill/>
            <a:ln w="9525">
              <a:noFill/>
              <a:miter lim="800000"/>
            </a:ln>
            <a:effectLst/>
          </p:spPr>
          <p:txBody>
            <a:bodyPr>
              <a:spAutoFit/>
            </a:bodyPr>
            <a:lstStyle/>
            <a:p>
              <a:pPr>
                <a:spcBef>
                  <a:spcPct val="50000"/>
                </a:spcBef>
                <a:defRPr/>
              </a:pPr>
              <a:r>
                <a:rPr lang="zh-CN" altLang="zh-CN" sz="2800" b="1" i="1">
                  <a:solidFill>
                    <a:srgbClr val="000099"/>
                  </a:solidFill>
                  <a:effectLst>
                    <a:outerShdw blurRad="38100" dist="38100" dir="2700000" algn="tl">
                      <a:srgbClr val="C0C0C0"/>
                    </a:outerShdw>
                  </a:effectLst>
                  <a:latin typeface="Times New Roman" panose="02020603050405020304" pitchFamily="18" charset="0"/>
                </a:rPr>
                <a:t>I</a:t>
              </a:r>
              <a:r>
                <a:rPr lang="zh-CN" altLang="zh-CN" sz="2800" b="1" baseline="-25000">
                  <a:solidFill>
                    <a:srgbClr val="000099"/>
                  </a:solidFill>
                  <a:effectLst>
                    <a:outerShdw blurRad="38100" dist="38100" dir="2700000" algn="tl">
                      <a:srgbClr val="C0C0C0"/>
                    </a:outerShdw>
                  </a:effectLst>
                  <a:latin typeface="Times New Roman" panose="02020603050405020304" pitchFamily="18" charset="0"/>
                </a:rPr>
                <a:t>B</a:t>
              </a:r>
              <a:endParaRPr lang="zh-CN" altLang="zh-CN" sz="2800" b="1" baseline="-25000">
                <a:solidFill>
                  <a:srgbClr val="000099"/>
                </a:solidFill>
                <a:effectLst>
                  <a:outerShdw blurRad="38100" dist="38100" dir="2700000" algn="tl">
                    <a:srgbClr val="C0C0C0"/>
                  </a:outerShdw>
                </a:effectLst>
                <a:latin typeface="Times New Roman" panose="02020603050405020304" pitchFamily="18" charset="0"/>
              </a:endParaRPr>
            </a:p>
          </p:txBody>
        </p:sp>
        <p:sp>
          <p:nvSpPr>
            <p:cNvPr id="6190" name="Line 48"/>
            <p:cNvSpPr>
              <a:spLocks noChangeShapeType="1"/>
            </p:cNvSpPr>
            <p:nvPr/>
          </p:nvSpPr>
          <p:spPr bwMode="auto">
            <a:xfrm>
              <a:off x="1650" y="346"/>
              <a:ext cx="384" cy="0"/>
            </a:xfrm>
            <a:prstGeom prst="line">
              <a:avLst/>
            </a:prstGeom>
            <a:noFill/>
            <a:ln w="38100">
              <a:solidFill>
                <a:srgbClr val="006600"/>
              </a:solidFill>
              <a:round/>
            </a:ln>
            <a:extLst>
              <a:ext uri="{909E8E84-426E-40DD-AFC4-6F175D3DCCD1}">
                <a14:hiddenFill xmlns:a14="http://schemas.microsoft.com/office/drawing/2010/main">
                  <a:noFill/>
                </a14:hiddenFill>
              </a:ext>
            </a:extLst>
          </p:spPr>
          <p:txBody>
            <a:bodyPr/>
            <a:lstStyle/>
            <a:p>
              <a:endParaRPr lang="zh-CN" altLang="en-US"/>
            </a:p>
          </p:txBody>
        </p:sp>
      </p:grpSp>
      <p:grpSp>
        <p:nvGrpSpPr>
          <p:cNvPr id="10" name="Group 49"/>
          <p:cNvGrpSpPr/>
          <p:nvPr/>
        </p:nvGrpSpPr>
        <p:grpSpPr bwMode="auto">
          <a:xfrm>
            <a:off x="774700" y="814388"/>
            <a:ext cx="2644775" cy="1030287"/>
            <a:chOff x="0" y="0"/>
            <a:chExt cx="1666" cy="649"/>
          </a:xfrm>
        </p:grpSpPr>
        <p:grpSp>
          <p:nvGrpSpPr>
            <p:cNvPr id="6170" name="Group 50"/>
            <p:cNvGrpSpPr/>
            <p:nvPr/>
          </p:nvGrpSpPr>
          <p:grpSpPr bwMode="auto">
            <a:xfrm>
              <a:off x="0" y="0"/>
              <a:ext cx="1014" cy="637"/>
              <a:chOff x="0" y="0"/>
              <a:chExt cx="1014" cy="637"/>
            </a:xfrm>
          </p:grpSpPr>
          <p:sp>
            <p:nvSpPr>
              <p:cNvPr id="56371" name="Text Box 51"/>
              <p:cNvSpPr txBox="1">
                <a:spLocks noChangeArrowheads="1"/>
              </p:cNvSpPr>
              <p:nvPr/>
            </p:nvSpPr>
            <p:spPr bwMode="auto">
              <a:xfrm>
                <a:off x="0" y="164"/>
                <a:ext cx="283" cy="327"/>
              </a:xfrm>
              <a:prstGeom prst="rect">
                <a:avLst/>
              </a:prstGeom>
              <a:noFill/>
              <a:ln w="9525">
                <a:noFill/>
                <a:miter lim="800000"/>
              </a:ln>
              <a:effectLst/>
            </p:spPr>
            <p:txBody>
              <a:bodyPr>
                <a:spAutoFit/>
              </a:bodyPr>
              <a:lstStyle/>
              <a:p>
                <a:pPr>
                  <a:spcBef>
                    <a:spcPct val="50000"/>
                  </a:spcBef>
                  <a:defRPr/>
                </a:pPr>
                <a:r>
                  <a:rPr lang="zh-CN" altLang="zh-CN" sz="2800" b="1" i="1">
                    <a:solidFill>
                      <a:srgbClr val="000099"/>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α</a:t>
                </a:r>
                <a:endParaRPr lang="zh-CN" altLang="zh-CN" sz="2800" b="1" i="1">
                  <a:solidFill>
                    <a:srgbClr val="000099"/>
                  </a:solidFill>
                  <a:effectLst>
                    <a:outerShdw blurRad="38100" dist="38100" dir="2700000" algn="tl">
                      <a:srgbClr val="C0C0C0"/>
                    </a:outerShdw>
                  </a:effectLst>
                  <a:latin typeface="Times New Roman" panose="02020603050405020304" pitchFamily="18" charset="0"/>
                  <a:cs typeface="Times New Roman" panose="02020603050405020304" pitchFamily="18" charset="0"/>
                </a:endParaRPr>
              </a:p>
            </p:txBody>
          </p:sp>
          <p:sp>
            <p:nvSpPr>
              <p:cNvPr id="6176" name="Line 52"/>
              <p:cNvSpPr>
                <a:spLocks noChangeShapeType="1"/>
              </p:cNvSpPr>
              <p:nvPr/>
            </p:nvSpPr>
            <p:spPr bwMode="auto">
              <a:xfrm>
                <a:off x="165" y="264"/>
                <a:ext cx="91" cy="0"/>
              </a:xfrm>
              <a:prstGeom prst="line">
                <a:avLst/>
              </a:prstGeom>
              <a:noFill/>
              <a:ln w="38100">
                <a:solidFill>
                  <a:srgbClr val="000099"/>
                </a:solidFill>
                <a:round/>
              </a:ln>
              <a:extLst>
                <a:ext uri="{909E8E84-426E-40DD-AFC4-6F175D3DCCD1}">
                  <a14:hiddenFill xmlns:a14="http://schemas.microsoft.com/office/drawing/2010/main">
                    <a:noFill/>
                  </a14:hiddenFill>
                </a:ext>
              </a:extLst>
            </p:spPr>
            <p:txBody>
              <a:bodyPr/>
              <a:lstStyle/>
              <a:p>
                <a:endParaRPr lang="zh-CN" altLang="en-US"/>
              </a:p>
            </p:txBody>
          </p:sp>
          <p:sp>
            <p:nvSpPr>
              <p:cNvPr id="56373" name="Text Box 53"/>
              <p:cNvSpPr txBox="1">
                <a:spLocks noChangeArrowheads="1"/>
              </p:cNvSpPr>
              <p:nvPr/>
            </p:nvSpPr>
            <p:spPr bwMode="auto">
              <a:xfrm>
                <a:off x="274" y="172"/>
                <a:ext cx="329" cy="327"/>
              </a:xfrm>
              <a:prstGeom prst="rect">
                <a:avLst/>
              </a:prstGeom>
              <a:noFill/>
              <a:ln w="9525">
                <a:noFill/>
                <a:miter lim="800000"/>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zh-CN" sz="2800" b="1">
                    <a:solidFill>
                      <a:srgbClr val="006600"/>
                    </a:solidFill>
                    <a:effectLst>
                      <a:outerShdw blurRad="38100" dist="38100" dir="2700000" algn="tl">
                        <a:srgbClr val="C0C0C0"/>
                      </a:outerShdw>
                    </a:effectLst>
                    <a:latin typeface="Times New Roman" panose="02020603050405020304" pitchFamily="18" charset="0"/>
                  </a:rPr>
                  <a:t>=</a:t>
                </a:r>
                <a:endParaRPr lang="zh-CN" altLang="zh-CN" sz="2800" b="1">
                  <a:solidFill>
                    <a:srgbClr val="006600"/>
                  </a:solidFill>
                  <a:effectLst>
                    <a:outerShdw blurRad="38100" dist="38100" dir="2700000" algn="tl">
                      <a:srgbClr val="C0C0C0"/>
                    </a:outerShdw>
                  </a:effectLst>
                  <a:latin typeface="Times New Roman" panose="02020603050405020304" pitchFamily="18" charset="0"/>
                </a:endParaRPr>
              </a:p>
            </p:txBody>
          </p:sp>
          <p:sp>
            <p:nvSpPr>
              <p:cNvPr id="56374" name="Text Box 54"/>
              <p:cNvSpPr txBox="1">
                <a:spLocks noChangeArrowheads="1"/>
              </p:cNvSpPr>
              <p:nvPr/>
            </p:nvSpPr>
            <p:spPr bwMode="auto">
              <a:xfrm>
                <a:off x="557" y="0"/>
                <a:ext cx="457" cy="327"/>
              </a:xfrm>
              <a:prstGeom prst="rect">
                <a:avLst/>
              </a:prstGeom>
              <a:noFill/>
              <a:ln w="9525">
                <a:noFill/>
                <a:miter lim="800000"/>
              </a:ln>
              <a:effectLst/>
            </p:spPr>
            <p:txBody>
              <a:bodyPr>
                <a:spAutoFit/>
              </a:bodyPr>
              <a:lstStyle/>
              <a:p>
                <a:pPr>
                  <a:spcBef>
                    <a:spcPct val="50000"/>
                  </a:spcBef>
                  <a:defRPr/>
                </a:pPr>
                <a:r>
                  <a:rPr lang="zh-CN" altLang="zh-CN" sz="2800" b="1" i="1">
                    <a:solidFill>
                      <a:srgbClr val="000099"/>
                    </a:solidFill>
                    <a:effectLst>
                      <a:outerShdw blurRad="38100" dist="38100" dir="2700000" algn="tl">
                        <a:srgbClr val="C0C0C0"/>
                      </a:outerShdw>
                    </a:effectLst>
                    <a:latin typeface="Times New Roman" panose="02020603050405020304" pitchFamily="18" charset="0"/>
                  </a:rPr>
                  <a:t>I</a:t>
                </a:r>
                <a:r>
                  <a:rPr lang="zh-CN" altLang="zh-CN" sz="2800" b="1" baseline="-25000">
                    <a:solidFill>
                      <a:srgbClr val="000099"/>
                    </a:solidFill>
                    <a:effectLst>
                      <a:outerShdw blurRad="38100" dist="38100" dir="2700000" algn="tl">
                        <a:srgbClr val="C0C0C0"/>
                      </a:outerShdw>
                    </a:effectLst>
                    <a:latin typeface="Times New Roman" panose="02020603050405020304" pitchFamily="18" charset="0"/>
                  </a:rPr>
                  <a:t>CN</a:t>
                </a:r>
                <a:endParaRPr lang="zh-CN" altLang="zh-CN" sz="2800" b="1" baseline="-25000">
                  <a:solidFill>
                    <a:srgbClr val="000099"/>
                  </a:solidFill>
                  <a:effectLst>
                    <a:outerShdw blurRad="38100" dist="38100" dir="2700000" algn="tl">
                      <a:srgbClr val="C0C0C0"/>
                    </a:outerShdw>
                  </a:effectLst>
                  <a:latin typeface="Times New Roman" panose="02020603050405020304" pitchFamily="18" charset="0"/>
                </a:endParaRPr>
              </a:p>
            </p:txBody>
          </p:sp>
          <p:sp>
            <p:nvSpPr>
              <p:cNvPr id="56375" name="Text Box 55"/>
              <p:cNvSpPr txBox="1">
                <a:spLocks noChangeArrowheads="1"/>
              </p:cNvSpPr>
              <p:nvPr/>
            </p:nvSpPr>
            <p:spPr bwMode="auto">
              <a:xfrm>
                <a:off x="594" y="310"/>
                <a:ext cx="356" cy="327"/>
              </a:xfrm>
              <a:prstGeom prst="rect">
                <a:avLst/>
              </a:prstGeom>
              <a:noFill/>
              <a:ln w="9525">
                <a:noFill/>
                <a:miter lim="800000"/>
              </a:ln>
              <a:effectLst/>
            </p:spPr>
            <p:txBody>
              <a:bodyPr>
                <a:spAutoFit/>
              </a:bodyPr>
              <a:lstStyle/>
              <a:p>
                <a:pPr>
                  <a:spcBef>
                    <a:spcPct val="50000"/>
                  </a:spcBef>
                  <a:defRPr/>
                </a:pPr>
                <a:r>
                  <a:rPr lang="zh-CN" altLang="zh-CN" sz="2800" b="1" i="1">
                    <a:solidFill>
                      <a:srgbClr val="000099"/>
                    </a:solidFill>
                    <a:effectLst>
                      <a:outerShdw blurRad="38100" dist="38100" dir="2700000" algn="tl">
                        <a:srgbClr val="C0C0C0"/>
                      </a:outerShdw>
                    </a:effectLst>
                    <a:latin typeface="Times New Roman" panose="02020603050405020304" pitchFamily="18" charset="0"/>
                  </a:rPr>
                  <a:t>I</a:t>
                </a:r>
                <a:r>
                  <a:rPr lang="zh-CN" altLang="zh-CN" sz="2800" b="1" baseline="-25000">
                    <a:solidFill>
                      <a:srgbClr val="000099"/>
                    </a:solidFill>
                    <a:effectLst>
                      <a:outerShdw blurRad="38100" dist="38100" dir="2700000" algn="tl">
                        <a:srgbClr val="C0C0C0"/>
                      </a:outerShdw>
                    </a:effectLst>
                    <a:latin typeface="Times New Roman" panose="02020603050405020304" pitchFamily="18" charset="0"/>
                  </a:rPr>
                  <a:t>E</a:t>
                </a:r>
                <a:endParaRPr lang="zh-CN" altLang="zh-CN" sz="2800" b="1" baseline="-25000">
                  <a:solidFill>
                    <a:srgbClr val="000099"/>
                  </a:solidFill>
                  <a:effectLst>
                    <a:outerShdw blurRad="38100" dist="38100" dir="2700000" algn="tl">
                      <a:srgbClr val="C0C0C0"/>
                    </a:outerShdw>
                  </a:effectLst>
                  <a:latin typeface="Times New Roman" panose="02020603050405020304" pitchFamily="18" charset="0"/>
                </a:endParaRPr>
              </a:p>
            </p:txBody>
          </p:sp>
          <p:sp>
            <p:nvSpPr>
              <p:cNvPr id="6180" name="Line 56"/>
              <p:cNvSpPr>
                <a:spLocks noChangeShapeType="1"/>
              </p:cNvSpPr>
              <p:nvPr/>
            </p:nvSpPr>
            <p:spPr bwMode="auto">
              <a:xfrm>
                <a:off x="566" y="346"/>
                <a:ext cx="384" cy="0"/>
              </a:xfrm>
              <a:prstGeom prst="line">
                <a:avLst/>
              </a:prstGeom>
              <a:noFill/>
              <a:ln w="38100">
                <a:solidFill>
                  <a:srgbClr val="006600"/>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56377" name="Text Box 57"/>
            <p:cNvSpPr txBox="1">
              <a:spLocks noChangeArrowheads="1"/>
            </p:cNvSpPr>
            <p:nvPr/>
          </p:nvSpPr>
          <p:spPr bwMode="auto">
            <a:xfrm>
              <a:off x="926" y="190"/>
              <a:ext cx="329" cy="327"/>
            </a:xfrm>
            <a:prstGeom prst="rect">
              <a:avLst/>
            </a:prstGeom>
            <a:noFill/>
            <a:ln w="9525">
              <a:noFill/>
              <a:miter lim="800000"/>
            </a:ln>
            <a:effectLst/>
          </p:spPr>
          <p:txBody>
            <a:bodyPr>
              <a:spAutoFit/>
            </a:bodyPr>
            <a:lstStyle/>
            <a:p>
              <a:pPr>
                <a:spcBef>
                  <a:spcPct val="50000"/>
                </a:spcBef>
                <a:defRPr/>
              </a:pPr>
              <a:r>
                <a:rPr lang="zh-CN" altLang="zh-CN" sz="2800" b="1">
                  <a:solidFill>
                    <a:srgbClr val="006600"/>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a:t>
              </a:r>
              <a:endParaRPr lang="zh-CN" altLang="zh-CN" sz="2800" b="1">
                <a:solidFill>
                  <a:srgbClr val="006600"/>
                </a:solidFill>
                <a:effectLst>
                  <a:outerShdw blurRad="38100" dist="38100" dir="2700000" algn="tl">
                    <a:srgbClr val="C0C0C0"/>
                  </a:outerShdw>
                </a:effectLst>
                <a:latin typeface="Times New Roman" panose="02020603050405020304" pitchFamily="18" charset="0"/>
              </a:endParaRPr>
            </a:p>
          </p:txBody>
        </p:sp>
        <p:sp>
          <p:nvSpPr>
            <p:cNvPr id="56378" name="Text Box 58"/>
            <p:cNvSpPr txBox="1">
              <a:spLocks noChangeArrowheads="1"/>
            </p:cNvSpPr>
            <p:nvPr/>
          </p:nvSpPr>
          <p:spPr bwMode="auto">
            <a:xfrm>
              <a:off x="1209" y="18"/>
              <a:ext cx="457" cy="327"/>
            </a:xfrm>
            <a:prstGeom prst="rect">
              <a:avLst/>
            </a:prstGeom>
            <a:noFill/>
            <a:ln w="9525">
              <a:noFill/>
              <a:miter lim="800000"/>
            </a:ln>
            <a:effectLst/>
          </p:spPr>
          <p:txBody>
            <a:bodyPr>
              <a:spAutoFit/>
            </a:bodyPr>
            <a:lstStyle/>
            <a:p>
              <a:pPr>
                <a:spcBef>
                  <a:spcPct val="50000"/>
                </a:spcBef>
                <a:defRPr/>
              </a:pPr>
              <a:r>
                <a:rPr lang="zh-CN" altLang="zh-CN" sz="2800" b="1" i="1">
                  <a:solidFill>
                    <a:schemeClr val="hlink"/>
                  </a:solidFill>
                  <a:effectLst>
                    <a:outerShdw blurRad="38100" dist="38100" dir="2700000" algn="tl">
                      <a:srgbClr val="C0C0C0"/>
                    </a:outerShdw>
                  </a:effectLst>
                  <a:latin typeface="Times New Roman" panose="02020603050405020304" pitchFamily="18" charset="0"/>
                </a:rPr>
                <a:t>I</a:t>
              </a:r>
              <a:r>
                <a:rPr lang="zh-CN" altLang="zh-CN" sz="2800" b="1" baseline="-25000">
                  <a:solidFill>
                    <a:schemeClr val="hlink"/>
                  </a:solidFill>
                  <a:effectLst>
                    <a:outerShdw blurRad="38100" dist="38100" dir="2700000" algn="tl">
                      <a:srgbClr val="C0C0C0"/>
                    </a:outerShdw>
                  </a:effectLst>
                  <a:latin typeface="Times New Roman" panose="02020603050405020304" pitchFamily="18" charset="0"/>
                </a:rPr>
                <a:t>C</a:t>
              </a:r>
              <a:endParaRPr lang="zh-CN" altLang="zh-CN" sz="2800" b="1" baseline="-25000">
                <a:solidFill>
                  <a:schemeClr val="hlink"/>
                </a:solidFill>
                <a:effectLst>
                  <a:outerShdw blurRad="38100" dist="38100" dir="2700000" algn="tl">
                    <a:srgbClr val="C0C0C0"/>
                  </a:outerShdw>
                </a:effectLst>
                <a:latin typeface="Times New Roman" panose="02020603050405020304" pitchFamily="18" charset="0"/>
              </a:endParaRPr>
            </a:p>
          </p:txBody>
        </p:sp>
        <p:sp>
          <p:nvSpPr>
            <p:cNvPr id="56379" name="Text Box 59"/>
            <p:cNvSpPr txBox="1">
              <a:spLocks noChangeArrowheads="1"/>
            </p:cNvSpPr>
            <p:nvPr/>
          </p:nvSpPr>
          <p:spPr bwMode="auto">
            <a:xfrm>
              <a:off x="1246" y="322"/>
              <a:ext cx="356" cy="327"/>
            </a:xfrm>
            <a:prstGeom prst="rect">
              <a:avLst/>
            </a:prstGeom>
            <a:noFill/>
            <a:ln w="9525">
              <a:noFill/>
              <a:miter lim="800000"/>
            </a:ln>
            <a:effectLst/>
          </p:spPr>
          <p:txBody>
            <a:bodyPr>
              <a:spAutoFit/>
            </a:bodyPr>
            <a:lstStyle/>
            <a:p>
              <a:pPr>
                <a:spcBef>
                  <a:spcPct val="50000"/>
                </a:spcBef>
                <a:defRPr/>
              </a:pPr>
              <a:r>
                <a:rPr lang="zh-CN" altLang="zh-CN" sz="2800" b="1" i="1">
                  <a:solidFill>
                    <a:schemeClr val="hlink"/>
                  </a:solidFill>
                  <a:effectLst>
                    <a:outerShdw blurRad="38100" dist="38100" dir="2700000" algn="tl">
                      <a:srgbClr val="C0C0C0"/>
                    </a:outerShdw>
                  </a:effectLst>
                  <a:latin typeface="Times New Roman" panose="02020603050405020304" pitchFamily="18" charset="0"/>
                </a:rPr>
                <a:t>I</a:t>
              </a:r>
              <a:r>
                <a:rPr lang="zh-CN" altLang="zh-CN" sz="2800" b="1" baseline="-25000">
                  <a:solidFill>
                    <a:schemeClr val="hlink"/>
                  </a:solidFill>
                  <a:effectLst>
                    <a:outerShdw blurRad="38100" dist="38100" dir="2700000" algn="tl">
                      <a:srgbClr val="C0C0C0"/>
                    </a:outerShdw>
                  </a:effectLst>
                  <a:latin typeface="Times New Roman" panose="02020603050405020304" pitchFamily="18" charset="0"/>
                </a:rPr>
                <a:t>E</a:t>
              </a:r>
              <a:endParaRPr lang="zh-CN" altLang="zh-CN" sz="2800" b="1" baseline="-25000">
                <a:solidFill>
                  <a:schemeClr val="hlink"/>
                </a:solidFill>
                <a:effectLst>
                  <a:outerShdw blurRad="38100" dist="38100" dir="2700000" algn="tl">
                    <a:srgbClr val="C0C0C0"/>
                  </a:outerShdw>
                </a:effectLst>
                <a:latin typeface="Times New Roman" panose="02020603050405020304" pitchFamily="18" charset="0"/>
              </a:endParaRPr>
            </a:p>
          </p:txBody>
        </p:sp>
        <p:sp>
          <p:nvSpPr>
            <p:cNvPr id="6174" name="Line 60"/>
            <p:cNvSpPr>
              <a:spLocks noChangeShapeType="1"/>
            </p:cNvSpPr>
            <p:nvPr/>
          </p:nvSpPr>
          <p:spPr bwMode="auto">
            <a:xfrm>
              <a:off x="1218" y="364"/>
              <a:ext cx="313" cy="0"/>
            </a:xfrm>
            <a:prstGeom prst="line">
              <a:avLst/>
            </a:prstGeom>
            <a:noFill/>
            <a:ln w="38100">
              <a:solidFill>
                <a:srgbClr val="006600"/>
              </a:solidFill>
              <a:roun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1" fill="hold" grpId="0" nodeType="clickEffect">
                                  <p:stCondLst>
                                    <p:cond delay="0"/>
                                  </p:stCondLst>
                                  <p:iterate type="lt">
                                    <p:tmPct val="100000"/>
                                  </p:iterate>
                                  <p:childTnLst>
                                    <p:set>
                                      <p:cBhvr>
                                        <p:cTn id="10" dur="1" fill="hold">
                                          <p:stCondLst>
                                            <p:cond delay="0"/>
                                          </p:stCondLst>
                                        </p:cTn>
                                        <p:tgtEl>
                                          <p:spTgt spid="56325">
                                            <p:txEl>
                                              <p:pRg st="0" end="0"/>
                                            </p:txEl>
                                          </p:spTgt>
                                        </p:tgtEl>
                                        <p:attrNameLst>
                                          <p:attrName>style.visibility</p:attrName>
                                        </p:attrNameLst>
                                      </p:cBhvr>
                                      <p:to>
                                        <p:strVal val="visible"/>
                                      </p:to>
                                    </p:set>
                                    <p:animEffect transition="in" filter="wipe(up)">
                                      <p:cBhvr>
                                        <p:cTn id="11" dur="75"/>
                                        <p:tgtEl>
                                          <p:spTgt spid="56325">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wipe(left)">
                                      <p:cBhvr>
                                        <p:cTn id="16" dur="1000"/>
                                        <p:tgtEl>
                                          <p:spTgt spid="9"/>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grpId="0" nodeType="clickEffect">
                                  <p:stCondLst>
                                    <p:cond delay="0"/>
                                  </p:stCondLst>
                                  <p:iterate type="lt">
                                    <p:tmPct val="100000"/>
                                  </p:iterate>
                                  <p:childTnLst>
                                    <p:set>
                                      <p:cBhvr>
                                        <p:cTn id="20" dur="1" fill="hold">
                                          <p:stCondLst>
                                            <p:cond delay="0"/>
                                          </p:stCondLst>
                                        </p:cTn>
                                        <p:tgtEl>
                                          <p:spTgt spid="56326">
                                            <p:txEl>
                                              <p:pRg st="0" end="0"/>
                                            </p:txEl>
                                          </p:spTgt>
                                        </p:tgtEl>
                                        <p:attrNameLst>
                                          <p:attrName>style.visibility</p:attrName>
                                        </p:attrNameLst>
                                      </p:cBhvr>
                                      <p:to>
                                        <p:strVal val="visible"/>
                                      </p:to>
                                    </p:set>
                                    <p:animEffect transition="in" filter="wipe(up)">
                                      <p:cBhvr>
                                        <p:cTn id="21" dur="75"/>
                                        <p:tgtEl>
                                          <p:spTgt spid="56326">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2"/>
                                        </p:tgtEl>
                                        <p:attrNameLst>
                                          <p:attrName>style.visibility</p:attrName>
                                        </p:attrNameLst>
                                      </p:cBhvr>
                                      <p:to>
                                        <p:strVal val="visible"/>
                                      </p:to>
                                    </p:set>
                                    <p:animEffect transition="in" filter="wipe(left)">
                                      <p:cBhvr>
                                        <p:cTn id="26" dur="1000"/>
                                        <p:tgtEl>
                                          <p:spTgt spid="2"/>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grpId="0" nodeType="clickEffect">
                                  <p:stCondLst>
                                    <p:cond delay="0"/>
                                  </p:stCondLst>
                                  <p:iterate type="lt">
                                    <p:tmPct val="100000"/>
                                  </p:iterate>
                                  <p:childTnLst>
                                    <p:set>
                                      <p:cBhvr>
                                        <p:cTn id="30" dur="1" fill="hold">
                                          <p:stCondLst>
                                            <p:cond delay="0"/>
                                          </p:stCondLst>
                                        </p:cTn>
                                        <p:tgtEl>
                                          <p:spTgt spid="56331">
                                            <p:txEl>
                                              <p:pRg st="0" end="0"/>
                                            </p:txEl>
                                          </p:spTgt>
                                        </p:tgtEl>
                                        <p:attrNameLst>
                                          <p:attrName>style.visibility</p:attrName>
                                        </p:attrNameLst>
                                      </p:cBhvr>
                                      <p:to>
                                        <p:strVal val="visible"/>
                                      </p:to>
                                    </p:set>
                                    <p:animEffect transition="in" filter="wipe(up)">
                                      <p:cBhvr>
                                        <p:cTn id="31" dur="75"/>
                                        <p:tgtEl>
                                          <p:spTgt spid="56331">
                                            <p:txEl>
                                              <p:pRg st="0" end="0"/>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3"/>
                                        </p:tgtEl>
                                        <p:attrNameLst>
                                          <p:attrName>style.visibility</p:attrName>
                                        </p:attrNameLst>
                                      </p:cBhvr>
                                      <p:to>
                                        <p:strVal val="visible"/>
                                      </p:to>
                                    </p:set>
                                    <p:animEffect transition="in" filter="wipe(left)">
                                      <p:cBhvr>
                                        <p:cTn id="36" dur="500"/>
                                        <p:tgtEl>
                                          <p:spTgt spid="3"/>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1" fill="hold" grpId="0" nodeType="clickEffect">
                                  <p:stCondLst>
                                    <p:cond delay="0"/>
                                  </p:stCondLst>
                                  <p:iterate type="lt">
                                    <p:tmPct val="100000"/>
                                  </p:iterate>
                                  <p:childTnLst>
                                    <p:set>
                                      <p:cBhvr>
                                        <p:cTn id="40" dur="1" fill="hold">
                                          <p:stCondLst>
                                            <p:cond delay="0"/>
                                          </p:stCondLst>
                                        </p:cTn>
                                        <p:tgtEl>
                                          <p:spTgt spid="56345">
                                            <p:txEl>
                                              <p:pRg st="0" end="0"/>
                                            </p:txEl>
                                          </p:spTgt>
                                        </p:tgtEl>
                                        <p:attrNameLst>
                                          <p:attrName>style.visibility</p:attrName>
                                        </p:attrNameLst>
                                      </p:cBhvr>
                                      <p:to>
                                        <p:strVal val="visible"/>
                                      </p:to>
                                    </p:set>
                                    <p:animEffect transition="in" filter="wipe(up)">
                                      <p:cBhvr>
                                        <p:cTn id="41" dur="75"/>
                                        <p:tgtEl>
                                          <p:spTgt spid="56345">
                                            <p:txEl>
                                              <p:pRg st="0" end="0"/>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nodeType="clickEffect">
                                  <p:stCondLst>
                                    <p:cond delay="0"/>
                                  </p:stCondLst>
                                  <p:childTnLst>
                                    <p:set>
                                      <p:cBhvr>
                                        <p:cTn id="45" dur="1" fill="hold">
                                          <p:stCondLst>
                                            <p:cond delay="0"/>
                                          </p:stCondLst>
                                        </p:cTn>
                                        <p:tgtEl>
                                          <p:spTgt spid="5"/>
                                        </p:tgtEl>
                                        <p:attrNameLst>
                                          <p:attrName>style.visibility</p:attrName>
                                        </p:attrNameLst>
                                      </p:cBhvr>
                                      <p:to>
                                        <p:strVal val="visible"/>
                                      </p:to>
                                    </p:set>
                                    <p:animEffect transition="in" filter="wipe(left)">
                                      <p:cBhvr>
                                        <p:cTn id="46" dur="500"/>
                                        <p:tgtEl>
                                          <p:spTgt spid="5"/>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1" fill="hold" grpId="0" nodeType="clickEffect">
                                  <p:stCondLst>
                                    <p:cond delay="0"/>
                                  </p:stCondLst>
                                  <p:iterate type="lt">
                                    <p:tmPct val="100000"/>
                                  </p:iterate>
                                  <p:childTnLst>
                                    <p:set>
                                      <p:cBhvr>
                                        <p:cTn id="50" dur="1" fill="hold">
                                          <p:stCondLst>
                                            <p:cond delay="0"/>
                                          </p:stCondLst>
                                        </p:cTn>
                                        <p:tgtEl>
                                          <p:spTgt spid="56344">
                                            <p:txEl>
                                              <p:pRg st="0" end="0"/>
                                            </p:txEl>
                                          </p:spTgt>
                                        </p:tgtEl>
                                        <p:attrNameLst>
                                          <p:attrName>style.visibility</p:attrName>
                                        </p:attrNameLst>
                                      </p:cBhvr>
                                      <p:to>
                                        <p:strVal val="visible"/>
                                      </p:to>
                                    </p:set>
                                    <p:animEffect transition="in" filter="wipe(up)">
                                      <p:cBhvr>
                                        <p:cTn id="51" dur="75"/>
                                        <p:tgtEl>
                                          <p:spTgt spid="56344">
                                            <p:txEl>
                                              <p:pRg st="0" end="0"/>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1" fill="hold" grpId="0" nodeType="clickEffect">
                                  <p:stCondLst>
                                    <p:cond delay="0"/>
                                  </p:stCondLst>
                                  <p:iterate type="lt">
                                    <p:tmPct val="100000"/>
                                  </p:iterate>
                                  <p:childTnLst>
                                    <p:set>
                                      <p:cBhvr>
                                        <p:cTn id="55" dur="1" fill="hold">
                                          <p:stCondLst>
                                            <p:cond delay="0"/>
                                          </p:stCondLst>
                                        </p:cTn>
                                        <p:tgtEl>
                                          <p:spTgt spid="56356">
                                            <p:txEl>
                                              <p:pRg st="0" end="0"/>
                                            </p:txEl>
                                          </p:spTgt>
                                        </p:tgtEl>
                                        <p:attrNameLst>
                                          <p:attrName>style.visibility</p:attrName>
                                        </p:attrNameLst>
                                      </p:cBhvr>
                                      <p:to>
                                        <p:strVal val="visible"/>
                                      </p:to>
                                    </p:set>
                                    <p:animEffect transition="in" filter="wipe(up)">
                                      <p:cBhvr>
                                        <p:cTn id="56" dur="75"/>
                                        <p:tgtEl>
                                          <p:spTgt spid="56356">
                                            <p:txEl>
                                              <p:pRg st="0" end="0"/>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nodeType="clickEffect">
                                  <p:stCondLst>
                                    <p:cond delay="0"/>
                                  </p:stCondLst>
                                  <p:childTnLst>
                                    <p:set>
                                      <p:cBhvr>
                                        <p:cTn id="60" dur="1" fill="hold">
                                          <p:stCondLst>
                                            <p:cond delay="0"/>
                                          </p:stCondLst>
                                        </p:cTn>
                                        <p:tgtEl>
                                          <p:spTgt spid="7"/>
                                        </p:tgtEl>
                                        <p:attrNameLst>
                                          <p:attrName>style.visibility</p:attrName>
                                        </p:attrNameLst>
                                      </p:cBhvr>
                                      <p:to>
                                        <p:strVal val="visible"/>
                                      </p:to>
                                    </p:set>
                                    <p:animEffect transition="in" filter="wipe(left)">
                                      <p:cBhvr>
                                        <p:cTn id="61" dur="500"/>
                                        <p:tgtEl>
                                          <p:spTgt spid="7"/>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grpId="0" nodeType="clickEffect">
                                  <p:stCondLst>
                                    <p:cond delay="0"/>
                                  </p:stCondLst>
                                  <p:childTnLst>
                                    <p:set>
                                      <p:cBhvr>
                                        <p:cTn id="65" dur="1" fill="hold">
                                          <p:stCondLst>
                                            <p:cond delay="0"/>
                                          </p:stCondLst>
                                        </p:cTn>
                                        <p:tgtEl>
                                          <p:spTgt spid="56323"/>
                                        </p:tgtEl>
                                        <p:attrNameLst>
                                          <p:attrName>style.visibility</p:attrName>
                                        </p:attrNameLst>
                                      </p:cBhvr>
                                      <p:to>
                                        <p:strVal val="visible"/>
                                      </p:to>
                                    </p:set>
                                    <p:animEffect transition="in" filter="wipe(left)">
                                      <p:cBhvr>
                                        <p:cTn id="66" dur="500"/>
                                        <p:tgtEl>
                                          <p:spTgt spid="56323"/>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1" fill="hold" grpId="0" nodeType="clickEffect">
                                  <p:stCondLst>
                                    <p:cond delay="0"/>
                                  </p:stCondLst>
                                  <p:iterate type="lt">
                                    <p:tmPct val="100000"/>
                                  </p:iterate>
                                  <p:childTnLst>
                                    <p:set>
                                      <p:cBhvr>
                                        <p:cTn id="70" dur="1" fill="hold">
                                          <p:stCondLst>
                                            <p:cond delay="0"/>
                                          </p:stCondLst>
                                        </p:cTn>
                                        <p:tgtEl>
                                          <p:spTgt spid="56357">
                                            <p:txEl>
                                              <p:pRg st="0" end="0"/>
                                            </p:txEl>
                                          </p:spTgt>
                                        </p:tgtEl>
                                        <p:attrNameLst>
                                          <p:attrName>style.visibility</p:attrName>
                                        </p:attrNameLst>
                                      </p:cBhvr>
                                      <p:to>
                                        <p:strVal val="visible"/>
                                      </p:to>
                                    </p:set>
                                    <p:animEffect transition="in" filter="wipe(up)">
                                      <p:cBhvr>
                                        <p:cTn id="71" dur="75"/>
                                        <p:tgtEl>
                                          <p:spTgt spid="56357">
                                            <p:txEl>
                                              <p:pRg st="0" end="0"/>
                                            </p:txEl>
                                          </p:spTgt>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8" fill="hold" nodeType="clickEffect">
                                  <p:stCondLst>
                                    <p:cond delay="0"/>
                                  </p:stCondLst>
                                  <p:childTnLst>
                                    <p:set>
                                      <p:cBhvr>
                                        <p:cTn id="75" dur="1" fill="hold">
                                          <p:stCondLst>
                                            <p:cond delay="0"/>
                                          </p:stCondLst>
                                        </p:cTn>
                                        <p:tgtEl>
                                          <p:spTgt spid="8"/>
                                        </p:tgtEl>
                                        <p:attrNameLst>
                                          <p:attrName>style.visibility</p:attrName>
                                        </p:attrNameLst>
                                      </p:cBhvr>
                                      <p:to>
                                        <p:strVal val="visible"/>
                                      </p:to>
                                    </p:set>
                                    <p:animEffect transition="in" filter="wipe(left)">
                                      <p:cBhvr>
                                        <p:cTn id="76" dur="500"/>
                                        <p:tgtEl>
                                          <p:spTgt spid="8"/>
                                        </p:tgtEl>
                                      </p:cBhvr>
                                    </p:animEffect>
                                  </p:childTnLst>
                                </p:cTn>
                              </p:par>
                            </p:childTnLst>
                          </p:cTn>
                        </p:par>
                      </p:childTnLst>
                    </p:cTn>
                  </p:par>
                  <p:par>
                    <p:cTn id="77" fill="hold">
                      <p:stCondLst>
                        <p:cond delay="indefinite"/>
                      </p:stCondLst>
                      <p:childTnLst>
                        <p:par>
                          <p:cTn id="78" fill="hold">
                            <p:stCondLst>
                              <p:cond delay="0"/>
                            </p:stCondLst>
                            <p:childTnLst>
                              <p:par>
                                <p:cTn id="79" presetID="22" presetClass="entr" presetSubtype="8" fill="hold" grpId="0" nodeType="clickEffect">
                                  <p:stCondLst>
                                    <p:cond delay="0"/>
                                  </p:stCondLst>
                                  <p:childTnLst>
                                    <p:set>
                                      <p:cBhvr>
                                        <p:cTn id="80" dur="1" fill="hold">
                                          <p:stCondLst>
                                            <p:cond delay="0"/>
                                          </p:stCondLst>
                                        </p:cTn>
                                        <p:tgtEl>
                                          <p:spTgt spid="56322"/>
                                        </p:tgtEl>
                                        <p:attrNameLst>
                                          <p:attrName>style.visibility</p:attrName>
                                        </p:attrNameLst>
                                      </p:cBhvr>
                                      <p:to>
                                        <p:strVal val="visible"/>
                                      </p:to>
                                    </p:set>
                                    <p:animEffect transition="in" filter="wipe(left)">
                                      <p:cBhvr>
                                        <p:cTn id="81" dur="500"/>
                                        <p:tgtEl>
                                          <p:spTgt spid="563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2" grpId="0" animBg="1"/>
      <p:bldP spid="56323" grpId="0" animBg="1"/>
      <p:bldP spid="56325" grpId="0" autoUpdateAnimBg="0" build="p"/>
      <p:bldP spid="56326" grpId="0" autoUpdateAnimBg="0" build="p"/>
      <p:bldP spid="56331" grpId="0" autoUpdateAnimBg="0" build="p"/>
      <p:bldP spid="56344" grpId="0" autoUpdateAnimBg="0" build="p"/>
      <p:bldP spid="56345" grpId="0" autoUpdateAnimBg="0" build="p"/>
      <p:bldP spid="56356" grpId="0" autoUpdateAnimBg="0" build="p"/>
      <p:bldP spid="56357" grpId="0" autoUpdateAnimBg="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Number Placeholder 2"/>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98A2B5C6-5B8C-4A61-989F-F4B8B21B517F}" type="slidenum">
              <a:rPr lang="zh-CN" altLang="zh-CN">
                <a:latin typeface="Arial Black" panose="020B0A04020102020204" pitchFamily="34" charset="0"/>
              </a:rPr>
            </a:fld>
            <a:endParaRPr lang="zh-CN" altLang="zh-CN">
              <a:latin typeface="Arial Black" panose="020B0A04020102020204" pitchFamily="34" charset="0"/>
            </a:endParaRPr>
          </a:p>
        </p:txBody>
      </p:sp>
      <p:sp>
        <p:nvSpPr>
          <p:cNvPr id="56323" name="Date Placeholder 3"/>
          <p:cNvSpPr>
            <a:spLocks noGrp="1"/>
          </p:cNvSpPr>
          <p:nvPr>
            <p:ph type="dt"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EE12C93D-10AF-43F6-9A38-A74C93002316}" type="datetime1">
              <a:rPr lang="zh-CN" altLang="en-US"/>
            </a:fld>
            <a:endParaRPr lang="zh-CN" altLang="zh-CN"/>
          </a:p>
        </p:txBody>
      </p:sp>
      <p:sp>
        <p:nvSpPr>
          <p:cNvPr id="56324" name="Text Box 2"/>
          <p:cNvSpPr txBox="1">
            <a:spLocks noChangeArrowheads="1"/>
          </p:cNvSpPr>
          <p:nvPr/>
        </p:nvSpPr>
        <p:spPr bwMode="auto">
          <a:xfrm>
            <a:off x="357188" y="500063"/>
            <a:ext cx="232568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zh-CN" sz="2800" b="1">
                <a:solidFill>
                  <a:srgbClr val="0000FF"/>
                </a:solidFill>
                <a:latin typeface="黑体" panose="02010609060101010101" pitchFamily="49" charset="-122"/>
                <a:ea typeface="黑体" panose="02010609060101010101" pitchFamily="49" charset="-122"/>
              </a:rPr>
              <a:t>3、 特性曲线</a:t>
            </a:r>
            <a:endParaRPr lang="zh-CN" altLang="zh-CN" sz="2800" b="1">
              <a:solidFill>
                <a:srgbClr val="0000FF"/>
              </a:solidFill>
              <a:latin typeface="黑体" panose="02010609060101010101" pitchFamily="49" charset="-122"/>
              <a:ea typeface="黑体" panose="02010609060101010101" pitchFamily="49" charset="-122"/>
            </a:endParaRPr>
          </a:p>
        </p:txBody>
      </p:sp>
      <p:sp>
        <p:nvSpPr>
          <p:cNvPr id="56325" name="Text Box 3"/>
          <p:cNvSpPr txBox="1">
            <a:spLocks noChangeArrowheads="1"/>
          </p:cNvSpPr>
          <p:nvPr/>
        </p:nvSpPr>
        <p:spPr bwMode="auto">
          <a:xfrm>
            <a:off x="7124700" y="604838"/>
            <a:ext cx="51752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zh-CN" altLang="zh-CN" sz="3200" b="1" i="1">
                <a:latin typeface="Times New Roman" panose="02020603050405020304" pitchFamily="18" charset="0"/>
                <a:ea typeface="楷体_GB2312" panose="02010609030101010101" pitchFamily="49" charset="-122"/>
              </a:rPr>
              <a:t>I</a:t>
            </a:r>
            <a:r>
              <a:rPr lang="zh-CN" altLang="zh-CN" sz="3200" b="1" i="1" baseline="-25000">
                <a:latin typeface="Times New Roman" panose="02020603050405020304" pitchFamily="18" charset="0"/>
                <a:ea typeface="楷体_GB2312" panose="02010609030101010101" pitchFamily="49" charset="-122"/>
              </a:rPr>
              <a:t>C</a:t>
            </a:r>
            <a:endParaRPr lang="zh-CN" altLang="zh-CN" sz="3200" b="1">
              <a:latin typeface="Times New Roman" panose="02020603050405020304" pitchFamily="18" charset="0"/>
              <a:ea typeface="楷体_GB2312" panose="02010609030101010101" pitchFamily="49" charset="-122"/>
            </a:endParaRPr>
          </a:p>
        </p:txBody>
      </p:sp>
      <p:sp>
        <p:nvSpPr>
          <p:cNvPr id="56326" name="Rectangle 4"/>
          <p:cNvSpPr>
            <a:spLocks noChangeArrowheads="1"/>
          </p:cNvSpPr>
          <p:nvPr/>
        </p:nvSpPr>
        <p:spPr bwMode="auto">
          <a:xfrm>
            <a:off x="1120775" y="3313113"/>
            <a:ext cx="209550" cy="647700"/>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6327" name="Line 5"/>
          <p:cNvSpPr>
            <a:spLocks noChangeShapeType="1"/>
          </p:cNvSpPr>
          <p:nvPr/>
        </p:nvSpPr>
        <p:spPr bwMode="auto">
          <a:xfrm flipV="1">
            <a:off x="1227138" y="2989263"/>
            <a:ext cx="0" cy="323850"/>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56328" name="Line 6"/>
          <p:cNvSpPr>
            <a:spLocks noChangeShapeType="1"/>
          </p:cNvSpPr>
          <p:nvPr/>
        </p:nvSpPr>
        <p:spPr bwMode="auto">
          <a:xfrm flipV="1">
            <a:off x="1217613" y="3960813"/>
            <a:ext cx="0" cy="498475"/>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56329" name="Rectangle 7"/>
          <p:cNvSpPr>
            <a:spLocks noChangeArrowheads="1"/>
          </p:cNvSpPr>
          <p:nvPr/>
        </p:nvSpPr>
        <p:spPr bwMode="auto">
          <a:xfrm>
            <a:off x="1111250" y="4457700"/>
            <a:ext cx="209550" cy="647700"/>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6330" name="Line 8"/>
          <p:cNvSpPr>
            <a:spLocks noChangeShapeType="1"/>
          </p:cNvSpPr>
          <p:nvPr/>
        </p:nvSpPr>
        <p:spPr bwMode="auto">
          <a:xfrm flipV="1">
            <a:off x="1208088" y="5105400"/>
            <a:ext cx="0" cy="190500"/>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56331" name="Line 9"/>
          <p:cNvSpPr>
            <a:spLocks noChangeShapeType="1"/>
          </p:cNvSpPr>
          <p:nvPr/>
        </p:nvSpPr>
        <p:spPr bwMode="auto">
          <a:xfrm>
            <a:off x="1217613" y="4248150"/>
            <a:ext cx="361950" cy="0"/>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zh-CN" altLang="en-US"/>
          </a:p>
        </p:txBody>
      </p:sp>
      <p:sp>
        <p:nvSpPr>
          <p:cNvPr id="56332" name="Line 10"/>
          <p:cNvSpPr>
            <a:spLocks noChangeShapeType="1"/>
          </p:cNvSpPr>
          <p:nvPr/>
        </p:nvSpPr>
        <p:spPr bwMode="auto">
          <a:xfrm>
            <a:off x="1570038" y="4238625"/>
            <a:ext cx="0" cy="552450"/>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zh-CN" altLang="en-US"/>
          </a:p>
        </p:txBody>
      </p:sp>
      <p:sp>
        <p:nvSpPr>
          <p:cNvPr id="56333" name="Line 11"/>
          <p:cNvSpPr>
            <a:spLocks noChangeShapeType="1"/>
          </p:cNvSpPr>
          <p:nvPr/>
        </p:nvSpPr>
        <p:spPr bwMode="auto">
          <a:xfrm flipH="1">
            <a:off x="1312863" y="4772025"/>
            <a:ext cx="247650" cy="0"/>
          </a:xfrm>
          <a:prstGeom prst="line">
            <a:avLst/>
          </a:prstGeom>
          <a:noFill/>
          <a:ln w="38100">
            <a:solidFill>
              <a:schemeClr val="tx1"/>
            </a:solidFill>
            <a:round/>
            <a:tailEnd type="triangle" w="med" len="med"/>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zh-CN" altLang="en-US"/>
          </a:p>
        </p:txBody>
      </p:sp>
      <p:sp>
        <p:nvSpPr>
          <p:cNvPr id="56334" name="Line 12"/>
          <p:cNvSpPr>
            <a:spLocks noChangeShapeType="1"/>
          </p:cNvSpPr>
          <p:nvPr/>
        </p:nvSpPr>
        <p:spPr bwMode="auto">
          <a:xfrm>
            <a:off x="1860550" y="4924425"/>
            <a:ext cx="0" cy="752475"/>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zh-CN" altLang="en-US"/>
          </a:p>
        </p:txBody>
      </p:sp>
      <p:sp>
        <p:nvSpPr>
          <p:cNvPr id="56335" name="Line 13"/>
          <p:cNvSpPr>
            <a:spLocks noChangeShapeType="1"/>
          </p:cNvSpPr>
          <p:nvPr/>
        </p:nvSpPr>
        <p:spPr bwMode="auto">
          <a:xfrm>
            <a:off x="2116138" y="5095875"/>
            <a:ext cx="0" cy="400050"/>
          </a:xfrm>
          <a:prstGeom prst="line">
            <a:avLst/>
          </a:prstGeom>
          <a:noFill/>
          <a:ln w="57150">
            <a:solidFill>
              <a:schemeClr val="tx1"/>
            </a:solidFill>
            <a:round/>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zh-CN" altLang="en-US"/>
          </a:p>
        </p:txBody>
      </p:sp>
      <p:sp>
        <p:nvSpPr>
          <p:cNvPr id="56336" name="Line 14"/>
          <p:cNvSpPr>
            <a:spLocks noChangeShapeType="1"/>
          </p:cNvSpPr>
          <p:nvPr/>
        </p:nvSpPr>
        <p:spPr bwMode="auto">
          <a:xfrm>
            <a:off x="1206500" y="5275263"/>
            <a:ext cx="644525" cy="20637"/>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grpSp>
        <p:nvGrpSpPr>
          <p:cNvPr id="56337" name="Group 15"/>
          <p:cNvGrpSpPr/>
          <p:nvPr/>
        </p:nvGrpSpPr>
        <p:grpSpPr bwMode="auto">
          <a:xfrm>
            <a:off x="6005513" y="1374775"/>
            <a:ext cx="1362075" cy="847725"/>
            <a:chOff x="0" y="0"/>
            <a:chExt cx="858" cy="534"/>
          </a:xfrm>
        </p:grpSpPr>
        <p:sp>
          <p:nvSpPr>
            <p:cNvPr id="56392" name="Oval 16"/>
            <p:cNvSpPr>
              <a:spLocks noChangeArrowheads="1"/>
            </p:cNvSpPr>
            <p:nvPr/>
          </p:nvSpPr>
          <p:spPr bwMode="auto">
            <a:xfrm>
              <a:off x="162" y="0"/>
              <a:ext cx="516" cy="534"/>
            </a:xfrm>
            <a:prstGeom prst="ellipse">
              <a:avLst/>
            </a:prstGeom>
            <a:noFill/>
            <a:ln w="38100">
              <a:solidFill>
                <a:schemeClr val="tx1"/>
              </a:solidFill>
              <a:round/>
            </a:ln>
            <a:extLst>
              <a:ext uri="{909E8E84-426E-40DD-AFC4-6F175D3DCCD1}">
                <a14:hiddenFill xmlns:a14="http://schemas.microsoft.com/office/drawing/2010/main">
                  <a:solidFill>
                    <a:srgbClr val="FFFFFF"/>
                  </a:solidFill>
                </a14:hiddenFill>
              </a:ext>
            </a:extLst>
          </p:spPr>
          <p:txBody>
            <a:bodyPr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nvGrpSpPr>
            <p:cNvPr id="56393" name="Group 17"/>
            <p:cNvGrpSpPr/>
            <p:nvPr/>
          </p:nvGrpSpPr>
          <p:grpSpPr bwMode="auto">
            <a:xfrm>
              <a:off x="0" y="64"/>
              <a:ext cx="858" cy="365"/>
              <a:chOff x="0" y="0"/>
              <a:chExt cx="858" cy="365"/>
            </a:xfrm>
          </p:grpSpPr>
          <p:sp>
            <p:nvSpPr>
              <p:cNvPr id="56394" name="Text Box 18"/>
              <p:cNvSpPr txBox="1">
                <a:spLocks noChangeArrowheads="1"/>
              </p:cNvSpPr>
              <p:nvPr/>
            </p:nvSpPr>
            <p:spPr bwMode="auto">
              <a:xfrm>
                <a:off x="171" y="0"/>
                <a:ext cx="512"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zh-CN" altLang="zh-CN" sz="3200" b="1" i="1">
                    <a:latin typeface="Times New Roman" panose="02020603050405020304" pitchFamily="18" charset="0"/>
                    <a:ea typeface="楷体_GB2312" panose="02010609030101010101" pitchFamily="49" charset="-122"/>
                  </a:rPr>
                  <a:t>m</a:t>
                </a:r>
                <a:r>
                  <a:rPr lang="zh-CN" altLang="zh-CN" sz="3200" b="1">
                    <a:latin typeface="Times New Roman" panose="02020603050405020304" pitchFamily="18" charset="0"/>
                    <a:ea typeface="楷体_GB2312" panose="02010609030101010101" pitchFamily="49" charset="-122"/>
                  </a:rPr>
                  <a:t>A</a:t>
                </a:r>
                <a:endParaRPr lang="zh-CN" altLang="zh-CN" sz="3200" b="1" i="1">
                  <a:latin typeface="Times New Roman" panose="02020603050405020304" pitchFamily="18" charset="0"/>
                  <a:ea typeface="楷体_GB2312" panose="02010609030101010101" pitchFamily="49" charset="-122"/>
                </a:endParaRPr>
              </a:p>
            </p:txBody>
          </p:sp>
          <p:sp>
            <p:nvSpPr>
              <p:cNvPr id="56395" name="Line 19"/>
              <p:cNvSpPr>
                <a:spLocks noChangeShapeType="1"/>
              </p:cNvSpPr>
              <p:nvPr/>
            </p:nvSpPr>
            <p:spPr bwMode="auto">
              <a:xfrm>
                <a:off x="690" y="200"/>
                <a:ext cx="168" cy="0"/>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zh-CN" altLang="en-US"/>
              </a:p>
            </p:txBody>
          </p:sp>
          <p:sp>
            <p:nvSpPr>
              <p:cNvPr id="56396" name="Line 20"/>
              <p:cNvSpPr>
                <a:spLocks noChangeShapeType="1"/>
              </p:cNvSpPr>
              <p:nvPr/>
            </p:nvSpPr>
            <p:spPr bwMode="auto">
              <a:xfrm flipH="1">
                <a:off x="0" y="206"/>
                <a:ext cx="156" cy="0"/>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zh-CN" altLang="en-US"/>
              </a:p>
            </p:txBody>
          </p:sp>
        </p:grpSp>
      </p:grpSp>
      <p:grpSp>
        <p:nvGrpSpPr>
          <p:cNvPr id="56338" name="Group 21"/>
          <p:cNvGrpSpPr/>
          <p:nvPr/>
        </p:nvGrpSpPr>
        <p:grpSpPr bwMode="auto">
          <a:xfrm>
            <a:off x="1744663" y="2560638"/>
            <a:ext cx="1362075" cy="847725"/>
            <a:chOff x="0" y="0"/>
            <a:chExt cx="858" cy="534"/>
          </a:xfrm>
        </p:grpSpPr>
        <p:sp>
          <p:nvSpPr>
            <p:cNvPr id="56387" name="Oval 22"/>
            <p:cNvSpPr>
              <a:spLocks noChangeArrowheads="1"/>
            </p:cNvSpPr>
            <p:nvPr/>
          </p:nvSpPr>
          <p:spPr bwMode="auto">
            <a:xfrm>
              <a:off x="162" y="0"/>
              <a:ext cx="516" cy="534"/>
            </a:xfrm>
            <a:prstGeom prst="ellipse">
              <a:avLst/>
            </a:prstGeom>
            <a:noFill/>
            <a:ln w="38100">
              <a:solidFill>
                <a:schemeClr val="tx1"/>
              </a:solidFill>
              <a:round/>
            </a:ln>
            <a:extLst>
              <a:ext uri="{909E8E84-426E-40DD-AFC4-6F175D3DCCD1}">
                <a14:hiddenFill xmlns:a14="http://schemas.microsoft.com/office/drawing/2010/main">
                  <a:solidFill>
                    <a:srgbClr val="FFFFFF"/>
                  </a:solidFill>
                </a14:hiddenFill>
              </a:ext>
            </a:extLst>
          </p:spPr>
          <p:txBody>
            <a:bodyPr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nvGrpSpPr>
            <p:cNvPr id="56388" name="Group 23"/>
            <p:cNvGrpSpPr/>
            <p:nvPr/>
          </p:nvGrpSpPr>
          <p:grpSpPr bwMode="auto">
            <a:xfrm>
              <a:off x="0" y="64"/>
              <a:ext cx="858" cy="365"/>
              <a:chOff x="0" y="0"/>
              <a:chExt cx="858" cy="365"/>
            </a:xfrm>
          </p:grpSpPr>
          <p:sp>
            <p:nvSpPr>
              <p:cNvPr id="56389" name="Text Box 24"/>
              <p:cNvSpPr txBox="1">
                <a:spLocks noChangeArrowheads="1"/>
              </p:cNvSpPr>
              <p:nvPr/>
            </p:nvSpPr>
            <p:spPr bwMode="auto">
              <a:xfrm>
                <a:off x="171" y="0"/>
                <a:ext cx="512"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zh-CN" sz="3200" b="1" i="1">
                    <a:latin typeface="Times New Roman" panose="02020603050405020304" pitchFamily="18" charset="0"/>
                    <a:ea typeface="楷体_GB2312" panose="02010609030101010101" pitchFamily="49" charset="-122"/>
                    <a:sym typeface="Symbol" panose="05050102010706020507" pitchFamily="18" charset="2"/>
                  </a:rPr>
                  <a:t></a:t>
                </a:r>
                <a:r>
                  <a:rPr lang="zh-CN" altLang="en-US" sz="3200" b="1">
                    <a:latin typeface="Times New Roman" panose="02020603050405020304" pitchFamily="18" charset="0"/>
                    <a:ea typeface="楷体_GB2312" panose="02010609030101010101" pitchFamily="49" charset="-122"/>
                  </a:rPr>
                  <a:t>A</a:t>
                </a:r>
                <a:endParaRPr lang="zh-CN" altLang="en-US" sz="3200" b="1" i="1">
                  <a:latin typeface="Times New Roman" panose="02020603050405020304" pitchFamily="18" charset="0"/>
                  <a:ea typeface="楷体_GB2312" panose="02010609030101010101" pitchFamily="49" charset="-122"/>
                </a:endParaRPr>
              </a:p>
            </p:txBody>
          </p:sp>
          <p:sp>
            <p:nvSpPr>
              <p:cNvPr id="56390" name="Line 25"/>
              <p:cNvSpPr>
                <a:spLocks noChangeShapeType="1"/>
              </p:cNvSpPr>
              <p:nvPr/>
            </p:nvSpPr>
            <p:spPr bwMode="auto">
              <a:xfrm>
                <a:off x="690" y="200"/>
                <a:ext cx="168" cy="0"/>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zh-CN" altLang="en-US"/>
              </a:p>
            </p:txBody>
          </p:sp>
          <p:sp>
            <p:nvSpPr>
              <p:cNvPr id="56391" name="Line 26"/>
              <p:cNvSpPr>
                <a:spLocks noChangeShapeType="1"/>
              </p:cNvSpPr>
              <p:nvPr/>
            </p:nvSpPr>
            <p:spPr bwMode="auto">
              <a:xfrm flipH="1">
                <a:off x="0" y="206"/>
                <a:ext cx="156" cy="0"/>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zh-CN" altLang="en-US"/>
              </a:p>
            </p:txBody>
          </p:sp>
        </p:grpSp>
      </p:grpSp>
      <p:grpSp>
        <p:nvGrpSpPr>
          <p:cNvPr id="56339" name="Group 27"/>
          <p:cNvGrpSpPr/>
          <p:nvPr/>
        </p:nvGrpSpPr>
        <p:grpSpPr bwMode="auto">
          <a:xfrm>
            <a:off x="2741613" y="3451225"/>
            <a:ext cx="847725" cy="1362075"/>
            <a:chOff x="0" y="0"/>
            <a:chExt cx="534" cy="858"/>
          </a:xfrm>
        </p:grpSpPr>
        <p:grpSp>
          <p:nvGrpSpPr>
            <p:cNvPr id="56380" name="Group 28"/>
            <p:cNvGrpSpPr/>
            <p:nvPr/>
          </p:nvGrpSpPr>
          <p:grpSpPr bwMode="auto">
            <a:xfrm rot="5400000">
              <a:off x="-162" y="162"/>
              <a:ext cx="858" cy="534"/>
              <a:chOff x="0" y="0"/>
              <a:chExt cx="858" cy="534"/>
            </a:xfrm>
          </p:grpSpPr>
          <p:sp>
            <p:nvSpPr>
              <p:cNvPr id="56382" name="Oval 29"/>
              <p:cNvSpPr>
                <a:spLocks noChangeArrowheads="1"/>
              </p:cNvSpPr>
              <p:nvPr/>
            </p:nvSpPr>
            <p:spPr bwMode="auto">
              <a:xfrm>
                <a:off x="162" y="0"/>
                <a:ext cx="516" cy="534"/>
              </a:xfrm>
              <a:prstGeom prst="ellipse">
                <a:avLst/>
              </a:prstGeom>
              <a:noFill/>
              <a:ln w="38100">
                <a:solidFill>
                  <a:schemeClr val="tx1"/>
                </a:solidFill>
                <a:round/>
              </a:ln>
              <a:extLst>
                <a:ext uri="{909E8E84-426E-40DD-AFC4-6F175D3DCCD1}">
                  <a14:hiddenFill xmlns:a14="http://schemas.microsoft.com/office/drawing/2010/main">
                    <a:solidFill>
                      <a:srgbClr val="FFFFFF"/>
                    </a:solidFill>
                  </a14:hiddenFill>
                </a:ext>
              </a:extLst>
            </p:spPr>
            <p:txBody>
              <a:bodyPr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nvGrpSpPr>
              <p:cNvPr id="56383" name="Group 30"/>
              <p:cNvGrpSpPr/>
              <p:nvPr/>
            </p:nvGrpSpPr>
            <p:grpSpPr bwMode="auto">
              <a:xfrm>
                <a:off x="0" y="70"/>
                <a:ext cx="858" cy="365"/>
                <a:chOff x="0" y="0"/>
                <a:chExt cx="858" cy="365"/>
              </a:xfrm>
            </p:grpSpPr>
            <p:sp>
              <p:nvSpPr>
                <p:cNvPr id="56384" name="Text Box 31"/>
                <p:cNvSpPr txBox="1">
                  <a:spLocks noChangeArrowheads="1"/>
                </p:cNvSpPr>
                <p:nvPr/>
              </p:nvSpPr>
              <p:spPr bwMode="auto">
                <a:xfrm>
                  <a:off x="211" y="0"/>
                  <a:ext cx="421"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10800000" vert="eaVert"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endParaRPr lang="zh-CN" altLang="zh-CN" sz="3200" b="1" i="1">
                    <a:latin typeface="Times New Roman" panose="02020603050405020304" pitchFamily="18" charset="0"/>
                    <a:ea typeface="楷体_GB2312" panose="02010609030101010101" pitchFamily="49" charset="-122"/>
                  </a:endParaRPr>
                </a:p>
              </p:txBody>
            </p:sp>
            <p:sp>
              <p:nvSpPr>
                <p:cNvPr id="56385" name="Line 32"/>
                <p:cNvSpPr>
                  <a:spLocks noChangeShapeType="1"/>
                </p:cNvSpPr>
                <p:nvPr/>
              </p:nvSpPr>
              <p:spPr bwMode="auto">
                <a:xfrm>
                  <a:off x="690" y="194"/>
                  <a:ext cx="168" cy="0"/>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zh-CN" altLang="en-US"/>
                </a:p>
              </p:txBody>
            </p:sp>
            <p:sp>
              <p:nvSpPr>
                <p:cNvPr id="56386" name="Line 33"/>
                <p:cNvSpPr>
                  <a:spLocks noChangeShapeType="1"/>
                </p:cNvSpPr>
                <p:nvPr/>
              </p:nvSpPr>
              <p:spPr bwMode="auto">
                <a:xfrm flipH="1">
                  <a:off x="0" y="200"/>
                  <a:ext cx="156" cy="0"/>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zh-CN" altLang="en-US"/>
                </a:p>
              </p:txBody>
            </p:sp>
          </p:grpSp>
        </p:grpSp>
        <p:sp>
          <p:nvSpPr>
            <p:cNvPr id="56381" name="Text Box 34"/>
            <p:cNvSpPr txBox="1">
              <a:spLocks noChangeArrowheads="1"/>
            </p:cNvSpPr>
            <p:nvPr/>
          </p:nvSpPr>
          <p:spPr bwMode="auto">
            <a:xfrm>
              <a:off x="134" y="225"/>
              <a:ext cx="285"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zh-CN" altLang="zh-CN" sz="3200" b="1" i="1">
                  <a:latin typeface="Times New Roman" panose="02020603050405020304" pitchFamily="18" charset="0"/>
                  <a:ea typeface="楷体_GB2312" panose="02010609030101010101" pitchFamily="49" charset="-122"/>
                </a:rPr>
                <a:t>V</a:t>
              </a:r>
              <a:endParaRPr lang="zh-CN" altLang="zh-CN" sz="3200" b="1" i="1">
                <a:latin typeface="Times New Roman" panose="02020603050405020304" pitchFamily="18" charset="0"/>
                <a:ea typeface="楷体_GB2312" panose="02010609030101010101" pitchFamily="49" charset="-122"/>
              </a:endParaRPr>
            </a:p>
          </p:txBody>
        </p:sp>
      </p:grpSp>
      <p:sp>
        <p:nvSpPr>
          <p:cNvPr id="56340" name="Line 35"/>
          <p:cNvSpPr>
            <a:spLocks noChangeShapeType="1"/>
          </p:cNvSpPr>
          <p:nvPr/>
        </p:nvSpPr>
        <p:spPr bwMode="auto">
          <a:xfrm rot="5400000">
            <a:off x="8258176" y="3257550"/>
            <a:ext cx="0" cy="752475"/>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zh-CN" altLang="en-US"/>
          </a:p>
        </p:txBody>
      </p:sp>
      <p:sp>
        <p:nvSpPr>
          <p:cNvPr id="56341" name="Line 36"/>
          <p:cNvSpPr>
            <a:spLocks noChangeShapeType="1"/>
          </p:cNvSpPr>
          <p:nvPr/>
        </p:nvSpPr>
        <p:spPr bwMode="auto">
          <a:xfrm rot="5400000">
            <a:off x="8262938" y="3665538"/>
            <a:ext cx="0" cy="400050"/>
          </a:xfrm>
          <a:prstGeom prst="line">
            <a:avLst/>
          </a:prstGeom>
          <a:noFill/>
          <a:ln w="57150">
            <a:solidFill>
              <a:schemeClr val="tx1"/>
            </a:solidFill>
            <a:round/>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zh-CN" altLang="en-US"/>
          </a:p>
        </p:txBody>
      </p:sp>
      <p:sp>
        <p:nvSpPr>
          <p:cNvPr id="56342" name="Line 37"/>
          <p:cNvSpPr>
            <a:spLocks noChangeShapeType="1"/>
          </p:cNvSpPr>
          <p:nvPr/>
        </p:nvSpPr>
        <p:spPr bwMode="auto">
          <a:xfrm rot="5400000">
            <a:off x="8258176" y="3719512"/>
            <a:ext cx="0" cy="752475"/>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zh-CN" altLang="en-US"/>
          </a:p>
        </p:txBody>
      </p:sp>
      <p:sp>
        <p:nvSpPr>
          <p:cNvPr id="56343" name="Line 38"/>
          <p:cNvSpPr>
            <a:spLocks noChangeShapeType="1"/>
          </p:cNvSpPr>
          <p:nvPr/>
        </p:nvSpPr>
        <p:spPr bwMode="auto">
          <a:xfrm rot="5400000">
            <a:off x="8262938" y="4127500"/>
            <a:ext cx="0" cy="400050"/>
          </a:xfrm>
          <a:prstGeom prst="line">
            <a:avLst/>
          </a:prstGeom>
          <a:noFill/>
          <a:ln w="57150">
            <a:solidFill>
              <a:schemeClr val="tx1"/>
            </a:solidFill>
            <a:round/>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zh-CN" altLang="en-US"/>
          </a:p>
        </p:txBody>
      </p:sp>
      <p:sp>
        <p:nvSpPr>
          <p:cNvPr id="56344" name="Line 39"/>
          <p:cNvSpPr>
            <a:spLocks noChangeShapeType="1"/>
          </p:cNvSpPr>
          <p:nvPr/>
        </p:nvSpPr>
        <p:spPr bwMode="auto">
          <a:xfrm flipV="1">
            <a:off x="7835900" y="3338513"/>
            <a:ext cx="800100" cy="1047750"/>
          </a:xfrm>
          <a:prstGeom prst="line">
            <a:avLst/>
          </a:prstGeom>
          <a:noFill/>
          <a:ln w="38100">
            <a:solidFill>
              <a:schemeClr val="tx1"/>
            </a:solidFill>
            <a:round/>
            <a:tailEnd type="triangle" w="med" len="med"/>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56345" name="Line 40"/>
          <p:cNvSpPr>
            <a:spLocks noChangeShapeType="1"/>
          </p:cNvSpPr>
          <p:nvPr/>
        </p:nvSpPr>
        <p:spPr bwMode="auto">
          <a:xfrm flipH="1">
            <a:off x="1225550" y="2989263"/>
            <a:ext cx="519113" cy="0"/>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zh-CN" altLang="en-US"/>
          </a:p>
        </p:txBody>
      </p:sp>
      <p:sp>
        <p:nvSpPr>
          <p:cNvPr id="56346" name="Line 41"/>
          <p:cNvSpPr>
            <a:spLocks noChangeShapeType="1"/>
          </p:cNvSpPr>
          <p:nvPr/>
        </p:nvSpPr>
        <p:spPr bwMode="auto">
          <a:xfrm flipV="1">
            <a:off x="3159125" y="2960688"/>
            <a:ext cx="0" cy="490537"/>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zh-CN" altLang="en-US"/>
          </a:p>
        </p:txBody>
      </p:sp>
      <p:sp>
        <p:nvSpPr>
          <p:cNvPr id="56347" name="Line 42"/>
          <p:cNvSpPr>
            <a:spLocks noChangeShapeType="1"/>
          </p:cNvSpPr>
          <p:nvPr/>
        </p:nvSpPr>
        <p:spPr bwMode="auto">
          <a:xfrm>
            <a:off x="3163888" y="4745038"/>
            <a:ext cx="0" cy="563562"/>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56348" name="Line 43"/>
          <p:cNvSpPr>
            <a:spLocks noChangeShapeType="1"/>
          </p:cNvSpPr>
          <p:nvPr/>
        </p:nvSpPr>
        <p:spPr bwMode="auto">
          <a:xfrm>
            <a:off x="3759200" y="2971800"/>
            <a:ext cx="896938" cy="9525"/>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56349" name="Line 44"/>
          <p:cNvSpPr>
            <a:spLocks noChangeShapeType="1"/>
          </p:cNvSpPr>
          <p:nvPr/>
        </p:nvSpPr>
        <p:spPr bwMode="auto">
          <a:xfrm>
            <a:off x="4637088" y="2695575"/>
            <a:ext cx="0" cy="571500"/>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56350" name="Line 45"/>
          <p:cNvSpPr>
            <a:spLocks noChangeShapeType="1"/>
          </p:cNvSpPr>
          <p:nvPr/>
        </p:nvSpPr>
        <p:spPr bwMode="auto">
          <a:xfrm>
            <a:off x="4637088" y="2981325"/>
            <a:ext cx="314325" cy="295275"/>
          </a:xfrm>
          <a:prstGeom prst="line">
            <a:avLst/>
          </a:prstGeom>
          <a:noFill/>
          <a:ln w="38100">
            <a:solidFill>
              <a:schemeClr val="tx1"/>
            </a:solidFill>
            <a:round/>
            <a:tailEnd type="triangle" w="sm" len="lg"/>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56351" name="Line 46"/>
          <p:cNvSpPr>
            <a:spLocks noChangeShapeType="1"/>
          </p:cNvSpPr>
          <p:nvPr/>
        </p:nvSpPr>
        <p:spPr bwMode="auto">
          <a:xfrm flipV="1">
            <a:off x="4637088" y="2705100"/>
            <a:ext cx="314325" cy="257175"/>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56352" name="Line 47"/>
          <p:cNvSpPr>
            <a:spLocks noChangeShapeType="1"/>
          </p:cNvSpPr>
          <p:nvPr/>
        </p:nvSpPr>
        <p:spPr bwMode="auto">
          <a:xfrm>
            <a:off x="4932363" y="1800225"/>
            <a:ext cx="0" cy="923925"/>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56353" name="Line 48"/>
          <p:cNvSpPr>
            <a:spLocks noChangeShapeType="1"/>
          </p:cNvSpPr>
          <p:nvPr/>
        </p:nvSpPr>
        <p:spPr bwMode="auto">
          <a:xfrm>
            <a:off x="4932363" y="3236913"/>
            <a:ext cx="0" cy="2081212"/>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56354" name="Line 49"/>
          <p:cNvSpPr>
            <a:spLocks noChangeShapeType="1"/>
          </p:cNvSpPr>
          <p:nvPr/>
        </p:nvSpPr>
        <p:spPr bwMode="auto">
          <a:xfrm>
            <a:off x="3057525" y="2987675"/>
            <a:ext cx="881063" cy="0"/>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zh-CN" altLang="en-US"/>
          </a:p>
        </p:txBody>
      </p:sp>
      <p:sp>
        <p:nvSpPr>
          <p:cNvPr id="56355" name="Oval 50"/>
          <p:cNvSpPr>
            <a:spLocks noChangeArrowheads="1"/>
          </p:cNvSpPr>
          <p:nvPr/>
        </p:nvSpPr>
        <p:spPr bwMode="auto">
          <a:xfrm rot="5400000">
            <a:off x="5457826" y="3659187"/>
            <a:ext cx="819150" cy="847725"/>
          </a:xfrm>
          <a:prstGeom prst="ellipse">
            <a:avLst/>
          </a:prstGeom>
          <a:noFill/>
          <a:ln w="38100">
            <a:solidFill>
              <a:schemeClr val="tx1"/>
            </a:solidFill>
            <a:round/>
          </a:ln>
          <a:extLst>
            <a:ext uri="{909E8E84-426E-40DD-AFC4-6F175D3DCCD1}">
              <a14:hiddenFill xmlns:a14="http://schemas.microsoft.com/office/drawing/2010/main">
                <a:solidFill>
                  <a:srgbClr val="FFFFFF"/>
                </a:solidFill>
              </a14:hiddenFill>
            </a:ext>
          </a:extLst>
        </p:spPr>
        <p:txBody>
          <a:bodyPr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6356" name="Text Box 51"/>
          <p:cNvSpPr txBox="1">
            <a:spLocks noChangeArrowheads="1"/>
          </p:cNvSpPr>
          <p:nvPr/>
        </p:nvSpPr>
        <p:spPr bwMode="auto">
          <a:xfrm rot="5400000">
            <a:off x="5557838" y="3797300"/>
            <a:ext cx="668338"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10800000" vert="eaVert"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endParaRPr lang="zh-CN" altLang="zh-CN" sz="3200" b="1" i="1">
              <a:latin typeface="Times New Roman" panose="02020603050405020304" pitchFamily="18" charset="0"/>
              <a:ea typeface="楷体_GB2312" panose="02010609030101010101" pitchFamily="49" charset="-122"/>
            </a:endParaRPr>
          </a:p>
        </p:txBody>
      </p:sp>
      <p:sp>
        <p:nvSpPr>
          <p:cNvPr id="56357" name="Text Box 52"/>
          <p:cNvSpPr txBox="1">
            <a:spLocks noChangeArrowheads="1"/>
          </p:cNvSpPr>
          <p:nvPr/>
        </p:nvSpPr>
        <p:spPr bwMode="auto">
          <a:xfrm>
            <a:off x="5657850" y="3775075"/>
            <a:ext cx="452438"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zh-CN" altLang="zh-CN" sz="3200" b="1" i="1">
                <a:latin typeface="Times New Roman" panose="02020603050405020304" pitchFamily="18" charset="0"/>
                <a:ea typeface="楷体_GB2312" panose="02010609030101010101" pitchFamily="49" charset="-122"/>
              </a:rPr>
              <a:t>V</a:t>
            </a:r>
            <a:endParaRPr lang="zh-CN" altLang="zh-CN" sz="3200" b="1" i="1">
              <a:latin typeface="Times New Roman" panose="02020603050405020304" pitchFamily="18" charset="0"/>
              <a:ea typeface="楷体_GB2312" panose="02010609030101010101" pitchFamily="49" charset="-122"/>
            </a:endParaRPr>
          </a:p>
        </p:txBody>
      </p:sp>
      <p:sp>
        <p:nvSpPr>
          <p:cNvPr id="56358" name="Line 53"/>
          <p:cNvSpPr>
            <a:spLocks noChangeShapeType="1"/>
          </p:cNvSpPr>
          <p:nvPr/>
        </p:nvSpPr>
        <p:spPr bwMode="auto">
          <a:xfrm>
            <a:off x="5868988" y="4471988"/>
            <a:ext cx="0" cy="850900"/>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56359" name="Line 54"/>
          <p:cNvSpPr>
            <a:spLocks noChangeShapeType="1"/>
          </p:cNvSpPr>
          <p:nvPr/>
        </p:nvSpPr>
        <p:spPr bwMode="auto">
          <a:xfrm>
            <a:off x="4935538" y="1806575"/>
            <a:ext cx="1139825" cy="0"/>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zh-CN" altLang="en-US"/>
          </a:p>
        </p:txBody>
      </p:sp>
      <p:sp>
        <p:nvSpPr>
          <p:cNvPr id="56360" name="Line 55"/>
          <p:cNvSpPr>
            <a:spLocks noChangeShapeType="1"/>
          </p:cNvSpPr>
          <p:nvPr/>
        </p:nvSpPr>
        <p:spPr bwMode="auto">
          <a:xfrm flipV="1">
            <a:off x="8267700" y="1790700"/>
            <a:ext cx="0" cy="1836738"/>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56361" name="Line 56"/>
          <p:cNvSpPr>
            <a:spLocks noChangeShapeType="1"/>
          </p:cNvSpPr>
          <p:nvPr/>
        </p:nvSpPr>
        <p:spPr bwMode="auto">
          <a:xfrm>
            <a:off x="7315200" y="1790700"/>
            <a:ext cx="952500" cy="0"/>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zh-CN" altLang="en-US"/>
          </a:p>
        </p:txBody>
      </p:sp>
      <p:sp>
        <p:nvSpPr>
          <p:cNvPr id="56362" name="Line 57"/>
          <p:cNvSpPr>
            <a:spLocks noChangeShapeType="1"/>
          </p:cNvSpPr>
          <p:nvPr/>
        </p:nvSpPr>
        <p:spPr bwMode="auto">
          <a:xfrm>
            <a:off x="6419850" y="3524250"/>
            <a:ext cx="0" cy="1162050"/>
          </a:xfrm>
          <a:prstGeom prst="line">
            <a:avLst/>
          </a:prstGeom>
          <a:noFill/>
          <a:ln w="38100">
            <a:solidFill>
              <a:schemeClr val="tx1"/>
            </a:solidFill>
            <a:round/>
            <a:tailEnd type="triangle" w="med" len="med"/>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zh-CN" altLang="en-US"/>
          </a:p>
        </p:txBody>
      </p:sp>
      <p:sp>
        <p:nvSpPr>
          <p:cNvPr id="56363" name="Text Box 58"/>
          <p:cNvSpPr txBox="1">
            <a:spLocks noChangeArrowheads="1"/>
          </p:cNvSpPr>
          <p:nvPr/>
        </p:nvSpPr>
        <p:spPr bwMode="auto">
          <a:xfrm>
            <a:off x="6427788" y="3816350"/>
            <a:ext cx="8826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zh-CN" altLang="zh-CN" sz="3200" b="1" i="1">
                <a:latin typeface="Times New Roman" panose="02020603050405020304" pitchFamily="18" charset="0"/>
                <a:ea typeface="楷体_GB2312" panose="02010609030101010101" pitchFamily="49" charset="-122"/>
              </a:rPr>
              <a:t>U</a:t>
            </a:r>
            <a:r>
              <a:rPr lang="zh-CN" altLang="zh-CN" sz="3200" b="1" i="1" baseline="-25000">
                <a:latin typeface="Times New Roman" panose="02020603050405020304" pitchFamily="18" charset="0"/>
                <a:ea typeface="楷体_GB2312" panose="02010609030101010101" pitchFamily="49" charset="-122"/>
              </a:rPr>
              <a:t>CE</a:t>
            </a:r>
            <a:endParaRPr lang="zh-CN" altLang="zh-CN" sz="3200" b="1" i="1">
              <a:latin typeface="Times New Roman" panose="02020603050405020304" pitchFamily="18" charset="0"/>
              <a:ea typeface="楷体_GB2312" panose="02010609030101010101" pitchFamily="49" charset="-122"/>
            </a:endParaRPr>
          </a:p>
        </p:txBody>
      </p:sp>
      <p:sp>
        <p:nvSpPr>
          <p:cNvPr id="56364" name="Line 59"/>
          <p:cNvSpPr>
            <a:spLocks noChangeShapeType="1"/>
          </p:cNvSpPr>
          <p:nvPr/>
        </p:nvSpPr>
        <p:spPr bwMode="auto">
          <a:xfrm>
            <a:off x="1958975" y="2362200"/>
            <a:ext cx="1009650" cy="0"/>
          </a:xfrm>
          <a:prstGeom prst="line">
            <a:avLst/>
          </a:prstGeom>
          <a:noFill/>
          <a:ln w="38100">
            <a:solidFill>
              <a:schemeClr val="tx1"/>
            </a:solidFill>
            <a:round/>
            <a:tailEnd type="triangle" w="med" len="lg"/>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zh-CN" altLang="en-US"/>
          </a:p>
        </p:txBody>
      </p:sp>
      <p:sp>
        <p:nvSpPr>
          <p:cNvPr id="56365" name="Line 60"/>
          <p:cNvSpPr>
            <a:spLocks noChangeShapeType="1"/>
          </p:cNvSpPr>
          <p:nvPr/>
        </p:nvSpPr>
        <p:spPr bwMode="auto">
          <a:xfrm flipH="1">
            <a:off x="6056313" y="1219200"/>
            <a:ext cx="1009650" cy="0"/>
          </a:xfrm>
          <a:prstGeom prst="line">
            <a:avLst/>
          </a:prstGeom>
          <a:noFill/>
          <a:ln w="38100">
            <a:solidFill>
              <a:schemeClr val="tx1"/>
            </a:solidFill>
            <a:round/>
            <a:tailEnd type="triangle" w="med" len="lg"/>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zh-CN" altLang="en-US"/>
          </a:p>
        </p:txBody>
      </p:sp>
      <p:sp>
        <p:nvSpPr>
          <p:cNvPr id="56366" name="Line 61"/>
          <p:cNvSpPr>
            <a:spLocks noChangeShapeType="1"/>
          </p:cNvSpPr>
          <p:nvPr/>
        </p:nvSpPr>
        <p:spPr bwMode="auto">
          <a:xfrm>
            <a:off x="3732213" y="3733800"/>
            <a:ext cx="0" cy="895350"/>
          </a:xfrm>
          <a:prstGeom prst="line">
            <a:avLst/>
          </a:prstGeom>
          <a:noFill/>
          <a:ln w="38100">
            <a:solidFill>
              <a:schemeClr val="tx1"/>
            </a:solidFill>
            <a:round/>
            <a:tailEnd type="triangle" w="med" len="lg"/>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zh-CN" altLang="en-US"/>
          </a:p>
        </p:txBody>
      </p:sp>
      <p:sp>
        <p:nvSpPr>
          <p:cNvPr id="56367" name="Text Box 62"/>
          <p:cNvSpPr txBox="1">
            <a:spLocks noChangeArrowheads="1"/>
          </p:cNvSpPr>
          <p:nvPr/>
        </p:nvSpPr>
        <p:spPr bwMode="auto">
          <a:xfrm>
            <a:off x="3721100" y="3871913"/>
            <a:ext cx="830263"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zh-CN" altLang="zh-CN" sz="3200" b="1" i="1">
                <a:latin typeface="Times New Roman" panose="02020603050405020304" pitchFamily="18" charset="0"/>
                <a:ea typeface="楷体_GB2312" panose="02010609030101010101" pitchFamily="49" charset="-122"/>
              </a:rPr>
              <a:t>U</a:t>
            </a:r>
            <a:r>
              <a:rPr lang="zh-CN" altLang="zh-CN" sz="3200" b="1" i="1" baseline="-25000">
                <a:latin typeface="Times New Roman" panose="02020603050405020304" pitchFamily="18" charset="0"/>
                <a:ea typeface="楷体_GB2312" panose="02010609030101010101" pitchFamily="49" charset="-122"/>
              </a:rPr>
              <a:t>BE</a:t>
            </a:r>
            <a:endParaRPr lang="zh-CN" altLang="zh-CN" sz="3200" b="1" i="1">
              <a:latin typeface="Times New Roman" panose="02020603050405020304" pitchFamily="18" charset="0"/>
              <a:ea typeface="楷体_GB2312" panose="02010609030101010101" pitchFamily="49" charset="-122"/>
            </a:endParaRPr>
          </a:p>
        </p:txBody>
      </p:sp>
      <p:sp>
        <p:nvSpPr>
          <p:cNvPr id="56368" name="Text Box 63"/>
          <p:cNvSpPr txBox="1">
            <a:spLocks noChangeArrowheads="1"/>
          </p:cNvSpPr>
          <p:nvPr/>
        </p:nvSpPr>
        <p:spPr bwMode="auto">
          <a:xfrm>
            <a:off x="474663" y="3805238"/>
            <a:ext cx="630237"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zh-CN" altLang="zh-CN" sz="3200" b="1" i="1">
                <a:latin typeface="Times New Roman" panose="02020603050405020304" pitchFamily="18" charset="0"/>
                <a:ea typeface="楷体_GB2312" panose="02010609030101010101" pitchFamily="49" charset="-122"/>
              </a:rPr>
              <a:t>R</a:t>
            </a:r>
            <a:r>
              <a:rPr lang="zh-CN" altLang="zh-CN" sz="3200" b="1" i="1" baseline="-25000">
                <a:latin typeface="Times New Roman" panose="02020603050405020304" pitchFamily="18" charset="0"/>
                <a:ea typeface="楷体_GB2312" panose="02010609030101010101" pitchFamily="49" charset="-122"/>
              </a:rPr>
              <a:t>B</a:t>
            </a:r>
            <a:endParaRPr lang="zh-CN" altLang="zh-CN" sz="3200" b="1" i="1">
              <a:latin typeface="Times New Roman" panose="02020603050405020304" pitchFamily="18" charset="0"/>
              <a:ea typeface="楷体_GB2312" panose="02010609030101010101" pitchFamily="49" charset="-122"/>
            </a:endParaRPr>
          </a:p>
        </p:txBody>
      </p:sp>
      <p:sp>
        <p:nvSpPr>
          <p:cNvPr id="56369" name="Text Box 64"/>
          <p:cNvSpPr txBox="1">
            <a:spLocks noChangeArrowheads="1"/>
          </p:cNvSpPr>
          <p:nvPr/>
        </p:nvSpPr>
        <p:spPr bwMode="auto">
          <a:xfrm>
            <a:off x="2139950" y="1700213"/>
            <a:ext cx="51752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zh-CN" altLang="zh-CN" sz="3200" b="1" i="1">
                <a:latin typeface="Times New Roman" panose="02020603050405020304" pitchFamily="18" charset="0"/>
                <a:ea typeface="楷体_GB2312" panose="02010609030101010101" pitchFamily="49" charset="-122"/>
              </a:rPr>
              <a:t>I</a:t>
            </a:r>
            <a:r>
              <a:rPr lang="zh-CN" altLang="zh-CN" sz="3200" b="1" i="1" baseline="-25000">
                <a:latin typeface="Times New Roman" panose="02020603050405020304" pitchFamily="18" charset="0"/>
                <a:ea typeface="楷体_GB2312" panose="02010609030101010101" pitchFamily="49" charset="-122"/>
              </a:rPr>
              <a:t>B</a:t>
            </a:r>
            <a:endParaRPr lang="zh-CN" altLang="zh-CN" sz="3200" b="1" i="1">
              <a:latin typeface="Times New Roman" panose="02020603050405020304" pitchFamily="18" charset="0"/>
              <a:ea typeface="楷体_GB2312" panose="02010609030101010101" pitchFamily="49" charset="-122"/>
            </a:endParaRPr>
          </a:p>
        </p:txBody>
      </p:sp>
      <p:sp>
        <p:nvSpPr>
          <p:cNvPr id="56370" name="Text Box 65"/>
          <p:cNvSpPr txBox="1">
            <a:spLocks noChangeArrowheads="1"/>
          </p:cNvSpPr>
          <p:nvPr/>
        </p:nvSpPr>
        <p:spPr bwMode="auto">
          <a:xfrm>
            <a:off x="7485063" y="2957513"/>
            <a:ext cx="630237"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zh-CN" altLang="zh-CN" sz="3200" b="1" i="1">
                <a:latin typeface="Times New Roman" panose="02020603050405020304" pitchFamily="18" charset="0"/>
                <a:ea typeface="楷体_GB2312" panose="02010609030101010101" pitchFamily="49" charset="-122"/>
              </a:rPr>
              <a:t>E</a:t>
            </a:r>
            <a:r>
              <a:rPr lang="zh-CN" altLang="zh-CN" sz="3200" b="1" i="1" baseline="-25000">
                <a:latin typeface="Times New Roman" panose="02020603050405020304" pitchFamily="18" charset="0"/>
                <a:ea typeface="楷体_GB2312" panose="02010609030101010101" pitchFamily="49" charset="-122"/>
              </a:rPr>
              <a:t>C</a:t>
            </a:r>
            <a:endParaRPr lang="zh-CN" altLang="zh-CN" sz="3200" b="1" i="1">
              <a:latin typeface="Times New Roman" panose="02020603050405020304" pitchFamily="18" charset="0"/>
              <a:ea typeface="楷体_GB2312" panose="02010609030101010101" pitchFamily="49" charset="-122"/>
            </a:endParaRPr>
          </a:p>
        </p:txBody>
      </p:sp>
      <p:sp>
        <p:nvSpPr>
          <p:cNvPr id="56371" name="Text Box 66"/>
          <p:cNvSpPr txBox="1">
            <a:spLocks noChangeArrowheads="1"/>
          </p:cNvSpPr>
          <p:nvPr/>
        </p:nvSpPr>
        <p:spPr bwMode="auto">
          <a:xfrm>
            <a:off x="1646238" y="5605463"/>
            <a:ext cx="630237"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zh-CN" altLang="zh-CN" sz="3200" b="1" i="1">
                <a:latin typeface="Times New Roman" panose="02020603050405020304" pitchFamily="18" charset="0"/>
                <a:ea typeface="楷体_GB2312" panose="02010609030101010101" pitchFamily="49" charset="-122"/>
              </a:rPr>
              <a:t>E</a:t>
            </a:r>
            <a:r>
              <a:rPr lang="zh-CN" altLang="zh-CN" sz="3200" b="1" i="1" baseline="-25000">
                <a:latin typeface="Times New Roman" panose="02020603050405020304" pitchFamily="18" charset="0"/>
                <a:ea typeface="楷体_GB2312" panose="02010609030101010101" pitchFamily="49" charset="-122"/>
              </a:rPr>
              <a:t>B</a:t>
            </a:r>
            <a:endParaRPr lang="zh-CN" altLang="zh-CN" sz="3200" b="1" i="1">
              <a:latin typeface="Times New Roman" panose="02020603050405020304" pitchFamily="18" charset="0"/>
              <a:ea typeface="楷体_GB2312" panose="02010609030101010101" pitchFamily="49" charset="-122"/>
            </a:endParaRPr>
          </a:p>
        </p:txBody>
      </p:sp>
      <p:sp>
        <p:nvSpPr>
          <p:cNvPr id="56372" name="Line 67"/>
          <p:cNvSpPr>
            <a:spLocks noChangeShapeType="1"/>
          </p:cNvSpPr>
          <p:nvPr/>
        </p:nvSpPr>
        <p:spPr bwMode="auto">
          <a:xfrm>
            <a:off x="2106613" y="5287963"/>
            <a:ext cx="6183312" cy="0"/>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56373" name="Line 68"/>
          <p:cNvSpPr>
            <a:spLocks noChangeShapeType="1"/>
          </p:cNvSpPr>
          <p:nvPr/>
        </p:nvSpPr>
        <p:spPr bwMode="auto">
          <a:xfrm>
            <a:off x="8269288" y="4333875"/>
            <a:ext cx="0" cy="954088"/>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56374" name="Line 69"/>
          <p:cNvSpPr>
            <a:spLocks noChangeShapeType="1"/>
          </p:cNvSpPr>
          <p:nvPr/>
        </p:nvSpPr>
        <p:spPr bwMode="auto">
          <a:xfrm>
            <a:off x="5843588" y="1808163"/>
            <a:ext cx="0" cy="1849437"/>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56375" name="Oval 70"/>
          <p:cNvSpPr>
            <a:spLocks noChangeArrowheads="1"/>
          </p:cNvSpPr>
          <p:nvPr/>
        </p:nvSpPr>
        <p:spPr bwMode="auto">
          <a:xfrm>
            <a:off x="3098800" y="2928938"/>
            <a:ext cx="114300" cy="114300"/>
          </a:xfrm>
          <a:prstGeom prst="ellipse">
            <a:avLst/>
          </a:prstGeom>
          <a:solidFill>
            <a:schemeClr val="tx1"/>
          </a:solidFill>
          <a:ln w="12700">
            <a:solidFill>
              <a:schemeClr val="tx1"/>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6376" name="Oval 71"/>
          <p:cNvSpPr>
            <a:spLocks noChangeArrowheads="1"/>
          </p:cNvSpPr>
          <p:nvPr/>
        </p:nvSpPr>
        <p:spPr bwMode="auto">
          <a:xfrm>
            <a:off x="4881563" y="5227638"/>
            <a:ext cx="114300" cy="114300"/>
          </a:xfrm>
          <a:prstGeom prst="ellipse">
            <a:avLst/>
          </a:prstGeom>
          <a:solidFill>
            <a:schemeClr val="tx1"/>
          </a:solidFill>
          <a:ln w="12700">
            <a:solidFill>
              <a:schemeClr val="tx1"/>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6377" name="Oval 72"/>
          <p:cNvSpPr>
            <a:spLocks noChangeArrowheads="1"/>
          </p:cNvSpPr>
          <p:nvPr/>
        </p:nvSpPr>
        <p:spPr bwMode="auto">
          <a:xfrm>
            <a:off x="3097213" y="5232400"/>
            <a:ext cx="114300" cy="114300"/>
          </a:xfrm>
          <a:prstGeom prst="ellipse">
            <a:avLst/>
          </a:prstGeom>
          <a:solidFill>
            <a:schemeClr val="tx1"/>
          </a:solidFill>
          <a:ln w="12700">
            <a:solidFill>
              <a:schemeClr val="tx1"/>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6378" name="Oval 73"/>
          <p:cNvSpPr>
            <a:spLocks noChangeArrowheads="1"/>
          </p:cNvSpPr>
          <p:nvPr/>
        </p:nvSpPr>
        <p:spPr bwMode="auto">
          <a:xfrm>
            <a:off x="5780088" y="1733550"/>
            <a:ext cx="114300" cy="114300"/>
          </a:xfrm>
          <a:prstGeom prst="ellipse">
            <a:avLst/>
          </a:prstGeom>
          <a:solidFill>
            <a:schemeClr val="tx1"/>
          </a:solidFill>
          <a:ln w="12700">
            <a:solidFill>
              <a:schemeClr val="tx1"/>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6379" name="Oval 74"/>
          <p:cNvSpPr>
            <a:spLocks noChangeArrowheads="1"/>
          </p:cNvSpPr>
          <p:nvPr/>
        </p:nvSpPr>
        <p:spPr bwMode="auto">
          <a:xfrm>
            <a:off x="5813425" y="5227638"/>
            <a:ext cx="114300" cy="114300"/>
          </a:xfrm>
          <a:prstGeom prst="ellipse">
            <a:avLst/>
          </a:prstGeom>
          <a:solidFill>
            <a:schemeClr val="tx1"/>
          </a:solidFill>
          <a:ln w="12700">
            <a:solidFill>
              <a:schemeClr val="tx1"/>
            </a:solidFill>
            <a:rou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Number Placeholder 2"/>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B0D11CFF-B59D-4653-BDC0-EA814D6FCF56}" type="slidenum">
              <a:rPr lang="zh-CN" altLang="zh-CN">
                <a:latin typeface="Arial Black" panose="020B0A04020102020204" pitchFamily="34" charset="0"/>
              </a:rPr>
            </a:fld>
            <a:endParaRPr lang="zh-CN" altLang="zh-CN">
              <a:latin typeface="Arial Black" panose="020B0A04020102020204" pitchFamily="34" charset="0"/>
            </a:endParaRPr>
          </a:p>
        </p:txBody>
      </p:sp>
      <p:sp>
        <p:nvSpPr>
          <p:cNvPr id="57347" name="Date Placeholder 3"/>
          <p:cNvSpPr>
            <a:spLocks noGrp="1"/>
          </p:cNvSpPr>
          <p:nvPr>
            <p:ph type="dt"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6631927-F2E1-4B2F-A49E-4DB97DA93BD5}" type="datetime1">
              <a:rPr lang="zh-CN" altLang="en-US"/>
            </a:fld>
            <a:endParaRPr lang="zh-CN" altLang="zh-CN"/>
          </a:p>
        </p:txBody>
      </p:sp>
      <p:sp>
        <p:nvSpPr>
          <p:cNvPr id="58370" name="Text Box 2"/>
          <p:cNvSpPr txBox="1">
            <a:spLocks noChangeArrowheads="1"/>
          </p:cNvSpPr>
          <p:nvPr/>
        </p:nvSpPr>
        <p:spPr bwMode="auto">
          <a:xfrm>
            <a:off x="468313" y="692150"/>
            <a:ext cx="3092450" cy="519113"/>
          </a:xfrm>
          <a:prstGeom prst="rect">
            <a:avLst/>
          </a:prstGeom>
          <a:noFill/>
          <a:ln w="9525">
            <a:noFill/>
            <a:miter lim="800000"/>
          </a:ln>
          <a:effectLst/>
        </p:spPr>
        <p:txBody>
          <a:bodyPr>
            <a:spAutoFit/>
          </a:bodyPr>
          <a:lstStyle/>
          <a:p>
            <a:pPr>
              <a:spcBef>
                <a:spcPct val="50000"/>
              </a:spcBef>
              <a:defRPr/>
            </a:pPr>
            <a:r>
              <a:rPr lang="zh-CN" altLang="zh-CN" sz="2800" b="1">
                <a:solidFill>
                  <a:srgbClr val="003300"/>
                </a:solidFill>
                <a:effectLst>
                  <a:outerShdw blurRad="38100" dist="38100" dir="2700000" algn="tl">
                    <a:srgbClr val="C0C0C0"/>
                  </a:outerShdw>
                </a:effectLst>
                <a:latin typeface="Times New Roman" panose="02020603050405020304" pitchFamily="18" charset="0"/>
              </a:rPr>
              <a:t>1</a:t>
            </a:r>
            <a:r>
              <a:rPr lang="zh-CN" sz="2800" b="1">
                <a:solidFill>
                  <a:srgbClr val="003300"/>
                </a:solidFill>
                <a:effectLst>
                  <a:outerShdw blurRad="38100" dist="38100" dir="2700000" algn="tl">
                    <a:srgbClr val="C0C0C0"/>
                  </a:outerShdw>
                </a:effectLst>
                <a:latin typeface="Times New Roman" panose="02020603050405020304" pitchFamily="18" charset="0"/>
              </a:rPr>
              <a:t>） 输入特性</a:t>
            </a:r>
            <a:endParaRPr lang="zh-CN" sz="2800" b="1">
              <a:solidFill>
                <a:srgbClr val="003300"/>
              </a:solidFill>
              <a:effectLst>
                <a:outerShdw blurRad="38100" dist="38100" dir="2700000" algn="tl">
                  <a:srgbClr val="C0C0C0"/>
                </a:outerShdw>
              </a:effectLst>
              <a:latin typeface="Times New Roman" panose="02020603050405020304" pitchFamily="18" charset="0"/>
            </a:endParaRPr>
          </a:p>
        </p:txBody>
      </p:sp>
      <p:grpSp>
        <p:nvGrpSpPr>
          <p:cNvPr id="2" name="Group 3"/>
          <p:cNvGrpSpPr/>
          <p:nvPr/>
        </p:nvGrpSpPr>
        <p:grpSpPr bwMode="auto">
          <a:xfrm>
            <a:off x="3132138" y="765175"/>
            <a:ext cx="3582987" cy="668338"/>
            <a:chOff x="0" y="0"/>
            <a:chExt cx="2019" cy="421"/>
          </a:xfrm>
        </p:grpSpPr>
        <p:sp>
          <p:nvSpPr>
            <p:cNvPr id="58372" name="Text Box 4"/>
            <p:cNvSpPr txBox="1">
              <a:spLocks noChangeArrowheads="1"/>
            </p:cNvSpPr>
            <p:nvPr/>
          </p:nvSpPr>
          <p:spPr bwMode="auto">
            <a:xfrm>
              <a:off x="0" y="30"/>
              <a:ext cx="1248" cy="327"/>
            </a:xfrm>
            <a:prstGeom prst="rect">
              <a:avLst/>
            </a:prstGeom>
            <a:noFill/>
            <a:ln w="9525">
              <a:noFill/>
              <a:miter lim="800000"/>
            </a:ln>
            <a:effectLst/>
          </p:spPr>
          <p:txBody>
            <a:bodyPr>
              <a:spAutoFit/>
            </a:bodyPr>
            <a:lstStyle/>
            <a:p>
              <a:pPr>
                <a:spcBef>
                  <a:spcPct val="50000"/>
                </a:spcBef>
                <a:defRPr/>
              </a:pPr>
              <a:r>
                <a:rPr lang="zh-CN" altLang="zh-CN" sz="2800" b="1" i="1">
                  <a:solidFill>
                    <a:srgbClr val="000099"/>
                  </a:solidFill>
                  <a:effectLst>
                    <a:outerShdw blurRad="38100" dist="38100" dir="2700000" algn="tl">
                      <a:srgbClr val="C0C0C0"/>
                    </a:outerShdw>
                  </a:effectLst>
                  <a:latin typeface="Times New Roman" panose="02020603050405020304" pitchFamily="18" charset="0"/>
                </a:rPr>
                <a:t>I</a:t>
              </a:r>
              <a:r>
                <a:rPr lang="zh-CN" altLang="zh-CN" sz="2800" b="1" baseline="-25000">
                  <a:solidFill>
                    <a:srgbClr val="000099"/>
                  </a:solidFill>
                  <a:effectLst>
                    <a:outerShdw blurRad="38100" dist="38100" dir="2700000" algn="tl">
                      <a:srgbClr val="C0C0C0"/>
                    </a:outerShdw>
                  </a:effectLst>
                  <a:latin typeface="Times New Roman" panose="02020603050405020304" pitchFamily="18" charset="0"/>
                </a:rPr>
                <a:t>B</a:t>
              </a:r>
              <a:r>
                <a:rPr lang="zh-CN" altLang="zh-CN" sz="2800" b="1">
                  <a:solidFill>
                    <a:srgbClr val="003300"/>
                  </a:solidFill>
                  <a:effectLst>
                    <a:outerShdw blurRad="38100" dist="38100" dir="2700000" algn="tl">
                      <a:srgbClr val="C0C0C0"/>
                    </a:outerShdw>
                  </a:effectLst>
                  <a:latin typeface="Times New Roman" panose="02020603050405020304" pitchFamily="18" charset="0"/>
                </a:rPr>
                <a:t>=</a:t>
              </a:r>
              <a:r>
                <a:rPr lang="zh-CN" altLang="zh-CN" sz="2800" b="1" i="1">
                  <a:solidFill>
                    <a:srgbClr val="000099"/>
                  </a:solidFill>
                  <a:effectLst>
                    <a:outerShdw blurRad="38100" dist="38100" dir="2700000" algn="tl">
                      <a:srgbClr val="C0C0C0"/>
                    </a:outerShdw>
                  </a:effectLst>
                  <a:latin typeface="Times New Roman" panose="02020603050405020304" pitchFamily="18" charset="0"/>
                </a:rPr>
                <a:t>f</a:t>
              </a:r>
              <a:r>
                <a:rPr lang="zh-CN" sz="2800" b="1">
                  <a:solidFill>
                    <a:srgbClr val="003300"/>
                  </a:solidFill>
                  <a:effectLst>
                    <a:outerShdw blurRad="38100" dist="38100" dir="2700000" algn="tl">
                      <a:srgbClr val="C0C0C0"/>
                    </a:outerShdw>
                  </a:effectLst>
                  <a:latin typeface="Times New Roman" panose="02020603050405020304" pitchFamily="18" charset="0"/>
                </a:rPr>
                <a:t>（</a:t>
              </a:r>
              <a:r>
                <a:rPr lang="zh-CN" altLang="zh-CN" sz="2800" b="1" i="1">
                  <a:solidFill>
                    <a:srgbClr val="000099"/>
                  </a:solidFill>
                  <a:effectLst>
                    <a:outerShdw blurRad="38100" dist="38100" dir="2700000" algn="tl">
                      <a:srgbClr val="C0C0C0"/>
                    </a:outerShdw>
                  </a:effectLst>
                  <a:latin typeface="Times New Roman" panose="02020603050405020304" pitchFamily="18" charset="0"/>
                </a:rPr>
                <a:t>U</a:t>
              </a:r>
              <a:r>
                <a:rPr lang="zh-CN" altLang="zh-CN" sz="2800" b="1" baseline="-25000">
                  <a:solidFill>
                    <a:srgbClr val="000099"/>
                  </a:solidFill>
                  <a:effectLst>
                    <a:outerShdw blurRad="38100" dist="38100" dir="2700000" algn="tl">
                      <a:srgbClr val="C0C0C0"/>
                    </a:outerShdw>
                  </a:effectLst>
                  <a:latin typeface="Times New Roman" panose="02020603050405020304" pitchFamily="18" charset="0"/>
                </a:rPr>
                <a:t>BE</a:t>
              </a:r>
              <a:r>
                <a:rPr lang="zh-CN" sz="2800" b="1">
                  <a:solidFill>
                    <a:srgbClr val="003300"/>
                  </a:solidFill>
                  <a:effectLst>
                    <a:outerShdw blurRad="38100" dist="38100" dir="2700000" algn="tl">
                      <a:srgbClr val="C0C0C0"/>
                    </a:outerShdw>
                  </a:effectLst>
                  <a:latin typeface="Times New Roman" panose="02020603050405020304" pitchFamily="18" charset="0"/>
                </a:rPr>
                <a:t>）</a:t>
              </a:r>
              <a:endParaRPr lang="zh-CN" sz="2800" b="1">
                <a:solidFill>
                  <a:srgbClr val="003300"/>
                </a:solidFill>
                <a:effectLst>
                  <a:outerShdw blurRad="38100" dist="38100" dir="2700000" algn="tl">
                    <a:srgbClr val="C0C0C0"/>
                  </a:outerShdw>
                </a:effectLst>
                <a:latin typeface="Times New Roman" panose="02020603050405020304" pitchFamily="18" charset="0"/>
              </a:endParaRPr>
            </a:p>
          </p:txBody>
        </p:sp>
        <p:sp>
          <p:nvSpPr>
            <p:cNvPr id="57394" name="Line 5"/>
            <p:cNvSpPr>
              <a:spLocks noChangeShapeType="1"/>
            </p:cNvSpPr>
            <p:nvPr/>
          </p:nvSpPr>
          <p:spPr bwMode="auto">
            <a:xfrm>
              <a:off x="1175" y="0"/>
              <a:ext cx="0" cy="367"/>
            </a:xfrm>
            <a:prstGeom prst="line">
              <a:avLst/>
            </a:prstGeom>
            <a:noFill/>
            <a:ln w="38100">
              <a:solidFill>
                <a:srgbClr val="0066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58374" name="Text Box 6"/>
            <p:cNvSpPr txBox="1">
              <a:spLocks noChangeArrowheads="1"/>
            </p:cNvSpPr>
            <p:nvPr/>
          </p:nvSpPr>
          <p:spPr bwMode="auto">
            <a:xfrm>
              <a:off x="1151" y="171"/>
              <a:ext cx="868" cy="250"/>
            </a:xfrm>
            <a:prstGeom prst="rect">
              <a:avLst/>
            </a:prstGeom>
            <a:noFill/>
            <a:ln w="9525">
              <a:noFill/>
              <a:miter lim="800000"/>
            </a:ln>
            <a:effectLst/>
          </p:spPr>
          <p:txBody>
            <a:bodyPr>
              <a:spAutoFit/>
            </a:bodyPr>
            <a:lstStyle/>
            <a:p>
              <a:pPr>
                <a:spcBef>
                  <a:spcPct val="50000"/>
                </a:spcBef>
                <a:defRPr/>
              </a:pPr>
              <a:r>
                <a:rPr lang="zh-CN" altLang="zh-CN" sz="2000" b="1" i="1">
                  <a:solidFill>
                    <a:srgbClr val="000099"/>
                  </a:solidFill>
                  <a:effectLst>
                    <a:outerShdw blurRad="38100" dist="38100" dir="2700000" algn="tl">
                      <a:srgbClr val="C0C0C0"/>
                    </a:outerShdw>
                  </a:effectLst>
                  <a:latin typeface="Times New Roman" panose="02020603050405020304" pitchFamily="18" charset="0"/>
                </a:rPr>
                <a:t>U</a:t>
              </a:r>
              <a:r>
                <a:rPr lang="zh-CN" altLang="zh-CN" sz="2000" b="1" baseline="-25000">
                  <a:solidFill>
                    <a:srgbClr val="000099"/>
                  </a:solidFill>
                  <a:effectLst>
                    <a:outerShdw blurRad="38100" dist="38100" dir="2700000" algn="tl">
                      <a:srgbClr val="C0C0C0"/>
                    </a:outerShdw>
                  </a:effectLst>
                  <a:latin typeface="Times New Roman" panose="02020603050405020304" pitchFamily="18" charset="0"/>
                </a:rPr>
                <a:t>CE</a:t>
              </a:r>
              <a:r>
                <a:rPr lang="zh-CN" altLang="zh-CN" sz="2000" b="1">
                  <a:solidFill>
                    <a:srgbClr val="003300"/>
                  </a:solidFill>
                  <a:effectLst>
                    <a:outerShdw blurRad="38100" dist="38100" dir="2700000" algn="tl">
                      <a:srgbClr val="C0C0C0"/>
                    </a:outerShdw>
                  </a:effectLst>
                  <a:latin typeface="Times New Roman" panose="02020603050405020304" pitchFamily="18" charset="0"/>
                </a:rPr>
                <a:t>=</a:t>
              </a:r>
              <a:r>
                <a:rPr lang="zh-CN" altLang="zh-CN" sz="2000" b="1">
                  <a:effectLst>
                    <a:outerShdw blurRad="38100" dist="38100" dir="2700000" algn="tl">
                      <a:srgbClr val="C0C0C0"/>
                    </a:outerShdw>
                  </a:effectLst>
                  <a:latin typeface="Times New Roman" panose="02020603050405020304" pitchFamily="18" charset="0"/>
                </a:rPr>
                <a:t> </a:t>
              </a:r>
              <a:r>
                <a:rPr lang="zh-CN" sz="2000" b="1">
                  <a:solidFill>
                    <a:srgbClr val="000099"/>
                  </a:solidFill>
                  <a:effectLst>
                    <a:outerShdw blurRad="38100" dist="38100" dir="2700000" algn="tl">
                      <a:srgbClr val="C0C0C0"/>
                    </a:outerShdw>
                  </a:effectLst>
                  <a:latin typeface="Times New Roman" panose="02020603050405020304" pitchFamily="18" charset="0"/>
                </a:rPr>
                <a:t>常数</a:t>
              </a:r>
              <a:endParaRPr lang="zh-CN" sz="2000" b="1">
                <a:solidFill>
                  <a:srgbClr val="000099"/>
                </a:solidFill>
                <a:effectLst>
                  <a:outerShdw blurRad="38100" dist="38100" dir="2700000" algn="tl">
                    <a:srgbClr val="C0C0C0"/>
                  </a:outerShdw>
                </a:effectLst>
                <a:latin typeface="Times New Roman" panose="02020603050405020304" pitchFamily="18" charset="0"/>
              </a:endParaRPr>
            </a:p>
          </p:txBody>
        </p:sp>
      </p:grpSp>
      <p:sp>
        <p:nvSpPr>
          <p:cNvPr id="58375" name="未知"/>
          <p:cNvSpPr/>
          <p:nvPr/>
        </p:nvSpPr>
        <p:spPr bwMode="auto">
          <a:xfrm>
            <a:off x="5732463" y="1817688"/>
            <a:ext cx="1490662" cy="2674937"/>
          </a:xfrm>
          <a:custGeom>
            <a:avLst/>
            <a:gdLst>
              <a:gd name="T0" fmla="*/ 0 w 984"/>
              <a:gd name="T1" fmla="*/ 2088 h 2104"/>
              <a:gd name="T2" fmla="*/ 336 w 984"/>
              <a:gd name="T3" fmla="*/ 2040 h 2104"/>
              <a:gd name="T4" fmla="*/ 528 w 984"/>
              <a:gd name="T5" fmla="*/ 1704 h 2104"/>
              <a:gd name="T6" fmla="*/ 912 w 984"/>
              <a:gd name="T7" fmla="*/ 264 h 2104"/>
              <a:gd name="T8" fmla="*/ 960 w 984"/>
              <a:gd name="T9" fmla="*/ 120 h 2104"/>
              <a:gd name="T10" fmla="*/ 0 60000 65536"/>
              <a:gd name="T11" fmla="*/ 0 60000 65536"/>
              <a:gd name="T12" fmla="*/ 0 60000 65536"/>
              <a:gd name="T13" fmla="*/ 0 60000 65536"/>
              <a:gd name="T14" fmla="*/ 0 60000 65536"/>
              <a:gd name="T15" fmla="*/ 0 w 984"/>
              <a:gd name="T16" fmla="*/ 0 h 2104"/>
              <a:gd name="T17" fmla="*/ 984 w 984"/>
              <a:gd name="T18" fmla="*/ 2104 h 2104"/>
            </a:gdLst>
            <a:ahLst/>
            <a:cxnLst>
              <a:cxn ang="T10">
                <a:pos x="T0" y="T1"/>
              </a:cxn>
              <a:cxn ang="T11">
                <a:pos x="T2" y="T3"/>
              </a:cxn>
              <a:cxn ang="T12">
                <a:pos x="T4" y="T5"/>
              </a:cxn>
              <a:cxn ang="T13">
                <a:pos x="T6" y="T7"/>
              </a:cxn>
              <a:cxn ang="T14">
                <a:pos x="T8" y="T9"/>
              </a:cxn>
            </a:cxnLst>
            <a:rect l="T15" t="T16" r="T17" b="T18"/>
            <a:pathLst>
              <a:path w="984" h="2104">
                <a:moveTo>
                  <a:pt x="0" y="2088"/>
                </a:moveTo>
                <a:cubicBezTo>
                  <a:pt x="124" y="2096"/>
                  <a:pt x="248" y="2104"/>
                  <a:pt x="336" y="2040"/>
                </a:cubicBezTo>
                <a:cubicBezTo>
                  <a:pt x="424" y="1976"/>
                  <a:pt x="432" y="2000"/>
                  <a:pt x="528" y="1704"/>
                </a:cubicBezTo>
                <a:cubicBezTo>
                  <a:pt x="624" y="1408"/>
                  <a:pt x="840" y="528"/>
                  <a:pt x="912" y="264"/>
                </a:cubicBezTo>
                <a:cubicBezTo>
                  <a:pt x="984" y="0"/>
                  <a:pt x="972" y="60"/>
                  <a:pt x="960" y="120"/>
                </a:cubicBezTo>
              </a:path>
            </a:pathLst>
          </a:custGeom>
          <a:noFill/>
          <a:ln w="28575" cmpd="sng">
            <a:solidFill>
              <a:srgbClr val="3366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8376" name="未知"/>
          <p:cNvSpPr/>
          <p:nvPr/>
        </p:nvSpPr>
        <p:spPr bwMode="auto">
          <a:xfrm>
            <a:off x="6073775" y="1841500"/>
            <a:ext cx="1622425" cy="2651125"/>
          </a:xfrm>
          <a:custGeom>
            <a:avLst/>
            <a:gdLst>
              <a:gd name="T0" fmla="*/ 0 w 984"/>
              <a:gd name="T1" fmla="*/ 2088 h 2104"/>
              <a:gd name="T2" fmla="*/ 336 w 984"/>
              <a:gd name="T3" fmla="*/ 2040 h 2104"/>
              <a:gd name="T4" fmla="*/ 528 w 984"/>
              <a:gd name="T5" fmla="*/ 1704 h 2104"/>
              <a:gd name="T6" fmla="*/ 912 w 984"/>
              <a:gd name="T7" fmla="*/ 264 h 2104"/>
              <a:gd name="T8" fmla="*/ 960 w 984"/>
              <a:gd name="T9" fmla="*/ 120 h 2104"/>
              <a:gd name="T10" fmla="*/ 0 60000 65536"/>
              <a:gd name="T11" fmla="*/ 0 60000 65536"/>
              <a:gd name="T12" fmla="*/ 0 60000 65536"/>
              <a:gd name="T13" fmla="*/ 0 60000 65536"/>
              <a:gd name="T14" fmla="*/ 0 60000 65536"/>
              <a:gd name="T15" fmla="*/ 0 w 984"/>
              <a:gd name="T16" fmla="*/ 0 h 2104"/>
              <a:gd name="T17" fmla="*/ 984 w 984"/>
              <a:gd name="T18" fmla="*/ 2104 h 2104"/>
            </a:gdLst>
            <a:ahLst/>
            <a:cxnLst>
              <a:cxn ang="T10">
                <a:pos x="T0" y="T1"/>
              </a:cxn>
              <a:cxn ang="T11">
                <a:pos x="T2" y="T3"/>
              </a:cxn>
              <a:cxn ang="T12">
                <a:pos x="T4" y="T5"/>
              </a:cxn>
              <a:cxn ang="T13">
                <a:pos x="T6" y="T7"/>
              </a:cxn>
              <a:cxn ang="T14">
                <a:pos x="T8" y="T9"/>
              </a:cxn>
            </a:cxnLst>
            <a:rect l="T15" t="T16" r="T17" b="T18"/>
            <a:pathLst>
              <a:path w="984" h="2104">
                <a:moveTo>
                  <a:pt x="0" y="2088"/>
                </a:moveTo>
                <a:cubicBezTo>
                  <a:pt x="124" y="2096"/>
                  <a:pt x="248" y="2104"/>
                  <a:pt x="336" y="2040"/>
                </a:cubicBezTo>
                <a:cubicBezTo>
                  <a:pt x="424" y="1976"/>
                  <a:pt x="432" y="2000"/>
                  <a:pt x="528" y="1704"/>
                </a:cubicBezTo>
                <a:cubicBezTo>
                  <a:pt x="624" y="1408"/>
                  <a:pt x="840" y="528"/>
                  <a:pt x="912" y="264"/>
                </a:cubicBezTo>
                <a:cubicBezTo>
                  <a:pt x="984" y="0"/>
                  <a:pt x="972" y="60"/>
                  <a:pt x="960" y="120"/>
                </a:cubicBezTo>
              </a:path>
            </a:pathLst>
          </a:custGeom>
          <a:noFill/>
          <a:ln w="28575" cmpd="sng">
            <a:solidFill>
              <a:srgbClr val="3366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8377" name="Text Box 9"/>
          <p:cNvSpPr txBox="1">
            <a:spLocks noChangeArrowheads="1"/>
          </p:cNvSpPr>
          <p:nvPr/>
        </p:nvSpPr>
        <p:spPr bwMode="auto">
          <a:xfrm>
            <a:off x="5972175" y="1487488"/>
            <a:ext cx="1341438" cy="457200"/>
          </a:xfrm>
          <a:prstGeom prst="rect">
            <a:avLst/>
          </a:prstGeom>
          <a:noFill/>
          <a:ln w="9525">
            <a:noFill/>
            <a:miter lim="800000"/>
          </a:ln>
          <a:effectLst/>
        </p:spPr>
        <p:txBody>
          <a:bodyPr>
            <a:spAutoFit/>
          </a:bodyPr>
          <a:lstStyle/>
          <a:p>
            <a:pPr>
              <a:spcBef>
                <a:spcPct val="50000"/>
              </a:spcBef>
              <a:defRPr/>
            </a:pPr>
            <a:r>
              <a:rPr lang="zh-CN" altLang="zh-CN" sz="2400" b="1" i="1">
                <a:solidFill>
                  <a:srgbClr val="FF0000"/>
                </a:solidFill>
                <a:effectLst>
                  <a:outerShdw blurRad="38100" dist="38100" dir="2700000" algn="tl">
                    <a:srgbClr val="C0C0C0"/>
                  </a:outerShdw>
                </a:effectLst>
                <a:latin typeface="Times New Roman" panose="02020603050405020304" pitchFamily="18" charset="0"/>
              </a:rPr>
              <a:t>U</a:t>
            </a:r>
            <a:r>
              <a:rPr lang="zh-CN" altLang="zh-CN" sz="2400" b="1" baseline="-25000">
                <a:solidFill>
                  <a:srgbClr val="FF0000"/>
                </a:solidFill>
                <a:effectLst>
                  <a:outerShdw blurRad="38100" dist="38100" dir="2700000" algn="tl">
                    <a:srgbClr val="C0C0C0"/>
                  </a:outerShdw>
                </a:effectLst>
                <a:latin typeface="Times New Roman" panose="02020603050405020304" pitchFamily="18" charset="0"/>
              </a:rPr>
              <a:t>CE</a:t>
            </a:r>
            <a:r>
              <a:rPr lang="zh-CN" altLang="zh-CN" sz="2400" b="1">
                <a:solidFill>
                  <a:srgbClr val="FF0000"/>
                </a:solidFill>
                <a:effectLst>
                  <a:outerShdw blurRad="38100" dist="38100" dir="2700000" algn="tl">
                    <a:srgbClr val="C0C0C0"/>
                  </a:outerShdw>
                </a:effectLst>
                <a:latin typeface="Times New Roman" panose="02020603050405020304" pitchFamily="18" charset="0"/>
              </a:rPr>
              <a:t>=0V</a:t>
            </a:r>
            <a:endParaRPr lang="zh-CN" altLang="zh-CN" sz="2400" b="1">
              <a:solidFill>
                <a:srgbClr val="FF0000"/>
              </a:solidFill>
              <a:effectLst>
                <a:outerShdw blurRad="38100" dist="38100" dir="2700000" algn="tl">
                  <a:srgbClr val="C0C0C0"/>
                </a:outerShdw>
              </a:effectLst>
              <a:latin typeface="Times New Roman" panose="02020603050405020304" pitchFamily="18" charset="0"/>
            </a:endParaRPr>
          </a:p>
        </p:txBody>
      </p:sp>
      <p:sp>
        <p:nvSpPr>
          <p:cNvPr id="58378" name="Text Box 10"/>
          <p:cNvSpPr txBox="1">
            <a:spLocks noChangeArrowheads="1"/>
          </p:cNvSpPr>
          <p:nvPr/>
        </p:nvSpPr>
        <p:spPr bwMode="auto">
          <a:xfrm>
            <a:off x="7489825" y="1449388"/>
            <a:ext cx="1341438" cy="457200"/>
          </a:xfrm>
          <a:prstGeom prst="rect">
            <a:avLst/>
          </a:prstGeom>
          <a:noFill/>
          <a:ln w="9525">
            <a:noFill/>
            <a:miter lim="800000"/>
          </a:ln>
          <a:effectLst/>
        </p:spPr>
        <p:txBody>
          <a:bodyPr>
            <a:spAutoFit/>
          </a:bodyPr>
          <a:lstStyle/>
          <a:p>
            <a:pPr>
              <a:spcBef>
                <a:spcPct val="50000"/>
              </a:spcBef>
              <a:defRPr/>
            </a:pPr>
            <a:r>
              <a:rPr lang="zh-CN" altLang="zh-CN" sz="2400" b="1" i="1">
                <a:solidFill>
                  <a:srgbClr val="FF0000"/>
                </a:solidFill>
                <a:effectLst>
                  <a:outerShdw blurRad="38100" dist="38100" dir="2700000" algn="tl">
                    <a:srgbClr val="C0C0C0"/>
                  </a:outerShdw>
                </a:effectLst>
                <a:latin typeface="Times New Roman" panose="02020603050405020304" pitchFamily="18" charset="0"/>
              </a:rPr>
              <a:t>U</a:t>
            </a:r>
            <a:r>
              <a:rPr lang="zh-CN" altLang="zh-CN" sz="2400" b="1" baseline="-25000">
                <a:solidFill>
                  <a:srgbClr val="FF0000"/>
                </a:solidFill>
                <a:effectLst>
                  <a:outerShdw blurRad="38100" dist="38100" dir="2700000" algn="tl">
                    <a:srgbClr val="C0C0C0"/>
                  </a:outerShdw>
                </a:effectLst>
                <a:latin typeface="Times New Roman" panose="02020603050405020304" pitchFamily="18" charset="0"/>
              </a:rPr>
              <a:t>CE</a:t>
            </a:r>
            <a:r>
              <a:rPr lang="zh-CN" altLang="zh-CN" sz="2400" b="1">
                <a:solidFill>
                  <a:srgbClr val="FF0000"/>
                </a:solidFill>
                <a:effectLst>
                  <a:outerShdw blurRad="38100" dist="38100" dir="2700000" algn="tl">
                    <a:srgbClr val="C0C0C0"/>
                  </a:outerShdw>
                </a:effectLst>
                <a:latin typeface="Times New Roman" panose="02020603050405020304" pitchFamily="18" charset="0"/>
              </a:rPr>
              <a:t>=2V</a:t>
            </a:r>
            <a:endParaRPr lang="zh-CN" altLang="zh-CN" sz="2400" b="1">
              <a:solidFill>
                <a:srgbClr val="FF0000"/>
              </a:solidFill>
              <a:effectLst>
                <a:outerShdw blurRad="38100" dist="38100" dir="2700000" algn="tl">
                  <a:srgbClr val="C0C0C0"/>
                </a:outerShdw>
              </a:effectLst>
              <a:latin typeface="Times New Roman" panose="02020603050405020304" pitchFamily="18" charset="0"/>
            </a:endParaRPr>
          </a:p>
        </p:txBody>
      </p:sp>
      <p:sp>
        <p:nvSpPr>
          <p:cNvPr id="58379" name="Text Box 11"/>
          <p:cNvSpPr txBox="1">
            <a:spLocks noChangeArrowheads="1"/>
          </p:cNvSpPr>
          <p:nvPr/>
        </p:nvSpPr>
        <p:spPr bwMode="auto">
          <a:xfrm>
            <a:off x="601663" y="5322888"/>
            <a:ext cx="8102600" cy="1160462"/>
          </a:xfrm>
          <a:prstGeom prst="rect">
            <a:avLst/>
          </a:prstGeom>
          <a:noFill/>
          <a:ln w="9525">
            <a:noFill/>
            <a:miter lim="800000"/>
          </a:ln>
          <a:effectLst/>
        </p:spPr>
        <p:txBody>
          <a:bodyPr>
            <a:spAutoFit/>
          </a:bodyPr>
          <a:lstStyle/>
          <a:p>
            <a:pPr>
              <a:spcBef>
                <a:spcPct val="50000"/>
              </a:spcBef>
              <a:defRPr/>
            </a:pPr>
            <a:r>
              <a:rPr lang="zh-CN" sz="2800" b="1">
                <a:solidFill>
                  <a:srgbClr val="006600"/>
                </a:solidFill>
                <a:effectLst>
                  <a:outerShdw blurRad="38100" dist="38100" dir="2700000" algn="tl">
                    <a:srgbClr val="C0C0C0"/>
                  </a:outerShdw>
                </a:effectLst>
                <a:latin typeface="Times New Roman" panose="02020603050405020304" pitchFamily="18" charset="0"/>
              </a:rPr>
              <a:t>当</a:t>
            </a:r>
            <a:r>
              <a:rPr lang="zh-CN" altLang="zh-CN" sz="2800" b="1" i="1">
                <a:solidFill>
                  <a:srgbClr val="CC0000"/>
                </a:solidFill>
                <a:effectLst>
                  <a:outerShdw blurRad="38100" dist="38100" dir="2700000" algn="tl">
                    <a:srgbClr val="C0C0C0"/>
                  </a:outerShdw>
                </a:effectLst>
                <a:latin typeface="Times New Roman" panose="02020603050405020304" pitchFamily="18" charset="0"/>
              </a:rPr>
              <a:t>U</a:t>
            </a:r>
            <a:r>
              <a:rPr lang="zh-CN" altLang="zh-CN" sz="2800" b="1" baseline="-25000">
                <a:solidFill>
                  <a:srgbClr val="CC0000"/>
                </a:solidFill>
                <a:effectLst>
                  <a:outerShdw blurRad="38100" dist="38100" dir="2700000" algn="tl">
                    <a:srgbClr val="C0C0C0"/>
                  </a:outerShdw>
                </a:effectLst>
                <a:latin typeface="Times New Roman" panose="02020603050405020304" pitchFamily="18" charset="0"/>
              </a:rPr>
              <a:t>CE</a:t>
            </a:r>
            <a:r>
              <a:rPr lang="zh-CN" sz="2800" b="1">
                <a:solidFill>
                  <a:srgbClr val="006600"/>
                </a:solidFill>
                <a:effectLst>
                  <a:outerShdw blurRad="38100" dist="38100" dir="2700000" algn="tl">
                    <a:srgbClr val="C0C0C0"/>
                  </a:outerShdw>
                </a:effectLst>
                <a:latin typeface="Times New Roman" panose="02020603050405020304" pitchFamily="18" charset="0"/>
              </a:rPr>
              <a:t>大于某一数值后，各条输入特性十分密集，</a:t>
            </a:r>
            <a:endParaRPr lang="zh-CN" sz="2800" b="1">
              <a:solidFill>
                <a:srgbClr val="006600"/>
              </a:solidFill>
              <a:effectLst>
                <a:outerShdw blurRad="38100" dist="38100" dir="2700000" algn="tl">
                  <a:srgbClr val="C0C0C0"/>
                </a:outerShdw>
              </a:effectLst>
              <a:latin typeface="Times New Roman" panose="02020603050405020304" pitchFamily="18" charset="0"/>
            </a:endParaRPr>
          </a:p>
          <a:p>
            <a:pPr>
              <a:spcBef>
                <a:spcPct val="50000"/>
              </a:spcBef>
              <a:defRPr/>
            </a:pPr>
            <a:r>
              <a:rPr lang="zh-CN" sz="2800" b="1">
                <a:solidFill>
                  <a:srgbClr val="006600"/>
                </a:solidFill>
                <a:effectLst>
                  <a:outerShdw blurRad="38100" dist="38100" dir="2700000" algn="tl">
                    <a:srgbClr val="C0C0C0"/>
                  </a:outerShdw>
                </a:effectLst>
                <a:latin typeface="Times New Roman" panose="02020603050405020304" pitchFamily="18" charset="0"/>
              </a:rPr>
              <a:t>通常用</a:t>
            </a:r>
            <a:r>
              <a:rPr lang="zh-CN" altLang="zh-CN" sz="2800" b="1" i="1">
                <a:solidFill>
                  <a:srgbClr val="CC0000"/>
                </a:solidFill>
                <a:effectLst>
                  <a:outerShdw blurRad="38100" dist="38100" dir="2700000" algn="tl">
                    <a:srgbClr val="C0C0C0"/>
                  </a:outerShdw>
                </a:effectLst>
                <a:latin typeface="Times New Roman" panose="02020603050405020304" pitchFamily="18" charset="0"/>
              </a:rPr>
              <a:t>U</a:t>
            </a:r>
            <a:r>
              <a:rPr lang="zh-CN" altLang="zh-CN" sz="2800" b="1" baseline="-25000">
                <a:solidFill>
                  <a:srgbClr val="CC0000"/>
                </a:solidFill>
                <a:effectLst>
                  <a:outerShdw blurRad="38100" dist="38100" dir="2700000" algn="tl">
                    <a:srgbClr val="C0C0C0"/>
                  </a:outerShdw>
                </a:effectLst>
                <a:latin typeface="Times New Roman" panose="02020603050405020304" pitchFamily="18" charset="0"/>
              </a:rPr>
              <a:t>CE</a:t>
            </a:r>
            <a:r>
              <a:rPr lang="zh-CN" altLang="zh-CN" sz="2800" b="1">
                <a:solidFill>
                  <a:srgbClr val="006600"/>
                </a:solidFill>
                <a:effectLst>
                  <a:outerShdw blurRad="38100" dist="38100" dir="2700000" algn="tl">
                    <a:srgbClr val="C0C0C0"/>
                  </a:outerShdw>
                </a:effectLst>
                <a:latin typeface="Times New Roman" panose="02020603050405020304" pitchFamily="18" charset="0"/>
              </a:rPr>
              <a:t> </a:t>
            </a:r>
            <a:r>
              <a:rPr lang="zh-CN" altLang="zh-CN" sz="2800" b="1">
                <a:solidFill>
                  <a:srgbClr val="CC0000"/>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&gt;</a:t>
            </a:r>
            <a:r>
              <a:rPr lang="zh-CN" altLang="zh-CN" sz="2800" b="1">
                <a:solidFill>
                  <a:srgbClr val="CC0000"/>
                </a:solidFill>
                <a:effectLst>
                  <a:outerShdw blurRad="38100" dist="38100" dir="2700000" algn="tl">
                    <a:srgbClr val="C0C0C0"/>
                  </a:outerShdw>
                </a:effectLst>
                <a:latin typeface="Times New Roman" panose="02020603050405020304" pitchFamily="18" charset="0"/>
              </a:rPr>
              <a:t>1</a:t>
            </a:r>
            <a:r>
              <a:rPr lang="zh-CN" altLang="zh-CN" sz="2800" b="1">
                <a:solidFill>
                  <a:srgbClr val="006600"/>
                </a:solidFill>
                <a:effectLst>
                  <a:outerShdw blurRad="38100" dist="38100" dir="2700000" algn="tl">
                    <a:srgbClr val="C0C0C0"/>
                  </a:outerShdw>
                </a:effectLst>
                <a:latin typeface="Times New Roman" panose="02020603050405020304" pitchFamily="18" charset="0"/>
              </a:rPr>
              <a:t> </a:t>
            </a:r>
            <a:r>
              <a:rPr lang="zh-CN" sz="2800" b="1">
                <a:solidFill>
                  <a:srgbClr val="006600"/>
                </a:solidFill>
                <a:effectLst>
                  <a:outerShdw blurRad="38100" dist="38100" dir="2700000" algn="tl">
                    <a:srgbClr val="C0C0C0"/>
                  </a:outerShdw>
                </a:effectLst>
                <a:latin typeface="Times New Roman" panose="02020603050405020304" pitchFamily="18" charset="0"/>
              </a:rPr>
              <a:t>时的一条输入特性来代表。</a:t>
            </a:r>
            <a:endParaRPr lang="zh-CN" sz="2800" b="1">
              <a:solidFill>
                <a:srgbClr val="006600"/>
              </a:solidFill>
              <a:effectLst>
                <a:outerShdw blurRad="38100" dist="38100" dir="2700000" algn="tl">
                  <a:srgbClr val="C0C0C0"/>
                </a:outerShdw>
              </a:effectLst>
              <a:latin typeface="Times New Roman" panose="02020603050405020304" pitchFamily="18" charset="0"/>
            </a:endParaRPr>
          </a:p>
        </p:txBody>
      </p:sp>
      <p:grpSp>
        <p:nvGrpSpPr>
          <p:cNvPr id="3" name="Group 12"/>
          <p:cNvGrpSpPr/>
          <p:nvPr/>
        </p:nvGrpSpPr>
        <p:grpSpPr bwMode="auto">
          <a:xfrm>
            <a:off x="4846638" y="1816100"/>
            <a:ext cx="4014787" cy="3392488"/>
            <a:chOff x="0" y="0"/>
            <a:chExt cx="2529" cy="2137"/>
          </a:xfrm>
        </p:grpSpPr>
        <p:grpSp>
          <p:nvGrpSpPr>
            <p:cNvPr id="57386" name="Group 13"/>
            <p:cNvGrpSpPr/>
            <p:nvPr/>
          </p:nvGrpSpPr>
          <p:grpSpPr bwMode="auto">
            <a:xfrm>
              <a:off x="0" y="0"/>
              <a:ext cx="2529" cy="1972"/>
              <a:chOff x="0" y="0"/>
              <a:chExt cx="2529" cy="1972"/>
            </a:xfrm>
          </p:grpSpPr>
          <p:sp>
            <p:nvSpPr>
              <p:cNvPr id="57388" name="Line 14"/>
              <p:cNvSpPr>
                <a:spLocks noChangeShapeType="1"/>
              </p:cNvSpPr>
              <p:nvPr/>
            </p:nvSpPr>
            <p:spPr bwMode="auto">
              <a:xfrm>
                <a:off x="559" y="1676"/>
                <a:ext cx="1623" cy="8"/>
              </a:xfrm>
              <a:prstGeom prst="line">
                <a:avLst/>
              </a:prstGeom>
              <a:noFill/>
              <a:ln w="28575">
                <a:solidFill>
                  <a:srgbClr val="0000FF"/>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7389" name="Line 15"/>
              <p:cNvSpPr>
                <a:spLocks noChangeShapeType="1"/>
              </p:cNvSpPr>
              <p:nvPr/>
            </p:nvSpPr>
            <p:spPr bwMode="auto">
              <a:xfrm flipV="1">
                <a:off x="553" y="93"/>
                <a:ext cx="1" cy="1614"/>
              </a:xfrm>
              <a:prstGeom prst="line">
                <a:avLst/>
              </a:prstGeom>
              <a:noFill/>
              <a:ln w="28575">
                <a:solidFill>
                  <a:srgbClr val="0000FF"/>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8384" name="Text Box 16"/>
              <p:cNvSpPr txBox="1">
                <a:spLocks noChangeArrowheads="1"/>
              </p:cNvSpPr>
              <p:nvPr/>
            </p:nvSpPr>
            <p:spPr bwMode="auto">
              <a:xfrm>
                <a:off x="1902" y="1684"/>
                <a:ext cx="627" cy="288"/>
              </a:xfrm>
              <a:prstGeom prst="rect">
                <a:avLst/>
              </a:prstGeom>
              <a:noFill/>
              <a:ln w="9525">
                <a:noFill/>
                <a:miter lim="800000"/>
              </a:ln>
              <a:effectLst/>
            </p:spPr>
            <p:txBody>
              <a:bodyPr>
                <a:spAutoFit/>
              </a:bodyPr>
              <a:lstStyle/>
              <a:p>
                <a:pPr>
                  <a:spcBef>
                    <a:spcPct val="50000"/>
                  </a:spcBef>
                  <a:defRPr/>
                </a:pPr>
                <a:r>
                  <a:rPr lang="zh-CN" altLang="zh-CN" sz="2400" b="1" i="1">
                    <a:solidFill>
                      <a:srgbClr val="FF0000"/>
                    </a:solidFill>
                    <a:effectLst>
                      <a:outerShdw blurRad="38100" dist="38100" dir="2700000" algn="tl">
                        <a:srgbClr val="C0C0C0"/>
                      </a:outerShdw>
                    </a:effectLst>
                    <a:latin typeface="Times New Roman" panose="02020603050405020304" pitchFamily="18" charset="0"/>
                  </a:rPr>
                  <a:t>U</a:t>
                </a:r>
                <a:r>
                  <a:rPr lang="zh-CN" altLang="zh-CN" sz="2400" b="1" baseline="-25000">
                    <a:solidFill>
                      <a:srgbClr val="FF0000"/>
                    </a:solidFill>
                    <a:effectLst>
                      <a:outerShdw blurRad="38100" dist="38100" dir="2700000" algn="tl">
                        <a:srgbClr val="C0C0C0"/>
                      </a:outerShdw>
                    </a:effectLst>
                    <a:latin typeface="Times New Roman" panose="02020603050405020304" pitchFamily="18" charset="0"/>
                  </a:rPr>
                  <a:t>BE</a:t>
                </a:r>
                <a:r>
                  <a:rPr lang="zh-CN" altLang="zh-CN" sz="2000" b="1">
                    <a:solidFill>
                      <a:srgbClr val="FF0000"/>
                    </a:solidFill>
                    <a:effectLst>
                      <a:outerShdw blurRad="38100" dist="38100" dir="2700000" algn="tl">
                        <a:srgbClr val="C0C0C0"/>
                      </a:outerShdw>
                    </a:effectLst>
                    <a:latin typeface="Times New Roman" panose="02020603050405020304" pitchFamily="18" charset="0"/>
                  </a:rPr>
                  <a:t>/V</a:t>
                </a:r>
                <a:endParaRPr lang="zh-CN" altLang="zh-CN" sz="2000" b="1">
                  <a:solidFill>
                    <a:srgbClr val="FF0000"/>
                  </a:solidFill>
                  <a:effectLst>
                    <a:outerShdw blurRad="38100" dist="38100" dir="2700000" algn="tl">
                      <a:srgbClr val="C0C0C0"/>
                    </a:outerShdw>
                  </a:effectLst>
                  <a:latin typeface="Times New Roman" panose="02020603050405020304" pitchFamily="18" charset="0"/>
                </a:endParaRPr>
              </a:p>
            </p:txBody>
          </p:sp>
          <p:sp>
            <p:nvSpPr>
              <p:cNvPr id="58385" name="Text Box 17"/>
              <p:cNvSpPr txBox="1">
                <a:spLocks noChangeArrowheads="1"/>
              </p:cNvSpPr>
              <p:nvPr/>
            </p:nvSpPr>
            <p:spPr bwMode="auto">
              <a:xfrm>
                <a:off x="0" y="0"/>
                <a:ext cx="592" cy="288"/>
              </a:xfrm>
              <a:prstGeom prst="rect">
                <a:avLst/>
              </a:prstGeom>
              <a:noFill/>
              <a:ln w="9525">
                <a:noFill/>
                <a:miter lim="800000"/>
              </a:ln>
              <a:effectLst/>
            </p:spPr>
            <p:txBody>
              <a:bodyPr>
                <a:spAutoFit/>
              </a:bodyPr>
              <a:lstStyle/>
              <a:p>
                <a:pPr>
                  <a:spcBef>
                    <a:spcPct val="50000"/>
                  </a:spcBef>
                  <a:defRPr/>
                </a:pPr>
                <a:r>
                  <a:rPr lang="zh-CN" altLang="zh-CN" sz="2400" b="1" i="1">
                    <a:solidFill>
                      <a:srgbClr val="FF0000"/>
                    </a:solidFill>
                    <a:effectLst>
                      <a:outerShdw blurRad="38100" dist="38100" dir="2700000" algn="tl">
                        <a:srgbClr val="C0C0C0"/>
                      </a:outerShdw>
                    </a:effectLst>
                    <a:latin typeface="Times New Roman" panose="02020603050405020304" pitchFamily="18" charset="0"/>
                  </a:rPr>
                  <a:t>i</a:t>
                </a:r>
                <a:r>
                  <a:rPr lang="zh-CN" altLang="zh-CN" sz="2400" b="1" baseline="-25000">
                    <a:solidFill>
                      <a:srgbClr val="FF0000"/>
                    </a:solidFill>
                    <a:effectLst>
                      <a:outerShdw blurRad="38100" dist="38100" dir="2700000" algn="tl">
                        <a:srgbClr val="C0C0C0"/>
                      </a:outerShdw>
                    </a:effectLst>
                    <a:latin typeface="Times New Roman" panose="02020603050405020304" pitchFamily="18" charset="0"/>
                  </a:rPr>
                  <a:t>B</a:t>
                </a:r>
                <a:r>
                  <a:rPr lang="zh-CN" altLang="zh-CN" sz="2000" b="1">
                    <a:solidFill>
                      <a:srgbClr val="FF0000"/>
                    </a:solidFill>
                    <a:effectLst>
                      <a:outerShdw blurRad="38100" dist="38100" dir="2700000" algn="tl">
                        <a:srgbClr val="C0C0C0"/>
                      </a:outerShdw>
                    </a:effectLst>
                    <a:latin typeface="Times New Roman" panose="02020603050405020304" pitchFamily="18" charset="0"/>
                  </a:rPr>
                  <a:t>/</a:t>
                </a:r>
                <a:r>
                  <a:rPr lang="zh-CN" altLang="zh-CN" sz="2000" b="1">
                    <a:solidFill>
                      <a:srgbClr val="FF0000"/>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μ</a:t>
                </a:r>
                <a:r>
                  <a:rPr lang="zh-CN" altLang="zh-CN" sz="2000" b="1">
                    <a:solidFill>
                      <a:srgbClr val="FF0000"/>
                    </a:solidFill>
                    <a:effectLst>
                      <a:outerShdw blurRad="38100" dist="38100" dir="2700000" algn="tl">
                        <a:srgbClr val="C0C0C0"/>
                      </a:outerShdw>
                    </a:effectLst>
                    <a:latin typeface="Times New Roman" panose="02020603050405020304" pitchFamily="18" charset="0"/>
                  </a:rPr>
                  <a:t>A</a:t>
                </a:r>
                <a:endParaRPr lang="zh-CN" altLang="zh-CN" sz="2000" b="1">
                  <a:solidFill>
                    <a:srgbClr val="FF0000"/>
                  </a:solidFill>
                  <a:effectLst>
                    <a:outerShdw blurRad="38100" dist="38100" dir="2700000" algn="tl">
                      <a:srgbClr val="C0C0C0"/>
                    </a:outerShdw>
                  </a:effectLst>
                  <a:latin typeface="Times New Roman" panose="02020603050405020304" pitchFamily="18" charset="0"/>
                </a:endParaRPr>
              </a:p>
            </p:txBody>
          </p:sp>
          <p:sp>
            <p:nvSpPr>
              <p:cNvPr id="58386" name="Text Box 18"/>
              <p:cNvSpPr txBox="1">
                <a:spLocks noChangeArrowheads="1"/>
              </p:cNvSpPr>
              <p:nvPr/>
            </p:nvSpPr>
            <p:spPr bwMode="auto">
              <a:xfrm>
                <a:off x="292" y="1530"/>
                <a:ext cx="288" cy="288"/>
              </a:xfrm>
              <a:prstGeom prst="rect">
                <a:avLst/>
              </a:prstGeom>
              <a:noFill/>
              <a:ln w="9525">
                <a:noFill/>
                <a:miter lim="800000"/>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zh-CN" sz="2400" b="1" i="1">
                    <a:solidFill>
                      <a:srgbClr val="FF0000"/>
                    </a:solidFill>
                    <a:effectLst>
                      <a:outerShdw blurRad="38100" dist="38100" dir="2700000" algn="tl">
                        <a:srgbClr val="C0C0C0"/>
                      </a:outerShdw>
                    </a:effectLst>
                    <a:latin typeface="Times New Roman" panose="02020603050405020304" pitchFamily="18" charset="0"/>
                  </a:rPr>
                  <a:t>O</a:t>
                </a:r>
                <a:endParaRPr lang="zh-CN" altLang="zh-CN" sz="2400" b="1" i="1">
                  <a:solidFill>
                    <a:srgbClr val="FF0000"/>
                  </a:solidFill>
                  <a:effectLst>
                    <a:outerShdw blurRad="38100" dist="38100" dir="2700000" algn="tl">
                      <a:srgbClr val="C0C0C0"/>
                    </a:outerShdw>
                  </a:effectLst>
                  <a:latin typeface="Times New Roman" panose="02020603050405020304" pitchFamily="18" charset="0"/>
                </a:endParaRPr>
              </a:p>
            </p:txBody>
          </p:sp>
        </p:grpSp>
        <p:sp>
          <p:nvSpPr>
            <p:cNvPr id="58387" name="Text Box 19"/>
            <p:cNvSpPr txBox="1">
              <a:spLocks noChangeArrowheads="1"/>
            </p:cNvSpPr>
            <p:nvPr/>
          </p:nvSpPr>
          <p:spPr bwMode="auto">
            <a:xfrm>
              <a:off x="186" y="1887"/>
              <a:ext cx="1990" cy="250"/>
            </a:xfrm>
            <a:prstGeom prst="rect">
              <a:avLst/>
            </a:prstGeom>
            <a:noFill/>
            <a:ln w="9525">
              <a:noFill/>
              <a:miter lim="800000"/>
            </a:ln>
            <a:effectLst/>
          </p:spPr>
          <p:txBody>
            <a:bodyPr>
              <a:spAutoFit/>
            </a:bodyPr>
            <a:lstStyle/>
            <a:p>
              <a:pPr>
                <a:spcBef>
                  <a:spcPct val="50000"/>
                </a:spcBef>
                <a:defRPr/>
              </a:pPr>
              <a:r>
                <a:rPr lang="zh-CN" altLang="zh-CN" sz="2000" b="1">
                  <a:solidFill>
                    <a:srgbClr val="800000"/>
                  </a:solidFill>
                  <a:effectLst>
                    <a:outerShdw blurRad="38100" dist="38100" dir="2700000" algn="tl">
                      <a:srgbClr val="C0C0C0"/>
                    </a:outerShdw>
                  </a:effectLst>
                  <a:latin typeface="Times New Roman" panose="02020603050405020304" pitchFamily="18" charset="0"/>
                </a:rPr>
                <a:t>       </a:t>
              </a:r>
              <a:r>
                <a:rPr lang="zh-CN" sz="2000">
                  <a:solidFill>
                    <a:srgbClr val="800000"/>
                  </a:solidFill>
                  <a:latin typeface="Times New Roman" panose="02020603050405020304" pitchFamily="18" charset="0"/>
                  <a:ea typeface="隶书" panose="02010509060101010101" pitchFamily="49" charset="-122"/>
                </a:rPr>
                <a:t>三极管的输入特性</a:t>
              </a:r>
              <a:endParaRPr lang="zh-CN" sz="2000">
                <a:solidFill>
                  <a:srgbClr val="800000"/>
                </a:solidFill>
                <a:latin typeface="Times New Roman" panose="02020603050405020304" pitchFamily="18" charset="0"/>
                <a:ea typeface="隶书" panose="02010509060101010101" pitchFamily="49" charset="-122"/>
              </a:endParaRPr>
            </a:p>
          </p:txBody>
        </p:sp>
      </p:grpSp>
      <p:grpSp>
        <p:nvGrpSpPr>
          <p:cNvPr id="5" name="Group 20"/>
          <p:cNvGrpSpPr/>
          <p:nvPr/>
        </p:nvGrpSpPr>
        <p:grpSpPr bwMode="auto">
          <a:xfrm>
            <a:off x="0" y="2149475"/>
            <a:ext cx="4297363" cy="2717800"/>
            <a:chOff x="0" y="0"/>
            <a:chExt cx="2707" cy="1712"/>
          </a:xfrm>
        </p:grpSpPr>
        <p:sp>
          <p:nvSpPr>
            <p:cNvPr id="58389" name="Text Box 21"/>
            <p:cNvSpPr txBox="1">
              <a:spLocks noChangeArrowheads="1"/>
            </p:cNvSpPr>
            <p:nvPr/>
          </p:nvSpPr>
          <p:spPr bwMode="auto">
            <a:xfrm>
              <a:off x="1291" y="755"/>
              <a:ext cx="467" cy="288"/>
            </a:xfrm>
            <a:prstGeom prst="rect">
              <a:avLst/>
            </a:prstGeom>
            <a:noFill/>
            <a:ln w="9525">
              <a:noFill/>
              <a:miter lim="800000"/>
            </a:ln>
            <a:effectLst/>
          </p:spPr>
          <p:txBody>
            <a:bodyPr>
              <a:spAutoFit/>
            </a:bodyPr>
            <a:lstStyle/>
            <a:p>
              <a:pPr>
                <a:spcBef>
                  <a:spcPct val="50000"/>
                </a:spcBef>
                <a:defRPr/>
              </a:pPr>
              <a:r>
                <a:rPr lang="zh-CN" altLang="zh-CN" sz="2400" b="1" i="1">
                  <a:solidFill>
                    <a:srgbClr val="FF0000"/>
                  </a:solidFill>
                  <a:effectLst>
                    <a:outerShdw blurRad="38100" dist="38100" dir="2700000" algn="tl">
                      <a:srgbClr val="C0C0C0"/>
                    </a:outerShdw>
                  </a:effectLst>
                  <a:latin typeface="Times New Roman" panose="02020603050405020304" pitchFamily="18" charset="0"/>
                </a:rPr>
                <a:t>U</a:t>
              </a:r>
              <a:r>
                <a:rPr lang="zh-CN" altLang="zh-CN" sz="2400" b="1" baseline="-25000">
                  <a:solidFill>
                    <a:srgbClr val="FF0000"/>
                  </a:solidFill>
                  <a:effectLst>
                    <a:outerShdw blurRad="38100" dist="38100" dir="2700000" algn="tl">
                      <a:srgbClr val="C0C0C0"/>
                    </a:outerShdw>
                  </a:effectLst>
                  <a:latin typeface="Times New Roman" panose="02020603050405020304" pitchFamily="18" charset="0"/>
                </a:rPr>
                <a:t>BE</a:t>
              </a:r>
              <a:endParaRPr lang="zh-CN" altLang="zh-CN" sz="2400" b="1" baseline="-25000">
                <a:solidFill>
                  <a:srgbClr val="FF0000"/>
                </a:solidFill>
                <a:effectLst>
                  <a:outerShdw blurRad="38100" dist="38100" dir="2700000" algn="tl">
                    <a:srgbClr val="C0C0C0"/>
                  </a:outerShdw>
                </a:effectLst>
                <a:latin typeface="Times New Roman" panose="02020603050405020304" pitchFamily="18" charset="0"/>
              </a:endParaRPr>
            </a:p>
          </p:txBody>
        </p:sp>
        <p:sp>
          <p:nvSpPr>
            <p:cNvPr id="57358" name="Line 22"/>
            <p:cNvSpPr>
              <a:spLocks noChangeShapeType="1"/>
            </p:cNvSpPr>
            <p:nvPr/>
          </p:nvSpPr>
          <p:spPr bwMode="auto">
            <a:xfrm flipV="1">
              <a:off x="1203" y="386"/>
              <a:ext cx="368" cy="0"/>
            </a:xfrm>
            <a:prstGeom prst="line">
              <a:avLst/>
            </a:prstGeom>
            <a:noFill/>
            <a:ln w="38100">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7359" name="Text Box 23"/>
            <p:cNvSpPr txBox="1">
              <a:spLocks noChangeArrowheads="1"/>
            </p:cNvSpPr>
            <p:nvPr/>
          </p:nvSpPr>
          <p:spPr bwMode="auto">
            <a:xfrm>
              <a:off x="1187" y="18"/>
              <a:ext cx="512"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zh-CN" sz="3200" b="1" i="1">
                  <a:solidFill>
                    <a:srgbClr val="FF0000"/>
                  </a:solidFill>
                  <a:latin typeface="Times New Roman" panose="02020603050405020304" pitchFamily="18" charset="0"/>
                </a:rPr>
                <a:t>i</a:t>
              </a:r>
              <a:r>
                <a:rPr lang="zh-CN" altLang="zh-CN" sz="3200" b="1" baseline="-25000">
                  <a:solidFill>
                    <a:srgbClr val="FF0000"/>
                  </a:solidFill>
                  <a:latin typeface="Times New Roman" panose="02020603050405020304" pitchFamily="18" charset="0"/>
                </a:rPr>
                <a:t>b</a:t>
              </a:r>
              <a:endParaRPr lang="zh-CN" altLang="zh-CN" sz="3200" b="1" baseline="-25000">
                <a:solidFill>
                  <a:srgbClr val="FF0000"/>
                </a:solidFill>
                <a:latin typeface="Times New Roman" panose="02020603050405020304" pitchFamily="18" charset="0"/>
              </a:endParaRPr>
            </a:p>
          </p:txBody>
        </p:sp>
        <p:sp>
          <p:nvSpPr>
            <p:cNvPr id="58392" name="Text Box 24"/>
            <p:cNvSpPr txBox="1">
              <a:spLocks noChangeArrowheads="1"/>
            </p:cNvSpPr>
            <p:nvPr/>
          </p:nvSpPr>
          <p:spPr bwMode="auto">
            <a:xfrm>
              <a:off x="1339" y="375"/>
              <a:ext cx="253" cy="327"/>
            </a:xfrm>
            <a:prstGeom prst="rect">
              <a:avLst/>
            </a:prstGeom>
            <a:noFill/>
            <a:ln w="9525">
              <a:noFill/>
              <a:miter lim="800000"/>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zh-CN" sz="2800" b="1">
                  <a:solidFill>
                    <a:srgbClr val="FF0000"/>
                  </a:solidFill>
                  <a:effectLst>
                    <a:outerShdw blurRad="38100" dist="38100" dir="2700000" algn="tl">
                      <a:srgbClr val="C0C0C0"/>
                    </a:outerShdw>
                  </a:effectLst>
                  <a:latin typeface="Times New Roman" panose="02020603050405020304" pitchFamily="18" charset="0"/>
                </a:rPr>
                <a:t>+</a:t>
              </a:r>
              <a:endParaRPr lang="zh-CN" altLang="zh-CN" sz="2800" b="1">
                <a:solidFill>
                  <a:srgbClr val="FF0000"/>
                </a:solidFill>
                <a:effectLst>
                  <a:outerShdw blurRad="38100" dist="38100" dir="2700000" algn="tl">
                    <a:srgbClr val="C0C0C0"/>
                  </a:outerShdw>
                </a:effectLst>
                <a:latin typeface="Times New Roman" panose="02020603050405020304" pitchFamily="18" charset="0"/>
              </a:endParaRPr>
            </a:p>
          </p:txBody>
        </p:sp>
        <p:sp>
          <p:nvSpPr>
            <p:cNvPr id="58393" name="Text Box 25"/>
            <p:cNvSpPr txBox="1">
              <a:spLocks noChangeArrowheads="1"/>
            </p:cNvSpPr>
            <p:nvPr/>
          </p:nvSpPr>
          <p:spPr bwMode="auto">
            <a:xfrm>
              <a:off x="1358" y="1137"/>
              <a:ext cx="253" cy="327"/>
            </a:xfrm>
            <a:prstGeom prst="rect">
              <a:avLst/>
            </a:prstGeom>
            <a:noFill/>
            <a:ln w="9525">
              <a:noFill/>
              <a:miter lim="800000"/>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zh-CN" sz="2800" b="1">
                  <a:solidFill>
                    <a:srgbClr val="FF0000"/>
                  </a:solidFill>
                  <a:effectLst>
                    <a:outerShdw blurRad="38100" dist="38100" dir="2700000" algn="tl">
                      <a:srgbClr val="C0C0C0"/>
                    </a:outerShdw>
                  </a:effectLst>
                  <a:latin typeface="Times New Roman" panose="02020603050405020304" pitchFamily="18" charset="0"/>
                </a:rPr>
                <a:t>-</a:t>
              </a:r>
              <a:endParaRPr lang="zh-CN" altLang="zh-CN" sz="2800" b="1">
                <a:solidFill>
                  <a:srgbClr val="FF0000"/>
                </a:solidFill>
                <a:effectLst>
                  <a:outerShdw blurRad="38100" dist="38100" dir="2700000" algn="tl">
                    <a:srgbClr val="C0C0C0"/>
                  </a:outerShdw>
                </a:effectLst>
                <a:latin typeface="Times New Roman" panose="02020603050405020304" pitchFamily="18" charset="0"/>
              </a:endParaRPr>
            </a:p>
          </p:txBody>
        </p:sp>
        <p:sp>
          <p:nvSpPr>
            <p:cNvPr id="58394" name="Text Box 26"/>
            <p:cNvSpPr txBox="1">
              <a:spLocks noChangeArrowheads="1"/>
            </p:cNvSpPr>
            <p:nvPr/>
          </p:nvSpPr>
          <p:spPr bwMode="auto">
            <a:xfrm>
              <a:off x="1930" y="340"/>
              <a:ext cx="669" cy="288"/>
            </a:xfrm>
            <a:prstGeom prst="rect">
              <a:avLst/>
            </a:prstGeom>
            <a:noFill/>
            <a:ln w="9525">
              <a:noFill/>
              <a:miter lim="800000"/>
            </a:ln>
            <a:effectLst/>
          </p:spPr>
          <p:txBody>
            <a:bodyPr>
              <a:spAutoFit/>
            </a:bodyPr>
            <a:lstStyle/>
            <a:p>
              <a:pPr>
                <a:spcBef>
                  <a:spcPct val="50000"/>
                </a:spcBef>
                <a:defRPr/>
              </a:pPr>
              <a:r>
                <a:rPr lang="zh-CN" altLang="zh-CN" sz="2400" b="1" i="1">
                  <a:solidFill>
                    <a:srgbClr val="FF0000"/>
                  </a:solidFill>
                  <a:effectLst>
                    <a:outerShdw blurRad="38100" dist="38100" dir="2700000" algn="tl">
                      <a:srgbClr val="C0C0C0"/>
                    </a:outerShdw>
                  </a:effectLst>
                  <a:latin typeface="Times New Roman" panose="02020603050405020304" pitchFamily="18" charset="0"/>
                </a:rPr>
                <a:t>U</a:t>
              </a:r>
              <a:r>
                <a:rPr lang="zh-CN" altLang="zh-CN" sz="2400" b="1" baseline="-25000">
                  <a:solidFill>
                    <a:srgbClr val="FF0000"/>
                  </a:solidFill>
                  <a:effectLst>
                    <a:outerShdw blurRad="38100" dist="38100" dir="2700000" algn="tl">
                      <a:srgbClr val="C0C0C0"/>
                    </a:outerShdw>
                  </a:effectLst>
                  <a:latin typeface="Times New Roman" panose="02020603050405020304" pitchFamily="18" charset="0"/>
                </a:rPr>
                <a:t>CE</a:t>
              </a:r>
              <a:r>
                <a:rPr lang="zh-CN" altLang="zh-CN" sz="2400" b="1">
                  <a:solidFill>
                    <a:srgbClr val="FF0000"/>
                  </a:solidFill>
                  <a:effectLst>
                    <a:outerShdw blurRad="38100" dist="38100" dir="2700000" algn="tl">
                      <a:srgbClr val="C0C0C0"/>
                    </a:outerShdw>
                  </a:effectLst>
                  <a:latin typeface="Times New Roman" panose="02020603050405020304" pitchFamily="18" charset="0"/>
                </a:rPr>
                <a:t>=0</a:t>
              </a:r>
              <a:endParaRPr lang="zh-CN" altLang="zh-CN" sz="2400" b="1">
                <a:solidFill>
                  <a:srgbClr val="FF0000"/>
                </a:solidFill>
                <a:effectLst>
                  <a:outerShdw blurRad="38100" dist="38100" dir="2700000" algn="tl">
                    <a:srgbClr val="C0C0C0"/>
                  </a:outerShdw>
                </a:effectLst>
                <a:latin typeface="Times New Roman" panose="02020603050405020304" pitchFamily="18" charset="0"/>
              </a:endParaRPr>
            </a:p>
          </p:txBody>
        </p:sp>
        <p:sp>
          <p:nvSpPr>
            <p:cNvPr id="58395" name="Text Box 27"/>
            <p:cNvSpPr txBox="1">
              <a:spLocks noChangeArrowheads="1"/>
            </p:cNvSpPr>
            <p:nvPr/>
          </p:nvSpPr>
          <p:spPr bwMode="auto">
            <a:xfrm>
              <a:off x="0" y="760"/>
              <a:ext cx="462" cy="288"/>
            </a:xfrm>
            <a:prstGeom prst="rect">
              <a:avLst/>
            </a:prstGeom>
            <a:noFill/>
            <a:ln w="9525">
              <a:noFill/>
              <a:miter lim="800000"/>
            </a:ln>
            <a:effectLst/>
          </p:spPr>
          <p:txBody>
            <a:bodyPr>
              <a:spAutoFit/>
            </a:bodyPr>
            <a:lstStyle/>
            <a:p>
              <a:pPr>
                <a:spcBef>
                  <a:spcPct val="50000"/>
                </a:spcBef>
                <a:defRPr/>
              </a:pPr>
              <a:r>
                <a:rPr lang="zh-CN" altLang="zh-CN" sz="2400" b="1" i="1">
                  <a:solidFill>
                    <a:srgbClr val="FF0000"/>
                  </a:solidFill>
                  <a:effectLst>
                    <a:outerShdw blurRad="38100" dist="38100" dir="2700000" algn="tl">
                      <a:srgbClr val="C0C0C0"/>
                    </a:outerShdw>
                  </a:effectLst>
                  <a:latin typeface="Times New Roman" panose="02020603050405020304" pitchFamily="18" charset="0"/>
                </a:rPr>
                <a:t>V</a:t>
              </a:r>
              <a:r>
                <a:rPr lang="zh-CN" altLang="zh-CN" sz="2400" b="1" baseline="-25000">
                  <a:solidFill>
                    <a:srgbClr val="FF0000"/>
                  </a:solidFill>
                  <a:effectLst>
                    <a:outerShdw blurRad="38100" dist="38100" dir="2700000" algn="tl">
                      <a:srgbClr val="C0C0C0"/>
                    </a:outerShdw>
                  </a:effectLst>
                  <a:latin typeface="Times New Roman" panose="02020603050405020304" pitchFamily="18" charset="0"/>
                </a:rPr>
                <a:t>BB</a:t>
              </a:r>
              <a:endParaRPr lang="zh-CN" altLang="zh-CN" sz="2400" b="1" baseline="-25000">
                <a:solidFill>
                  <a:srgbClr val="FF0000"/>
                </a:solidFill>
                <a:effectLst>
                  <a:outerShdw blurRad="38100" dist="38100" dir="2700000" algn="tl">
                    <a:srgbClr val="C0C0C0"/>
                  </a:outerShdw>
                </a:effectLst>
                <a:latin typeface="Times New Roman" panose="02020603050405020304" pitchFamily="18" charset="0"/>
              </a:endParaRPr>
            </a:p>
          </p:txBody>
        </p:sp>
        <p:sp>
          <p:nvSpPr>
            <p:cNvPr id="58396" name="Text Box 28"/>
            <p:cNvSpPr txBox="1">
              <a:spLocks noChangeArrowheads="1"/>
            </p:cNvSpPr>
            <p:nvPr/>
          </p:nvSpPr>
          <p:spPr bwMode="auto">
            <a:xfrm>
              <a:off x="760" y="108"/>
              <a:ext cx="369" cy="288"/>
            </a:xfrm>
            <a:prstGeom prst="rect">
              <a:avLst/>
            </a:prstGeom>
            <a:noFill/>
            <a:ln w="9525">
              <a:noFill/>
              <a:miter lim="800000"/>
            </a:ln>
            <a:effectLst/>
          </p:spPr>
          <p:txBody>
            <a:bodyPr>
              <a:spAutoFit/>
            </a:bodyPr>
            <a:lstStyle/>
            <a:p>
              <a:pPr>
                <a:spcBef>
                  <a:spcPct val="50000"/>
                </a:spcBef>
                <a:defRPr/>
              </a:pPr>
              <a:r>
                <a:rPr lang="zh-CN" altLang="zh-CN" sz="2400" b="1" i="1">
                  <a:solidFill>
                    <a:srgbClr val="FF0000"/>
                  </a:solidFill>
                  <a:effectLst>
                    <a:outerShdw blurRad="38100" dist="38100" dir="2700000" algn="tl">
                      <a:srgbClr val="C0C0C0"/>
                    </a:outerShdw>
                  </a:effectLst>
                  <a:latin typeface="Times New Roman" panose="02020603050405020304" pitchFamily="18" charset="0"/>
                </a:rPr>
                <a:t>R</a:t>
              </a:r>
              <a:r>
                <a:rPr lang="zh-CN" altLang="zh-CN" sz="2400" b="1" baseline="-25000">
                  <a:solidFill>
                    <a:srgbClr val="FF0000"/>
                  </a:solidFill>
                  <a:effectLst>
                    <a:outerShdw blurRad="38100" dist="38100" dir="2700000" algn="tl">
                      <a:srgbClr val="C0C0C0"/>
                    </a:outerShdw>
                  </a:effectLst>
                  <a:latin typeface="Times New Roman" panose="02020603050405020304" pitchFamily="18" charset="0"/>
                </a:rPr>
                <a:t>b</a:t>
              </a:r>
              <a:endParaRPr lang="zh-CN" altLang="zh-CN" sz="2400" b="1" baseline="-25000">
                <a:solidFill>
                  <a:srgbClr val="FF0000"/>
                </a:solidFill>
                <a:effectLst>
                  <a:outerShdw blurRad="38100" dist="38100" dir="2700000" algn="tl">
                    <a:srgbClr val="C0C0C0"/>
                  </a:outerShdw>
                </a:effectLst>
                <a:latin typeface="Times New Roman" panose="02020603050405020304" pitchFamily="18" charset="0"/>
              </a:endParaRPr>
            </a:p>
          </p:txBody>
        </p:sp>
        <p:sp>
          <p:nvSpPr>
            <p:cNvPr id="57365" name="Line 29"/>
            <p:cNvSpPr>
              <a:spLocks noChangeShapeType="1"/>
            </p:cNvSpPr>
            <p:nvPr/>
          </p:nvSpPr>
          <p:spPr bwMode="auto">
            <a:xfrm>
              <a:off x="494" y="1454"/>
              <a:ext cx="2207" cy="0"/>
            </a:xfrm>
            <a:prstGeom prst="line">
              <a:avLst/>
            </a:prstGeom>
            <a:noFill/>
            <a:ln w="28575">
              <a:solidFill>
                <a:srgbClr val="0000FF"/>
              </a:solidFill>
              <a:round/>
            </a:ln>
            <a:extLst>
              <a:ext uri="{909E8E84-426E-40DD-AFC4-6F175D3DCCD1}">
                <a14:hiddenFill xmlns:a14="http://schemas.microsoft.com/office/drawing/2010/main">
                  <a:noFill/>
                </a14:hiddenFill>
              </a:ext>
            </a:extLst>
          </p:spPr>
          <p:txBody>
            <a:bodyPr/>
            <a:lstStyle/>
            <a:p>
              <a:endParaRPr lang="zh-CN" altLang="en-US"/>
            </a:p>
          </p:txBody>
        </p:sp>
        <p:sp>
          <p:nvSpPr>
            <p:cNvPr id="57366" name="Line 30"/>
            <p:cNvSpPr>
              <a:spLocks noChangeShapeType="1"/>
            </p:cNvSpPr>
            <p:nvPr/>
          </p:nvSpPr>
          <p:spPr bwMode="auto">
            <a:xfrm flipH="1">
              <a:off x="494" y="443"/>
              <a:ext cx="0" cy="407"/>
            </a:xfrm>
            <a:prstGeom prst="line">
              <a:avLst/>
            </a:prstGeom>
            <a:noFill/>
            <a:ln w="28575">
              <a:solidFill>
                <a:srgbClr val="0000FF"/>
              </a:solidFill>
              <a:round/>
            </a:ln>
            <a:extLst>
              <a:ext uri="{909E8E84-426E-40DD-AFC4-6F175D3DCCD1}">
                <a14:hiddenFill xmlns:a14="http://schemas.microsoft.com/office/drawing/2010/main">
                  <a:noFill/>
                </a14:hiddenFill>
              </a:ext>
            </a:extLst>
          </p:spPr>
          <p:txBody>
            <a:bodyPr/>
            <a:lstStyle/>
            <a:p>
              <a:endParaRPr lang="zh-CN" altLang="en-US"/>
            </a:p>
          </p:txBody>
        </p:sp>
        <p:grpSp>
          <p:nvGrpSpPr>
            <p:cNvPr id="57367" name="Group 31"/>
            <p:cNvGrpSpPr/>
            <p:nvPr/>
          </p:nvGrpSpPr>
          <p:grpSpPr bwMode="auto">
            <a:xfrm>
              <a:off x="341" y="849"/>
              <a:ext cx="336" cy="96"/>
              <a:chOff x="0" y="0"/>
              <a:chExt cx="336" cy="96"/>
            </a:xfrm>
          </p:grpSpPr>
          <p:sp>
            <p:nvSpPr>
              <p:cNvPr id="57384" name="Line 32"/>
              <p:cNvSpPr>
                <a:spLocks noChangeShapeType="1"/>
              </p:cNvSpPr>
              <p:nvPr/>
            </p:nvSpPr>
            <p:spPr bwMode="auto">
              <a:xfrm>
                <a:off x="0" y="0"/>
                <a:ext cx="336" cy="0"/>
              </a:xfrm>
              <a:prstGeom prst="line">
                <a:avLst/>
              </a:prstGeom>
              <a:noFill/>
              <a:ln w="28575">
                <a:solidFill>
                  <a:srgbClr val="0000FF"/>
                </a:solidFill>
                <a:round/>
              </a:ln>
              <a:extLst>
                <a:ext uri="{909E8E84-426E-40DD-AFC4-6F175D3DCCD1}">
                  <a14:hiddenFill xmlns:a14="http://schemas.microsoft.com/office/drawing/2010/main">
                    <a:noFill/>
                  </a14:hiddenFill>
                </a:ext>
              </a:extLst>
            </p:spPr>
            <p:txBody>
              <a:bodyPr/>
              <a:lstStyle/>
              <a:p>
                <a:endParaRPr lang="zh-CN" altLang="en-US"/>
              </a:p>
            </p:txBody>
          </p:sp>
          <p:sp>
            <p:nvSpPr>
              <p:cNvPr id="57385" name="Line 33"/>
              <p:cNvSpPr>
                <a:spLocks noChangeShapeType="1"/>
              </p:cNvSpPr>
              <p:nvPr/>
            </p:nvSpPr>
            <p:spPr bwMode="auto">
              <a:xfrm>
                <a:off x="80" y="96"/>
                <a:ext cx="160" cy="0"/>
              </a:xfrm>
              <a:prstGeom prst="line">
                <a:avLst/>
              </a:prstGeom>
              <a:noFill/>
              <a:ln w="28575">
                <a:solidFill>
                  <a:srgbClr val="0000FF"/>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57368" name="Line 34"/>
            <p:cNvSpPr>
              <a:spLocks noChangeShapeType="1"/>
            </p:cNvSpPr>
            <p:nvPr/>
          </p:nvSpPr>
          <p:spPr bwMode="auto">
            <a:xfrm>
              <a:off x="495" y="954"/>
              <a:ext cx="0" cy="502"/>
            </a:xfrm>
            <a:prstGeom prst="line">
              <a:avLst/>
            </a:prstGeom>
            <a:noFill/>
            <a:ln w="28575">
              <a:solidFill>
                <a:srgbClr val="0000FF"/>
              </a:solidFill>
              <a:round/>
            </a:ln>
            <a:extLst>
              <a:ext uri="{909E8E84-426E-40DD-AFC4-6F175D3DCCD1}">
                <a14:hiddenFill xmlns:a14="http://schemas.microsoft.com/office/drawing/2010/main">
                  <a:noFill/>
                </a14:hiddenFill>
              </a:ext>
            </a:extLst>
          </p:spPr>
          <p:txBody>
            <a:bodyPr/>
            <a:lstStyle/>
            <a:p>
              <a:endParaRPr lang="zh-CN" altLang="en-US"/>
            </a:p>
          </p:txBody>
        </p:sp>
        <p:sp>
          <p:nvSpPr>
            <p:cNvPr id="57369" name="Line 35"/>
            <p:cNvSpPr>
              <a:spLocks noChangeShapeType="1"/>
            </p:cNvSpPr>
            <p:nvPr/>
          </p:nvSpPr>
          <p:spPr bwMode="auto">
            <a:xfrm>
              <a:off x="2027" y="54"/>
              <a:ext cx="680" cy="0"/>
            </a:xfrm>
            <a:prstGeom prst="line">
              <a:avLst/>
            </a:prstGeom>
            <a:noFill/>
            <a:ln w="28575">
              <a:solidFill>
                <a:srgbClr val="0000FF"/>
              </a:solidFill>
              <a:round/>
            </a:ln>
            <a:extLst>
              <a:ext uri="{909E8E84-426E-40DD-AFC4-6F175D3DCCD1}">
                <a14:hiddenFill xmlns:a14="http://schemas.microsoft.com/office/drawing/2010/main">
                  <a:noFill/>
                </a14:hiddenFill>
              </a:ext>
            </a:extLst>
          </p:spPr>
          <p:txBody>
            <a:bodyPr/>
            <a:lstStyle/>
            <a:p>
              <a:endParaRPr lang="zh-CN" altLang="en-US"/>
            </a:p>
          </p:txBody>
        </p:sp>
        <p:sp>
          <p:nvSpPr>
            <p:cNvPr id="57370" name="Line 36"/>
            <p:cNvSpPr>
              <a:spLocks noChangeShapeType="1"/>
            </p:cNvSpPr>
            <p:nvPr/>
          </p:nvSpPr>
          <p:spPr bwMode="auto">
            <a:xfrm>
              <a:off x="2034" y="841"/>
              <a:ext cx="1" cy="614"/>
            </a:xfrm>
            <a:prstGeom prst="line">
              <a:avLst/>
            </a:prstGeom>
            <a:noFill/>
            <a:ln w="28575">
              <a:solidFill>
                <a:srgbClr val="0000FF"/>
              </a:solidFill>
              <a:round/>
            </a:ln>
            <a:extLst>
              <a:ext uri="{909E8E84-426E-40DD-AFC4-6F175D3DCCD1}">
                <a14:hiddenFill xmlns:a14="http://schemas.microsoft.com/office/drawing/2010/main">
                  <a:noFill/>
                </a14:hiddenFill>
              </a:ext>
            </a:extLst>
          </p:spPr>
          <p:txBody>
            <a:bodyPr/>
            <a:lstStyle/>
            <a:p>
              <a:endParaRPr lang="zh-CN" altLang="en-US"/>
            </a:p>
          </p:txBody>
        </p:sp>
        <p:sp>
          <p:nvSpPr>
            <p:cNvPr id="57371" name="Line 37"/>
            <p:cNvSpPr>
              <a:spLocks noChangeShapeType="1"/>
            </p:cNvSpPr>
            <p:nvPr/>
          </p:nvSpPr>
          <p:spPr bwMode="auto">
            <a:xfrm>
              <a:off x="2035" y="630"/>
              <a:ext cx="0" cy="240"/>
            </a:xfrm>
            <a:prstGeom prst="line">
              <a:avLst/>
            </a:prstGeom>
            <a:noFill/>
            <a:ln w="28575">
              <a:solidFill>
                <a:srgbClr val="0000FF"/>
              </a:solidFill>
              <a:round/>
            </a:ln>
            <a:extLst>
              <a:ext uri="{909E8E84-426E-40DD-AFC4-6F175D3DCCD1}">
                <a14:hiddenFill xmlns:a14="http://schemas.microsoft.com/office/drawing/2010/main">
                  <a:noFill/>
                </a14:hiddenFill>
              </a:ext>
            </a:extLst>
          </p:spPr>
          <p:txBody>
            <a:bodyPr/>
            <a:lstStyle/>
            <a:p>
              <a:endParaRPr lang="zh-CN" altLang="en-US"/>
            </a:p>
          </p:txBody>
        </p:sp>
        <p:sp>
          <p:nvSpPr>
            <p:cNvPr id="57372" name="Line 38"/>
            <p:cNvSpPr>
              <a:spLocks noChangeShapeType="1"/>
            </p:cNvSpPr>
            <p:nvPr/>
          </p:nvSpPr>
          <p:spPr bwMode="auto">
            <a:xfrm>
              <a:off x="1843" y="342"/>
              <a:ext cx="0" cy="240"/>
            </a:xfrm>
            <a:prstGeom prst="line">
              <a:avLst/>
            </a:prstGeom>
            <a:noFill/>
            <a:ln w="28575">
              <a:solidFill>
                <a:srgbClr val="0000FF"/>
              </a:solidFill>
              <a:round/>
            </a:ln>
            <a:extLst>
              <a:ext uri="{909E8E84-426E-40DD-AFC4-6F175D3DCCD1}">
                <a14:hiddenFill xmlns:a14="http://schemas.microsoft.com/office/drawing/2010/main">
                  <a:noFill/>
                </a14:hiddenFill>
              </a:ext>
            </a:extLst>
          </p:spPr>
          <p:txBody>
            <a:bodyPr/>
            <a:lstStyle/>
            <a:p>
              <a:endParaRPr lang="zh-CN" altLang="en-US"/>
            </a:p>
          </p:txBody>
        </p:sp>
        <p:sp>
          <p:nvSpPr>
            <p:cNvPr id="57373" name="Line 39"/>
            <p:cNvSpPr>
              <a:spLocks noChangeShapeType="1"/>
            </p:cNvSpPr>
            <p:nvPr/>
          </p:nvSpPr>
          <p:spPr bwMode="auto">
            <a:xfrm flipV="1">
              <a:off x="1843" y="294"/>
              <a:ext cx="192" cy="144"/>
            </a:xfrm>
            <a:prstGeom prst="line">
              <a:avLst/>
            </a:prstGeom>
            <a:noFill/>
            <a:ln w="28575">
              <a:solidFill>
                <a:srgbClr val="0000FF"/>
              </a:solidFill>
              <a:round/>
            </a:ln>
            <a:extLst>
              <a:ext uri="{909E8E84-426E-40DD-AFC4-6F175D3DCCD1}">
                <a14:hiddenFill xmlns:a14="http://schemas.microsoft.com/office/drawing/2010/main">
                  <a:noFill/>
                </a14:hiddenFill>
              </a:ext>
            </a:extLst>
          </p:spPr>
          <p:txBody>
            <a:bodyPr/>
            <a:lstStyle/>
            <a:p>
              <a:endParaRPr lang="zh-CN" altLang="en-US"/>
            </a:p>
          </p:txBody>
        </p:sp>
        <p:sp>
          <p:nvSpPr>
            <p:cNvPr id="57374" name="Line 40"/>
            <p:cNvSpPr>
              <a:spLocks noChangeShapeType="1"/>
            </p:cNvSpPr>
            <p:nvPr/>
          </p:nvSpPr>
          <p:spPr bwMode="auto">
            <a:xfrm flipV="1">
              <a:off x="2035" y="54"/>
              <a:ext cx="0" cy="240"/>
            </a:xfrm>
            <a:prstGeom prst="line">
              <a:avLst/>
            </a:prstGeom>
            <a:noFill/>
            <a:ln w="28575">
              <a:solidFill>
                <a:srgbClr val="0000FF"/>
              </a:solidFill>
              <a:round/>
            </a:ln>
            <a:extLst>
              <a:ext uri="{909E8E84-426E-40DD-AFC4-6F175D3DCCD1}">
                <a14:hiddenFill xmlns:a14="http://schemas.microsoft.com/office/drawing/2010/main">
                  <a:noFill/>
                </a14:hiddenFill>
              </a:ext>
            </a:extLst>
          </p:spPr>
          <p:txBody>
            <a:bodyPr/>
            <a:lstStyle/>
            <a:p>
              <a:endParaRPr lang="zh-CN" altLang="en-US"/>
            </a:p>
          </p:txBody>
        </p:sp>
        <p:sp>
          <p:nvSpPr>
            <p:cNvPr id="57375" name="Line 41"/>
            <p:cNvSpPr>
              <a:spLocks noChangeShapeType="1"/>
            </p:cNvSpPr>
            <p:nvPr/>
          </p:nvSpPr>
          <p:spPr bwMode="auto">
            <a:xfrm>
              <a:off x="1843" y="486"/>
              <a:ext cx="192" cy="144"/>
            </a:xfrm>
            <a:prstGeom prst="line">
              <a:avLst/>
            </a:prstGeom>
            <a:noFill/>
            <a:ln w="28575">
              <a:solidFill>
                <a:srgbClr val="0000FF"/>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7376" name="Line 42"/>
            <p:cNvSpPr>
              <a:spLocks noChangeShapeType="1"/>
            </p:cNvSpPr>
            <p:nvPr/>
          </p:nvSpPr>
          <p:spPr bwMode="auto">
            <a:xfrm flipH="1">
              <a:off x="1603" y="454"/>
              <a:ext cx="240" cy="0"/>
            </a:xfrm>
            <a:prstGeom prst="line">
              <a:avLst/>
            </a:prstGeom>
            <a:noFill/>
            <a:ln w="28575">
              <a:solidFill>
                <a:srgbClr val="0000FF"/>
              </a:solidFill>
              <a:round/>
            </a:ln>
            <a:extLst>
              <a:ext uri="{909E8E84-426E-40DD-AFC4-6F175D3DCCD1}">
                <a14:hiddenFill xmlns:a14="http://schemas.microsoft.com/office/drawing/2010/main">
                  <a:noFill/>
                </a14:hiddenFill>
              </a:ext>
            </a:extLst>
          </p:spPr>
          <p:txBody>
            <a:bodyPr/>
            <a:lstStyle/>
            <a:p>
              <a:endParaRPr lang="zh-CN" altLang="en-US"/>
            </a:p>
          </p:txBody>
        </p:sp>
        <p:sp>
          <p:nvSpPr>
            <p:cNvPr id="57377" name="Line 43"/>
            <p:cNvSpPr>
              <a:spLocks noChangeShapeType="1"/>
            </p:cNvSpPr>
            <p:nvPr/>
          </p:nvSpPr>
          <p:spPr bwMode="auto">
            <a:xfrm flipH="1">
              <a:off x="503" y="452"/>
              <a:ext cx="1098" cy="0"/>
            </a:xfrm>
            <a:prstGeom prst="line">
              <a:avLst/>
            </a:prstGeom>
            <a:noFill/>
            <a:ln w="28575">
              <a:solidFill>
                <a:srgbClr val="0000FF"/>
              </a:solidFill>
              <a:round/>
            </a:ln>
            <a:extLst>
              <a:ext uri="{909E8E84-426E-40DD-AFC4-6F175D3DCCD1}">
                <a14:hiddenFill xmlns:a14="http://schemas.microsoft.com/office/drawing/2010/main">
                  <a:noFill/>
                </a14:hiddenFill>
              </a:ext>
            </a:extLst>
          </p:spPr>
          <p:txBody>
            <a:bodyPr/>
            <a:lstStyle/>
            <a:p>
              <a:endParaRPr lang="zh-CN" altLang="en-US"/>
            </a:p>
          </p:txBody>
        </p:sp>
        <p:sp>
          <p:nvSpPr>
            <p:cNvPr id="58412" name="Text Box 44"/>
            <p:cNvSpPr txBox="1">
              <a:spLocks noChangeArrowheads="1"/>
            </p:cNvSpPr>
            <p:nvPr/>
          </p:nvSpPr>
          <p:spPr bwMode="auto">
            <a:xfrm>
              <a:off x="1601" y="160"/>
              <a:ext cx="278" cy="327"/>
            </a:xfrm>
            <a:prstGeom prst="rect">
              <a:avLst/>
            </a:prstGeom>
            <a:noFill/>
            <a:ln w="9525">
              <a:noFill/>
              <a:miter lim="800000"/>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zh-CN" sz="2800" b="1">
                  <a:solidFill>
                    <a:srgbClr val="009900"/>
                  </a:solidFill>
                  <a:effectLst>
                    <a:outerShdw blurRad="38100" dist="38100" dir="2700000" algn="tl">
                      <a:srgbClr val="C0C0C0"/>
                    </a:outerShdw>
                  </a:effectLst>
                  <a:latin typeface="Times New Roman" panose="02020603050405020304" pitchFamily="18" charset="0"/>
                </a:rPr>
                <a:t>b</a:t>
              </a:r>
              <a:endParaRPr lang="zh-CN" altLang="zh-CN" sz="2800" b="1">
                <a:solidFill>
                  <a:srgbClr val="009900"/>
                </a:solidFill>
                <a:effectLst>
                  <a:outerShdw blurRad="38100" dist="38100" dir="2700000" algn="tl">
                    <a:srgbClr val="C0C0C0"/>
                  </a:outerShdw>
                </a:effectLst>
                <a:latin typeface="Times New Roman" panose="02020603050405020304" pitchFamily="18" charset="0"/>
              </a:endParaRPr>
            </a:p>
          </p:txBody>
        </p:sp>
        <p:sp>
          <p:nvSpPr>
            <p:cNvPr id="58413" name="Text Box 45"/>
            <p:cNvSpPr txBox="1">
              <a:spLocks noChangeArrowheads="1"/>
            </p:cNvSpPr>
            <p:nvPr/>
          </p:nvSpPr>
          <p:spPr bwMode="auto">
            <a:xfrm>
              <a:off x="2041" y="674"/>
              <a:ext cx="278" cy="327"/>
            </a:xfrm>
            <a:prstGeom prst="rect">
              <a:avLst/>
            </a:prstGeom>
            <a:noFill/>
            <a:ln w="9525">
              <a:noFill/>
              <a:miter lim="800000"/>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zh-CN" sz="2800" b="1">
                  <a:solidFill>
                    <a:srgbClr val="009900"/>
                  </a:solidFill>
                  <a:effectLst>
                    <a:outerShdw blurRad="38100" dist="38100" dir="2700000" algn="tl">
                      <a:srgbClr val="C0C0C0"/>
                    </a:outerShdw>
                  </a:effectLst>
                  <a:latin typeface="Times New Roman" panose="02020603050405020304" pitchFamily="18" charset="0"/>
                </a:rPr>
                <a:t>e</a:t>
              </a:r>
              <a:endParaRPr lang="zh-CN" altLang="zh-CN" sz="2800" b="1">
                <a:solidFill>
                  <a:srgbClr val="009900"/>
                </a:solidFill>
                <a:effectLst>
                  <a:outerShdw blurRad="38100" dist="38100" dir="2700000" algn="tl">
                    <a:srgbClr val="C0C0C0"/>
                  </a:outerShdw>
                </a:effectLst>
                <a:latin typeface="Times New Roman" panose="02020603050405020304" pitchFamily="18" charset="0"/>
              </a:endParaRPr>
            </a:p>
          </p:txBody>
        </p:sp>
        <p:sp>
          <p:nvSpPr>
            <p:cNvPr id="58414" name="Text Box 46"/>
            <p:cNvSpPr txBox="1">
              <a:spLocks noChangeArrowheads="1"/>
            </p:cNvSpPr>
            <p:nvPr/>
          </p:nvSpPr>
          <p:spPr bwMode="auto">
            <a:xfrm>
              <a:off x="2033" y="0"/>
              <a:ext cx="278" cy="327"/>
            </a:xfrm>
            <a:prstGeom prst="rect">
              <a:avLst/>
            </a:prstGeom>
            <a:noFill/>
            <a:ln w="9525">
              <a:noFill/>
              <a:miter lim="800000"/>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zh-CN" sz="2800" b="1">
                  <a:solidFill>
                    <a:srgbClr val="009900"/>
                  </a:solidFill>
                  <a:effectLst>
                    <a:outerShdw blurRad="38100" dist="38100" dir="2700000" algn="tl">
                      <a:srgbClr val="C0C0C0"/>
                    </a:outerShdw>
                  </a:effectLst>
                  <a:latin typeface="Times New Roman" panose="02020603050405020304" pitchFamily="18" charset="0"/>
                </a:rPr>
                <a:t>c</a:t>
              </a:r>
              <a:endParaRPr lang="zh-CN" altLang="zh-CN" sz="2800" b="1">
                <a:solidFill>
                  <a:srgbClr val="009900"/>
                </a:solidFill>
                <a:effectLst>
                  <a:outerShdw blurRad="38100" dist="38100" dir="2700000" algn="tl">
                    <a:srgbClr val="C0C0C0"/>
                  </a:outerShdw>
                </a:effectLst>
                <a:latin typeface="Times New Roman" panose="02020603050405020304" pitchFamily="18" charset="0"/>
              </a:endParaRPr>
            </a:p>
          </p:txBody>
        </p:sp>
        <p:sp>
          <p:nvSpPr>
            <p:cNvPr id="57381" name="Line 47"/>
            <p:cNvSpPr>
              <a:spLocks noChangeShapeType="1"/>
            </p:cNvSpPr>
            <p:nvPr/>
          </p:nvSpPr>
          <p:spPr bwMode="auto">
            <a:xfrm>
              <a:off x="2701" y="55"/>
              <a:ext cx="0" cy="1393"/>
            </a:xfrm>
            <a:prstGeom prst="line">
              <a:avLst/>
            </a:prstGeom>
            <a:noFill/>
            <a:ln w="28575">
              <a:solidFill>
                <a:srgbClr val="0000FF"/>
              </a:solidFill>
              <a:round/>
            </a:ln>
            <a:extLst>
              <a:ext uri="{909E8E84-426E-40DD-AFC4-6F175D3DCCD1}">
                <a14:hiddenFill xmlns:a14="http://schemas.microsoft.com/office/drawing/2010/main">
                  <a:noFill/>
                </a14:hiddenFill>
              </a:ext>
            </a:extLst>
          </p:spPr>
          <p:txBody>
            <a:bodyPr/>
            <a:lstStyle/>
            <a:p>
              <a:endParaRPr lang="zh-CN" altLang="en-US"/>
            </a:p>
          </p:txBody>
        </p:sp>
        <p:sp>
          <p:nvSpPr>
            <p:cNvPr id="58416" name="Text Box 48"/>
            <p:cNvSpPr txBox="1">
              <a:spLocks noChangeArrowheads="1"/>
            </p:cNvSpPr>
            <p:nvPr/>
          </p:nvSpPr>
          <p:spPr bwMode="auto">
            <a:xfrm>
              <a:off x="625" y="1462"/>
              <a:ext cx="1960" cy="250"/>
            </a:xfrm>
            <a:prstGeom prst="rect">
              <a:avLst/>
            </a:prstGeom>
            <a:noFill/>
            <a:ln w="9525">
              <a:noFill/>
              <a:miter lim="800000"/>
            </a:ln>
            <a:effectLst/>
          </p:spPr>
          <p:txBody>
            <a:bodyPr>
              <a:spAutoFit/>
            </a:bodyPr>
            <a:lstStyle/>
            <a:p>
              <a:pPr>
                <a:spcBef>
                  <a:spcPct val="50000"/>
                </a:spcBef>
                <a:defRPr/>
              </a:pPr>
              <a:r>
                <a:rPr lang="zh-CN" altLang="zh-CN" sz="2000" b="1">
                  <a:solidFill>
                    <a:srgbClr val="800000"/>
                  </a:solidFill>
                  <a:effectLst>
                    <a:outerShdw blurRad="38100" dist="38100" dir="2700000" algn="tl">
                      <a:srgbClr val="C0C0C0"/>
                    </a:outerShdw>
                  </a:effectLst>
                  <a:latin typeface="Times New Roman" panose="02020603050405020304" pitchFamily="18" charset="0"/>
                </a:rPr>
                <a:t>    </a:t>
              </a:r>
              <a:r>
                <a:rPr lang="zh-CN" sz="2000">
                  <a:solidFill>
                    <a:srgbClr val="800000"/>
                  </a:solidFill>
                  <a:latin typeface="Times New Roman" panose="02020603050405020304" pitchFamily="18" charset="0"/>
                  <a:ea typeface="隶书" panose="02010509060101010101" pitchFamily="49" charset="-122"/>
                </a:rPr>
                <a:t>三极管的输入回路</a:t>
              </a:r>
              <a:endParaRPr lang="zh-CN" sz="2000">
                <a:solidFill>
                  <a:srgbClr val="800000"/>
                </a:solidFill>
                <a:latin typeface="Times New Roman" panose="02020603050405020304" pitchFamily="18" charset="0"/>
                <a:ea typeface="隶书" panose="02010509060101010101" pitchFamily="49" charset="-122"/>
              </a:endParaRPr>
            </a:p>
          </p:txBody>
        </p:sp>
        <p:sp>
          <p:nvSpPr>
            <p:cNvPr id="57383" name="Rectangle 49"/>
            <p:cNvSpPr>
              <a:spLocks noChangeArrowheads="1"/>
            </p:cNvSpPr>
            <p:nvPr/>
          </p:nvSpPr>
          <p:spPr bwMode="auto">
            <a:xfrm>
              <a:off x="796" y="405"/>
              <a:ext cx="307" cy="89"/>
            </a:xfrm>
            <a:prstGeom prst="rect">
              <a:avLst/>
            </a:prstGeom>
            <a:solidFill>
              <a:srgbClr val="006600"/>
            </a:solidFill>
            <a:ln w="2857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iterate type="lt">
                                    <p:tmPct val="100000"/>
                                  </p:iterate>
                                  <p:childTnLst>
                                    <p:set>
                                      <p:cBhvr>
                                        <p:cTn id="6" dur="1" fill="hold">
                                          <p:stCondLst>
                                            <p:cond delay="0"/>
                                          </p:stCondLst>
                                        </p:cTn>
                                        <p:tgtEl>
                                          <p:spTgt spid="58370">
                                            <p:txEl>
                                              <p:pRg st="0" end="0"/>
                                            </p:txEl>
                                          </p:spTgt>
                                        </p:tgtEl>
                                        <p:attrNameLst>
                                          <p:attrName>style.visibility</p:attrName>
                                        </p:attrNameLst>
                                      </p:cBhvr>
                                      <p:to>
                                        <p:strVal val="visible"/>
                                      </p:to>
                                    </p:set>
                                    <p:animEffect transition="in" filter="wipe(up)">
                                      <p:cBhvr>
                                        <p:cTn id="7" dur="75"/>
                                        <p:tgtEl>
                                          <p:spTgt spid="5837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5"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linds(vertical)">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dissolve">
                                      <p:cBhvr>
                                        <p:cTn id="22" dur="500"/>
                                        <p:tgtEl>
                                          <p:spTgt spid="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58375"/>
                                        </p:tgtEl>
                                        <p:attrNameLst>
                                          <p:attrName>style.visibility</p:attrName>
                                        </p:attrNameLst>
                                      </p:cBhvr>
                                      <p:to>
                                        <p:strVal val="visible"/>
                                      </p:to>
                                    </p:set>
                                    <p:animEffect transition="in" filter="wipe(left)">
                                      <p:cBhvr>
                                        <p:cTn id="27" dur="500"/>
                                        <p:tgtEl>
                                          <p:spTgt spid="5837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iterate type="lt">
                                    <p:tmPct val="100000"/>
                                  </p:iterate>
                                  <p:childTnLst>
                                    <p:set>
                                      <p:cBhvr>
                                        <p:cTn id="31" dur="1" fill="hold">
                                          <p:stCondLst>
                                            <p:cond delay="0"/>
                                          </p:stCondLst>
                                        </p:cTn>
                                        <p:tgtEl>
                                          <p:spTgt spid="58377">
                                            <p:txEl>
                                              <p:pRg st="0" end="0"/>
                                            </p:txEl>
                                          </p:spTgt>
                                        </p:tgtEl>
                                        <p:attrNameLst>
                                          <p:attrName>style.visibility</p:attrName>
                                        </p:attrNameLst>
                                      </p:cBhvr>
                                      <p:to>
                                        <p:strVal val="visible"/>
                                      </p:to>
                                    </p:set>
                                    <p:animEffect transition="in" filter="wipe(up)">
                                      <p:cBhvr>
                                        <p:cTn id="32" dur="75"/>
                                        <p:tgtEl>
                                          <p:spTgt spid="58377">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58376"/>
                                        </p:tgtEl>
                                        <p:attrNameLst>
                                          <p:attrName>style.visibility</p:attrName>
                                        </p:attrNameLst>
                                      </p:cBhvr>
                                      <p:to>
                                        <p:strVal val="visible"/>
                                      </p:to>
                                    </p:set>
                                    <p:animEffect transition="in" filter="wipe(left)">
                                      <p:cBhvr>
                                        <p:cTn id="37" dur="500"/>
                                        <p:tgtEl>
                                          <p:spTgt spid="58376"/>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grpId="0" nodeType="clickEffect">
                                  <p:stCondLst>
                                    <p:cond delay="0"/>
                                  </p:stCondLst>
                                  <p:iterate type="lt">
                                    <p:tmPct val="100000"/>
                                  </p:iterate>
                                  <p:childTnLst>
                                    <p:set>
                                      <p:cBhvr>
                                        <p:cTn id="41" dur="1" fill="hold">
                                          <p:stCondLst>
                                            <p:cond delay="0"/>
                                          </p:stCondLst>
                                        </p:cTn>
                                        <p:tgtEl>
                                          <p:spTgt spid="58378">
                                            <p:txEl>
                                              <p:pRg st="0" end="0"/>
                                            </p:txEl>
                                          </p:spTgt>
                                        </p:tgtEl>
                                        <p:attrNameLst>
                                          <p:attrName>style.visibility</p:attrName>
                                        </p:attrNameLst>
                                      </p:cBhvr>
                                      <p:to>
                                        <p:strVal val="visible"/>
                                      </p:to>
                                    </p:set>
                                    <p:animEffect transition="in" filter="wipe(up)">
                                      <p:cBhvr>
                                        <p:cTn id="42" dur="75"/>
                                        <p:tgtEl>
                                          <p:spTgt spid="58378">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grpId="0" nodeType="clickEffect">
                                  <p:stCondLst>
                                    <p:cond delay="0"/>
                                  </p:stCondLst>
                                  <p:iterate type="lt">
                                    <p:tmPct val="100000"/>
                                  </p:iterate>
                                  <p:childTnLst>
                                    <p:set>
                                      <p:cBhvr>
                                        <p:cTn id="46" dur="1" fill="hold">
                                          <p:stCondLst>
                                            <p:cond delay="0"/>
                                          </p:stCondLst>
                                        </p:cTn>
                                        <p:tgtEl>
                                          <p:spTgt spid="58379">
                                            <p:txEl>
                                              <p:pRg st="0" end="0"/>
                                            </p:txEl>
                                          </p:spTgt>
                                        </p:tgtEl>
                                        <p:attrNameLst>
                                          <p:attrName>style.visibility</p:attrName>
                                        </p:attrNameLst>
                                      </p:cBhvr>
                                      <p:to>
                                        <p:strVal val="visible"/>
                                      </p:to>
                                    </p:set>
                                    <p:animEffect transition="in" filter="wipe(up)">
                                      <p:cBhvr>
                                        <p:cTn id="47" dur="75"/>
                                        <p:tgtEl>
                                          <p:spTgt spid="58379">
                                            <p:txEl>
                                              <p:pRg st="0" end="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1" fill="hold" grpId="0" nodeType="clickEffect">
                                  <p:stCondLst>
                                    <p:cond delay="0"/>
                                  </p:stCondLst>
                                  <p:iterate type="lt">
                                    <p:tmPct val="100000"/>
                                  </p:iterate>
                                  <p:childTnLst>
                                    <p:set>
                                      <p:cBhvr>
                                        <p:cTn id="51" dur="1" fill="hold">
                                          <p:stCondLst>
                                            <p:cond delay="0"/>
                                          </p:stCondLst>
                                        </p:cTn>
                                        <p:tgtEl>
                                          <p:spTgt spid="58379">
                                            <p:txEl>
                                              <p:pRg st="1" end="1"/>
                                            </p:txEl>
                                          </p:spTgt>
                                        </p:tgtEl>
                                        <p:attrNameLst>
                                          <p:attrName>style.visibility</p:attrName>
                                        </p:attrNameLst>
                                      </p:cBhvr>
                                      <p:to>
                                        <p:strVal val="visible"/>
                                      </p:to>
                                    </p:set>
                                    <p:animEffect transition="in" filter="wipe(up)">
                                      <p:cBhvr>
                                        <p:cTn id="52" dur="75"/>
                                        <p:tgtEl>
                                          <p:spTgt spid="5837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0" grpId="0" autoUpdateAnimBg="0" build="p"/>
      <p:bldP spid="58377" grpId="0" autoUpdateAnimBg="0" build="p"/>
      <p:bldP spid="58378" grpId="0" autoUpdateAnimBg="0" build="p"/>
      <p:bldP spid="58379" grpId="0" autoUpdateAnimBg="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Number Placeholder 2"/>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9B71229D-18D1-47B2-B07B-8EA70211817F}" type="slidenum">
              <a:rPr lang="zh-CN" altLang="zh-CN">
                <a:latin typeface="Arial Black" panose="020B0A04020102020204" pitchFamily="34" charset="0"/>
              </a:rPr>
            </a:fld>
            <a:endParaRPr lang="zh-CN" altLang="zh-CN">
              <a:latin typeface="Arial Black" panose="020B0A04020102020204" pitchFamily="34" charset="0"/>
            </a:endParaRPr>
          </a:p>
        </p:txBody>
      </p:sp>
      <p:sp>
        <p:nvSpPr>
          <p:cNvPr id="58371" name="Date Placeholder 3"/>
          <p:cNvSpPr>
            <a:spLocks noGrp="1"/>
          </p:cNvSpPr>
          <p:nvPr>
            <p:ph type="dt"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2B4ECCCC-0607-4B35-BEF1-E9E20A564393}" type="datetime1">
              <a:rPr lang="zh-CN" altLang="en-US"/>
            </a:fld>
            <a:endParaRPr lang="zh-CN" altLang="zh-CN"/>
          </a:p>
        </p:txBody>
      </p:sp>
      <p:sp>
        <p:nvSpPr>
          <p:cNvPr id="59394" name="AutoShape 2"/>
          <p:cNvSpPr>
            <a:spLocks noChangeArrowheads="1"/>
          </p:cNvSpPr>
          <p:nvPr/>
        </p:nvSpPr>
        <p:spPr bwMode="auto">
          <a:xfrm>
            <a:off x="3303588" y="2719388"/>
            <a:ext cx="1123950" cy="493712"/>
          </a:xfrm>
          <a:prstGeom prst="wedgeRoundRectCallout">
            <a:avLst>
              <a:gd name="adj1" fmla="val 100847"/>
              <a:gd name="adj2" fmla="val 2731"/>
              <a:gd name="adj3" fmla="val 16667"/>
            </a:avLst>
          </a:prstGeom>
          <a:solidFill>
            <a:srgbClr val="FFFFCC"/>
          </a:solidFill>
          <a:ln w="9525" cmpd="sng">
            <a:solidFill>
              <a:srgbClr val="FFCC66"/>
            </a:solidFill>
            <a:miter lim="800000"/>
          </a:ln>
          <a:effectLst/>
        </p:spPr>
        <p:txBody>
          <a:bodyPr anchor="ctr"/>
          <a:lstStyle/>
          <a:p>
            <a:pPr algn="ctr">
              <a:defRPr/>
            </a:pPr>
            <a:endParaRPr lang="zh-CN" altLang="zh-CN" sz="2800" b="1">
              <a:effectLst>
                <a:outerShdw blurRad="38100" dist="38100" dir="2700000" algn="tl">
                  <a:srgbClr val="FFFFFF"/>
                </a:outerShdw>
              </a:effectLst>
              <a:latin typeface="Times New Roman" panose="02020603050405020304" pitchFamily="18" charset="0"/>
            </a:endParaRPr>
          </a:p>
        </p:txBody>
      </p:sp>
      <p:sp>
        <p:nvSpPr>
          <p:cNvPr id="59395" name="Text Box 3"/>
          <p:cNvSpPr txBox="1">
            <a:spLocks noChangeArrowheads="1"/>
          </p:cNvSpPr>
          <p:nvPr/>
        </p:nvSpPr>
        <p:spPr bwMode="auto">
          <a:xfrm>
            <a:off x="384175" y="760413"/>
            <a:ext cx="2887663" cy="519112"/>
          </a:xfrm>
          <a:prstGeom prst="rect">
            <a:avLst/>
          </a:prstGeom>
          <a:noFill/>
          <a:ln w="9525">
            <a:noFill/>
            <a:miter lim="800000"/>
          </a:ln>
          <a:effectLst/>
        </p:spPr>
        <p:txBody>
          <a:bodyPr>
            <a:spAutoFit/>
          </a:bodyPr>
          <a:lstStyle/>
          <a:p>
            <a:pPr>
              <a:spcBef>
                <a:spcPct val="50000"/>
              </a:spcBef>
              <a:defRPr/>
            </a:pPr>
            <a:r>
              <a:rPr lang="zh-CN" altLang="zh-CN" sz="2800" b="1">
                <a:solidFill>
                  <a:srgbClr val="003300"/>
                </a:solidFill>
                <a:effectLst>
                  <a:outerShdw blurRad="38100" dist="38100" dir="2700000" algn="tl">
                    <a:srgbClr val="C0C0C0"/>
                  </a:outerShdw>
                </a:effectLst>
                <a:latin typeface="Times New Roman" panose="02020603050405020304" pitchFamily="18" charset="0"/>
              </a:rPr>
              <a:t>2</a:t>
            </a:r>
            <a:r>
              <a:rPr lang="zh-CN" sz="2800" b="1">
                <a:solidFill>
                  <a:srgbClr val="003300"/>
                </a:solidFill>
                <a:effectLst>
                  <a:outerShdw blurRad="38100" dist="38100" dir="2700000" algn="tl">
                    <a:srgbClr val="C0C0C0"/>
                  </a:outerShdw>
                </a:effectLst>
                <a:latin typeface="Times New Roman" panose="02020603050405020304" pitchFamily="18" charset="0"/>
              </a:rPr>
              <a:t>）输出特性</a:t>
            </a:r>
            <a:endParaRPr lang="zh-CN" sz="2800" b="1">
              <a:solidFill>
                <a:srgbClr val="003300"/>
              </a:solidFill>
              <a:effectLst>
                <a:outerShdw blurRad="38100" dist="38100" dir="2700000" algn="tl">
                  <a:srgbClr val="C0C0C0"/>
                </a:outerShdw>
              </a:effectLst>
              <a:latin typeface="Times New Roman" panose="02020603050405020304" pitchFamily="18" charset="0"/>
            </a:endParaRPr>
          </a:p>
        </p:txBody>
      </p:sp>
      <p:grpSp>
        <p:nvGrpSpPr>
          <p:cNvPr id="2" name="Group 4"/>
          <p:cNvGrpSpPr/>
          <p:nvPr/>
        </p:nvGrpSpPr>
        <p:grpSpPr bwMode="auto">
          <a:xfrm>
            <a:off x="4778375" y="2289175"/>
            <a:ext cx="3249613" cy="2413000"/>
            <a:chOff x="0" y="0"/>
            <a:chExt cx="2047" cy="1520"/>
          </a:xfrm>
        </p:grpSpPr>
        <p:grpSp>
          <p:nvGrpSpPr>
            <p:cNvPr id="58425" name="Group 5"/>
            <p:cNvGrpSpPr/>
            <p:nvPr/>
          </p:nvGrpSpPr>
          <p:grpSpPr bwMode="auto">
            <a:xfrm>
              <a:off x="0" y="1098"/>
              <a:ext cx="1971" cy="407"/>
              <a:chOff x="0" y="0"/>
              <a:chExt cx="1971" cy="258"/>
            </a:xfrm>
          </p:grpSpPr>
          <p:sp>
            <p:nvSpPr>
              <p:cNvPr id="58438" name="未知"/>
              <p:cNvSpPr/>
              <p:nvPr/>
            </p:nvSpPr>
            <p:spPr bwMode="auto">
              <a:xfrm>
                <a:off x="0" y="0"/>
                <a:ext cx="288" cy="258"/>
              </a:xfrm>
              <a:custGeom>
                <a:avLst/>
                <a:gdLst>
                  <a:gd name="T0" fmla="*/ 0 w 273"/>
                  <a:gd name="T1" fmla="*/ 197 h 197"/>
                  <a:gd name="T2" fmla="*/ 61 w 273"/>
                  <a:gd name="T3" fmla="*/ 60 h 197"/>
                  <a:gd name="T4" fmla="*/ 273 w 273"/>
                  <a:gd name="T5" fmla="*/ 0 h 197"/>
                  <a:gd name="T6" fmla="*/ 0 60000 65536"/>
                  <a:gd name="T7" fmla="*/ 0 60000 65536"/>
                  <a:gd name="T8" fmla="*/ 0 60000 65536"/>
                  <a:gd name="T9" fmla="*/ 0 w 273"/>
                  <a:gd name="T10" fmla="*/ 0 h 197"/>
                  <a:gd name="T11" fmla="*/ 273 w 273"/>
                  <a:gd name="T12" fmla="*/ 197 h 197"/>
                </a:gdLst>
                <a:ahLst/>
                <a:cxnLst>
                  <a:cxn ang="T6">
                    <a:pos x="T0" y="T1"/>
                  </a:cxn>
                  <a:cxn ang="T7">
                    <a:pos x="T2" y="T3"/>
                  </a:cxn>
                  <a:cxn ang="T8">
                    <a:pos x="T4" y="T5"/>
                  </a:cxn>
                </a:cxnLst>
                <a:rect l="T9" t="T10" r="T11" b="T12"/>
                <a:pathLst>
                  <a:path w="273" h="197">
                    <a:moveTo>
                      <a:pt x="0" y="197"/>
                    </a:moveTo>
                    <a:cubicBezTo>
                      <a:pt x="8" y="145"/>
                      <a:pt x="16" y="93"/>
                      <a:pt x="61" y="60"/>
                    </a:cubicBezTo>
                    <a:cubicBezTo>
                      <a:pt x="106" y="27"/>
                      <a:pt x="189" y="13"/>
                      <a:pt x="273" y="0"/>
                    </a:cubicBezTo>
                  </a:path>
                </a:pathLst>
              </a:custGeom>
              <a:noFill/>
              <a:ln w="19050" cmpd="sng">
                <a:solidFill>
                  <a:srgbClr val="990033"/>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cxnSp>
            <p:nvCxnSpPr>
              <p:cNvPr id="58439" name="AutoShape 7"/>
              <p:cNvCxnSpPr>
                <a:cxnSpLocks noChangeShapeType="1"/>
              </p:cNvCxnSpPr>
              <p:nvPr/>
            </p:nvCxnSpPr>
            <p:spPr bwMode="auto">
              <a:xfrm>
                <a:off x="273" y="0"/>
                <a:ext cx="1698" cy="1"/>
              </a:xfrm>
              <a:prstGeom prst="straightConnector1">
                <a:avLst/>
              </a:prstGeom>
              <a:noFill/>
              <a:ln w="19050">
                <a:solidFill>
                  <a:srgbClr val="990033"/>
                </a:solidFill>
                <a:round/>
              </a:ln>
              <a:extLst>
                <a:ext uri="{909E8E84-426E-40DD-AFC4-6F175D3DCCD1}">
                  <a14:hiddenFill xmlns:a14="http://schemas.microsoft.com/office/drawing/2010/main">
                    <a:noFill/>
                  </a14:hiddenFill>
                </a:ext>
              </a:extLst>
            </p:spPr>
          </p:cxnSp>
        </p:grpSp>
        <p:grpSp>
          <p:nvGrpSpPr>
            <p:cNvPr id="58426" name="Group 8"/>
            <p:cNvGrpSpPr/>
            <p:nvPr/>
          </p:nvGrpSpPr>
          <p:grpSpPr bwMode="auto">
            <a:xfrm>
              <a:off x="0" y="719"/>
              <a:ext cx="1866" cy="801"/>
              <a:chOff x="0" y="0"/>
              <a:chExt cx="1866" cy="508"/>
            </a:xfrm>
          </p:grpSpPr>
          <p:sp>
            <p:nvSpPr>
              <p:cNvPr id="58436" name="未知"/>
              <p:cNvSpPr/>
              <p:nvPr/>
            </p:nvSpPr>
            <p:spPr bwMode="auto">
              <a:xfrm>
                <a:off x="0" y="0"/>
                <a:ext cx="364" cy="508"/>
              </a:xfrm>
              <a:custGeom>
                <a:avLst/>
                <a:gdLst>
                  <a:gd name="T0" fmla="*/ 0 w 364"/>
                  <a:gd name="T1" fmla="*/ 508 h 508"/>
                  <a:gd name="T2" fmla="*/ 61 w 364"/>
                  <a:gd name="T3" fmla="*/ 144 h 508"/>
                  <a:gd name="T4" fmla="*/ 212 w 364"/>
                  <a:gd name="T5" fmla="*/ 23 h 508"/>
                  <a:gd name="T6" fmla="*/ 364 w 364"/>
                  <a:gd name="T7" fmla="*/ 8 h 508"/>
                  <a:gd name="T8" fmla="*/ 0 60000 65536"/>
                  <a:gd name="T9" fmla="*/ 0 60000 65536"/>
                  <a:gd name="T10" fmla="*/ 0 60000 65536"/>
                  <a:gd name="T11" fmla="*/ 0 60000 65536"/>
                  <a:gd name="T12" fmla="*/ 0 w 364"/>
                  <a:gd name="T13" fmla="*/ 0 h 508"/>
                  <a:gd name="T14" fmla="*/ 364 w 364"/>
                  <a:gd name="T15" fmla="*/ 508 h 508"/>
                </a:gdLst>
                <a:ahLst/>
                <a:cxnLst>
                  <a:cxn ang="T8">
                    <a:pos x="T0" y="T1"/>
                  </a:cxn>
                  <a:cxn ang="T9">
                    <a:pos x="T2" y="T3"/>
                  </a:cxn>
                  <a:cxn ang="T10">
                    <a:pos x="T4" y="T5"/>
                  </a:cxn>
                  <a:cxn ang="T11">
                    <a:pos x="T6" y="T7"/>
                  </a:cxn>
                </a:cxnLst>
                <a:rect l="T12" t="T13" r="T14" b="T15"/>
                <a:pathLst>
                  <a:path w="364" h="508">
                    <a:moveTo>
                      <a:pt x="0" y="508"/>
                    </a:moveTo>
                    <a:cubicBezTo>
                      <a:pt x="13" y="366"/>
                      <a:pt x="26" y="225"/>
                      <a:pt x="61" y="144"/>
                    </a:cubicBezTo>
                    <a:cubicBezTo>
                      <a:pt x="96" y="63"/>
                      <a:pt x="161" y="46"/>
                      <a:pt x="212" y="23"/>
                    </a:cubicBezTo>
                    <a:cubicBezTo>
                      <a:pt x="263" y="0"/>
                      <a:pt x="313" y="4"/>
                      <a:pt x="364" y="8"/>
                    </a:cubicBezTo>
                  </a:path>
                </a:pathLst>
              </a:custGeom>
              <a:noFill/>
              <a:ln w="19050" cmpd="sng">
                <a:solidFill>
                  <a:srgbClr val="990033"/>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cxnSp>
            <p:nvCxnSpPr>
              <p:cNvPr id="58437" name="AutoShape 10"/>
              <p:cNvCxnSpPr>
                <a:cxnSpLocks noChangeShapeType="1"/>
                <a:stCxn id="58436" idx="3"/>
              </p:cNvCxnSpPr>
              <p:nvPr/>
            </p:nvCxnSpPr>
            <p:spPr bwMode="auto">
              <a:xfrm>
                <a:off x="364" y="8"/>
                <a:ext cx="1502" cy="1"/>
              </a:xfrm>
              <a:prstGeom prst="straightConnector1">
                <a:avLst/>
              </a:prstGeom>
              <a:noFill/>
              <a:ln w="19050">
                <a:solidFill>
                  <a:srgbClr val="990033"/>
                </a:solidFill>
                <a:round/>
              </a:ln>
              <a:extLst>
                <a:ext uri="{909E8E84-426E-40DD-AFC4-6F175D3DCCD1}">
                  <a14:hiddenFill xmlns:a14="http://schemas.microsoft.com/office/drawing/2010/main">
                    <a:noFill/>
                  </a14:hiddenFill>
                </a:ext>
              </a:extLst>
            </p:spPr>
          </p:cxnSp>
        </p:grpSp>
        <p:grpSp>
          <p:nvGrpSpPr>
            <p:cNvPr id="58427" name="Group 11"/>
            <p:cNvGrpSpPr/>
            <p:nvPr/>
          </p:nvGrpSpPr>
          <p:grpSpPr bwMode="auto">
            <a:xfrm>
              <a:off x="0" y="1432"/>
              <a:ext cx="2047" cy="73"/>
              <a:chOff x="0" y="0"/>
              <a:chExt cx="2047" cy="46"/>
            </a:xfrm>
          </p:grpSpPr>
          <p:cxnSp>
            <p:nvCxnSpPr>
              <p:cNvPr id="58434" name="AutoShape 12"/>
              <p:cNvCxnSpPr>
                <a:cxnSpLocks noChangeShapeType="1"/>
              </p:cNvCxnSpPr>
              <p:nvPr/>
            </p:nvCxnSpPr>
            <p:spPr bwMode="auto">
              <a:xfrm>
                <a:off x="152" y="0"/>
                <a:ext cx="1895" cy="1"/>
              </a:xfrm>
              <a:prstGeom prst="straightConnector1">
                <a:avLst/>
              </a:prstGeom>
              <a:noFill/>
              <a:ln w="19050">
                <a:solidFill>
                  <a:srgbClr val="990033"/>
                </a:solidFill>
                <a:round/>
              </a:ln>
              <a:extLst>
                <a:ext uri="{909E8E84-426E-40DD-AFC4-6F175D3DCCD1}">
                  <a14:hiddenFill xmlns:a14="http://schemas.microsoft.com/office/drawing/2010/main">
                    <a:noFill/>
                  </a14:hiddenFill>
                </a:ext>
              </a:extLst>
            </p:spPr>
          </p:cxnSp>
          <p:sp>
            <p:nvSpPr>
              <p:cNvPr id="58435" name="未知"/>
              <p:cNvSpPr/>
              <p:nvPr/>
            </p:nvSpPr>
            <p:spPr bwMode="auto">
              <a:xfrm>
                <a:off x="0" y="0"/>
                <a:ext cx="167" cy="46"/>
              </a:xfrm>
              <a:custGeom>
                <a:avLst/>
                <a:gdLst>
                  <a:gd name="T0" fmla="*/ 0 w 167"/>
                  <a:gd name="T1" fmla="*/ 46 h 46"/>
                  <a:gd name="T2" fmla="*/ 167 w 167"/>
                  <a:gd name="T3" fmla="*/ 0 h 46"/>
                  <a:gd name="T4" fmla="*/ 0 60000 65536"/>
                  <a:gd name="T5" fmla="*/ 0 60000 65536"/>
                  <a:gd name="T6" fmla="*/ 0 w 167"/>
                  <a:gd name="T7" fmla="*/ 0 h 46"/>
                  <a:gd name="T8" fmla="*/ 167 w 167"/>
                  <a:gd name="T9" fmla="*/ 46 h 46"/>
                </a:gdLst>
                <a:ahLst/>
                <a:cxnLst>
                  <a:cxn ang="T4">
                    <a:pos x="T0" y="T1"/>
                  </a:cxn>
                  <a:cxn ang="T5">
                    <a:pos x="T2" y="T3"/>
                  </a:cxn>
                </a:cxnLst>
                <a:rect l="T6" t="T7" r="T8" b="T9"/>
                <a:pathLst>
                  <a:path w="167" h="46">
                    <a:moveTo>
                      <a:pt x="0" y="46"/>
                    </a:moveTo>
                    <a:cubicBezTo>
                      <a:pt x="0" y="46"/>
                      <a:pt x="83" y="23"/>
                      <a:pt x="167" y="0"/>
                    </a:cubicBezTo>
                  </a:path>
                </a:pathLst>
              </a:custGeom>
              <a:noFill/>
              <a:ln w="19050" cmpd="sng">
                <a:solidFill>
                  <a:srgbClr val="990033"/>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58428" name="Group 14"/>
            <p:cNvGrpSpPr/>
            <p:nvPr/>
          </p:nvGrpSpPr>
          <p:grpSpPr bwMode="auto">
            <a:xfrm>
              <a:off x="0" y="381"/>
              <a:ext cx="1698" cy="1124"/>
              <a:chOff x="0" y="0"/>
              <a:chExt cx="1698" cy="713"/>
            </a:xfrm>
          </p:grpSpPr>
          <p:sp>
            <p:nvSpPr>
              <p:cNvPr id="58432" name="未知"/>
              <p:cNvSpPr/>
              <p:nvPr/>
            </p:nvSpPr>
            <p:spPr bwMode="auto">
              <a:xfrm>
                <a:off x="0" y="0"/>
                <a:ext cx="334" cy="713"/>
              </a:xfrm>
              <a:custGeom>
                <a:avLst/>
                <a:gdLst>
                  <a:gd name="T0" fmla="*/ 0 w 379"/>
                  <a:gd name="T1" fmla="*/ 743 h 743"/>
                  <a:gd name="T2" fmla="*/ 76 w 379"/>
                  <a:gd name="T3" fmla="*/ 273 h 743"/>
                  <a:gd name="T4" fmla="*/ 197 w 379"/>
                  <a:gd name="T5" fmla="*/ 60 h 743"/>
                  <a:gd name="T6" fmla="*/ 379 w 379"/>
                  <a:gd name="T7" fmla="*/ 0 h 743"/>
                  <a:gd name="T8" fmla="*/ 0 60000 65536"/>
                  <a:gd name="T9" fmla="*/ 0 60000 65536"/>
                  <a:gd name="T10" fmla="*/ 0 60000 65536"/>
                  <a:gd name="T11" fmla="*/ 0 60000 65536"/>
                  <a:gd name="T12" fmla="*/ 0 w 379"/>
                  <a:gd name="T13" fmla="*/ 0 h 743"/>
                  <a:gd name="T14" fmla="*/ 379 w 379"/>
                  <a:gd name="T15" fmla="*/ 743 h 743"/>
                </a:gdLst>
                <a:ahLst/>
                <a:cxnLst>
                  <a:cxn ang="T8">
                    <a:pos x="T0" y="T1"/>
                  </a:cxn>
                  <a:cxn ang="T9">
                    <a:pos x="T2" y="T3"/>
                  </a:cxn>
                  <a:cxn ang="T10">
                    <a:pos x="T4" y="T5"/>
                  </a:cxn>
                  <a:cxn ang="T11">
                    <a:pos x="T6" y="T7"/>
                  </a:cxn>
                </a:cxnLst>
                <a:rect l="T12" t="T13" r="T14" b="T15"/>
                <a:pathLst>
                  <a:path w="379" h="743">
                    <a:moveTo>
                      <a:pt x="0" y="743"/>
                    </a:moveTo>
                    <a:cubicBezTo>
                      <a:pt x="21" y="565"/>
                      <a:pt x="43" y="387"/>
                      <a:pt x="76" y="273"/>
                    </a:cubicBezTo>
                    <a:cubicBezTo>
                      <a:pt x="109" y="159"/>
                      <a:pt x="147" y="105"/>
                      <a:pt x="197" y="60"/>
                    </a:cubicBezTo>
                    <a:cubicBezTo>
                      <a:pt x="247" y="15"/>
                      <a:pt x="313" y="7"/>
                      <a:pt x="379" y="0"/>
                    </a:cubicBezTo>
                  </a:path>
                </a:pathLst>
              </a:custGeom>
              <a:noFill/>
              <a:ln w="19050" cmpd="sng">
                <a:solidFill>
                  <a:srgbClr val="990033"/>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cxnSp>
            <p:nvCxnSpPr>
              <p:cNvPr id="58433" name="AutoShape 16"/>
              <p:cNvCxnSpPr>
                <a:cxnSpLocks noChangeShapeType="1"/>
                <a:stCxn id="58432" idx="3"/>
              </p:cNvCxnSpPr>
              <p:nvPr/>
            </p:nvCxnSpPr>
            <p:spPr bwMode="auto">
              <a:xfrm>
                <a:off x="334" y="0"/>
                <a:ext cx="1364" cy="0"/>
              </a:xfrm>
              <a:prstGeom prst="straightConnector1">
                <a:avLst/>
              </a:prstGeom>
              <a:noFill/>
              <a:ln w="19050">
                <a:solidFill>
                  <a:srgbClr val="990033"/>
                </a:solidFill>
                <a:round/>
              </a:ln>
              <a:extLst>
                <a:ext uri="{909E8E84-426E-40DD-AFC4-6F175D3DCCD1}">
                  <a14:hiddenFill xmlns:a14="http://schemas.microsoft.com/office/drawing/2010/main">
                    <a:noFill/>
                  </a14:hiddenFill>
                </a:ext>
              </a:extLst>
            </p:spPr>
          </p:cxnSp>
        </p:grpSp>
        <p:grpSp>
          <p:nvGrpSpPr>
            <p:cNvPr id="58429" name="Group 17"/>
            <p:cNvGrpSpPr/>
            <p:nvPr/>
          </p:nvGrpSpPr>
          <p:grpSpPr bwMode="auto">
            <a:xfrm>
              <a:off x="15" y="0"/>
              <a:ext cx="1577" cy="1505"/>
              <a:chOff x="0" y="0"/>
              <a:chExt cx="1577" cy="955"/>
            </a:xfrm>
          </p:grpSpPr>
          <p:sp>
            <p:nvSpPr>
              <p:cNvPr id="58430" name="未知"/>
              <p:cNvSpPr/>
              <p:nvPr/>
            </p:nvSpPr>
            <p:spPr bwMode="auto">
              <a:xfrm>
                <a:off x="0" y="0"/>
                <a:ext cx="288" cy="955"/>
              </a:xfrm>
              <a:custGeom>
                <a:avLst/>
                <a:gdLst>
                  <a:gd name="T0" fmla="*/ 0 w 288"/>
                  <a:gd name="T1" fmla="*/ 955 h 955"/>
                  <a:gd name="T2" fmla="*/ 76 w 288"/>
                  <a:gd name="T3" fmla="*/ 242 h 955"/>
                  <a:gd name="T4" fmla="*/ 288 w 288"/>
                  <a:gd name="T5" fmla="*/ 0 h 955"/>
                  <a:gd name="T6" fmla="*/ 0 60000 65536"/>
                  <a:gd name="T7" fmla="*/ 0 60000 65536"/>
                  <a:gd name="T8" fmla="*/ 0 60000 65536"/>
                  <a:gd name="T9" fmla="*/ 0 w 288"/>
                  <a:gd name="T10" fmla="*/ 0 h 955"/>
                  <a:gd name="T11" fmla="*/ 288 w 288"/>
                  <a:gd name="T12" fmla="*/ 955 h 955"/>
                </a:gdLst>
                <a:ahLst/>
                <a:cxnLst>
                  <a:cxn ang="T6">
                    <a:pos x="T0" y="T1"/>
                  </a:cxn>
                  <a:cxn ang="T7">
                    <a:pos x="T2" y="T3"/>
                  </a:cxn>
                  <a:cxn ang="T8">
                    <a:pos x="T4" y="T5"/>
                  </a:cxn>
                </a:cxnLst>
                <a:rect l="T9" t="T10" r="T11" b="T12"/>
                <a:pathLst>
                  <a:path w="288" h="955">
                    <a:moveTo>
                      <a:pt x="0" y="955"/>
                    </a:moveTo>
                    <a:cubicBezTo>
                      <a:pt x="14" y="678"/>
                      <a:pt x="28" y="401"/>
                      <a:pt x="76" y="242"/>
                    </a:cubicBezTo>
                    <a:cubicBezTo>
                      <a:pt x="124" y="83"/>
                      <a:pt x="206" y="41"/>
                      <a:pt x="288" y="0"/>
                    </a:cubicBezTo>
                  </a:path>
                </a:pathLst>
              </a:custGeom>
              <a:noFill/>
              <a:ln w="19050" cmpd="sng">
                <a:solidFill>
                  <a:srgbClr val="990033"/>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cxnSp>
            <p:nvCxnSpPr>
              <p:cNvPr id="58431" name="AutoShape 19"/>
              <p:cNvCxnSpPr>
                <a:cxnSpLocks noChangeShapeType="1"/>
                <a:stCxn id="58430" idx="2"/>
              </p:cNvCxnSpPr>
              <p:nvPr/>
            </p:nvCxnSpPr>
            <p:spPr bwMode="auto">
              <a:xfrm>
                <a:off x="288" y="0"/>
                <a:ext cx="1289" cy="0"/>
              </a:xfrm>
              <a:prstGeom prst="straightConnector1">
                <a:avLst/>
              </a:prstGeom>
              <a:noFill/>
              <a:ln w="19050">
                <a:solidFill>
                  <a:srgbClr val="990033"/>
                </a:solidFill>
                <a:round/>
              </a:ln>
              <a:extLst>
                <a:ext uri="{909E8E84-426E-40DD-AFC4-6F175D3DCCD1}">
                  <a14:hiddenFill xmlns:a14="http://schemas.microsoft.com/office/drawing/2010/main">
                    <a:noFill/>
                  </a14:hiddenFill>
                </a:ext>
              </a:extLst>
            </p:spPr>
          </p:cxnSp>
        </p:grpSp>
      </p:grpSp>
      <p:grpSp>
        <p:nvGrpSpPr>
          <p:cNvPr id="8" name="Group 20"/>
          <p:cNvGrpSpPr/>
          <p:nvPr/>
        </p:nvGrpSpPr>
        <p:grpSpPr bwMode="auto">
          <a:xfrm>
            <a:off x="3817938" y="1381125"/>
            <a:ext cx="5075237" cy="3703638"/>
            <a:chOff x="0" y="0"/>
            <a:chExt cx="3197" cy="2333"/>
          </a:xfrm>
        </p:grpSpPr>
        <p:sp>
          <p:nvSpPr>
            <p:cNvPr id="58420" name="Line 21"/>
            <p:cNvSpPr>
              <a:spLocks noChangeShapeType="1"/>
            </p:cNvSpPr>
            <p:nvPr/>
          </p:nvSpPr>
          <p:spPr bwMode="auto">
            <a:xfrm>
              <a:off x="605" y="2091"/>
              <a:ext cx="2288" cy="2"/>
            </a:xfrm>
            <a:prstGeom prst="line">
              <a:avLst/>
            </a:prstGeom>
            <a:noFill/>
            <a:ln w="28575">
              <a:solidFill>
                <a:schemeClr val="accent2"/>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8421" name="Line 22"/>
            <p:cNvSpPr>
              <a:spLocks noChangeShapeType="1"/>
            </p:cNvSpPr>
            <p:nvPr/>
          </p:nvSpPr>
          <p:spPr bwMode="auto">
            <a:xfrm flipH="1" flipV="1">
              <a:off x="598" y="99"/>
              <a:ext cx="1" cy="2008"/>
            </a:xfrm>
            <a:prstGeom prst="line">
              <a:avLst/>
            </a:prstGeom>
            <a:noFill/>
            <a:ln w="28575">
              <a:solidFill>
                <a:schemeClr val="accent2"/>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9415" name="Text Box 23"/>
            <p:cNvSpPr txBox="1">
              <a:spLocks noChangeArrowheads="1"/>
            </p:cNvSpPr>
            <p:nvPr/>
          </p:nvSpPr>
          <p:spPr bwMode="auto">
            <a:xfrm>
              <a:off x="0" y="0"/>
              <a:ext cx="698" cy="288"/>
            </a:xfrm>
            <a:prstGeom prst="rect">
              <a:avLst/>
            </a:prstGeom>
            <a:noFill/>
            <a:ln w="9525">
              <a:noFill/>
              <a:miter lim="800000"/>
            </a:ln>
            <a:effectLst/>
          </p:spPr>
          <p:txBody>
            <a:bodyPr>
              <a:spAutoFit/>
            </a:bodyPr>
            <a:lstStyle/>
            <a:p>
              <a:pPr>
                <a:spcBef>
                  <a:spcPct val="50000"/>
                </a:spcBef>
                <a:defRPr/>
              </a:pPr>
              <a:r>
                <a:rPr lang="zh-CN" altLang="zh-CN" sz="2400" b="1" i="1">
                  <a:solidFill>
                    <a:srgbClr val="FF0000"/>
                  </a:solidFill>
                  <a:effectLst>
                    <a:outerShdw blurRad="38100" dist="38100" dir="2700000" algn="tl">
                      <a:srgbClr val="C0C0C0"/>
                    </a:outerShdw>
                  </a:effectLst>
                  <a:latin typeface="Times New Roman" panose="02020603050405020304" pitchFamily="18" charset="0"/>
                </a:rPr>
                <a:t>i</a:t>
              </a:r>
              <a:r>
                <a:rPr lang="zh-CN" altLang="zh-CN" sz="2400" b="1" baseline="-25000">
                  <a:solidFill>
                    <a:srgbClr val="FF0000"/>
                  </a:solidFill>
                  <a:effectLst>
                    <a:outerShdw blurRad="38100" dist="38100" dir="2700000" algn="tl">
                      <a:srgbClr val="C0C0C0"/>
                    </a:outerShdw>
                  </a:effectLst>
                  <a:latin typeface="Times New Roman" panose="02020603050405020304" pitchFamily="18" charset="0"/>
                </a:rPr>
                <a:t>C</a:t>
              </a:r>
              <a:r>
                <a:rPr lang="zh-CN" altLang="zh-CN" sz="2400" b="1">
                  <a:solidFill>
                    <a:srgbClr val="FF0000"/>
                  </a:solidFill>
                  <a:effectLst>
                    <a:outerShdw blurRad="38100" dist="38100" dir="2700000" algn="tl">
                      <a:srgbClr val="C0C0C0"/>
                    </a:outerShdw>
                  </a:effectLst>
                  <a:latin typeface="Times New Roman" panose="02020603050405020304" pitchFamily="18" charset="0"/>
                </a:rPr>
                <a:t>/mA</a:t>
              </a:r>
              <a:endParaRPr lang="zh-CN" altLang="zh-CN" sz="2400" b="1">
                <a:solidFill>
                  <a:srgbClr val="FF0000"/>
                </a:solidFill>
                <a:effectLst>
                  <a:outerShdw blurRad="38100" dist="38100" dir="2700000" algn="tl">
                    <a:srgbClr val="C0C0C0"/>
                  </a:outerShdw>
                </a:effectLst>
                <a:latin typeface="Times New Roman" panose="02020603050405020304" pitchFamily="18" charset="0"/>
              </a:endParaRPr>
            </a:p>
          </p:txBody>
        </p:sp>
        <p:sp>
          <p:nvSpPr>
            <p:cNvPr id="59416" name="Text Box 24"/>
            <p:cNvSpPr txBox="1">
              <a:spLocks noChangeArrowheads="1"/>
            </p:cNvSpPr>
            <p:nvPr/>
          </p:nvSpPr>
          <p:spPr bwMode="auto">
            <a:xfrm>
              <a:off x="347" y="1925"/>
              <a:ext cx="319" cy="288"/>
            </a:xfrm>
            <a:prstGeom prst="rect">
              <a:avLst/>
            </a:prstGeom>
            <a:noFill/>
            <a:ln w="9525">
              <a:noFill/>
              <a:miter lim="800000"/>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zh-CN" sz="2400" b="1" i="1">
                  <a:solidFill>
                    <a:srgbClr val="FF0000"/>
                  </a:solidFill>
                  <a:effectLst>
                    <a:outerShdw blurRad="38100" dist="38100" dir="2700000" algn="tl">
                      <a:srgbClr val="C0C0C0"/>
                    </a:outerShdw>
                  </a:effectLst>
                  <a:latin typeface="Times New Roman" panose="02020603050405020304" pitchFamily="18" charset="0"/>
                </a:rPr>
                <a:t>O</a:t>
              </a:r>
              <a:endParaRPr lang="zh-CN" altLang="zh-CN" sz="2400" b="1" i="1">
                <a:solidFill>
                  <a:srgbClr val="FF0000"/>
                </a:solidFill>
                <a:effectLst>
                  <a:outerShdw blurRad="38100" dist="38100" dir="2700000" algn="tl">
                    <a:srgbClr val="C0C0C0"/>
                  </a:outerShdw>
                </a:effectLst>
                <a:latin typeface="Times New Roman" panose="02020603050405020304" pitchFamily="18" charset="0"/>
              </a:endParaRPr>
            </a:p>
          </p:txBody>
        </p:sp>
        <p:sp>
          <p:nvSpPr>
            <p:cNvPr id="59417" name="Text Box 25"/>
            <p:cNvSpPr txBox="1">
              <a:spLocks noChangeArrowheads="1"/>
            </p:cNvSpPr>
            <p:nvPr/>
          </p:nvSpPr>
          <p:spPr bwMode="auto">
            <a:xfrm>
              <a:off x="2560" y="2045"/>
              <a:ext cx="637" cy="288"/>
            </a:xfrm>
            <a:prstGeom prst="rect">
              <a:avLst/>
            </a:prstGeom>
            <a:noFill/>
            <a:ln w="9525">
              <a:noFill/>
              <a:miter lim="800000"/>
            </a:ln>
            <a:effectLst/>
          </p:spPr>
          <p:txBody>
            <a:bodyPr>
              <a:spAutoFit/>
            </a:bodyPr>
            <a:lstStyle/>
            <a:p>
              <a:pPr>
                <a:spcBef>
                  <a:spcPct val="50000"/>
                </a:spcBef>
                <a:defRPr/>
              </a:pPr>
              <a:r>
                <a:rPr lang="zh-CN" altLang="zh-CN" sz="2400" b="1" i="1">
                  <a:solidFill>
                    <a:srgbClr val="FF0000"/>
                  </a:solidFill>
                  <a:effectLst>
                    <a:outerShdw blurRad="38100" dist="38100" dir="2700000" algn="tl">
                      <a:srgbClr val="C0C0C0"/>
                    </a:outerShdw>
                  </a:effectLst>
                  <a:latin typeface="Times New Roman" panose="02020603050405020304" pitchFamily="18" charset="0"/>
                </a:rPr>
                <a:t>u</a:t>
              </a:r>
              <a:r>
                <a:rPr lang="zh-CN" altLang="zh-CN" sz="2400" b="1" baseline="-25000">
                  <a:solidFill>
                    <a:srgbClr val="FF0000"/>
                  </a:solidFill>
                  <a:effectLst>
                    <a:outerShdw blurRad="38100" dist="38100" dir="2700000" algn="tl">
                      <a:srgbClr val="C0C0C0"/>
                    </a:outerShdw>
                  </a:effectLst>
                  <a:latin typeface="Times New Roman" panose="02020603050405020304" pitchFamily="18" charset="0"/>
                </a:rPr>
                <a:t>CE</a:t>
              </a:r>
              <a:r>
                <a:rPr lang="zh-CN" altLang="zh-CN" sz="2400" b="1">
                  <a:solidFill>
                    <a:srgbClr val="FF0000"/>
                  </a:solidFill>
                  <a:effectLst>
                    <a:outerShdw blurRad="38100" dist="38100" dir="2700000" algn="tl">
                      <a:srgbClr val="C0C0C0"/>
                    </a:outerShdw>
                  </a:effectLst>
                  <a:latin typeface="Times New Roman" panose="02020603050405020304" pitchFamily="18" charset="0"/>
                </a:rPr>
                <a:t>/V</a:t>
              </a:r>
              <a:endParaRPr lang="zh-CN" altLang="zh-CN" sz="2400" b="1">
                <a:solidFill>
                  <a:srgbClr val="FF0000"/>
                </a:solidFill>
                <a:effectLst>
                  <a:outerShdw blurRad="38100" dist="38100" dir="2700000" algn="tl">
                    <a:srgbClr val="C0C0C0"/>
                  </a:outerShdw>
                </a:effectLst>
                <a:latin typeface="Times New Roman" panose="02020603050405020304" pitchFamily="18" charset="0"/>
              </a:endParaRPr>
            </a:p>
          </p:txBody>
        </p:sp>
      </p:grpSp>
      <p:grpSp>
        <p:nvGrpSpPr>
          <p:cNvPr id="9" name="Group 26"/>
          <p:cNvGrpSpPr/>
          <p:nvPr/>
        </p:nvGrpSpPr>
        <p:grpSpPr bwMode="auto">
          <a:xfrm>
            <a:off x="5546725" y="1785938"/>
            <a:ext cx="2625725" cy="2770187"/>
            <a:chOff x="0" y="0"/>
            <a:chExt cx="1380" cy="1745"/>
          </a:xfrm>
        </p:grpSpPr>
        <p:sp>
          <p:nvSpPr>
            <p:cNvPr id="59419" name="Text Box 27"/>
            <p:cNvSpPr txBox="1">
              <a:spLocks noChangeArrowheads="1"/>
            </p:cNvSpPr>
            <p:nvPr/>
          </p:nvSpPr>
          <p:spPr bwMode="auto">
            <a:xfrm>
              <a:off x="0" y="0"/>
              <a:ext cx="894" cy="288"/>
            </a:xfrm>
            <a:prstGeom prst="rect">
              <a:avLst/>
            </a:prstGeom>
            <a:noFill/>
            <a:ln w="9525">
              <a:noFill/>
              <a:miter lim="800000"/>
            </a:ln>
            <a:effectLst/>
          </p:spPr>
          <p:txBody>
            <a:bodyPr>
              <a:spAutoFit/>
            </a:bodyPr>
            <a:lstStyle/>
            <a:p>
              <a:pPr>
                <a:spcBef>
                  <a:spcPct val="50000"/>
                </a:spcBef>
                <a:defRPr/>
              </a:pPr>
              <a:r>
                <a:rPr lang="zh-CN" altLang="zh-CN" sz="2400" b="1" i="1" dirty="0">
                  <a:solidFill>
                    <a:srgbClr val="FF0000"/>
                  </a:solidFill>
                  <a:effectLst>
                    <a:outerShdw blurRad="38100" dist="38100" dir="2700000" algn="tl">
                      <a:srgbClr val="C0C0C0"/>
                    </a:outerShdw>
                  </a:effectLst>
                  <a:latin typeface="Times New Roman" panose="02020603050405020304" pitchFamily="18" charset="0"/>
                </a:rPr>
                <a:t>i</a:t>
              </a:r>
              <a:r>
                <a:rPr lang="zh-CN" altLang="zh-CN" sz="2400" b="1" baseline="-25000" dirty="0">
                  <a:solidFill>
                    <a:srgbClr val="FF0000"/>
                  </a:solidFill>
                  <a:effectLst>
                    <a:outerShdw blurRad="38100" dist="38100" dir="2700000" algn="tl">
                      <a:srgbClr val="C0C0C0"/>
                    </a:outerShdw>
                  </a:effectLst>
                  <a:latin typeface="Times New Roman" panose="02020603050405020304" pitchFamily="18" charset="0"/>
                </a:rPr>
                <a:t>B</a:t>
              </a:r>
              <a:r>
                <a:rPr lang="zh-CN" altLang="zh-CN" sz="2400" b="1" dirty="0">
                  <a:solidFill>
                    <a:srgbClr val="FF0000"/>
                  </a:solidFill>
                  <a:latin typeface="Times New Roman" panose="02020603050405020304" pitchFamily="18" charset="0"/>
                </a:rPr>
                <a:t>=80</a:t>
              </a:r>
              <a:r>
                <a:rPr lang="zh-CN" altLang="zh-CN" sz="2400" b="1" i="1" dirty="0">
                  <a:solidFill>
                    <a:srgbClr val="FF0000"/>
                  </a:solidFill>
                  <a:latin typeface="Times New Roman" panose="02020603050405020304" pitchFamily="18" charset="0"/>
                  <a:cs typeface="Times New Roman" panose="02020603050405020304" pitchFamily="18" charset="0"/>
                </a:rPr>
                <a:t>μ</a:t>
              </a:r>
              <a:r>
                <a:rPr lang="zh-CN" altLang="zh-CN" sz="2400" b="1" dirty="0">
                  <a:solidFill>
                    <a:srgbClr val="FF0000"/>
                  </a:solidFill>
                  <a:latin typeface="Times New Roman" panose="02020603050405020304" pitchFamily="18" charset="0"/>
                  <a:cs typeface="Times New Roman" panose="02020603050405020304" pitchFamily="18" charset="0"/>
                </a:rPr>
                <a:t>А</a:t>
              </a:r>
              <a:endParaRPr lang="zh-CN" altLang="zh-CN" sz="2400" b="1" dirty="0">
                <a:solidFill>
                  <a:srgbClr val="FF0000"/>
                </a:solidFill>
                <a:latin typeface="Times New Roman" panose="02020603050405020304" pitchFamily="18" charset="0"/>
              </a:endParaRPr>
            </a:p>
          </p:txBody>
        </p:sp>
        <p:sp>
          <p:nvSpPr>
            <p:cNvPr id="58416" name="Text Box 28"/>
            <p:cNvSpPr txBox="1">
              <a:spLocks noChangeArrowheads="1"/>
            </p:cNvSpPr>
            <p:nvPr/>
          </p:nvSpPr>
          <p:spPr bwMode="auto">
            <a:xfrm>
              <a:off x="469" y="439"/>
              <a:ext cx="42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zh-CN" sz="2400" b="1">
                  <a:solidFill>
                    <a:srgbClr val="FF0000"/>
                  </a:solidFill>
                  <a:latin typeface="Times New Roman" panose="02020603050405020304" pitchFamily="18" charset="0"/>
                </a:rPr>
                <a:t>60</a:t>
              </a:r>
              <a:endParaRPr lang="zh-CN" altLang="zh-CN" sz="2400" b="1">
                <a:solidFill>
                  <a:srgbClr val="FF0000"/>
                </a:solidFill>
                <a:latin typeface="Times New Roman" panose="02020603050405020304" pitchFamily="18" charset="0"/>
              </a:endParaRPr>
            </a:p>
          </p:txBody>
        </p:sp>
        <p:sp>
          <p:nvSpPr>
            <p:cNvPr id="58417" name="Text Box 29"/>
            <p:cNvSpPr txBox="1">
              <a:spLocks noChangeArrowheads="1"/>
            </p:cNvSpPr>
            <p:nvPr/>
          </p:nvSpPr>
          <p:spPr bwMode="auto">
            <a:xfrm>
              <a:off x="697" y="774"/>
              <a:ext cx="39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zh-CN" sz="2400" b="1">
                  <a:solidFill>
                    <a:srgbClr val="FF0000"/>
                  </a:solidFill>
                  <a:latin typeface="Times New Roman" panose="02020603050405020304" pitchFamily="18" charset="0"/>
                </a:rPr>
                <a:t>40</a:t>
              </a:r>
              <a:endParaRPr lang="zh-CN" altLang="zh-CN" sz="2400" b="1">
                <a:solidFill>
                  <a:srgbClr val="FF0000"/>
                </a:solidFill>
                <a:latin typeface="Times New Roman" panose="02020603050405020304" pitchFamily="18" charset="0"/>
              </a:endParaRPr>
            </a:p>
          </p:txBody>
        </p:sp>
        <p:sp>
          <p:nvSpPr>
            <p:cNvPr id="58418" name="Text Box 30"/>
            <p:cNvSpPr txBox="1">
              <a:spLocks noChangeArrowheads="1"/>
            </p:cNvSpPr>
            <p:nvPr/>
          </p:nvSpPr>
          <p:spPr bwMode="auto">
            <a:xfrm>
              <a:off x="925" y="1108"/>
              <a:ext cx="33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zh-CN" sz="2400" b="1">
                  <a:solidFill>
                    <a:srgbClr val="FF0000"/>
                  </a:solidFill>
                  <a:latin typeface="Times New Roman" panose="02020603050405020304" pitchFamily="18" charset="0"/>
                </a:rPr>
                <a:t>20</a:t>
              </a:r>
              <a:endParaRPr lang="zh-CN" altLang="zh-CN" sz="2400" b="1">
                <a:solidFill>
                  <a:srgbClr val="FF0000"/>
                </a:solidFill>
                <a:latin typeface="Times New Roman" panose="02020603050405020304" pitchFamily="18" charset="0"/>
              </a:endParaRPr>
            </a:p>
          </p:txBody>
        </p:sp>
        <p:sp>
          <p:nvSpPr>
            <p:cNvPr id="58419" name="Text Box 31"/>
            <p:cNvSpPr txBox="1">
              <a:spLocks noChangeArrowheads="1"/>
            </p:cNvSpPr>
            <p:nvPr/>
          </p:nvSpPr>
          <p:spPr bwMode="auto">
            <a:xfrm>
              <a:off x="1152" y="1457"/>
              <a:ext cx="22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zh-CN" sz="2400" b="1">
                  <a:solidFill>
                    <a:srgbClr val="FF0000"/>
                  </a:solidFill>
                  <a:latin typeface="Times New Roman" panose="02020603050405020304" pitchFamily="18" charset="0"/>
                </a:rPr>
                <a:t>0</a:t>
              </a:r>
              <a:endParaRPr lang="zh-CN" altLang="zh-CN" sz="2400" b="1">
                <a:solidFill>
                  <a:srgbClr val="FF0000"/>
                </a:solidFill>
                <a:latin typeface="Times New Roman" panose="02020603050405020304" pitchFamily="18" charset="0"/>
              </a:endParaRPr>
            </a:p>
          </p:txBody>
        </p:sp>
      </p:grpSp>
      <p:sp>
        <p:nvSpPr>
          <p:cNvPr id="59424" name="未知"/>
          <p:cNvSpPr/>
          <p:nvPr/>
        </p:nvSpPr>
        <p:spPr bwMode="auto">
          <a:xfrm>
            <a:off x="4759325" y="1658938"/>
            <a:ext cx="604838" cy="3003550"/>
          </a:xfrm>
          <a:custGeom>
            <a:avLst/>
            <a:gdLst>
              <a:gd name="T0" fmla="*/ 0 w 381"/>
              <a:gd name="T1" fmla="*/ 1892 h 1892"/>
              <a:gd name="T2" fmla="*/ 381 w 381"/>
              <a:gd name="T3" fmla="*/ 0 h 1892"/>
              <a:gd name="T4" fmla="*/ 0 60000 65536"/>
              <a:gd name="T5" fmla="*/ 0 60000 65536"/>
              <a:gd name="T6" fmla="*/ 0 w 381"/>
              <a:gd name="T7" fmla="*/ 0 h 1892"/>
              <a:gd name="T8" fmla="*/ 381 w 381"/>
              <a:gd name="T9" fmla="*/ 1892 h 1892"/>
            </a:gdLst>
            <a:ahLst/>
            <a:cxnLst>
              <a:cxn ang="T4">
                <a:pos x="T0" y="T1"/>
              </a:cxn>
              <a:cxn ang="T5">
                <a:pos x="T2" y="T3"/>
              </a:cxn>
            </a:cxnLst>
            <a:rect l="T6" t="T7" r="T8" b="T9"/>
            <a:pathLst>
              <a:path w="381" h="1892">
                <a:moveTo>
                  <a:pt x="0" y="1892"/>
                </a:moveTo>
                <a:cubicBezTo>
                  <a:pt x="159" y="1103"/>
                  <a:pt x="318" y="315"/>
                  <a:pt x="381" y="0"/>
                </a:cubicBezTo>
              </a:path>
            </a:pathLst>
          </a:custGeom>
          <a:noFill/>
          <a:ln w="57150" cap="flat" cmpd="sng">
            <a:solidFill>
              <a:srgbClr val="006600"/>
            </a:solidFill>
            <a:prstDash val="sysDot"/>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9425" name="Text Box 33"/>
          <p:cNvSpPr txBox="1">
            <a:spLocks noChangeArrowheads="1"/>
          </p:cNvSpPr>
          <p:nvPr/>
        </p:nvSpPr>
        <p:spPr bwMode="auto">
          <a:xfrm>
            <a:off x="473075" y="1538288"/>
            <a:ext cx="2266950" cy="519112"/>
          </a:xfrm>
          <a:prstGeom prst="rect">
            <a:avLst/>
          </a:prstGeom>
          <a:noFill/>
          <a:ln w="9525">
            <a:noFill/>
            <a:miter lim="800000"/>
          </a:ln>
          <a:effectLst/>
        </p:spPr>
        <p:txBody>
          <a:bodyPr>
            <a:spAutoFit/>
          </a:bodyPr>
          <a:lstStyle/>
          <a:p>
            <a:pPr>
              <a:spcBef>
                <a:spcPct val="50000"/>
              </a:spcBef>
              <a:defRPr/>
            </a:pPr>
            <a:r>
              <a:rPr lang="zh-CN" altLang="zh-CN" sz="2800" b="1" i="1">
                <a:solidFill>
                  <a:srgbClr val="FF0000"/>
                </a:solidFill>
                <a:effectLst>
                  <a:outerShdw blurRad="38100" dist="38100" dir="2700000" algn="tl">
                    <a:srgbClr val="C0C0C0"/>
                  </a:outerShdw>
                </a:effectLst>
                <a:latin typeface="Times New Roman" panose="02020603050405020304" pitchFamily="18" charset="0"/>
              </a:rPr>
              <a:t>I</a:t>
            </a:r>
            <a:r>
              <a:rPr lang="zh-CN" altLang="zh-CN" sz="2800" b="1" baseline="-25000">
                <a:solidFill>
                  <a:srgbClr val="FF0000"/>
                </a:solidFill>
                <a:effectLst>
                  <a:outerShdw blurRad="38100" dist="38100" dir="2700000" algn="tl">
                    <a:srgbClr val="C0C0C0"/>
                  </a:outerShdw>
                </a:effectLst>
                <a:latin typeface="Times New Roman" panose="02020603050405020304" pitchFamily="18" charset="0"/>
              </a:rPr>
              <a:t>C</a:t>
            </a:r>
            <a:r>
              <a:rPr lang="zh-CN" altLang="zh-CN" sz="2800" b="1">
                <a:solidFill>
                  <a:srgbClr val="FF0000"/>
                </a:solidFill>
                <a:effectLst>
                  <a:outerShdw blurRad="38100" dist="38100" dir="2700000" algn="tl">
                    <a:srgbClr val="C0C0C0"/>
                  </a:outerShdw>
                </a:effectLst>
                <a:latin typeface="Times New Roman" panose="02020603050405020304" pitchFamily="18" charset="0"/>
              </a:rPr>
              <a:t>=</a:t>
            </a:r>
            <a:r>
              <a:rPr lang="zh-CN" altLang="zh-CN" sz="2800" b="1" i="1">
                <a:solidFill>
                  <a:srgbClr val="FF0000"/>
                </a:solidFill>
                <a:effectLst>
                  <a:outerShdw blurRad="38100" dist="38100" dir="2700000" algn="tl">
                    <a:srgbClr val="C0C0C0"/>
                  </a:outerShdw>
                </a:effectLst>
                <a:latin typeface="Times New Roman" panose="02020603050405020304" pitchFamily="18" charset="0"/>
              </a:rPr>
              <a:t>f</a:t>
            </a:r>
            <a:r>
              <a:rPr lang="zh-CN" altLang="zh-CN" sz="2800" b="1">
                <a:solidFill>
                  <a:srgbClr val="FF0000"/>
                </a:solidFill>
                <a:effectLst>
                  <a:outerShdw blurRad="38100" dist="38100" dir="2700000" algn="tl">
                    <a:srgbClr val="C0C0C0"/>
                  </a:outerShdw>
                </a:effectLst>
                <a:latin typeface="Times New Roman" panose="02020603050405020304" pitchFamily="18" charset="0"/>
              </a:rPr>
              <a:t>(</a:t>
            </a:r>
            <a:r>
              <a:rPr lang="zh-CN" altLang="zh-CN" sz="2800" b="1" i="1">
                <a:solidFill>
                  <a:srgbClr val="FF0000"/>
                </a:solidFill>
                <a:effectLst>
                  <a:outerShdw blurRad="38100" dist="38100" dir="2700000" algn="tl">
                    <a:srgbClr val="C0C0C0"/>
                  </a:outerShdw>
                </a:effectLst>
                <a:latin typeface="Times New Roman" panose="02020603050405020304" pitchFamily="18" charset="0"/>
              </a:rPr>
              <a:t>U</a:t>
            </a:r>
            <a:r>
              <a:rPr lang="zh-CN" altLang="zh-CN" sz="2800" b="1" baseline="-25000">
                <a:solidFill>
                  <a:srgbClr val="FF0000"/>
                </a:solidFill>
                <a:effectLst>
                  <a:outerShdw blurRad="38100" dist="38100" dir="2700000" algn="tl">
                    <a:srgbClr val="C0C0C0"/>
                  </a:outerShdw>
                </a:effectLst>
                <a:latin typeface="Times New Roman" panose="02020603050405020304" pitchFamily="18" charset="0"/>
              </a:rPr>
              <a:t>CE</a:t>
            </a:r>
            <a:r>
              <a:rPr lang="zh-CN" altLang="zh-CN" sz="2800" b="1">
                <a:solidFill>
                  <a:srgbClr val="FF0000"/>
                </a:solidFill>
                <a:effectLst>
                  <a:outerShdw blurRad="38100" dist="38100" dir="2700000" algn="tl">
                    <a:srgbClr val="C0C0C0"/>
                  </a:outerShdw>
                </a:effectLst>
                <a:latin typeface="Times New Roman" panose="02020603050405020304" pitchFamily="18" charset="0"/>
              </a:rPr>
              <a:t>)</a:t>
            </a:r>
            <a:endParaRPr lang="zh-CN" altLang="zh-CN" sz="2800" b="1">
              <a:solidFill>
                <a:srgbClr val="FF0000"/>
              </a:solidFill>
              <a:effectLst>
                <a:outerShdw blurRad="38100" dist="38100" dir="2700000" algn="tl">
                  <a:srgbClr val="C0C0C0"/>
                </a:outerShdw>
              </a:effectLst>
              <a:latin typeface="Times New Roman" panose="02020603050405020304" pitchFamily="18" charset="0"/>
            </a:endParaRPr>
          </a:p>
        </p:txBody>
      </p:sp>
      <p:sp>
        <p:nvSpPr>
          <p:cNvPr id="59426" name="Line 34"/>
          <p:cNvSpPr>
            <a:spLocks noChangeShapeType="1"/>
          </p:cNvSpPr>
          <p:nvPr/>
        </p:nvSpPr>
        <p:spPr bwMode="auto">
          <a:xfrm>
            <a:off x="2052638" y="1365250"/>
            <a:ext cx="0" cy="606425"/>
          </a:xfrm>
          <a:prstGeom prst="line">
            <a:avLst/>
          </a:prstGeom>
          <a:noFill/>
          <a:ln w="38100">
            <a:solidFill>
              <a:srgbClr val="A50021"/>
            </a:solidFill>
            <a:round/>
          </a:ln>
          <a:extLst>
            <a:ext uri="{909E8E84-426E-40DD-AFC4-6F175D3DCCD1}">
              <a14:hiddenFill xmlns:a14="http://schemas.microsoft.com/office/drawing/2010/main">
                <a:noFill/>
              </a14:hiddenFill>
            </a:ext>
          </a:extLst>
        </p:spPr>
        <p:txBody>
          <a:bodyPr/>
          <a:lstStyle/>
          <a:p>
            <a:endParaRPr lang="zh-CN" altLang="en-US"/>
          </a:p>
        </p:txBody>
      </p:sp>
      <p:sp>
        <p:nvSpPr>
          <p:cNvPr id="59427" name="Text Box 35"/>
          <p:cNvSpPr txBox="1">
            <a:spLocks noChangeArrowheads="1"/>
          </p:cNvSpPr>
          <p:nvPr/>
        </p:nvSpPr>
        <p:spPr bwMode="auto">
          <a:xfrm>
            <a:off x="2027238" y="1808163"/>
            <a:ext cx="1752600" cy="396875"/>
          </a:xfrm>
          <a:prstGeom prst="rect">
            <a:avLst/>
          </a:prstGeom>
          <a:noFill/>
          <a:ln w="9525">
            <a:noFill/>
            <a:miter lim="800000"/>
          </a:ln>
          <a:effectLst/>
        </p:spPr>
        <p:txBody>
          <a:bodyPr>
            <a:spAutoFit/>
          </a:bodyPr>
          <a:lstStyle/>
          <a:p>
            <a:pPr>
              <a:spcBef>
                <a:spcPct val="50000"/>
              </a:spcBef>
              <a:defRPr/>
            </a:pPr>
            <a:r>
              <a:rPr lang="zh-CN" altLang="zh-CN" sz="2000" b="1" i="1">
                <a:solidFill>
                  <a:srgbClr val="FF0000"/>
                </a:solidFill>
                <a:effectLst>
                  <a:outerShdw blurRad="38100" dist="38100" dir="2700000" algn="tl">
                    <a:srgbClr val="C0C0C0"/>
                  </a:outerShdw>
                </a:effectLst>
                <a:latin typeface="Times New Roman" panose="02020603050405020304" pitchFamily="18" charset="0"/>
              </a:rPr>
              <a:t>I</a:t>
            </a:r>
            <a:r>
              <a:rPr lang="zh-CN" altLang="zh-CN" sz="2000" b="1" baseline="-25000">
                <a:solidFill>
                  <a:srgbClr val="FF0000"/>
                </a:solidFill>
                <a:effectLst>
                  <a:outerShdw blurRad="38100" dist="38100" dir="2700000" algn="tl">
                    <a:srgbClr val="C0C0C0"/>
                  </a:outerShdw>
                </a:effectLst>
                <a:latin typeface="Times New Roman" panose="02020603050405020304" pitchFamily="18" charset="0"/>
              </a:rPr>
              <a:t>B</a:t>
            </a:r>
            <a:r>
              <a:rPr lang="zh-CN" altLang="zh-CN" sz="2000" b="1">
                <a:solidFill>
                  <a:srgbClr val="FF0000"/>
                </a:solidFill>
                <a:effectLst>
                  <a:outerShdw blurRad="38100" dist="38100" dir="2700000" algn="tl">
                    <a:srgbClr val="C0C0C0"/>
                  </a:outerShdw>
                </a:effectLst>
                <a:latin typeface="Times New Roman" panose="02020603050405020304" pitchFamily="18" charset="0"/>
              </a:rPr>
              <a:t>=</a:t>
            </a:r>
            <a:r>
              <a:rPr lang="zh-CN" sz="2000" b="1">
                <a:solidFill>
                  <a:srgbClr val="FF0000"/>
                </a:solidFill>
                <a:effectLst>
                  <a:outerShdw blurRad="38100" dist="38100" dir="2700000" algn="tl">
                    <a:srgbClr val="C0C0C0"/>
                  </a:outerShdw>
                </a:effectLst>
                <a:latin typeface="Times New Roman" panose="02020603050405020304" pitchFamily="18" charset="0"/>
              </a:rPr>
              <a:t>常数</a:t>
            </a:r>
            <a:endParaRPr lang="zh-CN" sz="2000" b="1">
              <a:solidFill>
                <a:srgbClr val="FF0000"/>
              </a:solidFill>
              <a:effectLst>
                <a:outerShdw blurRad="38100" dist="38100" dir="2700000" algn="tl">
                  <a:srgbClr val="C0C0C0"/>
                </a:outerShdw>
              </a:effectLst>
              <a:latin typeface="Times New Roman" panose="02020603050405020304" pitchFamily="18" charset="0"/>
            </a:endParaRPr>
          </a:p>
        </p:txBody>
      </p:sp>
      <p:sp>
        <p:nvSpPr>
          <p:cNvPr id="59428" name="Text Box 36"/>
          <p:cNvSpPr txBox="1">
            <a:spLocks noChangeArrowheads="1"/>
          </p:cNvSpPr>
          <p:nvPr/>
        </p:nvSpPr>
        <p:spPr bwMode="auto">
          <a:xfrm>
            <a:off x="3354388" y="2703513"/>
            <a:ext cx="1198562" cy="457200"/>
          </a:xfrm>
          <a:prstGeom prst="rect">
            <a:avLst/>
          </a:prstGeom>
          <a:noFill/>
          <a:ln w="9525">
            <a:noFill/>
            <a:miter lim="800000"/>
          </a:ln>
          <a:effectLst/>
        </p:spPr>
        <p:txBody>
          <a:bodyPr>
            <a:spAutoFit/>
          </a:bodyPr>
          <a:lstStyle/>
          <a:p>
            <a:pPr>
              <a:spcBef>
                <a:spcPct val="50000"/>
              </a:spcBef>
              <a:defRPr/>
            </a:pPr>
            <a:r>
              <a:rPr lang="zh-CN" sz="2400" b="1">
                <a:solidFill>
                  <a:srgbClr val="FF00FF"/>
                </a:solidFill>
                <a:effectLst>
                  <a:outerShdw blurRad="38100" dist="38100" dir="2700000" algn="tl">
                    <a:srgbClr val="C0C0C0"/>
                  </a:outerShdw>
                </a:effectLst>
                <a:latin typeface="Times New Roman" panose="02020603050405020304" pitchFamily="18" charset="0"/>
              </a:rPr>
              <a:t>饱和区</a:t>
            </a:r>
            <a:endParaRPr lang="zh-CN" sz="2400" b="1">
              <a:solidFill>
                <a:srgbClr val="FF00FF"/>
              </a:solidFill>
              <a:effectLst>
                <a:outerShdw blurRad="38100" dist="38100" dir="2700000" algn="tl">
                  <a:srgbClr val="C0C0C0"/>
                </a:outerShdw>
              </a:effectLst>
              <a:latin typeface="Times New Roman" panose="02020603050405020304" pitchFamily="18" charset="0"/>
            </a:endParaRPr>
          </a:p>
        </p:txBody>
      </p:sp>
      <p:sp>
        <p:nvSpPr>
          <p:cNvPr id="59429" name="Text Box 37"/>
          <p:cNvSpPr txBox="1">
            <a:spLocks noChangeArrowheads="1"/>
          </p:cNvSpPr>
          <p:nvPr/>
        </p:nvSpPr>
        <p:spPr bwMode="auto">
          <a:xfrm>
            <a:off x="5624513" y="2408238"/>
            <a:ext cx="511175" cy="1552575"/>
          </a:xfrm>
          <a:prstGeom prst="rect">
            <a:avLst/>
          </a:prstGeom>
          <a:noFill/>
          <a:ln w="9525">
            <a:noFill/>
            <a:miter lim="800000"/>
          </a:ln>
          <a:effectLst/>
        </p:spPr>
        <p:txBody>
          <a:bodyPr>
            <a:spAutoFit/>
          </a:bodyPr>
          <a:lstStyle/>
          <a:p>
            <a:pPr>
              <a:spcBef>
                <a:spcPct val="50000"/>
              </a:spcBef>
              <a:defRPr/>
            </a:pPr>
            <a:r>
              <a:rPr lang="zh-CN" sz="2400" b="1">
                <a:solidFill>
                  <a:srgbClr val="996600"/>
                </a:solidFill>
                <a:effectLst>
                  <a:outerShdw blurRad="38100" dist="38100" dir="2700000" algn="tl">
                    <a:srgbClr val="C0C0C0"/>
                  </a:outerShdw>
                </a:effectLst>
                <a:latin typeface="Times New Roman" panose="02020603050405020304" pitchFamily="18" charset="0"/>
              </a:rPr>
              <a:t>放</a:t>
            </a:r>
            <a:endParaRPr lang="zh-CN" sz="2400" b="1">
              <a:solidFill>
                <a:srgbClr val="996600"/>
              </a:solidFill>
              <a:effectLst>
                <a:outerShdw blurRad="38100" dist="38100" dir="2700000" algn="tl">
                  <a:srgbClr val="C0C0C0"/>
                </a:outerShdw>
              </a:effectLst>
              <a:latin typeface="Times New Roman" panose="02020603050405020304" pitchFamily="18" charset="0"/>
            </a:endParaRPr>
          </a:p>
          <a:p>
            <a:pPr>
              <a:spcBef>
                <a:spcPct val="50000"/>
              </a:spcBef>
              <a:defRPr/>
            </a:pPr>
            <a:r>
              <a:rPr lang="zh-CN" sz="2400" b="1">
                <a:solidFill>
                  <a:srgbClr val="996600"/>
                </a:solidFill>
                <a:effectLst>
                  <a:outerShdw blurRad="38100" dist="38100" dir="2700000" algn="tl">
                    <a:srgbClr val="C0C0C0"/>
                  </a:outerShdw>
                </a:effectLst>
                <a:latin typeface="Times New Roman" panose="02020603050405020304" pitchFamily="18" charset="0"/>
              </a:rPr>
              <a:t>大</a:t>
            </a:r>
            <a:endParaRPr lang="zh-CN" sz="2400" b="1">
              <a:solidFill>
                <a:srgbClr val="996600"/>
              </a:solidFill>
              <a:effectLst>
                <a:outerShdw blurRad="38100" dist="38100" dir="2700000" algn="tl">
                  <a:srgbClr val="C0C0C0"/>
                </a:outerShdw>
              </a:effectLst>
              <a:latin typeface="Times New Roman" panose="02020603050405020304" pitchFamily="18" charset="0"/>
            </a:endParaRPr>
          </a:p>
          <a:p>
            <a:pPr>
              <a:spcBef>
                <a:spcPct val="50000"/>
              </a:spcBef>
              <a:defRPr/>
            </a:pPr>
            <a:r>
              <a:rPr lang="zh-CN" sz="2400" b="1">
                <a:solidFill>
                  <a:srgbClr val="996600"/>
                </a:solidFill>
                <a:effectLst>
                  <a:outerShdw blurRad="38100" dist="38100" dir="2700000" algn="tl">
                    <a:srgbClr val="C0C0C0"/>
                  </a:outerShdw>
                </a:effectLst>
                <a:latin typeface="Times New Roman" panose="02020603050405020304" pitchFamily="18" charset="0"/>
              </a:rPr>
              <a:t>区</a:t>
            </a:r>
            <a:endParaRPr lang="zh-CN" sz="2400" b="1">
              <a:solidFill>
                <a:srgbClr val="996600"/>
              </a:solidFill>
              <a:effectLst>
                <a:outerShdw blurRad="38100" dist="38100" dir="2700000" algn="tl">
                  <a:srgbClr val="C0C0C0"/>
                </a:outerShdw>
              </a:effectLst>
              <a:latin typeface="Times New Roman" panose="02020603050405020304" pitchFamily="18" charset="0"/>
            </a:endParaRPr>
          </a:p>
        </p:txBody>
      </p:sp>
      <p:sp>
        <p:nvSpPr>
          <p:cNvPr id="59433" name="AutoShape 41"/>
          <p:cNvSpPr>
            <a:spLocks noChangeArrowheads="1"/>
          </p:cNvSpPr>
          <p:nvPr/>
        </p:nvSpPr>
        <p:spPr bwMode="auto">
          <a:xfrm>
            <a:off x="5307013" y="4960938"/>
            <a:ext cx="1281112" cy="390525"/>
          </a:xfrm>
          <a:prstGeom prst="wedgeRoundRectCallout">
            <a:avLst>
              <a:gd name="adj1" fmla="val 3037"/>
              <a:gd name="adj2" fmla="val -143903"/>
              <a:gd name="adj3" fmla="val 16667"/>
            </a:avLst>
          </a:prstGeom>
          <a:solidFill>
            <a:srgbClr val="FFFFCC"/>
          </a:solidFill>
          <a:ln w="9525" cmpd="sng">
            <a:solidFill>
              <a:srgbClr val="FFCC66"/>
            </a:solidFill>
            <a:miter lim="800000"/>
          </a:ln>
          <a:effectLst/>
        </p:spPr>
        <p:txBody>
          <a:bodyPr anchor="ctr"/>
          <a:lstStyle/>
          <a:p>
            <a:pPr algn="ctr">
              <a:defRPr/>
            </a:pPr>
            <a:endParaRPr lang="zh-CN" altLang="zh-CN" sz="2800" b="1">
              <a:effectLst>
                <a:outerShdw blurRad="38100" dist="38100" dir="2700000" algn="tl">
                  <a:srgbClr val="FFFFFF"/>
                </a:outerShdw>
              </a:effectLst>
              <a:latin typeface="Times New Roman" panose="02020603050405020304" pitchFamily="18" charset="0"/>
            </a:endParaRPr>
          </a:p>
        </p:txBody>
      </p:sp>
      <p:sp>
        <p:nvSpPr>
          <p:cNvPr id="59434" name="Text Box 42"/>
          <p:cNvSpPr txBox="1">
            <a:spLocks noChangeArrowheads="1"/>
          </p:cNvSpPr>
          <p:nvPr/>
        </p:nvSpPr>
        <p:spPr bwMode="auto">
          <a:xfrm>
            <a:off x="5426075" y="4916488"/>
            <a:ext cx="1246188" cy="457200"/>
          </a:xfrm>
          <a:prstGeom prst="rect">
            <a:avLst/>
          </a:prstGeom>
          <a:noFill/>
          <a:ln w="9525">
            <a:noFill/>
            <a:miter lim="800000"/>
          </a:ln>
          <a:effectLst/>
        </p:spPr>
        <p:txBody>
          <a:bodyPr>
            <a:spAutoFit/>
          </a:bodyPr>
          <a:lstStyle/>
          <a:p>
            <a:pPr>
              <a:spcBef>
                <a:spcPct val="50000"/>
              </a:spcBef>
              <a:defRPr/>
            </a:pPr>
            <a:r>
              <a:rPr lang="zh-CN" sz="2400" b="1">
                <a:solidFill>
                  <a:srgbClr val="FF00FF"/>
                </a:solidFill>
                <a:effectLst>
                  <a:outerShdw blurRad="38100" dist="38100" dir="2700000" algn="tl">
                    <a:srgbClr val="C0C0C0"/>
                  </a:outerShdw>
                </a:effectLst>
                <a:latin typeface="Times New Roman" panose="02020603050405020304" pitchFamily="18" charset="0"/>
              </a:rPr>
              <a:t>截止区</a:t>
            </a:r>
            <a:endParaRPr lang="zh-CN" sz="2400" b="1">
              <a:solidFill>
                <a:srgbClr val="FF00FF"/>
              </a:solidFill>
              <a:effectLst>
                <a:outerShdw blurRad="38100" dist="38100" dir="2700000" algn="tl">
                  <a:srgbClr val="C0C0C0"/>
                </a:outerShdw>
              </a:effectLst>
              <a:latin typeface="Times New Roman" panose="02020603050405020304" pitchFamily="18" charset="0"/>
            </a:endParaRPr>
          </a:p>
        </p:txBody>
      </p:sp>
      <p:grpSp>
        <p:nvGrpSpPr>
          <p:cNvPr id="10" name="Group 20"/>
          <p:cNvGrpSpPr/>
          <p:nvPr/>
        </p:nvGrpSpPr>
        <p:grpSpPr bwMode="auto">
          <a:xfrm>
            <a:off x="0" y="3860800"/>
            <a:ext cx="4297363" cy="2717800"/>
            <a:chOff x="0" y="0"/>
            <a:chExt cx="2707" cy="1712"/>
          </a:xfrm>
        </p:grpSpPr>
        <p:sp>
          <p:nvSpPr>
            <p:cNvPr id="46" name="Text Box 21"/>
            <p:cNvSpPr txBox="1">
              <a:spLocks noChangeArrowheads="1"/>
            </p:cNvSpPr>
            <p:nvPr/>
          </p:nvSpPr>
          <p:spPr bwMode="auto">
            <a:xfrm>
              <a:off x="1291" y="755"/>
              <a:ext cx="467" cy="288"/>
            </a:xfrm>
            <a:prstGeom prst="rect">
              <a:avLst/>
            </a:prstGeom>
            <a:noFill/>
            <a:ln w="9525">
              <a:noFill/>
              <a:miter lim="800000"/>
            </a:ln>
            <a:effectLst/>
          </p:spPr>
          <p:txBody>
            <a:bodyPr>
              <a:spAutoFit/>
            </a:bodyPr>
            <a:lstStyle/>
            <a:p>
              <a:pPr>
                <a:spcBef>
                  <a:spcPct val="50000"/>
                </a:spcBef>
                <a:defRPr/>
              </a:pPr>
              <a:r>
                <a:rPr lang="zh-CN" altLang="zh-CN" sz="2400" b="1" i="1">
                  <a:solidFill>
                    <a:srgbClr val="FF0000"/>
                  </a:solidFill>
                  <a:effectLst>
                    <a:outerShdw blurRad="38100" dist="38100" dir="2700000" algn="tl">
                      <a:srgbClr val="C0C0C0"/>
                    </a:outerShdw>
                  </a:effectLst>
                  <a:latin typeface="Times New Roman" panose="02020603050405020304" pitchFamily="18" charset="0"/>
                </a:rPr>
                <a:t>U</a:t>
              </a:r>
              <a:r>
                <a:rPr lang="zh-CN" altLang="zh-CN" sz="2400" b="1" baseline="-25000">
                  <a:solidFill>
                    <a:srgbClr val="FF0000"/>
                  </a:solidFill>
                  <a:effectLst>
                    <a:outerShdw blurRad="38100" dist="38100" dir="2700000" algn="tl">
                      <a:srgbClr val="C0C0C0"/>
                    </a:outerShdw>
                  </a:effectLst>
                  <a:latin typeface="Times New Roman" panose="02020603050405020304" pitchFamily="18" charset="0"/>
                </a:rPr>
                <a:t>BE</a:t>
              </a:r>
              <a:endParaRPr lang="zh-CN" altLang="zh-CN" sz="2400" b="1" baseline="-25000">
                <a:solidFill>
                  <a:srgbClr val="FF0000"/>
                </a:solidFill>
                <a:effectLst>
                  <a:outerShdw blurRad="38100" dist="38100" dir="2700000" algn="tl">
                    <a:srgbClr val="C0C0C0"/>
                  </a:outerShdw>
                </a:effectLst>
                <a:latin typeface="Times New Roman" panose="02020603050405020304" pitchFamily="18" charset="0"/>
              </a:endParaRPr>
            </a:p>
          </p:txBody>
        </p:sp>
        <p:sp>
          <p:nvSpPr>
            <p:cNvPr id="58387" name="Line 22"/>
            <p:cNvSpPr>
              <a:spLocks noChangeShapeType="1"/>
            </p:cNvSpPr>
            <p:nvPr/>
          </p:nvSpPr>
          <p:spPr bwMode="auto">
            <a:xfrm flipV="1">
              <a:off x="1203" y="386"/>
              <a:ext cx="368" cy="0"/>
            </a:xfrm>
            <a:prstGeom prst="line">
              <a:avLst/>
            </a:prstGeom>
            <a:noFill/>
            <a:ln w="38100">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8388" name="Text Box 23"/>
            <p:cNvSpPr txBox="1">
              <a:spLocks noChangeArrowheads="1"/>
            </p:cNvSpPr>
            <p:nvPr/>
          </p:nvSpPr>
          <p:spPr bwMode="auto">
            <a:xfrm>
              <a:off x="1187" y="18"/>
              <a:ext cx="512"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zh-CN" sz="3200" b="1" i="1">
                  <a:solidFill>
                    <a:srgbClr val="FF0000"/>
                  </a:solidFill>
                  <a:latin typeface="Times New Roman" panose="02020603050405020304" pitchFamily="18" charset="0"/>
                </a:rPr>
                <a:t>i</a:t>
              </a:r>
              <a:r>
                <a:rPr lang="zh-CN" altLang="zh-CN" sz="3200" b="1" baseline="-25000">
                  <a:solidFill>
                    <a:srgbClr val="FF0000"/>
                  </a:solidFill>
                  <a:latin typeface="Times New Roman" panose="02020603050405020304" pitchFamily="18" charset="0"/>
                </a:rPr>
                <a:t>b</a:t>
              </a:r>
              <a:endParaRPr lang="zh-CN" altLang="zh-CN" sz="3200" b="1" baseline="-25000">
                <a:solidFill>
                  <a:srgbClr val="FF0000"/>
                </a:solidFill>
                <a:latin typeface="Times New Roman" panose="02020603050405020304" pitchFamily="18" charset="0"/>
              </a:endParaRPr>
            </a:p>
          </p:txBody>
        </p:sp>
        <p:sp>
          <p:nvSpPr>
            <p:cNvPr id="49" name="Text Box 24"/>
            <p:cNvSpPr txBox="1">
              <a:spLocks noChangeArrowheads="1"/>
            </p:cNvSpPr>
            <p:nvPr/>
          </p:nvSpPr>
          <p:spPr bwMode="auto">
            <a:xfrm>
              <a:off x="1339" y="375"/>
              <a:ext cx="253" cy="327"/>
            </a:xfrm>
            <a:prstGeom prst="rect">
              <a:avLst/>
            </a:prstGeom>
            <a:noFill/>
            <a:ln w="9525">
              <a:noFill/>
              <a:miter lim="800000"/>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zh-CN" sz="2800" b="1">
                  <a:solidFill>
                    <a:srgbClr val="FF0000"/>
                  </a:solidFill>
                  <a:effectLst>
                    <a:outerShdw blurRad="38100" dist="38100" dir="2700000" algn="tl">
                      <a:srgbClr val="C0C0C0"/>
                    </a:outerShdw>
                  </a:effectLst>
                  <a:latin typeface="Times New Roman" panose="02020603050405020304" pitchFamily="18" charset="0"/>
                </a:rPr>
                <a:t>+</a:t>
              </a:r>
              <a:endParaRPr lang="zh-CN" altLang="zh-CN" sz="2800" b="1">
                <a:solidFill>
                  <a:srgbClr val="FF0000"/>
                </a:solidFill>
                <a:effectLst>
                  <a:outerShdw blurRad="38100" dist="38100" dir="2700000" algn="tl">
                    <a:srgbClr val="C0C0C0"/>
                  </a:outerShdw>
                </a:effectLst>
                <a:latin typeface="Times New Roman" panose="02020603050405020304" pitchFamily="18" charset="0"/>
              </a:endParaRPr>
            </a:p>
          </p:txBody>
        </p:sp>
        <p:sp>
          <p:nvSpPr>
            <p:cNvPr id="50" name="Text Box 25"/>
            <p:cNvSpPr txBox="1">
              <a:spLocks noChangeArrowheads="1"/>
            </p:cNvSpPr>
            <p:nvPr/>
          </p:nvSpPr>
          <p:spPr bwMode="auto">
            <a:xfrm>
              <a:off x="1358" y="1137"/>
              <a:ext cx="253" cy="327"/>
            </a:xfrm>
            <a:prstGeom prst="rect">
              <a:avLst/>
            </a:prstGeom>
            <a:noFill/>
            <a:ln w="9525">
              <a:noFill/>
              <a:miter lim="800000"/>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zh-CN" sz="2800" b="1">
                  <a:solidFill>
                    <a:srgbClr val="FF0000"/>
                  </a:solidFill>
                  <a:effectLst>
                    <a:outerShdw blurRad="38100" dist="38100" dir="2700000" algn="tl">
                      <a:srgbClr val="C0C0C0"/>
                    </a:outerShdw>
                  </a:effectLst>
                  <a:latin typeface="Times New Roman" panose="02020603050405020304" pitchFamily="18" charset="0"/>
                </a:rPr>
                <a:t>-</a:t>
              </a:r>
              <a:endParaRPr lang="zh-CN" altLang="zh-CN" sz="2800" b="1">
                <a:solidFill>
                  <a:srgbClr val="FF0000"/>
                </a:solidFill>
                <a:effectLst>
                  <a:outerShdw blurRad="38100" dist="38100" dir="2700000" algn="tl">
                    <a:srgbClr val="C0C0C0"/>
                  </a:outerShdw>
                </a:effectLst>
                <a:latin typeface="Times New Roman" panose="02020603050405020304" pitchFamily="18" charset="0"/>
              </a:endParaRPr>
            </a:p>
          </p:txBody>
        </p:sp>
        <p:sp>
          <p:nvSpPr>
            <p:cNvPr id="51" name="Text Box 26"/>
            <p:cNvSpPr txBox="1">
              <a:spLocks noChangeArrowheads="1"/>
            </p:cNvSpPr>
            <p:nvPr/>
          </p:nvSpPr>
          <p:spPr bwMode="auto">
            <a:xfrm>
              <a:off x="1930" y="340"/>
              <a:ext cx="669" cy="288"/>
            </a:xfrm>
            <a:prstGeom prst="rect">
              <a:avLst/>
            </a:prstGeom>
            <a:noFill/>
            <a:ln w="9525">
              <a:noFill/>
              <a:miter lim="800000"/>
            </a:ln>
            <a:effectLst/>
          </p:spPr>
          <p:txBody>
            <a:bodyPr>
              <a:spAutoFit/>
            </a:bodyPr>
            <a:lstStyle/>
            <a:p>
              <a:pPr>
                <a:spcBef>
                  <a:spcPct val="50000"/>
                </a:spcBef>
                <a:defRPr/>
              </a:pPr>
              <a:r>
                <a:rPr lang="zh-CN" altLang="zh-CN" sz="2400" b="1" i="1">
                  <a:solidFill>
                    <a:srgbClr val="FF0000"/>
                  </a:solidFill>
                  <a:effectLst>
                    <a:outerShdw blurRad="38100" dist="38100" dir="2700000" algn="tl">
                      <a:srgbClr val="C0C0C0"/>
                    </a:outerShdw>
                  </a:effectLst>
                  <a:latin typeface="Times New Roman" panose="02020603050405020304" pitchFamily="18" charset="0"/>
                </a:rPr>
                <a:t>U</a:t>
              </a:r>
              <a:r>
                <a:rPr lang="zh-CN" altLang="zh-CN" sz="2400" b="1" baseline="-25000">
                  <a:solidFill>
                    <a:srgbClr val="FF0000"/>
                  </a:solidFill>
                  <a:effectLst>
                    <a:outerShdw blurRad="38100" dist="38100" dir="2700000" algn="tl">
                      <a:srgbClr val="C0C0C0"/>
                    </a:outerShdw>
                  </a:effectLst>
                  <a:latin typeface="Times New Roman" panose="02020603050405020304" pitchFamily="18" charset="0"/>
                </a:rPr>
                <a:t>CE</a:t>
              </a:r>
              <a:r>
                <a:rPr lang="zh-CN" altLang="zh-CN" sz="2400" b="1">
                  <a:solidFill>
                    <a:srgbClr val="FF0000"/>
                  </a:solidFill>
                  <a:effectLst>
                    <a:outerShdw blurRad="38100" dist="38100" dir="2700000" algn="tl">
                      <a:srgbClr val="C0C0C0"/>
                    </a:outerShdw>
                  </a:effectLst>
                  <a:latin typeface="Times New Roman" panose="02020603050405020304" pitchFamily="18" charset="0"/>
                </a:rPr>
                <a:t>=0</a:t>
              </a:r>
              <a:endParaRPr lang="zh-CN" altLang="zh-CN" sz="2400" b="1">
                <a:solidFill>
                  <a:srgbClr val="FF0000"/>
                </a:solidFill>
                <a:effectLst>
                  <a:outerShdw blurRad="38100" dist="38100" dir="2700000" algn="tl">
                    <a:srgbClr val="C0C0C0"/>
                  </a:outerShdw>
                </a:effectLst>
                <a:latin typeface="Times New Roman" panose="02020603050405020304" pitchFamily="18" charset="0"/>
              </a:endParaRPr>
            </a:p>
          </p:txBody>
        </p:sp>
        <p:sp>
          <p:nvSpPr>
            <p:cNvPr id="52" name="Text Box 27"/>
            <p:cNvSpPr txBox="1">
              <a:spLocks noChangeArrowheads="1"/>
            </p:cNvSpPr>
            <p:nvPr/>
          </p:nvSpPr>
          <p:spPr bwMode="auto">
            <a:xfrm>
              <a:off x="0" y="760"/>
              <a:ext cx="462" cy="288"/>
            </a:xfrm>
            <a:prstGeom prst="rect">
              <a:avLst/>
            </a:prstGeom>
            <a:noFill/>
            <a:ln w="9525">
              <a:noFill/>
              <a:miter lim="800000"/>
            </a:ln>
            <a:effectLst/>
          </p:spPr>
          <p:txBody>
            <a:bodyPr>
              <a:spAutoFit/>
            </a:bodyPr>
            <a:lstStyle/>
            <a:p>
              <a:pPr>
                <a:spcBef>
                  <a:spcPct val="50000"/>
                </a:spcBef>
                <a:defRPr/>
              </a:pPr>
              <a:r>
                <a:rPr lang="zh-CN" altLang="zh-CN" sz="2400" b="1" i="1">
                  <a:solidFill>
                    <a:srgbClr val="FF0000"/>
                  </a:solidFill>
                  <a:effectLst>
                    <a:outerShdw blurRad="38100" dist="38100" dir="2700000" algn="tl">
                      <a:srgbClr val="C0C0C0"/>
                    </a:outerShdw>
                  </a:effectLst>
                  <a:latin typeface="Times New Roman" panose="02020603050405020304" pitchFamily="18" charset="0"/>
                </a:rPr>
                <a:t>V</a:t>
              </a:r>
              <a:r>
                <a:rPr lang="zh-CN" altLang="zh-CN" sz="2400" b="1" baseline="-25000">
                  <a:solidFill>
                    <a:srgbClr val="FF0000"/>
                  </a:solidFill>
                  <a:effectLst>
                    <a:outerShdw blurRad="38100" dist="38100" dir="2700000" algn="tl">
                      <a:srgbClr val="C0C0C0"/>
                    </a:outerShdw>
                  </a:effectLst>
                  <a:latin typeface="Times New Roman" panose="02020603050405020304" pitchFamily="18" charset="0"/>
                </a:rPr>
                <a:t>BB</a:t>
              </a:r>
              <a:endParaRPr lang="zh-CN" altLang="zh-CN" sz="2400" b="1" baseline="-25000">
                <a:solidFill>
                  <a:srgbClr val="FF0000"/>
                </a:solidFill>
                <a:effectLst>
                  <a:outerShdw blurRad="38100" dist="38100" dir="2700000" algn="tl">
                    <a:srgbClr val="C0C0C0"/>
                  </a:outerShdw>
                </a:effectLst>
                <a:latin typeface="Times New Roman" panose="02020603050405020304" pitchFamily="18" charset="0"/>
              </a:endParaRPr>
            </a:p>
          </p:txBody>
        </p:sp>
        <p:sp>
          <p:nvSpPr>
            <p:cNvPr id="53" name="Text Box 28"/>
            <p:cNvSpPr txBox="1">
              <a:spLocks noChangeArrowheads="1"/>
            </p:cNvSpPr>
            <p:nvPr/>
          </p:nvSpPr>
          <p:spPr bwMode="auto">
            <a:xfrm>
              <a:off x="760" y="108"/>
              <a:ext cx="369" cy="288"/>
            </a:xfrm>
            <a:prstGeom prst="rect">
              <a:avLst/>
            </a:prstGeom>
            <a:noFill/>
            <a:ln w="9525">
              <a:noFill/>
              <a:miter lim="800000"/>
            </a:ln>
            <a:effectLst/>
          </p:spPr>
          <p:txBody>
            <a:bodyPr>
              <a:spAutoFit/>
            </a:bodyPr>
            <a:lstStyle/>
            <a:p>
              <a:pPr>
                <a:spcBef>
                  <a:spcPct val="50000"/>
                </a:spcBef>
                <a:defRPr/>
              </a:pPr>
              <a:r>
                <a:rPr lang="zh-CN" altLang="zh-CN" sz="2400" b="1" i="1">
                  <a:solidFill>
                    <a:srgbClr val="FF0000"/>
                  </a:solidFill>
                  <a:effectLst>
                    <a:outerShdw blurRad="38100" dist="38100" dir="2700000" algn="tl">
                      <a:srgbClr val="C0C0C0"/>
                    </a:outerShdw>
                  </a:effectLst>
                  <a:latin typeface="Times New Roman" panose="02020603050405020304" pitchFamily="18" charset="0"/>
                </a:rPr>
                <a:t>R</a:t>
              </a:r>
              <a:r>
                <a:rPr lang="zh-CN" altLang="zh-CN" sz="2400" b="1" baseline="-25000">
                  <a:solidFill>
                    <a:srgbClr val="FF0000"/>
                  </a:solidFill>
                  <a:effectLst>
                    <a:outerShdw blurRad="38100" dist="38100" dir="2700000" algn="tl">
                      <a:srgbClr val="C0C0C0"/>
                    </a:outerShdw>
                  </a:effectLst>
                  <a:latin typeface="Times New Roman" panose="02020603050405020304" pitchFamily="18" charset="0"/>
                </a:rPr>
                <a:t>b</a:t>
              </a:r>
              <a:endParaRPr lang="zh-CN" altLang="zh-CN" sz="2400" b="1" baseline="-25000">
                <a:solidFill>
                  <a:srgbClr val="FF0000"/>
                </a:solidFill>
                <a:effectLst>
                  <a:outerShdw blurRad="38100" dist="38100" dir="2700000" algn="tl">
                    <a:srgbClr val="C0C0C0"/>
                  </a:outerShdw>
                </a:effectLst>
                <a:latin typeface="Times New Roman" panose="02020603050405020304" pitchFamily="18" charset="0"/>
              </a:endParaRPr>
            </a:p>
          </p:txBody>
        </p:sp>
        <p:sp>
          <p:nvSpPr>
            <p:cNvPr id="58394" name="Line 29"/>
            <p:cNvSpPr>
              <a:spLocks noChangeShapeType="1"/>
            </p:cNvSpPr>
            <p:nvPr/>
          </p:nvSpPr>
          <p:spPr bwMode="auto">
            <a:xfrm>
              <a:off x="494" y="1454"/>
              <a:ext cx="2207" cy="0"/>
            </a:xfrm>
            <a:prstGeom prst="line">
              <a:avLst/>
            </a:prstGeom>
            <a:noFill/>
            <a:ln w="28575">
              <a:solidFill>
                <a:srgbClr val="0000FF"/>
              </a:solidFill>
              <a:round/>
            </a:ln>
            <a:extLst>
              <a:ext uri="{909E8E84-426E-40DD-AFC4-6F175D3DCCD1}">
                <a14:hiddenFill xmlns:a14="http://schemas.microsoft.com/office/drawing/2010/main">
                  <a:noFill/>
                </a14:hiddenFill>
              </a:ext>
            </a:extLst>
          </p:spPr>
          <p:txBody>
            <a:bodyPr/>
            <a:lstStyle/>
            <a:p>
              <a:endParaRPr lang="zh-CN" altLang="en-US"/>
            </a:p>
          </p:txBody>
        </p:sp>
        <p:sp>
          <p:nvSpPr>
            <p:cNvPr id="58395" name="Line 30"/>
            <p:cNvSpPr>
              <a:spLocks noChangeShapeType="1"/>
            </p:cNvSpPr>
            <p:nvPr/>
          </p:nvSpPr>
          <p:spPr bwMode="auto">
            <a:xfrm flipH="1">
              <a:off x="494" y="443"/>
              <a:ext cx="0" cy="407"/>
            </a:xfrm>
            <a:prstGeom prst="line">
              <a:avLst/>
            </a:prstGeom>
            <a:noFill/>
            <a:ln w="28575">
              <a:solidFill>
                <a:srgbClr val="0000FF"/>
              </a:solidFill>
              <a:round/>
            </a:ln>
            <a:extLst>
              <a:ext uri="{909E8E84-426E-40DD-AFC4-6F175D3DCCD1}">
                <a14:hiddenFill xmlns:a14="http://schemas.microsoft.com/office/drawing/2010/main">
                  <a:noFill/>
                </a14:hiddenFill>
              </a:ext>
            </a:extLst>
          </p:spPr>
          <p:txBody>
            <a:bodyPr/>
            <a:lstStyle/>
            <a:p>
              <a:endParaRPr lang="zh-CN" altLang="en-US"/>
            </a:p>
          </p:txBody>
        </p:sp>
        <p:grpSp>
          <p:nvGrpSpPr>
            <p:cNvPr id="58396" name="Group 31"/>
            <p:cNvGrpSpPr/>
            <p:nvPr/>
          </p:nvGrpSpPr>
          <p:grpSpPr bwMode="auto">
            <a:xfrm>
              <a:off x="341" y="849"/>
              <a:ext cx="336" cy="96"/>
              <a:chOff x="0" y="0"/>
              <a:chExt cx="336" cy="96"/>
            </a:xfrm>
          </p:grpSpPr>
          <p:sp>
            <p:nvSpPr>
              <p:cNvPr id="58413" name="Line 32"/>
              <p:cNvSpPr>
                <a:spLocks noChangeShapeType="1"/>
              </p:cNvSpPr>
              <p:nvPr/>
            </p:nvSpPr>
            <p:spPr bwMode="auto">
              <a:xfrm>
                <a:off x="0" y="0"/>
                <a:ext cx="336" cy="0"/>
              </a:xfrm>
              <a:prstGeom prst="line">
                <a:avLst/>
              </a:prstGeom>
              <a:noFill/>
              <a:ln w="28575">
                <a:solidFill>
                  <a:srgbClr val="0000FF"/>
                </a:solidFill>
                <a:round/>
              </a:ln>
              <a:extLst>
                <a:ext uri="{909E8E84-426E-40DD-AFC4-6F175D3DCCD1}">
                  <a14:hiddenFill xmlns:a14="http://schemas.microsoft.com/office/drawing/2010/main">
                    <a:noFill/>
                  </a14:hiddenFill>
                </a:ext>
              </a:extLst>
            </p:spPr>
            <p:txBody>
              <a:bodyPr/>
              <a:lstStyle/>
              <a:p>
                <a:endParaRPr lang="zh-CN" altLang="en-US"/>
              </a:p>
            </p:txBody>
          </p:sp>
          <p:sp>
            <p:nvSpPr>
              <p:cNvPr id="58414" name="Line 33"/>
              <p:cNvSpPr>
                <a:spLocks noChangeShapeType="1"/>
              </p:cNvSpPr>
              <p:nvPr/>
            </p:nvSpPr>
            <p:spPr bwMode="auto">
              <a:xfrm>
                <a:off x="80" y="96"/>
                <a:ext cx="160" cy="0"/>
              </a:xfrm>
              <a:prstGeom prst="line">
                <a:avLst/>
              </a:prstGeom>
              <a:noFill/>
              <a:ln w="28575">
                <a:solidFill>
                  <a:srgbClr val="0000FF"/>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58397" name="Line 34"/>
            <p:cNvSpPr>
              <a:spLocks noChangeShapeType="1"/>
            </p:cNvSpPr>
            <p:nvPr/>
          </p:nvSpPr>
          <p:spPr bwMode="auto">
            <a:xfrm>
              <a:off x="495" y="954"/>
              <a:ext cx="0" cy="502"/>
            </a:xfrm>
            <a:prstGeom prst="line">
              <a:avLst/>
            </a:prstGeom>
            <a:noFill/>
            <a:ln w="28575">
              <a:solidFill>
                <a:srgbClr val="0000FF"/>
              </a:solidFill>
              <a:round/>
            </a:ln>
            <a:extLst>
              <a:ext uri="{909E8E84-426E-40DD-AFC4-6F175D3DCCD1}">
                <a14:hiddenFill xmlns:a14="http://schemas.microsoft.com/office/drawing/2010/main">
                  <a:noFill/>
                </a14:hiddenFill>
              </a:ext>
            </a:extLst>
          </p:spPr>
          <p:txBody>
            <a:bodyPr/>
            <a:lstStyle/>
            <a:p>
              <a:endParaRPr lang="zh-CN" altLang="en-US"/>
            </a:p>
          </p:txBody>
        </p:sp>
        <p:sp>
          <p:nvSpPr>
            <p:cNvPr id="58398" name="Line 35"/>
            <p:cNvSpPr>
              <a:spLocks noChangeShapeType="1"/>
            </p:cNvSpPr>
            <p:nvPr/>
          </p:nvSpPr>
          <p:spPr bwMode="auto">
            <a:xfrm>
              <a:off x="2027" y="54"/>
              <a:ext cx="680" cy="0"/>
            </a:xfrm>
            <a:prstGeom prst="line">
              <a:avLst/>
            </a:prstGeom>
            <a:noFill/>
            <a:ln w="28575">
              <a:solidFill>
                <a:srgbClr val="0000FF"/>
              </a:solidFill>
              <a:round/>
            </a:ln>
            <a:extLst>
              <a:ext uri="{909E8E84-426E-40DD-AFC4-6F175D3DCCD1}">
                <a14:hiddenFill xmlns:a14="http://schemas.microsoft.com/office/drawing/2010/main">
                  <a:noFill/>
                </a14:hiddenFill>
              </a:ext>
            </a:extLst>
          </p:spPr>
          <p:txBody>
            <a:bodyPr/>
            <a:lstStyle/>
            <a:p>
              <a:endParaRPr lang="zh-CN" altLang="en-US"/>
            </a:p>
          </p:txBody>
        </p:sp>
        <p:sp>
          <p:nvSpPr>
            <p:cNvPr id="58399" name="Line 36"/>
            <p:cNvSpPr>
              <a:spLocks noChangeShapeType="1"/>
            </p:cNvSpPr>
            <p:nvPr/>
          </p:nvSpPr>
          <p:spPr bwMode="auto">
            <a:xfrm>
              <a:off x="2034" y="841"/>
              <a:ext cx="1" cy="614"/>
            </a:xfrm>
            <a:prstGeom prst="line">
              <a:avLst/>
            </a:prstGeom>
            <a:noFill/>
            <a:ln w="28575">
              <a:solidFill>
                <a:srgbClr val="0000FF"/>
              </a:solidFill>
              <a:round/>
            </a:ln>
            <a:extLst>
              <a:ext uri="{909E8E84-426E-40DD-AFC4-6F175D3DCCD1}">
                <a14:hiddenFill xmlns:a14="http://schemas.microsoft.com/office/drawing/2010/main">
                  <a:noFill/>
                </a14:hiddenFill>
              </a:ext>
            </a:extLst>
          </p:spPr>
          <p:txBody>
            <a:bodyPr/>
            <a:lstStyle/>
            <a:p>
              <a:endParaRPr lang="zh-CN" altLang="en-US"/>
            </a:p>
          </p:txBody>
        </p:sp>
        <p:sp>
          <p:nvSpPr>
            <p:cNvPr id="58400" name="Line 37"/>
            <p:cNvSpPr>
              <a:spLocks noChangeShapeType="1"/>
            </p:cNvSpPr>
            <p:nvPr/>
          </p:nvSpPr>
          <p:spPr bwMode="auto">
            <a:xfrm>
              <a:off x="2035" y="630"/>
              <a:ext cx="0" cy="240"/>
            </a:xfrm>
            <a:prstGeom prst="line">
              <a:avLst/>
            </a:prstGeom>
            <a:noFill/>
            <a:ln w="28575">
              <a:solidFill>
                <a:srgbClr val="0000FF"/>
              </a:solidFill>
              <a:round/>
            </a:ln>
            <a:extLst>
              <a:ext uri="{909E8E84-426E-40DD-AFC4-6F175D3DCCD1}">
                <a14:hiddenFill xmlns:a14="http://schemas.microsoft.com/office/drawing/2010/main">
                  <a:noFill/>
                </a14:hiddenFill>
              </a:ext>
            </a:extLst>
          </p:spPr>
          <p:txBody>
            <a:bodyPr/>
            <a:lstStyle/>
            <a:p>
              <a:endParaRPr lang="zh-CN" altLang="en-US"/>
            </a:p>
          </p:txBody>
        </p:sp>
        <p:sp>
          <p:nvSpPr>
            <p:cNvPr id="58401" name="Line 38"/>
            <p:cNvSpPr>
              <a:spLocks noChangeShapeType="1"/>
            </p:cNvSpPr>
            <p:nvPr/>
          </p:nvSpPr>
          <p:spPr bwMode="auto">
            <a:xfrm>
              <a:off x="1843" y="342"/>
              <a:ext cx="0" cy="240"/>
            </a:xfrm>
            <a:prstGeom prst="line">
              <a:avLst/>
            </a:prstGeom>
            <a:noFill/>
            <a:ln w="28575">
              <a:solidFill>
                <a:srgbClr val="0000FF"/>
              </a:solidFill>
              <a:round/>
            </a:ln>
            <a:extLst>
              <a:ext uri="{909E8E84-426E-40DD-AFC4-6F175D3DCCD1}">
                <a14:hiddenFill xmlns:a14="http://schemas.microsoft.com/office/drawing/2010/main">
                  <a:noFill/>
                </a14:hiddenFill>
              </a:ext>
            </a:extLst>
          </p:spPr>
          <p:txBody>
            <a:bodyPr/>
            <a:lstStyle/>
            <a:p>
              <a:endParaRPr lang="zh-CN" altLang="en-US"/>
            </a:p>
          </p:txBody>
        </p:sp>
        <p:sp>
          <p:nvSpPr>
            <p:cNvPr id="58402" name="Line 39"/>
            <p:cNvSpPr>
              <a:spLocks noChangeShapeType="1"/>
            </p:cNvSpPr>
            <p:nvPr/>
          </p:nvSpPr>
          <p:spPr bwMode="auto">
            <a:xfrm flipV="1">
              <a:off x="1843" y="294"/>
              <a:ext cx="192" cy="144"/>
            </a:xfrm>
            <a:prstGeom prst="line">
              <a:avLst/>
            </a:prstGeom>
            <a:noFill/>
            <a:ln w="28575">
              <a:solidFill>
                <a:srgbClr val="0000FF"/>
              </a:solidFill>
              <a:round/>
            </a:ln>
            <a:extLst>
              <a:ext uri="{909E8E84-426E-40DD-AFC4-6F175D3DCCD1}">
                <a14:hiddenFill xmlns:a14="http://schemas.microsoft.com/office/drawing/2010/main">
                  <a:noFill/>
                </a14:hiddenFill>
              </a:ext>
            </a:extLst>
          </p:spPr>
          <p:txBody>
            <a:bodyPr/>
            <a:lstStyle/>
            <a:p>
              <a:endParaRPr lang="zh-CN" altLang="en-US"/>
            </a:p>
          </p:txBody>
        </p:sp>
        <p:sp>
          <p:nvSpPr>
            <p:cNvPr id="58403" name="Line 40"/>
            <p:cNvSpPr>
              <a:spLocks noChangeShapeType="1"/>
            </p:cNvSpPr>
            <p:nvPr/>
          </p:nvSpPr>
          <p:spPr bwMode="auto">
            <a:xfrm flipV="1">
              <a:off x="2035" y="54"/>
              <a:ext cx="0" cy="240"/>
            </a:xfrm>
            <a:prstGeom prst="line">
              <a:avLst/>
            </a:prstGeom>
            <a:noFill/>
            <a:ln w="28575">
              <a:solidFill>
                <a:srgbClr val="0000FF"/>
              </a:solidFill>
              <a:round/>
            </a:ln>
            <a:extLst>
              <a:ext uri="{909E8E84-426E-40DD-AFC4-6F175D3DCCD1}">
                <a14:hiddenFill xmlns:a14="http://schemas.microsoft.com/office/drawing/2010/main">
                  <a:noFill/>
                </a14:hiddenFill>
              </a:ext>
            </a:extLst>
          </p:spPr>
          <p:txBody>
            <a:bodyPr/>
            <a:lstStyle/>
            <a:p>
              <a:endParaRPr lang="zh-CN" altLang="en-US"/>
            </a:p>
          </p:txBody>
        </p:sp>
        <p:sp>
          <p:nvSpPr>
            <p:cNvPr id="58404" name="Line 41"/>
            <p:cNvSpPr>
              <a:spLocks noChangeShapeType="1"/>
            </p:cNvSpPr>
            <p:nvPr/>
          </p:nvSpPr>
          <p:spPr bwMode="auto">
            <a:xfrm>
              <a:off x="1843" y="486"/>
              <a:ext cx="192" cy="144"/>
            </a:xfrm>
            <a:prstGeom prst="line">
              <a:avLst/>
            </a:prstGeom>
            <a:noFill/>
            <a:ln w="28575">
              <a:solidFill>
                <a:srgbClr val="0000FF"/>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8405" name="Line 42"/>
            <p:cNvSpPr>
              <a:spLocks noChangeShapeType="1"/>
            </p:cNvSpPr>
            <p:nvPr/>
          </p:nvSpPr>
          <p:spPr bwMode="auto">
            <a:xfrm flipH="1">
              <a:off x="1603" y="454"/>
              <a:ext cx="240" cy="0"/>
            </a:xfrm>
            <a:prstGeom prst="line">
              <a:avLst/>
            </a:prstGeom>
            <a:noFill/>
            <a:ln w="28575">
              <a:solidFill>
                <a:srgbClr val="0000FF"/>
              </a:solidFill>
              <a:round/>
            </a:ln>
            <a:extLst>
              <a:ext uri="{909E8E84-426E-40DD-AFC4-6F175D3DCCD1}">
                <a14:hiddenFill xmlns:a14="http://schemas.microsoft.com/office/drawing/2010/main">
                  <a:noFill/>
                </a14:hiddenFill>
              </a:ext>
            </a:extLst>
          </p:spPr>
          <p:txBody>
            <a:bodyPr/>
            <a:lstStyle/>
            <a:p>
              <a:endParaRPr lang="zh-CN" altLang="en-US"/>
            </a:p>
          </p:txBody>
        </p:sp>
        <p:sp>
          <p:nvSpPr>
            <p:cNvPr id="58406" name="Line 43"/>
            <p:cNvSpPr>
              <a:spLocks noChangeShapeType="1"/>
            </p:cNvSpPr>
            <p:nvPr/>
          </p:nvSpPr>
          <p:spPr bwMode="auto">
            <a:xfrm flipH="1">
              <a:off x="503" y="452"/>
              <a:ext cx="1098" cy="0"/>
            </a:xfrm>
            <a:prstGeom prst="line">
              <a:avLst/>
            </a:prstGeom>
            <a:noFill/>
            <a:ln w="28575">
              <a:solidFill>
                <a:srgbClr val="0000FF"/>
              </a:solidFill>
              <a:round/>
            </a:ln>
            <a:extLst>
              <a:ext uri="{909E8E84-426E-40DD-AFC4-6F175D3DCCD1}">
                <a14:hiddenFill xmlns:a14="http://schemas.microsoft.com/office/drawing/2010/main">
                  <a:noFill/>
                </a14:hiddenFill>
              </a:ext>
            </a:extLst>
          </p:spPr>
          <p:txBody>
            <a:bodyPr/>
            <a:lstStyle/>
            <a:p>
              <a:endParaRPr lang="zh-CN" altLang="en-US"/>
            </a:p>
          </p:txBody>
        </p:sp>
        <p:sp>
          <p:nvSpPr>
            <p:cNvPr id="67" name="Text Box 44"/>
            <p:cNvSpPr txBox="1">
              <a:spLocks noChangeArrowheads="1"/>
            </p:cNvSpPr>
            <p:nvPr/>
          </p:nvSpPr>
          <p:spPr bwMode="auto">
            <a:xfrm>
              <a:off x="1601" y="160"/>
              <a:ext cx="278" cy="327"/>
            </a:xfrm>
            <a:prstGeom prst="rect">
              <a:avLst/>
            </a:prstGeom>
            <a:noFill/>
            <a:ln w="9525">
              <a:noFill/>
              <a:miter lim="800000"/>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zh-CN" sz="2800" b="1">
                  <a:solidFill>
                    <a:srgbClr val="009900"/>
                  </a:solidFill>
                  <a:effectLst>
                    <a:outerShdw blurRad="38100" dist="38100" dir="2700000" algn="tl">
                      <a:srgbClr val="C0C0C0"/>
                    </a:outerShdw>
                  </a:effectLst>
                  <a:latin typeface="Times New Roman" panose="02020603050405020304" pitchFamily="18" charset="0"/>
                </a:rPr>
                <a:t>b</a:t>
              </a:r>
              <a:endParaRPr lang="zh-CN" altLang="zh-CN" sz="2800" b="1">
                <a:solidFill>
                  <a:srgbClr val="009900"/>
                </a:solidFill>
                <a:effectLst>
                  <a:outerShdw blurRad="38100" dist="38100" dir="2700000" algn="tl">
                    <a:srgbClr val="C0C0C0"/>
                  </a:outerShdw>
                </a:effectLst>
                <a:latin typeface="Times New Roman" panose="02020603050405020304" pitchFamily="18" charset="0"/>
              </a:endParaRPr>
            </a:p>
          </p:txBody>
        </p:sp>
        <p:sp>
          <p:nvSpPr>
            <p:cNvPr id="68" name="Text Box 45"/>
            <p:cNvSpPr txBox="1">
              <a:spLocks noChangeArrowheads="1"/>
            </p:cNvSpPr>
            <p:nvPr/>
          </p:nvSpPr>
          <p:spPr bwMode="auto">
            <a:xfrm>
              <a:off x="2041" y="674"/>
              <a:ext cx="278" cy="327"/>
            </a:xfrm>
            <a:prstGeom prst="rect">
              <a:avLst/>
            </a:prstGeom>
            <a:noFill/>
            <a:ln w="9525">
              <a:noFill/>
              <a:miter lim="800000"/>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zh-CN" sz="2800" b="1">
                  <a:solidFill>
                    <a:srgbClr val="009900"/>
                  </a:solidFill>
                  <a:effectLst>
                    <a:outerShdw blurRad="38100" dist="38100" dir="2700000" algn="tl">
                      <a:srgbClr val="C0C0C0"/>
                    </a:outerShdw>
                  </a:effectLst>
                  <a:latin typeface="Times New Roman" panose="02020603050405020304" pitchFamily="18" charset="0"/>
                </a:rPr>
                <a:t>e</a:t>
              </a:r>
              <a:endParaRPr lang="zh-CN" altLang="zh-CN" sz="2800" b="1">
                <a:solidFill>
                  <a:srgbClr val="009900"/>
                </a:solidFill>
                <a:effectLst>
                  <a:outerShdw blurRad="38100" dist="38100" dir="2700000" algn="tl">
                    <a:srgbClr val="C0C0C0"/>
                  </a:outerShdw>
                </a:effectLst>
                <a:latin typeface="Times New Roman" panose="02020603050405020304" pitchFamily="18" charset="0"/>
              </a:endParaRPr>
            </a:p>
          </p:txBody>
        </p:sp>
        <p:sp>
          <p:nvSpPr>
            <p:cNvPr id="69" name="Text Box 46"/>
            <p:cNvSpPr txBox="1">
              <a:spLocks noChangeArrowheads="1"/>
            </p:cNvSpPr>
            <p:nvPr/>
          </p:nvSpPr>
          <p:spPr bwMode="auto">
            <a:xfrm>
              <a:off x="2033" y="0"/>
              <a:ext cx="278" cy="327"/>
            </a:xfrm>
            <a:prstGeom prst="rect">
              <a:avLst/>
            </a:prstGeom>
            <a:noFill/>
            <a:ln w="9525">
              <a:noFill/>
              <a:miter lim="800000"/>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zh-CN" sz="2800" b="1">
                  <a:solidFill>
                    <a:srgbClr val="009900"/>
                  </a:solidFill>
                  <a:effectLst>
                    <a:outerShdw blurRad="38100" dist="38100" dir="2700000" algn="tl">
                      <a:srgbClr val="C0C0C0"/>
                    </a:outerShdw>
                  </a:effectLst>
                  <a:latin typeface="Times New Roman" panose="02020603050405020304" pitchFamily="18" charset="0"/>
                </a:rPr>
                <a:t>c</a:t>
              </a:r>
              <a:endParaRPr lang="zh-CN" altLang="zh-CN" sz="2800" b="1">
                <a:solidFill>
                  <a:srgbClr val="009900"/>
                </a:solidFill>
                <a:effectLst>
                  <a:outerShdw blurRad="38100" dist="38100" dir="2700000" algn="tl">
                    <a:srgbClr val="C0C0C0"/>
                  </a:outerShdw>
                </a:effectLst>
                <a:latin typeface="Times New Roman" panose="02020603050405020304" pitchFamily="18" charset="0"/>
              </a:endParaRPr>
            </a:p>
          </p:txBody>
        </p:sp>
        <p:sp>
          <p:nvSpPr>
            <p:cNvPr id="58410" name="Line 47"/>
            <p:cNvSpPr>
              <a:spLocks noChangeShapeType="1"/>
            </p:cNvSpPr>
            <p:nvPr/>
          </p:nvSpPr>
          <p:spPr bwMode="auto">
            <a:xfrm>
              <a:off x="2701" y="55"/>
              <a:ext cx="0" cy="1393"/>
            </a:xfrm>
            <a:prstGeom prst="line">
              <a:avLst/>
            </a:prstGeom>
            <a:noFill/>
            <a:ln w="28575">
              <a:solidFill>
                <a:srgbClr val="0000FF"/>
              </a:solidFill>
              <a:round/>
            </a:ln>
            <a:extLst>
              <a:ext uri="{909E8E84-426E-40DD-AFC4-6F175D3DCCD1}">
                <a14:hiddenFill xmlns:a14="http://schemas.microsoft.com/office/drawing/2010/main">
                  <a:noFill/>
                </a14:hiddenFill>
              </a:ext>
            </a:extLst>
          </p:spPr>
          <p:txBody>
            <a:bodyPr/>
            <a:lstStyle/>
            <a:p>
              <a:endParaRPr lang="zh-CN" altLang="en-US"/>
            </a:p>
          </p:txBody>
        </p:sp>
        <p:sp>
          <p:nvSpPr>
            <p:cNvPr id="71" name="Text Box 48"/>
            <p:cNvSpPr txBox="1">
              <a:spLocks noChangeArrowheads="1"/>
            </p:cNvSpPr>
            <p:nvPr/>
          </p:nvSpPr>
          <p:spPr bwMode="auto">
            <a:xfrm>
              <a:off x="625" y="1462"/>
              <a:ext cx="1960" cy="250"/>
            </a:xfrm>
            <a:prstGeom prst="rect">
              <a:avLst/>
            </a:prstGeom>
            <a:noFill/>
            <a:ln w="9525">
              <a:noFill/>
              <a:miter lim="800000"/>
            </a:ln>
            <a:effectLst/>
          </p:spPr>
          <p:txBody>
            <a:bodyPr>
              <a:spAutoFit/>
            </a:bodyPr>
            <a:lstStyle/>
            <a:p>
              <a:pPr>
                <a:spcBef>
                  <a:spcPct val="50000"/>
                </a:spcBef>
                <a:defRPr/>
              </a:pPr>
              <a:r>
                <a:rPr lang="zh-CN" altLang="zh-CN" sz="2000" b="1">
                  <a:solidFill>
                    <a:srgbClr val="800000"/>
                  </a:solidFill>
                  <a:effectLst>
                    <a:outerShdw blurRad="38100" dist="38100" dir="2700000" algn="tl">
                      <a:srgbClr val="C0C0C0"/>
                    </a:outerShdw>
                  </a:effectLst>
                  <a:latin typeface="Times New Roman" panose="02020603050405020304" pitchFamily="18" charset="0"/>
                </a:rPr>
                <a:t>    </a:t>
              </a:r>
              <a:r>
                <a:rPr lang="zh-CN" sz="2000">
                  <a:solidFill>
                    <a:srgbClr val="800000"/>
                  </a:solidFill>
                  <a:latin typeface="Times New Roman" panose="02020603050405020304" pitchFamily="18" charset="0"/>
                  <a:ea typeface="隶书" panose="02010509060101010101" pitchFamily="49" charset="-122"/>
                </a:rPr>
                <a:t>三极管的输入回路</a:t>
              </a:r>
              <a:endParaRPr lang="zh-CN" sz="2000">
                <a:solidFill>
                  <a:srgbClr val="800000"/>
                </a:solidFill>
                <a:latin typeface="Times New Roman" panose="02020603050405020304" pitchFamily="18" charset="0"/>
                <a:ea typeface="隶书" panose="02010509060101010101" pitchFamily="49" charset="-122"/>
              </a:endParaRPr>
            </a:p>
          </p:txBody>
        </p:sp>
        <p:sp>
          <p:nvSpPr>
            <p:cNvPr id="58412" name="Rectangle 49"/>
            <p:cNvSpPr>
              <a:spLocks noChangeArrowheads="1"/>
            </p:cNvSpPr>
            <p:nvPr/>
          </p:nvSpPr>
          <p:spPr bwMode="auto">
            <a:xfrm>
              <a:off x="796" y="405"/>
              <a:ext cx="307" cy="89"/>
            </a:xfrm>
            <a:prstGeom prst="rect">
              <a:avLst/>
            </a:prstGeom>
            <a:solidFill>
              <a:srgbClr val="006600"/>
            </a:solidFill>
            <a:ln w="28575">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iterate type="lt">
                                    <p:tmPct val="100000"/>
                                  </p:iterate>
                                  <p:childTnLst>
                                    <p:set>
                                      <p:cBhvr>
                                        <p:cTn id="6" dur="1" fill="hold">
                                          <p:stCondLst>
                                            <p:cond delay="0"/>
                                          </p:stCondLst>
                                        </p:cTn>
                                        <p:tgtEl>
                                          <p:spTgt spid="59425">
                                            <p:txEl>
                                              <p:pRg st="0" end="0"/>
                                            </p:txEl>
                                          </p:spTgt>
                                        </p:tgtEl>
                                        <p:attrNameLst>
                                          <p:attrName>style.visibility</p:attrName>
                                        </p:attrNameLst>
                                      </p:cBhvr>
                                      <p:to>
                                        <p:strVal val="visible"/>
                                      </p:to>
                                    </p:set>
                                    <p:animEffect transition="in" filter="wipe(up)">
                                      <p:cBhvr>
                                        <p:cTn id="7" dur="75"/>
                                        <p:tgtEl>
                                          <p:spTgt spid="5942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59426"/>
                                        </p:tgtEl>
                                        <p:attrNameLst>
                                          <p:attrName>style.visibility</p:attrName>
                                        </p:attrNameLst>
                                      </p:cBhvr>
                                      <p:to>
                                        <p:strVal val="visible"/>
                                      </p:to>
                                    </p:set>
                                    <p:animEffect transition="in" filter="dissolve">
                                      <p:cBhvr>
                                        <p:cTn id="12" dur="500"/>
                                        <p:tgtEl>
                                          <p:spTgt spid="5942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iterate type="lt">
                                    <p:tmPct val="100000"/>
                                  </p:iterate>
                                  <p:childTnLst>
                                    <p:set>
                                      <p:cBhvr>
                                        <p:cTn id="16" dur="1" fill="hold">
                                          <p:stCondLst>
                                            <p:cond delay="0"/>
                                          </p:stCondLst>
                                        </p:cTn>
                                        <p:tgtEl>
                                          <p:spTgt spid="59427">
                                            <p:txEl>
                                              <p:pRg st="0" end="0"/>
                                            </p:txEl>
                                          </p:spTgt>
                                        </p:tgtEl>
                                        <p:attrNameLst>
                                          <p:attrName>style.visibility</p:attrName>
                                        </p:attrNameLst>
                                      </p:cBhvr>
                                      <p:to>
                                        <p:strVal val="visible"/>
                                      </p:to>
                                    </p:set>
                                    <p:animEffect transition="in" filter="wipe(up)">
                                      <p:cBhvr>
                                        <p:cTn id="17" dur="75"/>
                                        <p:tgtEl>
                                          <p:spTgt spid="59427">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32"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ox(out)">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wipe(left)">
                                      <p:cBhvr>
                                        <p:cTn id="27" dur="500"/>
                                        <p:tgtEl>
                                          <p:spTgt spid="2"/>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dissolve">
                                      <p:cBhvr>
                                        <p:cTn id="32" dur="500"/>
                                        <p:tgtEl>
                                          <p:spTgt spid="9"/>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59424"/>
                                        </p:tgtEl>
                                        <p:attrNameLst>
                                          <p:attrName>style.visibility</p:attrName>
                                        </p:attrNameLst>
                                      </p:cBhvr>
                                      <p:to>
                                        <p:strVal val="visible"/>
                                      </p:to>
                                    </p:set>
                                    <p:animEffect transition="in" filter="dissolve">
                                      <p:cBhvr>
                                        <p:cTn id="37" dur="500"/>
                                        <p:tgtEl>
                                          <p:spTgt spid="59424"/>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59433"/>
                                        </p:tgtEl>
                                        <p:attrNameLst>
                                          <p:attrName>style.visibility</p:attrName>
                                        </p:attrNameLst>
                                      </p:cBhvr>
                                      <p:to>
                                        <p:strVal val="visible"/>
                                      </p:to>
                                    </p:set>
                                    <p:animEffect transition="in" filter="wipe(left)">
                                      <p:cBhvr>
                                        <p:cTn id="42" dur="500"/>
                                        <p:tgtEl>
                                          <p:spTgt spid="59433"/>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grpId="0" nodeType="clickEffect">
                                  <p:stCondLst>
                                    <p:cond delay="0"/>
                                  </p:stCondLst>
                                  <p:iterate type="lt">
                                    <p:tmPct val="100000"/>
                                  </p:iterate>
                                  <p:childTnLst>
                                    <p:set>
                                      <p:cBhvr>
                                        <p:cTn id="46" dur="1" fill="hold">
                                          <p:stCondLst>
                                            <p:cond delay="0"/>
                                          </p:stCondLst>
                                        </p:cTn>
                                        <p:tgtEl>
                                          <p:spTgt spid="59434">
                                            <p:txEl>
                                              <p:pRg st="0" end="0"/>
                                            </p:txEl>
                                          </p:spTgt>
                                        </p:tgtEl>
                                        <p:attrNameLst>
                                          <p:attrName>style.visibility</p:attrName>
                                        </p:attrNameLst>
                                      </p:cBhvr>
                                      <p:to>
                                        <p:strVal val="visible"/>
                                      </p:to>
                                    </p:set>
                                    <p:animEffect transition="in" filter="wipe(up)">
                                      <p:cBhvr>
                                        <p:cTn id="47" dur="75"/>
                                        <p:tgtEl>
                                          <p:spTgt spid="59434">
                                            <p:txEl>
                                              <p:pRg st="0" end="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1" fill="hold" grpId="0" nodeType="clickEffect">
                                  <p:stCondLst>
                                    <p:cond delay="0"/>
                                  </p:stCondLst>
                                  <p:iterate type="lt">
                                    <p:tmPct val="100000"/>
                                  </p:iterate>
                                  <p:childTnLst>
                                    <p:set>
                                      <p:cBhvr>
                                        <p:cTn id="51" dur="1" fill="hold">
                                          <p:stCondLst>
                                            <p:cond delay="0"/>
                                          </p:stCondLst>
                                        </p:cTn>
                                        <p:tgtEl>
                                          <p:spTgt spid="59429"/>
                                        </p:tgtEl>
                                        <p:attrNameLst>
                                          <p:attrName>style.visibility</p:attrName>
                                        </p:attrNameLst>
                                      </p:cBhvr>
                                      <p:to>
                                        <p:strVal val="visible"/>
                                      </p:to>
                                    </p:set>
                                    <p:animEffect transition="in" filter="wipe(up)">
                                      <p:cBhvr>
                                        <p:cTn id="52" dur="75"/>
                                        <p:tgtEl>
                                          <p:spTgt spid="59429"/>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59394"/>
                                        </p:tgtEl>
                                        <p:attrNameLst>
                                          <p:attrName>style.visibility</p:attrName>
                                        </p:attrNameLst>
                                      </p:cBhvr>
                                      <p:to>
                                        <p:strVal val="visible"/>
                                      </p:to>
                                    </p:set>
                                    <p:animEffect transition="in" filter="wipe(left)">
                                      <p:cBhvr>
                                        <p:cTn id="57" dur="500"/>
                                        <p:tgtEl>
                                          <p:spTgt spid="59394"/>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1" fill="hold" grpId="0" nodeType="clickEffect">
                                  <p:stCondLst>
                                    <p:cond delay="0"/>
                                  </p:stCondLst>
                                  <p:iterate type="lt">
                                    <p:tmPct val="100000"/>
                                  </p:iterate>
                                  <p:childTnLst>
                                    <p:set>
                                      <p:cBhvr>
                                        <p:cTn id="61" dur="1" fill="hold">
                                          <p:stCondLst>
                                            <p:cond delay="0"/>
                                          </p:stCondLst>
                                        </p:cTn>
                                        <p:tgtEl>
                                          <p:spTgt spid="59428">
                                            <p:txEl>
                                              <p:pRg st="0" end="0"/>
                                            </p:txEl>
                                          </p:spTgt>
                                        </p:tgtEl>
                                        <p:attrNameLst>
                                          <p:attrName>style.visibility</p:attrName>
                                        </p:attrNameLst>
                                      </p:cBhvr>
                                      <p:to>
                                        <p:strVal val="visible"/>
                                      </p:to>
                                    </p:set>
                                    <p:animEffect transition="in" filter="wipe(up)">
                                      <p:cBhvr>
                                        <p:cTn id="62" dur="75"/>
                                        <p:tgtEl>
                                          <p:spTgt spid="59428">
                                            <p:txEl>
                                              <p:pRg st="0" end="0"/>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5" fill="hold" nodeType="clickEffect">
                                  <p:stCondLst>
                                    <p:cond delay="0"/>
                                  </p:stCondLst>
                                  <p:childTnLst>
                                    <p:set>
                                      <p:cBhvr>
                                        <p:cTn id="66" dur="1" fill="hold">
                                          <p:stCondLst>
                                            <p:cond delay="0"/>
                                          </p:stCondLst>
                                        </p:cTn>
                                        <p:tgtEl>
                                          <p:spTgt spid="10"/>
                                        </p:tgtEl>
                                        <p:attrNameLst>
                                          <p:attrName>style.visibility</p:attrName>
                                        </p:attrNameLst>
                                      </p:cBhvr>
                                      <p:to>
                                        <p:strVal val="visible"/>
                                      </p:to>
                                    </p:set>
                                    <p:animEffect transition="in" filter="blinds(vertical)">
                                      <p:cBhvr>
                                        <p:cTn id="6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4" grpId="0" animBg="1" autoUpdateAnimBg="0"/>
      <p:bldP spid="59425" grpId="0" autoUpdateAnimBg="0" build="p"/>
      <p:bldP spid="59427" grpId="0" autoUpdateAnimBg="0" build="p"/>
      <p:bldP spid="59428" grpId="0" autoUpdateAnimBg="0" build="p"/>
      <p:bldP spid="59429" grpId="0" autoUpdateAnimBg="0"/>
      <p:bldP spid="59433" grpId="0" animBg="1" autoUpdateAnimBg="0"/>
      <p:bldP spid="59434" grpId="0" autoUpdateAnimBg="0"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Number Placeholder 2"/>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9AF4EB74-9EC1-4ED8-AADA-685C29B33CE9}" type="slidenum">
              <a:rPr lang="zh-CN" altLang="zh-CN">
                <a:latin typeface="Arial Black" panose="020B0A04020102020204" pitchFamily="34" charset="0"/>
              </a:rPr>
            </a:fld>
            <a:endParaRPr lang="zh-CN" altLang="zh-CN">
              <a:latin typeface="Arial Black" panose="020B0A04020102020204" pitchFamily="34" charset="0"/>
            </a:endParaRPr>
          </a:p>
        </p:txBody>
      </p:sp>
      <p:sp>
        <p:nvSpPr>
          <p:cNvPr id="59395" name="Date Placeholder 3"/>
          <p:cNvSpPr>
            <a:spLocks noGrp="1"/>
          </p:cNvSpPr>
          <p:nvPr>
            <p:ph type="dt"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560DF7B0-3395-4CEF-AD20-7783A3D9DD2E}" type="datetime1">
              <a:rPr lang="zh-CN" altLang="en-US"/>
            </a:fld>
            <a:endParaRPr lang="zh-CN" altLang="zh-CN"/>
          </a:p>
        </p:txBody>
      </p:sp>
      <p:grpSp>
        <p:nvGrpSpPr>
          <p:cNvPr id="59396" name="Group 2"/>
          <p:cNvGrpSpPr/>
          <p:nvPr/>
        </p:nvGrpSpPr>
        <p:grpSpPr bwMode="auto">
          <a:xfrm>
            <a:off x="2227263" y="1004888"/>
            <a:ext cx="5956300" cy="5238750"/>
            <a:chOff x="0" y="0"/>
            <a:chExt cx="3752" cy="3300"/>
          </a:xfrm>
        </p:grpSpPr>
        <p:sp>
          <p:nvSpPr>
            <p:cNvPr id="59399" name="Text Box 3"/>
            <p:cNvSpPr txBox="1">
              <a:spLocks noChangeArrowheads="1"/>
            </p:cNvSpPr>
            <p:nvPr/>
          </p:nvSpPr>
          <p:spPr bwMode="auto">
            <a:xfrm>
              <a:off x="497" y="0"/>
              <a:ext cx="1155"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zh-CN" sz="3200" b="1" i="1">
                  <a:latin typeface="Times New Roman" panose="02020603050405020304" pitchFamily="18" charset="0"/>
                  <a:ea typeface="楷体_GB2312" panose="02010609030101010101" pitchFamily="49" charset="-122"/>
                </a:rPr>
                <a:t>I</a:t>
              </a:r>
              <a:r>
                <a:rPr lang="zh-CN" altLang="zh-CN" sz="3200" b="1" i="1" baseline="-25000">
                  <a:latin typeface="Times New Roman" panose="02020603050405020304" pitchFamily="18" charset="0"/>
                  <a:ea typeface="楷体_GB2312" panose="02010609030101010101" pitchFamily="49" charset="-122"/>
                </a:rPr>
                <a:t>C</a:t>
              </a:r>
              <a:r>
                <a:rPr lang="zh-CN" altLang="zh-CN" sz="3200" b="1">
                  <a:latin typeface="Times New Roman" panose="02020603050405020304" pitchFamily="18" charset="0"/>
                  <a:ea typeface="楷体_GB2312" panose="02010609030101010101" pitchFamily="49" charset="-122"/>
                </a:rPr>
                <a:t>(</a:t>
              </a:r>
              <a:r>
                <a:rPr lang="zh-CN" altLang="zh-CN" sz="3200" b="1">
                  <a:latin typeface="Times New Roman" panose="02020603050405020304" pitchFamily="18" charset="0"/>
                  <a:ea typeface="楷体_GB2312" panose="02010609030101010101" pitchFamily="49" charset="-122"/>
                  <a:sym typeface="Symbol" panose="05050102010706020507" pitchFamily="18" charset="2"/>
                </a:rPr>
                <a:t>m</a:t>
              </a:r>
              <a:r>
                <a:rPr lang="zh-CN" altLang="zh-CN" sz="3200" b="1">
                  <a:latin typeface="Times New Roman" panose="02020603050405020304" pitchFamily="18" charset="0"/>
                  <a:ea typeface="楷体_GB2312" panose="02010609030101010101" pitchFamily="49" charset="-122"/>
                </a:rPr>
                <a:t>A  )</a:t>
              </a:r>
              <a:endParaRPr lang="zh-CN" altLang="zh-CN" sz="3200" b="1">
                <a:latin typeface="Times New Roman" panose="02020603050405020304" pitchFamily="18" charset="0"/>
                <a:ea typeface="楷体_GB2312" panose="02010609030101010101" pitchFamily="49" charset="-122"/>
              </a:endParaRPr>
            </a:p>
          </p:txBody>
        </p:sp>
        <p:grpSp>
          <p:nvGrpSpPr>
            <p:cNvPr id="59400" name="Group 4"/>
            <p:cNvGrpSpPr/>
            <p:nvPr/>
          </p:nvGrpSpPr>
          <p:grpSpPr bwMode="auto">
            <a:xfrm>
              <a:off x="0" y="159"/>
              <a:ext cx="457" cy="2796"/>
              <a:chOff x="0" y="0"/>
              <a:chExt cx="457" cy="2796"/>
            </a:xfrm>
          </p:grpSpPr>
          <p:sp>
            <p:nvSpPr>
              <p:cNvPr id="59425" name="Line 5"/>
              <p:cNvSpPr>
                <a:spLocks noChangeShapeType="1"/>
              </p:cNvSpPr>
              <p:nvPr/>
            </p:nvSpPr>
            <p:spPr bwMode="auto">
              <a:xfrm flipV="1">
                <a:off x="373" y="0"/>
                <a:ext cx="0" cy="2796"/>
              </a:xfrm>
              <a:prstGeom prst="line">
                <a:avLst/>
              </a:prstGeom>
              <a:noFill/>
              <a:ln w="38100">
                <a:solidFill>
                  <a:schemeClr val="tx1"/>
                </a:solidFill>
                <a:round/>
                <a:tailEnd type="triangle" w="med" len="lg"/>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59426" name="Line 6"/>
              <p:cNvSpPr>
                <a:spLocks noChangeShapeType="1"/>
              </p:cNvSpPr>
              <p:nvPr/>
            </p:nvSpPr>
            <p:spPr bwMode="auto">
              <a:xfrm rot="5400000">
                <a:off x="421" y="2220"/>
                <a:ext cx="0" cy="72"/>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zh-CN" altLang="en-US"/>
              </a:p>
            </p:txBody>
          </p:sp>
          <p:sp>
            <p:nvSpPr>
              <p:cNvPr id="59427" name="Line 7"/>
              <p:cNvSpPr>
                <a:spLocks noChangeShapeType="1"/>
              </p:cNvSpPr>
              <p:nvPr/>
            </p:nvSpPr>
            <p:spPr bwMode="auto">
              <a:xfrm rot="5400000">
                <a:off x="409" y="1634"/>
                <a:ext cx="0" cy="72"/>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zh-CN" altLang="en-US"/>
              </a:p>
            </p:txBody>
          </p:sp>
          <p:sp>
            <p:nvSpPr>
              <p:cNvPr id="59428" name="Line 8"/>
              <p:cNvSpPr>
                <a:spLocks noChangeShapeType="1"/>
              </p:cNvSpPr>
              <p:nvPr/>
            </p:nvSpPr>
            <p:spPr bwMode="auto">
              <a:xfrm rot="5400000">
                <a:off x="397" y="1020"/>
                <a:ext cx="0" cy="72"/>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zh-CN" altLang="en-US"/>
              </a:p>
            </p:txBody>
          </p:sp>
          <p:sp>
            <p:nvSpPr>
              <p:cNvPr id="59429" name="Line 9"/>
              <p:cNvSpPr>
                <a:spLocks noChangeShapeType="1"/>
              </p:cNvSpPr>
              <p:nvPr/>
            </p:nvSpPr>
            <p:spPr bwMode="auto">
              <a:xfrm rot="5400000">
                <a:off x="409" y="444"/>
                <a:ext cx="0" cy="72"/>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zh-CN" altLang="en-US"/>
              </a:p>
            </p:txBody>
          </p:sp>
          <p:sp>
            <p:nvSpPr>
              <p:cNvPr id="59430" name="Text Box 10"/>
              <p:cNvSpPr txBox="1">
                <a:spLocks noChangeArrowheads="1"/>
              </p:cNvSpPr>
              <p:nvPr/>
            </p:nvSpPr>
            <p:spPr bwMode="auto">
              <a:xfrm>
                <a:off x="0" y="2042"/>
                <a:ext cx="242"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zh-CN" altLang="zh-CN" sz="3200" b="1">
                    <a:latin typeface="Times New Roman" panose="02020603050405020304" pitchFamily="18" charset="0"/>
                    <a:ea typeface="楷体_GB2312" panose="02010609030101010101" pitchFamily="49" charset="-122"/>
                  </a:rPr>
                  <a:t>1</a:t>
                </a:r>
                <a:endParaRPr lang="zh-CN" altLang="zh-CN" sz="3200" b="1">
                  <a:latin typeface="Times New Roman" panose="02020603050405020304" pitchFamily="18" charset="0"/>
                  <a:ea typeface="楷体_GB2312" panose="02010609030101010101" pitchFamily="49" charset="-122"/>
                </a:endParaRPr>
              </a:p>
            </p:txBody>
          </p:sp>
          <p:sp>
            <p:nvSpPr>
              <p:cNvPr id="59431" name="Text Box 11"/>
              <p:cNvSpPr txBox="1">
                <a:spLocks noChangeArrowheads="1"/>
              </p:cNvSpPr>
              <p:nvPr/>
            </p:nvSpPr>
            <p:spPr bwMode="auto">
              <a:xfrm>
                <a:off x="0" y="1454"/>
                <a:ext cx="242"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zh-CN" altLang="zh-CN" sz="3200" b="1">
                    <a:latin typeface="Times New Roman" panose="02020603050405020304" pitchFamily="18" charset="0"/>
                    <a:ea typeface="楷体_GB2312" panose="02010609030101010101" pitchFamily="49" charset="-122"/>
                  </a:rPr>
                  <a:t>2</a:t>
                </a:r>
                <a:endParaRPr lang="zh-CN" altLang="zh-CN" sz="3200" b="1">
                  <a:latin typeface="Times New Roman" panose="02020603050405020304" pitchFamily="18" charset="0"/>
                  <a:ea typeface="楷体_GB2312" panose="02010609030101010101" pitchFamily="49" charset="-122"/>
                </a:endParaRPr>
              </a:p>
            </p:txBody>
          </p:sp>
          <p:sp>
            <p:nvSpPr>
              <p:cNvPr id="59432" name="Text Box 12"/>
              <p:cNvSpPr txBox="1">
                <a:spLocks noChangeArrowheads="1"/>
              </p:cNvSpPr>
              <p:nvPr/>
            </p:nvSpPr>
            <p:spPr bwMode="auto">
              <a:xfrm>
                <a:off x="0" y="830"/>
                <a:ext cx="242"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zh-CN" altLang="zh-CN" sz="3200" b="1">
                    <a:latin typeface="Times New Roman" panose="02020603050405020304" pitchFamily="18" charset="0"/>
                    <a:ea typeface="楷体_GB2312" panose="02010609030101010101" pitchFamily="49" charset="-122"/>
                  </a:rPr>
                  <a:t>3</a:t>
                </a:r>
                <a:endParaRPr lang="zh-CN" altLang="zh-CN" sz="3200" b="1">
                  <a:latin typeface="Times New Roman" panose="02020603050405020304" pitchFamily="18" charset="0"/>
                  <a:ea typeface="楷体_GB2312" panose="02010609030101010101" pitchFamily="49" charset="-122"/>
                </a:endParaRPr>
              </a:p>
            </p:txBody>
          </p:sp>
          <p:sp>
            <p:nvSpPr>
              <p:cNvPr id="59433" name="Text Box 13"/>
              <p:cNvSpPr txBox="1">
                <a:spLocks noChangeArrowheads="1"/>
              </p:cNvSpPr>
              <p:nvPr/>
            </p:nvSpPr>
            <p:spPr bwMode="auto">
              <a:xfrm>
                <a:off x="0" y="278"/>
                <a:ext cx="242"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zh-CN" altLang="zh-CN" sz="3200" b="1">
                    <a:latin typeface="Times New Roman" panose="02020603050405020304" pitchFamily="18" charset="0"/>
                    <a:ea typeface="楷体_GB2312" panose="02010609030101010101" pitchFamily="49" charset="-122"/>
                  </a:rPr>
                  <a:t>4</a:t>
                </a:r>
                <a:endParaRPr lang="zh-CN" altLang="zh-CN" sz="3200" b="1">
                  <a:latin typeface="Times New Roman" panose="02020603050405020304" pitchFamily="18" charset="0"/>
                  <a:ea typeface="楷体_GB2312" panose="02010609030101010101" pitchFamily="49" charset="-122"/>
                </a:endParaRPr>
              </a:p>
            </p:txBody>
          </p:sp>
        </p:grpSp>
        <p:grpSp>
          <p:nvGrpSpPr>
            <p:cNvPr id="59401" name="Group 14"/>
            <p:cNvGrpSpPr/>
            <p:nvPr/>
          </p:nvGrpSpPr>
          <p:grpSpPr bwMode="auto">
            <a:xfrm>
              <a:off x="361" y="2871"/>
              <a:ext cx="3391" cy="429"/>
              <a:chOff x="0" y="0"/>
              <a:chExt cx="3391" cy="429"/>
            </a:xfrm>
          </p:grpSpPr>
          <p:sp>
            <p:nvSpPr>
              <p:cNvPr id="59415" name="Line 15"/>
              <p:cNvSpPr>
                <a:spLocks noChangeShapeType="1"/>
              </p:cNvSpPr>
              <p:nvPr/>
            </p:nvSpPr>
            <p:spPr bwMode="auto">
              <a:xfrm flipV="1">
                <a:off x="0" y="60"/>
                <a:ext cx="2700" cy="12"/>
              </a:xfrm>
              <a:prstGeom prst="line">
                <a:avLst/>
              </a:prstGeom>
              <a:noFill/>
              <a:ln w="38100">
                <a:solidFill>
                  <a:schemeClr val="tx1"/>
                </a:solidFill>
                <a:round/>
                <a:tailEnd type="triangle" w="med" len="lg"/>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59416" name="Line 16"/>
              <p:cNvSpPr>
                <a:spLocks noChangeShapeType="1"/>
              </p:cNvSpPr>
              <p:nvPr/>
            </p:nvSpPr>
            <p:spPr bwMode="auto">
              <a:xfrm>
                <a:off x="540" y="0"/>
                <a:ext cx="0" cy="72"/>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zh-CN" altLang="en-US"/>
              </a:p>
            </p:txBody>
          </p:sp>
          <p:sp>
            <p:nvSpPr>
              <p:cNvPr id="59417" name="Line 17"/>
              <p:cNvSpPr>
                <a:spLocks noChangeShapeType="1"/>
              </p:cNvSpPr>
              <p:nvPr/>
            </p:nvSpPr>
            <p:spPr bwMode="auto">
              <a:xfrm>
                <a:off x="1128" y="0"/>
                <a:ext cx="0" cy="72"/>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zh-CN" altLang="en-US"/>
              </a:p>
            </p:txBody>
          </p:sp>
          <p:sp>
            <p:nvSpPr>
              <p:cNvPr id="59418" name="Text Box 18"/>
              <p:cNvSpPr txBox="1">
                <a:spLocks noChangeArrowheads="1"/>
              </p:cNvSpPr>
              <p:nvPr/>
            </p:nvSpPr>
            <p:spPr bwMode="auto">
              <a:xfrm>
                <a:off x="2513" y="46"/>
                <a:ext cx="878"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zh-CN" altLang="zh-CN" sz="3200" b="1" i="1">
                    <a:latin typeface="Times New Roman" panose="02020603050405020304" pitchFamily="18" charset="0"/>
                    <a:ea typeface="楷体_GB2312" panose="02010609030101010101" pitchFamily="49" charset="-122"/>
                  </a:rPr>
                  <a:t>U</a:t>
                </a:r>
                <a:r>
                  <a:rPr lang="zh-CN" altLang="zh-CN" sz="3200" b="1" i="1" baseline="-25000">
                    <a:latin typeface="Times New Roman" panose="02020603050405020304" pitchFamily="18" charset="0"/>
                    <a:ea typeface="楷体_GB2312" panose="02010609030101010101" pitchFamily="49" charset="-122"/>
                  </a:rPr>
                  <a:t>CE</a:t>
                </a:r>
                <a:r>
                  <a:rPr lang="zh-CN" altLang="zh-CN" sz="3200" b="1">
                    <a:latin typeface="Times New Roman" panose="02020603050405020304" pitchFamily="18" charset="0"/>
                    <a:ea typeface="楷体_GB2312" panose="02010609030101010101" pitchFamily="49" charset="-122"/>
                  </a:rPr>
                  <a:t>(V)</a:t>
                </a:r>
                <a:endParaRPr lang="zh-CN" altLang="zh-CN" sz="3200" b="1">
                  <a:latin typeface="Times New Roman" panose="02020603050405020304" pitchFamily="18" charset="0"/>
                  <a:ea typeface="楷体_GB2312" panose="02010609030101010101" pitchFamily="49" charset="-122"/>
                </a:endParaRPr>
              </a:p>
            </p:txBody>
          </p:sp>
          <p:sp>
            <p:nvSpPr>
              <p:cNvPr id="59419" name="Text Box 19"/>
              <p:cNvSpPr txBox="1">
                <a:spLocks noChangeArrowheads="1"/>
              </p:cNvSpPr>
              <p:nvPr/>
            </p:nvSpPr>
            <p:spPr bwMode="auto">
              <a:xfrm>
                <a:off x="371" y="46"/>
                <a:ext cx="242"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zh-CN" altLang="zh-CN" sz="3200" b="1">
                    <a:latin typeface="Times New Roman" panose="02020603050405020304" pitchFamily="18" charset="0"/>
                    <a:ea typeface="楷体_GB2312" panose="02010609030101010101" pitchFamily="49" charset="-122"/>
                  </a:rPr>
                  <a:t>3</a:t>
                </a:r>
                <a:endParaRPr lang="zh-CN" altLang="zh-CN" sz="3200" b="1">
                  <a:latin typeface="Times New Roman" panose="02020603050405020304" pitchFamily="18" charset="0"/>
                  <a:ea typeface="楷体_GB2312" panose="02010609030101010101" pitchFamily="49" charset="-122"/>
                </a:endParaRPr>
              </a:p>
            </p:txBody>
          </p:sp>
          <p:sp>
            <p:nvSpPr>
              <p:cNvPr id="59420" name="Text Box 20"/>
              <p:cNvSpPr txBox="1">
                <a:spLocks noChangeArrowheads="1"/>
              </p:cNvSpPr>
              <p:nvPr/>
            </p:nvSpPr>
            <p:spPr bwMode="auto">
              <a:xfrm>
                <a:off x="1020" y="58"/>
                <a:ext cx="242"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zh-CN" altLang="zh-CN" sz="3200" b="1">
                    <a:latin typeface="Times New Roman" panose="02020603050405020304" pitchFamily="18" charset="0"/>
                    <a:ea typeface="楷体_GB2312" panose="02010609030101010101" pitchFamily="49" charset="-122"/>
                  </a:rPr>
                  <a:t>6</a:t>
                </a:r>
                <a:endParaRPr lang="zh-CN" altLang="zh-CN" sz="3200" b="1">
                  <a:latin typeface="Times New Roman" panose="02020603050405020304" pitchFamily="18" charset="0"/>
                  <a:ea typeface="楷体_GB2312" panose="02010609030101010101" pitchFamily="49" charset="-122"/>
                </a:endParaRPr>
              </a:p>
            </p:txBody>
          </p:sp>
          <p:sp>
            <p:nvSpPr>
              <p:cNvPr id="59421" name="Line 21"/>
              <p:cNvSpPr>
                <a:spLocks noChangeShapeType="1"/>
              </p:cNvSpPr>
              <p:nvPr/>
            </p:nvSpPr>
            <p:spPr bwMode="auto">
              <a:xfrm>
                <a:off x="1680" y="12"/>
                <a:ext cx="0" cy="72"/>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zh-CN" altLang="en-US"/>
              </a:p>
            </p:txBody>
          </p:sp>
          <p:sp>
            <p:nvSpPr>
              <p:cNvPr id="59422" name="Line 22"/>
              <p:cNvSpPr>
                <a:spLocks noChangeShapeType="1"/>
              </p:cNvSpPr>
              <p:nvPr/>
            </p:nvSpPr>
            <p:spPr bwMode="auto">
              <a:xfrm>
                <a:off x="2232" y="12"/>
                <a:ext cx="0" cy="72"/>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zh-CN" altLang="en-US"/>
              </a:p>
            </p:txBody>
          </p:sp>
          <p:sp>
            <p:nvSpPr>
              <p:cNvPr id="59423" name="Text Box 23"/>
              <p:cNvSpPr txBox="1">
                <a:spLocks noChangeArrowheads="1"/>
              </p:cNvSpPr>
              <p:nvPr/>
            </p:nvSpPr>
            <p:spPr bwMode="auto">
              <a:xfrm>
                <a:off x="1523" y="64"/>
                <a:ext cx="242"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zh-CN" altLang="zh-CN" sz="3200" b="1">
                    <a:latin typeface="Times New Roman" panose="02020603050405020304" pitchFamily="18" charset="0"/>
                    <a:ea typeface="楷体_GB2312" panose="02010609030101010101" pitchFamily="49" charset="-122"/>
                  </a:rPr>
                  <a:t>9</a:t>
                </a:r>
                <a:endParaRPr lang="zh-CN" altLang="zh-CN" sz="3200" b="1">
                  <a:latin typeface="Times New Roman" panose="02020603050405020304" pitchFamily="18" charset="0"/>
                  <a:ea typeface="楷体_GB2312" panose="02010609030101010101" pitchFamily="49" charset="-122"/>
                </a:endParaRPr>
              </a:p>
            </p:txBody>
          </p:sp>
          <p:sp>
            <p:nvSpPr>
              <p:cNvPr id="59424" name="Text Box 24"/>
              <p:cNvSpPr txBox="1">
                <a:spLocks noChangeArrowheads="1"/>
              </p:cNvSpPr>
              <p:nvPr/>
            </p:nvSpPr>
            <p:spPr bwMode="auto">
              <a:xfrm>
                <a:off x="2035" y="46"/>
                <a:ext cx="370"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zh-CN" altLang="zh-CN" sz="3200" b="1">
                    <a:latin typeface="Times New Roman" panose="02020603050405020304" pitchFamily="18" charset="0"/>
                    <a:ea typeface="楷体_GB2312" panose="02010609030101010101" pitchFamily="49" charset="-122"/>
                  </a:rPr>
                  <a:t>12</a:t>
                </a:r>
                <a:endParaRPr lang="zh-CN" altLang="zh-CN" sz="3200" b="1">
                  <a:latin typeface="Times New Roman" panose="02020603050405020304" pitchFamily="18" charset="0"/>
                  <a:ea typeface="楷体_GB2312" panose="02010609030101010101" pitchFamily="49" charset="-122"/>
                </a:endParaRPr>
              </a:p>
            </p:txBody>
          </p:sp>
        </p:grpSp>
        <p:sp>
          <p:nvSpPr>
            <p:cNvPr id="59402" name="未知"/>
            <p:cNvSpPr/>
            <p:nvPr/>
          </p:nvSpPr>
          <p:spPr bwMode="auto">
            <a:xfrm>
              <a:off x="362" y="2811"/>
              <a:ext cx="2387" cy="131"/>
            </a:xfrm>
            <a:custGeom>
              <a:avLst/>
              <a:gdLst>
                <a:gd name="T0" fmla="*/ 19 w 2387"/>
                <a:gd name="T1" fmla="*/ 131 h 131"/>
                <a:gd name="T2" fmla="*/ 69 w 2387"/>
                <a:gd name="T3" fmla="*/ 95 h 131"/>
                <a:gd name="T4" fmla="*/ 431 w 2387"/>
                <a:gd name="T5" fmla="*/ 24 h 131"/>
                <a:gd name="T6" fmla="*/ 2387 w 2387"/>
                <a:gd name="T7" fmla="*/ 0 h 131"/>
                <a:gd name="T8" fmla="*/ 0 60000 65536"/>
                <a:gd name="T9" fmla="*/ 0 60000 65536"/>
                <a:gd name="T10" fmla="*/ 0 60000 65536"/>
                <a:gd name="T11" fmla="*/ 0 60000 65536"/>
                <a:gd name="T12" fmla="*/ 0 w 2387"/>
                <a:gd name="T13" fmla="*/ 0 h 131"/>
                <a:gd name="T14" fmla="*/ 2387 w 2387"/>
                <a:gd name="T15" fmla="*/ 131 h 131"/>
              </a:gdLst>
              <a:ahLst/>
              <a:cxnLst>
                <a:cxn ang="T8">
                  <a:pos x="T0" y="T1"/>
                </a:cxn>
                <a:cxn ang="T9">
                  <a:pos x="T2" y="T3"/>
                </a:cxn>
                <a:cxn ang="T10">
                  <a:pos x="T4" y="T5"/>
                </a:cxn>
                <a:cxn ang="T11">
                  <a:pos x="T6" y="T7"/>
                </a:cxn>
              </a:cxnLst>
              <a:rect l="T12" t="T13" r="T14" b="T15"/>
              <a:pathLst>
                <a:path w="2387" h="131">
                  <a:moveTo>
                    <a:pt x="19" y="131"/>
                  </a:moveTo>
                  <a:cubicBezTo>
                    <a:pt x="27" y="125"/>
                    <a:pt x="0" y="113"/>
                    <a:pt x="69" y="95"/>
                  </a:cubicBezTo>
                  <a:cubicBezTo>
                    <a:pt x="138" y="77"/>
                    <a:pt x="45" y="40"/>
                    <a:pt x="431" y="24"/>
                  </a:cubicBezTo>
                  <a:cubicBezTo>
                    <a:pt x="817" y="8"/>
                    <a:pt x="1980" y="5"/>
                    <a:pt x="2387" y="0"/>
                  </a:cubicBezTo>
                </a:path>
              </a:pathLst>
            </a:custGeom>
            <a:noFill/>
            <a:ln w="38100" cap="flat" cmpd="sng">
              <a:solidFill>
                <a:schemeClr val="tx1"/>
              </a:solidFill>
              <a:round/>
            </a:ln>
            <a:extLst>
              <a:ext uri="{909E8E84-426E-40DD-AFC4-6F175D3DCCD1}">
                <a14:hiddenFill xmlns:a14="http://schemas.microsoft.com/office/drawing/2010/main">
                  <a:solidFill>
                    <a:srgbClr val="FFFFFF"/>
                  </a:solidFill>
                </a14:hiddenFill>
              </a:ext>
            </a:extLst>
          </p:spPr>
          <p:txBody>
            <a:bodyPr wrap="none" lIns="90000" tIns="46800" rIns="90000" bIns="46800" anchor="ctr">
              <a:spAutoFit/>
            </a:bodyPr>
            <a:lstStyle/>
            <a:p>
              <a:endParaRPr lang="zh-CN" altLang="en-US"/>
            </a:p>
          </p:txBody>
        </p:sp>
        <p:sp>
          <p:nvSpPr>
            <p:cNvPr id="59403" name="未知"/>
            <p:cNvSpPr/>
            <p:nvPr/>
          </p:nvSpPr>
          <p:spPr bwMode="auto">
            <a:xfrm>
              <a:off x="381" y="2439"/>
              <a:ext cx="2308" cy="504"/>
            </a:xfrm>
            <a:custGeom>
              <a:avLst/>
              <a:gdLst>
                <a:gd name="T0" fmla="*/ 0 w 2308"/>
                <a:gd name="T1" fmla="*/ 504 h 504"/>
                <a:gd name="T2" fmla="*/ 15 w 2308"/>
                <a:gd name="T3" fmla="*/ 314 h 504"/>
                <a:gd name="T4" fmla="*/ 52 w 2308"/>
                <a:gd name="T5" fmla="*/ 276 h 504"/>
                <a:gd name="T6" fmla="*/ 172 w 2308"/>
                <a:gd name="T7" fmla="*/ 156 h 504"/>
                <a:gd name="T8" fmla="*/ 340 w 2308"/>
                <a:gd name="T9" fmla="*/ 72 h 504"/>
                <a:gd name="T10" fmla="*/ 748 w 2308"/>
                <a:gd name="T11" fmla="*/ 48 h 504"/>
                <a:gd name="T12" fmla="*/ 2308 w 2308"/>
                <a:gd name="T13" fmla="*/ 0 h 504"/>
                <a:gd name="T14" fmla="*/ 0 60000 65536"/>
                <a:gd name="T15" fmla="*/ 0 60000 65536"/>
                <a:gd name="T16" fmla="*/ 0 60000 65536"/>
                <a:gd name="T17" fmla="*/ 0 60000 65536"/>
                <a:gd name="T18" fmla="*/ 0 60000 65536"/>
                <a:gd name="T19" fmla="*/ 0 60000 65536"/>
                <a:gd name="T20" fmla="*/ 0 60000 65536"/>
                <a:gd name="T21" fmla="*/ 0 w 2308"/>
                <a:gd name="T22" fmla="*/ 0 h 504"/>
                <a:gd name="T23" fmla="*/ 2308 w 2308"/>
                <a:gd name="T24" fmla="*/ 504 h 5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308" h="504">
                  <a:moveTo>
                    <a:pt x="0" y="504"/>
                  </a:moveTo>
                  <a:cubicBezTo>
                    <a:pt x="3" y="472"/>
                    <a:pt x="6" y="352"/>
                    <a:pt x="15" y="314"/>
                  </a:cubicBezTo>
                  <a:cubicBezTo>
                    <a:pt x="24" y="276"/>
                    <a:pt x="26" y="302"/>
                    <a:pt x="52" y="276"/>
                  </a:cubicBezTo>
                  <a:cubicBezTo>
                    <a:pt x="78" y="250"/>
                    <a:pt x="124" y="190"/>
                    <a:pt x="172" y="156"/>
                  </a:cubicBezTo>
                  <a:cubicBezTo>
                    <a:pt x="220" y="122"/>
                    <a:pt x="244" y="90"/>
                    <a:pt x="340" y="72"/>
                  </a:cubicBezTo>
                  <a:cubicBezTo>
                    <a:pt x="436" y="54"/>
                    <a:pt x="420" y="60"/>
                    <a:pt x="748" y="48"/>
                  </a:cubicBezTo>
                  <a:cubicBezTo>
                    <a:pt x="1076" y="36"/>
                    <a:pt x="1983" y="10"/>
                    <a:pt x="2308" y="0"/>
                  </a:cubicBezTo>
                </a:path>
              </a:pathLst>
            </a:custGeom>
            <a:noFill/>
            <a:ln w="38100" cap="flat" cmpd="sng">
              <a:solidFill>
                <a:schemeClr val="tx1"/>
              </a:solidFill>
              <a:round/>
            </a:ln>
            <a:extLst>
              <a:ext uri="{909E8E84-426E-40DD-AFC4-6F175D3DCCD1}">
                <a14:hiddenFill xmlns:a14="http://schemas.microsoft.com/office/drawing/2010/main">
                  <a:solidFill>
                    <a:srgbClr val="FFFFFF"/>
                  </a:solidFill>
                </a14:hiddenFill>
              </a:ext>
            </a:extLst>
          </p:spPr>
          <p:txBody>
            <a:bodyPr wrap="none" lIns="90000" tIns="46800" rIns="90000" bIns="46800" anchor="ctr">
              <a:spAutoFit/>
            </a:bodyPr>
            <a:lstStyle/>
            <a:p>
              <a:endParaRPr lang="zh-CN" altLang="en-US"/>
            </a:p>
          </p:txBody>
        </p:sp>
        <p:sp>
          <p:nvSpPr>
            <p:cNvPr id="59404" name="未知"/>
            <p:cNvSpPr/>
            <p:nvPr/>
          </p:nvSpPr>
          <p:spPr bwMode="auto">
            <a:xfrm>
              <a:off x="378" y="1995"/>
              <a:ext cx="2299" cy="948"/>
            </a:xfrm>
            <a:custGeom>
              <a:avLst/>
              <a:gdLst>
                <a:gd name="T0" fmla="*/ 0 w 2299"/>
                <a:gd name="T1" fmla="*/ 948 h 948"/>
                <a:gd name="T2" fmla="*/ 55 w 2299"/>
                <a:gd name="T3" fmla="*/ 408 h 948"/>
                <a:gd name="T4" fmla="*/ 211 w 2299"/>
                <a:gd name="T5" fmla="*/ 156 h 948"/>
                <a:gd name="T6" fmla="*/ 413 w 2299"/>
                <a:gd name="T7" fmla="*/ 69 h 948"/>
                <a:gd name="T8" fmla="*/ 1207 w 2299"/>
                <a:gd name="T9" fmla="*/ 12 h 948"/>
                <a:gd name="T10" fmla="*/ 2299 w 2299"/>
                <a:gd name="T11" fmla="*/ 0 h 948"/>
                <a:gd name="T12" fmla="*/ 0 60000 65536"/>
                <a:gd name="T13" fmla="*/ 0 60000 65536"/>
                <a:gd name="T14" fmla="*/ 0 60000 65536"/>
                <a:gd name="T15" fmla="*/ 0 60000 65536"/>
                <a:gd name="T16" fmla="*/ 0 60000 65536"/>
                <a:gd name="T17" fmla="*/ 0 60000 65536"/>
                <a:gd name="T18" fmla="*/ 0 w 2299"/>
                <a:gd name="T19" fmla="*/ 0 h 948"/>
                <a:gd name="T20" fmla="*/ 2299 w 2299"/>
                <a:gd name="T21" fmla="*/ 948 h 948"/>
              </a:gdLst>
              <a:ahLst/>
              <a:cxnLst>
                <a:cxn ang="T12">
                  <a:pos x="T0" y="T1"/>
                </a:cxn>
                <a:cxn ang="T13">
                  <a:pos x="T2" y="T3"/>
                </a:cxn>
                <a:cxn ang="T14">
                  <a:pos x="T4" y="T5"/>
                </a:cxn>
                <a:cxn ang="T15">
                  <a:pos x="T6" y="T7"/>
                </a:cxn>
                <a:cxn ang="T16">
                  <a:pos x="T8" y="T9"/>
                </a:cxn>
                <a:cxn ang="T17">
                  <a:pos x="T10" y="T11"/>
                </a:cxn>
              </a:cxnLst>
              <a:rect l="T18" t="T19" r="T20" b="T21"/>
              <a:pathLst>
                <a:path w="2299" h="948">
                  <a:moveTo>
                    <a:pt x="0" y="948"/>
                  </a:moveTo>
                  <a:cubicBezTo>
                    <a:pt x="9" y="858"/>
                    <a:pt x="20" y="540"/>
                    <a:pt x="55" y="408"/>
                  </a:cubicBezTo>
                  <a:cubicBezTo>
                    <a:pt x="90" y="276"/>
                    <a:pt x="151" y="212"/>
                    <a:pt x="211" y="156"/>
                  </a:cubicBezTo>
                  <a:cubicBezTo>
                    <a:pt x="271" y="100"/>
                    <a:pt x="247" y="93"/>
                    <a:pt x="413" y="69"/>
                  </a:cubicBezTo>
                  <a:cubicBezTo>
                    <a:pt x="579" y="45"/>
                    <a:pt x="893" y="23"/>
                    <a:pt x="1207" y="12"/>
                  </a:cubicBezTo>
                  <a:cubicBezTo>
                    <a:pt x="1521" y="1"/>
                    <a:pt x="2072" y="2"/>
                    <a:pt x="2299" y="0"/>
                  </a:cubicBezTo>
                </a:path>
              </a:pathLst>
            </a:custGeom>
            <a:noFill/>
            <a:ln w="38100" cap="flat" cmpd="sng">
              <a:solidFill>
                <a:schemeClr val="tx1"/>
              </a:solidFill>
              <a:round/>
            </a:ln>
            <a:extLst>
              <a:ext uri="{909E8E84-426E-40DD-AFC4-6F175D3DCCD1}">
                <a14:hiddenFill xmlns:a14="http://schemas.microsoft.com/office/drawing/2010/main">
                  <a:solidFill>
                    <a:srgbClr val="FFFFFF"/>
                  </a:solidFill>
                </a14:hiddenFill>
              </a:ext>
            </a:extLst>
          </p:spPr>
          <p:txBody>
            <a:bodyPr wrap="none" lIns="90000" tIns="46800" rIns="90000" bIns="46800" anchor="ctr">
              <a:spAutoFit/>
            </a:bodyPr>
            <a:lstStyle/>
            <a:p>
              <a:endParaRPr lang="zh-CN" altLang="en-US"/>
            </a:p>
          </p:txBody>
        </p:sp>
        <p:sp>
          <p:nvSpPr>
            <p:cNvPr id="59405" name="未知"/>
            <p:cNvSpPr/>
            <p:nvPr/>
          </p:nvSpPr>
          <p:spPr bwMode="auto">
            <a:xfrm>
              <a:off x="381" y="1527"/>
              <a:ext cx="2260" cy="1380"/>
            </a:xfrm>
            <a:custGeom>
              <a:avLst/>
              <a:gdLst>
                <a:gd name="T0" fmla="*/ 0 w 2260"/>
                <a:gd name="T1" fmla="*/ 1380 h 1380"/>
                <a:gd name="T2" fmla="*/ 73 w 2260"/>
                <a:gd name="T3" fmla="*/ 525 h 1380"/>
                <a:gd name="T4" fmla="*/ 155 w 2260"/>
                <a:gd name="T5" fmla="*/ 157 h 1380"/>
                <a:gd name="T6" fmla="*/ 483 w 2260"/>
                <a:gd name="T7" fmla="*/ 50 h 1380"/>
                <a:gd name="T8" fmla="*/ 2260 w 2260"/>
                <a:gd name="T9" fmla="*/ 0 h 1380"/>
                <a:gd name="T10" fmla="*/ 0 60000 65536"/>
                <a:gd name="T11" fmla="*/ 0 60000 65536"/>
                <a:gd name="T12" fmla="*/ 0 60000 65536"/>
                <a:gd name="T13" fmla="*/ 0 60000 65536"/>
                <a:gd name="T14" fmla="*/ 0 60000 65536"/>
                <a:gd name="T15" fmla="*/ 0 w 2260"/>
                <a:gd name="T16" fmla="*/ 0 h 1380"/>
                <a:gd name="T17" fmla="*/ 2260 w 2260"/>
                <a:gd name="T18" fmla="*/ 1380 h 1380"/>
              </a:gdLst>
              <a:ahLst/>
              <a:cxnLst>
                <a:cxn ang="T10">
                  <a:pos x="T0" y="T1"/>
                </a:cxn>
                <a:cxn ang="T11">
                  <a:pos x="T2" y="T3"/>
                </a:cxn>
                <a:cxn ang="T12">
                  <a:pos x="T4" y="T5"/>
                </a:cxn>
                <a:cxn ang="T13">
                  <a:pos x="T6" y="T7"/>
                </a:cxn>
                <a:cxn ang="T14">
                  <a:pos x="T8" y="T9"/>
                </a:cxn>
              </a:cxnLst>
              <a:rect l="T15" t="T16" r="T17" b="T18"/>
              <a:pathLst>
                <a:path w="2260" h="1380">
                  <a:moveTo>
                    <a:pt x="0" y="1380"/>
                  </a:moveTo>
                  <a:cubicBezTo>
                    <a:pt x="12" y="1237"/>
                    <a:pt x="48" y="729"/>
                    <a:pt x="73" y="525"/>
                  </a:cubicBezTo>
                  <a:cubicBezTo>
                    <a:pt x="99" y="321"/>
                    <a:pt x="86" y="236"/>
                    <a:pt x="155" y="157"/>
                  </a:cubicBezTo>
                  <a:cubicBezTo>
                    <a:pt x="223" y="77"/>
                    <a:pt x="132" y="76"/>
                    <a:pt x="483" y="50"/>
                  </a:cubicBezTo>
                  <a:cubicBezTo>
                    <a:pt x="834" y="24"/>
                    <a:pt x="1890" y="10"/>
                    <a:pt x="2260" y="0"/>
                  </a:cubicBezTo>
                </a:path>
              </a:pathLst>
            </a:custGeom>
            <a:noFill/>
            <a:ln w="38100" cap="flat" cmpd="sng">
              <a:solidFill>
                <a:schemeClr val="tx1"/>
              </a:solidFill>
              <a:round/>
            </a:ln>
            <a:extLst>
              <a:ext uri="{909E8E84-426E-40DD-AFC4-6F175D3DCCD1}">
                <a14:hiddenFill xmlns:a14="http://schemas.microsoft.com/office/drawing/2010/main">
                  <a:solidFill>
                    <a:srgbClr val="FFFFFF"/>
                  </a:solidFill>
                </a14:hiddenFill>
              </a:ext>
            </a:extLst>
          </p:spPr>
          <p:txBody>
            <a:bodyPr wrap="none" lIns="90000" tIns="46800" rIns="90000" bIns="46800" anchor="ctr">
              <a:spAutoFit/>
            </a:bodyPr>
            <a:lstStyle/>
            <a:p>
              <a:endParaRPr lang="zh-CN" altLang="en-US"/>
            </a:p>
          </p:txBody>
        </p:sp>
        <p:sp>
          <p:nvSpPr>
            <p:cNvPr id="59406" name="未知"/>
            <p:cNvSpPr/>
            <p:nvPr/>
          </p:nvSpPr>
          <p:spPr bwMode="auto">
            <a:xfrm>
              <a:off x="381" y="1119"/>
              <a:ext cx="2224" cy="1788"/>
            </a:xfrm>
            <a:custGeom>
              <a:avLst/>
              <a:gdLst>
                <a:gd name="T0" fmla="*/ 0 w 2224"/>
                <a:gd name="T1" fmla="*/ 1788 h 1788"/>
                <a:gd name="T2" fmla="*/ 89 w 2224"/>
                <a:gd name="T3" fmla="*/ 754 h 1788"/>
                <a:gd name="T4" fmla="*/ 112 w 2224"/>
                <a:gd name="T5" fmla="*/ 312 h 1788"/>
                <a:gd name="T6" fmla="*/ 209 w 2224"/>
                <a:gd name="T7" fmla="*/ 125 h 1788"/>
                <a:gd name="T8" fmla="*/ 640 w 2224"/>
                <a:gd name="T9" fmla="*/ 36 h 1788"/>
                <a:gd name="T10" fmla="*/ 2224 w 2224"/>
                <a:gd name="T11" fmla="*/ 0 h 1788"/>
                <a:gd name="T12" fmla="*/ 0 60000 65536"/>
                <a:gd name="T13" fmla="*/ 0 60000 65536"/>
                <a:gd name="T14" fmla="*/ 0 60000 65536"/>
                <a:gd name="T15" fmla="*/ 0 60000 65536"/>
                <a:gd name="T16" fmla="*/ 0 60000 65536"/>
                <a:gd name="T17" fmla="*/ 0 60000 65536"/>
                <a:gd name="T18" fmla="*/ 0 w 2224"/>
                <a:gd name="T19" fmla="*/ 0 h 1788"/>
                <a:gd name="T20" fmla="*/ 2224 w 2224"/>
                <a:gd name="T21" fmla="*/ 1788 h 1788"/>
              </a:gdLst>
              <a:ahLst/>
              <a:cxnLst>
                <a:cxn ang="T12">
                  <a:pos x="T0" y="T1"/>
                </a:cxn>
                <a:cxn ang="T13">
                  <a:pos x="T2" y="T3"/>
                </a:cxn>
                <a:cxn ang="T14">
                  <a:pos x="T4" y="T5"/>
                </a:cxn>
                <a:cxn ang="T15">
                  <a:pos x="T6" y="T7"/>
                </a:cxn>
                <a:cxn ang="T16">
                  <a:pos x="T8" y="T9"/>
                </a:cxn>
                <a:cxn ang="T17">
                  <a:pos x="T10" y="T11"/>
                </a:cxn>
              </a:cxnLst>
              <a:rect l="T18" t="T19" r="T20" b="T21"/>
              <a:pathLst>
                <a:path w="2224" h="1788">
                  <a:moveTo>
                    <a:pt x="0" y="1788"/>
                  </a:moveTo>
                  <a:cubicBezTo>
                    <a:pt x="15" y="1616"/>
                    <a:pt x="70" y="1000"/>
                    <a:pt x="89" y="754"/>
                  </a:cubicBezTo>
                  <a:cubicBezTo>
                    <a:pt x="108" y="508"/>
                    <a:pt x="92" y="417"/>
                    <a:pt x="112" y="312"/>
                  </a:cubicBezTo>
                  <a:cubicBezTo>
                    <a:pt x="132" y="207"/>
                    <a:pt x="121" y="171"/>
                    <a:pt x="209" y="125"/>
                  </a:cubicBezTo>
                  <a:cubicBezTo>
                    <a:pt x="297" y="79"/>
                    <a:pt x="304" y="57"/>
                    <a:pt x="640" y="36"/>
                  </a:cubicBezTo>
                  <a:cubicBezTo>
                    <a:pt x="976" y="15"/>
                    <a:pt x="1894" y="8"/>
                    <a:pt x="2224" y="0"/>
                  </a:cubicBezTo>
                </a:path>
              </a:pathLst>
            </a:custGeom>
            <a:noFill/>
            <a:ln w="38100" cap="flat" cmpd="sng">
              <a:solidFill>
                <a:schemeClr val="tx1"/>
              </a:solidFill>
              <a:round/>
            </a:ln>
            <a:extLst>
              <a:ext uri="{909E8E84-426E-40DD-AFC4-6F175D3DCCD1}">
                <a14:hiddenFill xmlns:a14="http://schemas.microsoft.com/office/drawing/2010/main">
                  <a:solidFill>
                    <a:srgbClr val="FFFFFF"/>
                  </a:solidFill>
                </a14:hiddenFill>
              </a:ext>
            </a:extLst>
          </p:spPr>
          <p:txBody>
            <a:bodyPr wrap="none" lIns="90000" tIns="46800" rIns="90000" bIns="46800" anchor="ctr">
              <a:spAutoFit/>
            </a:bodyPr>
            <a:lstStyle/>
            <a:p>
              <a:endParaRPr lang="zh-CN" altLang="en-US"/>
            </a:p>
          </p:txBody>
        </p:sp>
        <p:sp>
          <p:nvSpPr>
            <p:cNvPr id="59407" name="未知"/>
            <p:cNvSpPr/>
            <p:nvPr/>
          </p:nvSpPr>
          <p:spPr bwMode="auto">
            <a:xfrm>
              <a:off x="381" y="566"/>
              <a:ext cx="2212" cy="2377"/>
            </a:xfrm>
            <a:custGeom>
              <a:avLst/>
              <a:gdLst>
                <a:gd name="T0" fmla="*/ 0 w 2212"/>
                <a:gd name="T1" fmla="*/ 2377 h 2377"/>
                <a:gd name="T2" fmla="*/ 93 w 2212"/>
                <a:gd name="T3" fmla="*/ 1248 h 2377"/>
                <a:gd name="T4" fmla="*/ 186 w 2212"/>
                <a:gd name="T5" fmla="*/ 369 h 2377"/>
                <a:gd name="T6" fmla="*/ 532 w 2212"/>
                <a:gd name="T7" fmla="*/ 61 h 2377"/>
                <a:gd name="T8" fmla="*/ 2212 w 2212"/>
                <a:gd name="T9" fmla="*/ 1 h 2377"/>
                <a:gd name="T10" fmla="*/ 0 60000 65536"/>
                <a:gd name="T11" fmla="*/ 0 60000 65536"/>
                <a:gd name="T12" fmla="*/ 0 60000 65536"/>
                <a:gd name="T13" fmla="*/ 0 60000 65536"/>
                <a:gd name="T14" fmla="*/ 0 60000 65536"/>
                <a:gd name="T15" fmla="*/ 0 w 2212"/>
                <a:gd name="T16" fmla="*/ 0 h 2377"/>
                <a:gd name="T17" fmla="*/ 2212 w 2212"/>
                <a:gd name="T18" fmla="*/ 2377 h 2377"/>
              </a:gdLst>
              <a:ahLst/>
              <a:cxnLst>
                <a:cxn ang="T10">
                  <a:pos x="T0" y="T1"/>
                </a:cxn>
                <a:cxn ang="T11">
                  <a:pos x="T2" y="T3"/>
                </a:cxn>
                <a:cxn ang="T12">
                  <a:pos x="T4" y="T5"/>
                </a:cxn>
                <a:cxn ang="T13">
                  <a:pos x="T6" y="T7"/>
                </a:cxn>
                <a:cxn ang="T14">
                  <a:pos x="T8" y="T9"/>
                </a:cxn>
              </a:cxnLst>
              <a:rect l="T15" t="T16" r="T17" b="T18"/>
              <a:pathLst>
                <a:path w="2212" h="2377">
                  <a:moveTo>
                    <a:pt x="0" y="2377"/>
                  </a:moveTo>
                  <a:cubicBezTo>
                    <a:pt x="15" y="2189"/>
                    <a:pt x="62" y="1583"/>
                    <a:pt x="93" y="1248"/>
                  </a:cubicBezTo>
                  <a:cubicBezTo>
                    <a:pt x="124" y="914"/>
                    <a:pt x="113" y="567"/>
                    <a:pt x="186" y="369"/>
                  </a:cubicBezTo>
                  <a:cubicBezTo>
                    <a:pt x="259" y="171"/>
                    <a:pt x="194" y="122"/>
                    <a:pt x="532" y="61"/>
                  </a:cubicBezTo>
                  <a:cubicBezTo>
                    <a:pt x="870" y="0"/>
                    <a:pt x="1862" y="13"/>
                    <a:pt x="2212" y="1"/>
                  </a:cubicBezTo>
                </a:path>
              </a:pathLst>
            </a:custGeom>
            <a:noFill/>
            <a:ln w="38100" cap="flat" cmpd="sng">
              <a:solidFill>
                <a:schemeClr val="tx1"/>
              </a:solidFill>
              <a:round/>
            </a:ln>
            <a:extLst>
              <a:ext uri="{909E8E84-426E-40DD-AFC4-6F175D3DCCD1}">
                <a14:hiddenFill xmlns:a14="http://schemas.microsoft.com/office/drawing/2010/main">
                  <a:solidFill>
                    <a:srgbClr val="FFFFFF"/>
                  </a:solidFill>
                </a14:hiddenFill>
              </a:ext>
            </a:extLst>
          </p:spPr>
          <p:txBody>
            <a:bodyPr wrap="none" lIns="90000" tIns="46800" rIns="90000" bIns="46800" anchor="ctr">
              <a:spAutoFit/>
            </a:bodyPr>
            <a:lstStyle/>
            <a:p>
              <a:endParaRPr lang="zh-CN" altLang="en-US"/>
            </a:p>
          </p:txBody>
        </p:sp>
        <p:grpSp>
          <p:nvGrpSpPr>
            <p:cNvPr id="59408" name="Group 31"/>
            <p:cNvGrpSpPr/>
            <p:nvPr/>
          </p:nvGrpSpPr>
          <p:grpSpPr bwMode="auto">
            <a:xfrm>
              <a:off x="2706" y="324"/>
              <a:ext cx="831" cy="2574"/>
              <a:chOff x="0" y="0"/>
              <a:chExt cx="831" cy="2574"/>
            </a:xfrm>
          </p:grpSpPr>
          <p:sp>
            <p:nvSpPr>
              <p:cNvPr id="59409" name="Text Box 32"/>
              <p:cNvSpPr txBox="1">
                <a:spLocks noChangeArrowheads="1"/>
              </p:cNvSpPr>
              <p:nvPr/>
            </p:nvSpPr>
            <p:spPr bwMode="auto">
              <a:xfrm>
                <a:off x="121" y="2209"/>
                <a:ext cx="600"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zh-CN" altLang="zh-CN" sz="3200" b="1" i="1">
                    <a:latin typeface="Times New Roman" panose="02020603050405020304" pitchFamily="18" charset="0"/>
                    <a:ea typeface="楷体_GB2312" panose="02010609030101010101" pitchFamily="49" charset="-122"/>
                  </a:rPr>
                  <a:t>I</a:t>
                </a:r>
                <a:r>
                  <a:rPr lang="zh-CN" altLang="zh-CN" sz="3200" b="1" i="1" baseline="-25000">
                    <a:latin typeface="Times New Roman" panose="02020603050405020304" pitchFamily="18" charset="0"/>
                    <a:ea typeface="楷体_GB2312" panose="02010609030101010101" pitchFamily="49" charset="-122"/>
                  </a:rPr>
                  <a:t>B</a:t>
                </a:r>
                <a:r>
                  <a:rPr lang="zh-CN" altLang="zh-CN" sz="3200" b="1">
                    <a:latin typeface="Times New Roman" panose="02020603050405020304" pitchFamily="18" charset="0"/>
                    <a:ea typeface="楷体_GB2312" panose="02010609030101010101" pitchFamily="49" charset="-122"/>
                  </a:rPr>
                  <a:t>=0</a:t>
                </a:r>
                <a:endParaRPr lang="zh-CN" altLang="zh-CN" sz="3200" b="1">
                  <a:latin typeface="Times New Roman" panose="02020603050405020304" pitchFamily="18" charset="0"/>
                  <a:ea typeface="楷体_GB2312" panose="02010609030101010101" pitchFamily="49" charset="-122"/>
                </a:endParaRPr>
              </a:p>
            </p:txBody>
          </p:sp>
          <p:sp>
            <p:nvSpPr>
              <p:cNvPr id="59410" name="Text Box 33"/>
              <p:cNvSpPr txBox="1">
                <a:spLocks noChangeArrowheads="1"/>
              </p:cNvSpPr>
              <p:nvPr/>
            </p:nvSpPr>
            <p:spPr bwMode="auto">
              <a:xfrm>
                <a:off x="76" y="1920"/>
                <a:ext cx="703"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zh-CN" altLang="zh-CN" sz="3200" b="1">
                    <a:latin typeface="Times New Roman" panose="02020603050405020304" pitchFamily="18" charset="0"/>
                    <a:ea typeface="楷体_GB2312" panose="02010609030101010101" pitchFamily="49" charset="-122"/>
                  </a:rPr>
                  <a:t>20</a:t>
                </a:r>
                <a:r>
                  <a:rPr lang="zh-CN" altLang="zh-CN" sz="3200" b="1">
                    <a:latin typeface="Times New Roman" panose="02020603050405020304" pitchFamily="18" charset="0"/>
                    <a:ea typeface="楷体_GB2312" panose="02010609030101010101" pitchFamily="49" charset="-122"/>
                    <a:sym typeface="Symbol" panose="05050102010706020507" pitchFamily="18" charset="2"/>
                  </a:rPr>
                  <a:t>A</a:t>
                </a:r>
                <a:endParaRPr lang="zh-CN" altLang="zh-CN" sz="3200" b="1">
                  <a:latin typeface="Times New Roman" panose="02020603050405020304" pitchFamily="18" charset="0"/>
                  <a:ea typeface="楷体_GB2312" panose="02010609030101010101" pitchFamily="49" charset="-122"/>
                </a:endParaRPr>
              </a:p>
            </p:txBody>
          </p:sp>
          <p:sp>
            <p:nvSpPr>
              <p:cNvPr id="59411" name="Text Box 34"/>
              <p:cNvSpPr txBox="1">
                <a:spLocks noChangeArrowheads="1"/>
              </p:cNvSpPr>
              <p:nvPr/>
            </p:nvSpPr>
            <p:spPr bwMode="auto">
              <a:xfrm>
                <a:off x="40" y="1452"/>
                <a:ext cx="703"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zh-CN" altLang="zh-CN" sz="3200" b="1">
                    <a:latin typeface="Times New Roman" panose="02020603050405020304" pitchFamily="18" charset="0"/>
                    <a:ea typeface="楷体_GB2312" panose="02010609030101010101" pitchFamily="49" charset="-122"/>
                  </a:rPr>
                  <a:t>40</a:t>
                </a:r>
                <a:r>
                  <a:rPr lang="zh-CN" altLang="zh-CN" sz="3200" b="1">
                    <a:latin typeface="Times New Roman" panose="02020603050405020304" pitchFamily="18" charset="0"/>
                    <a:ea typeface="楷体_GB2312" panose="02010609030101010101" pitchFamily="49" charset="-122"/>
                    <a:sym typeface="Symbol" panose="05050102010706020507" pitchFamily="18" charset="2"/>
                  </a:rPr>
                  <a:t>A</a:t>
                </a:r>
                <a:endParaRPr lang="zh-CN" altLang="zh-CN" sz="3200" b="1">
                  <a:latin typeface="Times New Roman" panose="02020603050405020304" pitchFamily="18" charset="0"/>
                  <a:ea typeface="楷体_GB2312" panose="02010609030101010101" pitchFamily="49" charset="-122"/>
                </a:endParaRPr>
              </a:p>
            </p:txBody>
          </p:sp>
          <p:sp>
            <p:nvSpPr>
              <p:cNvPr id="59412" name="Text Box 35"/>
              <p:cNvSpPr txBox="1">
                <a:spLocks noChangeArrowheads="1"/>
              </p:cNvSpPr>
              <p:nvPr/>
            </p:nvSpPr>
            <p:spPr bwMode="auto">
              <a:xfrm>
                <a:off x="40" y="1020"/>
                <a:ext cx="703"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zh-CN" altLang="zh-CN" sz="3200" b="1">
                    <a:latin typeface="Times New Roman" panose="02020603050405020304" pitchFamily="18" charset="0"/>
                    <a:ea typeface="楷体_GB2312" panose="02010609030101010101" pitchFamily="49" charset="-122"/>
                  </a:rPr>
                  <a:t>60</a:t>
                </a:r>
                <a:r>
                  <a:rPr lang="zh-CN" altLang="zh-CN" sz="3200" b="1">
                    <a:latin typeface="Times New Roman" panose="02020603050405020304" pitchFamily="18" charset="0"/>
                    <a:ea typeface="楷体_GB2312" panose="02010609030101010101" pitchFamily="49" charset="-122"/>
                    <a:sym typeface="Symbol" panose="05050102010706020507" pitchFamily="18" charset="2"/>
                  </a:rPr>
                  <a:t>A</a:t>
                </a:r>
                <a:endParaRPr lang="zh-CN" altLang="zh-CN" sz="3200" b="1">
                  <a:latin typeface="Times New Roman" panose="02020603050405020304" pitchFamily="18" charset="0"/>
                  <a:ea typeface="楷体_GB2312" panose="02010609030101010101" pitchFamily="49" charset="-122"/>
                </a:endParaRPr>
              </a:p>
            </p:txBody>
          </p:sp>
          <p:sp>
            <p:nvSpPr>
              <p:cNvPr id="59413" name="Text Box 36"/>
              <p:cNvSpPr txBox="1">
                <a:spLocks noChangeArrowheads="1"/>
              </p:cNvSpPr>
              <p:nvPr/>
            </p:nvSpPr>
            <p:spPr bwMode="auto">
              <a:xfrm>
                <a:off x="52" y="564"/>
                <a:ext cx="703"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zh-CN" altLang="zh-CN" sz="3200" b="1">
                    <a:latin typeface="Times New Roman" panose="02020603050405020304" pitchFamily="18" charset="0"/>
                    <a:ea typeface="楷体_GB2312" panose="02010609030101010101" pitchFamily="49" charset="-122"/>
                  </a:rPr>
                  <a:t>80</a:t>
                </a:r>
                <a:r>
                  <a:rPr lang="zh-CN" altLang="zh-CN" sz="3200" b="1">
                    <a:latin typeface="Times New Roman" panose="02020603050405020304" pitchFamily="18" charset="0"/>
                    <a:ea typeface="楷体_GB2312" panose="02010609030101010101" pitchFamily="49" charset="-122"/>
                    <a:sym typeface="Symbol" panose="05050102010706020507" pitchFamily="18" charset="2"/>
                  </a:rPr>
                  <a:t>A</a:t>
                </a:r>
                <a:endParaRPr lang="zh-CN" altLang="zh-CN" sz="3200" b="1">
                  <a:latin typeface="Times New Roman" panose="02020603050405020304" pitchFamily="18" charset="0"/>
                  <a:ea typeface="楷体_GB2312" panose="02010609030101010101" pitchFamily="49" charset="-122"/>
                </a:endParaRPr>
              </a:p>
            </p:txBody>
          </p:sp>
          <p:sp>
            <p:nvSpPr>
              <p:cNvPr id="59414" name="Text Box 37"/>
              <p:cNvSpPr txBox="1">
                <a:spLocks noChangeArrowheads="1"/>
              </p:cNvSpPr>
              <p:nvPr/>
            </p:nvSpPr>
            <p:spPr bwMode="auto">
              <a:xfrm>
                <a:off x="0" y="0"/>
                <a:ext cx="831"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zh-CN" altLang="zh-CN" sz="3200" b="1">
                    <a:latin typeface="Times New Roman" panose="02020603050405020304" pitchFamily="18" charset="0"/>
                    <a:ea typeface="楷体_GB2312" panose="02010609030101010101" pitchFamily="49" charset="-122"/>
                  </a:rPr>
                  <a:t>100</a:t>
                </a:r>
                <a:r>
                  <a:rPr lang="zh-CN" altLang="zh-CN" sz="3200" b="1">
                    <a:latin typeface="Times New Roman" panose="02020603050405020304" pitchFamily="18" charset="0"/>
                    <a:ea typeface="楷体_GB2312" panose="02010609030101010101" pitchFamily="49" charset="-122"/>
                    <a:sym typeface="Symbol" panose="05050102010706020507" pitchFamily="18" charset="2"/>
                  </a:rPr>
                  <a:t>A</a:t>
                </a:r>
                <a:endParaRPr lang="zh-CN" altLang="zh-CN" sz="3200" b="1">
                  <a:latin typeface="Times New Roman" panose="02020603050405020304" pitchFamily="18" charset="0"/>
                  <a:ea typeface="楷体_GB2312" panose="02010609030101010101" pitchFamily="49" charset="-122"/>
                </a:endParaRPr>
              </a:p>
            </p:txBody>
          </p:sp>
        </p:grpSp>
      </p:grpSp>
      <p:sp>
        <p:nvSpPr>
          <p:cNvPr id="60454" name="未知"/>
          <p:cNvSpPr/>
          <p:nvPr/>
        </p:nvSpPr>
        <p:spPr bwMode="auto">
          <a:xfrm>
            <a:off x="2857500" y="5448300"/>
            <a:ext cx="3714750" cy="209550"/>
          </a:xfrm>
          <a:custGeom>
            <a:avLst/>
            <a:gdLst>
              <a:gd name="T0" fmla="*/ 0 w 2340"/>
              <a:gd name="T1" fmla="*/ 120 h 132"/>
              <a:gd name="T2" fmla="*/ 180 w 2340"/>
              <a:gd name="T3" fmla="*/ 36 h 132"/>
              <a:gd name="T4" fmla="*/ 624 w 2340"/>
              <a:gd name="T5" fmla="*/ 12 h 132"/>
              <a:gd name="T6" fmla="*/ 2328 w 2340"/>
              <a:gd name="T7" fmla="*/ 0 h 132"/>
              <a:gd name="T8" fmla="*/ 2340 w 2340"/>
              <a:gd name="T9" fmla="*/ 132 h 132"/>
              <a:gd name="T10" fmla="*/ 0 w 2340"/>
              <a:gd name="T11" fmla="*/ 120 h 132"/>
              <a:gd name="T12" fmla="*/ 0 60000 65536"/>
              <a:gd name="T13" fmla="*/ 0 60000 65536"/>
              <a:gd name="T14" fmla="*/ 0 60000 65536"/>
              <a:gd name="T15" fmla="*/ 0 60000 65536"/>
              <a:gd name="T16" fmla="*/ 0 60000 65536"/>
              <a:gd name="T17" fmla="*/ 0 60000 65536"/>
              <a:gd name="T18" fmla="*/ 0 w 2340"/>
              <a:gd name="T19" fmla="*/ 0 h 132"/>
              <a:gd name="T20" fmla="*/ 2340 w 2340"/>
              <a:gd name="T21" fmla="*/ 132 h 132"/>
            </a:gdLst>
            <a:ahLst/>
            <a:cxnLst>
              <a:cxn ang="T12">
                <a:pos x="T0" y="T1"/>
              </a:cxn>
              <a:cxn ang="T13">
                <a:pos x="T2" y="T3"/>
              </a:cxn>
              <a:cxn ang="T14">
                <a:pos x="T4" y="T5"/>
              </a:cxn>
              <a:cxn ang="T15">
                <a:pos x="T6" y="T7"/>
              </a:cxn>
              <a:cxn ang="T16">
                <a:pos x="T8" y="T9"/>
              </a:cxn>
              <a:cxn ang="T17">
                <a:pos x="T10" y="T11"/>
              </a:cxn>
            </a:cxnLst>
            <a:rect l="T18" t="T19" r="T20" b="T21"/>
            <a:pathLst>
              <a:path w="2340" h="132">
                <a:moveTo>
                  <a:pt x="0" y="120"/>
                </a:moveTo>
                <a:lnTo>
                  <a:pt x="180" y="36"/>
                </a:lnTo>
                <a:lnTo>
                  <a:pt x="624" y="12"/>
                </a:lnTo>
                <a:lnTo>
                  <a:pt x="2328" y="0"/>
                </a:lnTo>
                <a:lnTo>
                  <a:pt x="2340" y="132"/>
                </a:lnTo>
                <a:lnTo>
                  <a:pt x="0" y="120"/>
                </a:lnTo>
                <a:close/>
              </a:path>
            </a:pathLst>
          </a:custGeom>
          <a:solidFill>
            <a:srgbClr val="FF0000">
              <a:alpha val="50195"/>
            </a:srgbClr>
          </a:solidFill>
          <a:ln>
            <a:noFill/>
          </a:ln>
          <a:extLst>
            <a:ext uri="{91240B29-F687-4F45-9708-019B960494DF}">
              <a14:hiddenLine xmlns:a14="http://schemas.microsoft.com/office/drawing/2010/main" w="9525">
                <a:solidFill>
                  <a:srgbClr val="000000"/>
                </a:solidFill>
                <a:round/>
              </a14:hiddenLine>
            </a:ext>
          </a:extLst>
        </p:spPr>
        <p:txBody>
          <a:bodyPr wrap="none" lIns="90000" tIns="46800" rIns="90000" bIns="46800" anchor="ctr">
            <a:spAutoFit/>
          </a:bodyPr>
          <a:lstStyle/>
          <a:p>
            <a:endParaRPr lang="zh-CN" altLang="en-US"/>
          </a:p>
        </p:txBody>
      </p:sp>
      <p:sp>
        <p:nvSpPr>
          <p:cNvPr id="60455" name="AutoShape 39"/>
          <p:cNvSpPr>
            <a:spLocks noChangeArrowheads="1"/>
          </p:cNvSpPr>
          <p:nvPr/>
        </p:nvSpPr>
        <p:spPr bwMode="auto">
          <a:xfrm>
            <a:off x="6035675" y="1770063"/>
            <a:ext cx="2857500" cy="2251075"/>
          </a:xfrm>
          <a:prstGeom prst="wedgeRoundRectCallout">
            <a:avLst>
              <a:gd name="adj1" fmla="val -99667"/>
              <a:gd name="adj2" fmla="val 93792"/>
              <a:gd name="adj3" fmla="val 16667"/>
            </a:avLst>
          </a:prstGeom>
          <a:solidFill>
            <a:srgbClr val="99CC00"/>
          </a:solidFill>
          <a:ln w="38100">
            <a:solidFill>
              <a:schemeClr val="tx1"/>
            </a:solidFill>
            <a:miter lim="800000"/>
          </a:ln>
        </p:spPr>
        <p:txBody>
          <a:bodyPr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pPr>
            <a:r>
              <a:rPr lang="zh-CN" altLang="zh-CN" sz="2800" b="1">
                <a:latin typeface="Times New Roman" panose="02020603050405020304" pitchFamily="18" charset="0"/>
                <a:ea typeface="楷体_GB2312" panose="02010609030101010101" pitchFamily="49" charset="-122"/>
              </a:rPr>
              <a:t>截止区 : </a:t>
            </a:r>
            <a:endParaRPr lang="zh-CN" altLang="zh-CN" sz="2800" b="1">
              <a:latin typeface="Times New Roman" panose="02020603050405020304" pitchFamily="18" charset="0"/>
              <a:ea typeface="楷体_GB2312" panose="02010609030101010101" pitchFamily="49" charset="-122"/>
            </a:endParaRPr>
          </a:p>
          <a:p>
            <a:pPr eaLnBrk="1" hangingPunct="1">
              <a:spcBef>
                <a:spcPct val="20000"/>
              </a:spcBef>
            </a:pPr>
            <a:r>
              <a:rPr lang="zh-CN" altLang="zh-CN" sz="2800" b="1" i="1">
                <a:latin typeface="Times New Roman" panose="02020603050405020304" pitchFamily="18" charset="0"/>
                <a:ea typeface="楷体_GB2312" panose="02010609030101010101" pitchFamily="49" charset="-122"/>
              </a:rPr>
              <a:t>U</a:t>
            </a:r>
            <a:r>
              <a:rPr lang="zh-CN" altLang="zh-CN" sz="2800" b="1" i="1" baseline="-25000">
                <a:latin typeface="Times New Roman" panose="02020603050405020304" pitchFamily="18" charset="0"/>
                <a:ea typeface="楷体_GB2312" panose="02010609030101010101" pitchFamily="49" charset="-122"/>
              </a:rPr>
              <a:t>BE</a:t>
            </a:r>
            <a:r>
              <a:rPr lang="zh-CN" altLang="zh-CN" sz="2800" b="1">
                <a:latin typeface="Times New Roman" panose="02020603050405020304" pitchFamily="18" charset="0"/>
                <a:ea typeface="楷体_GB2312" panose="02010609030101010101" pitchFamily="49" charset="-122"/>
              </a:rPr>
              <a:t>&lt; 死区电压</a:t>
            </a:r>
            <a:endParaRPr lang="zh-CN" altLang="zh-CN" sz="2800" b="1">
              <a:latin typeface="Times New Roman" panose="02020603050405020304" pitchFamily="18" charset="0"/>
              <a:ea typeface="楷体_GB2312" panose="02010609030101010101" pitchFamily="49" charset="-122"/>
            </a:endParaRPr>
          </a:p>
          <a:p>
            <a:pPr eaLnBrk="1" hangingPunct="1">
              <a:spcBef>
                <a:spcPct val="20000"/>
              </a:spcBef>
            </a:pPr>
            <a:r>
              <a:rPr lang="zh-CN" altLang="zh-CN" sz="2800" b="1" i="1">
                <a:latin typeface="Times New Roman" panose="02020603050405020304" pitchFamily="18" charset="0"/>
                <a:ea typeface="楷体_GB2312" panose="02010609030101010101" pitchFamily="49" charset="-122"/>
              </a:rPr>
              <a:t>I</a:t>
            </a:r>
            <a:r>
              <a:rPr lang="zh-CN" altLang="zh-CN" sz="2800" b="1" i="1" baseline="-25000">
                <a:latin typeface="Times New Roman" panose="02020603050405020304" pitchFamily="18" charset="0"/>
                <a:ea typeface="楷体_GB2312" panose="02010609030101010101" pitchFamily="49" charset="-122"/>
              </a:rPr>
              <a:t>B</a:t>
            </a:r>
            <a:r>
              <a:rPr lang="zh-CN" altLang="zh-CN" sz="2800" b="1">
                <a:latin typeface="Times New Roman" panose="02020603050405020304" pitchFamily="18" charset="0"/>
                <a:ea typeface="楷体_GB2312" panose="02010609030101010101" pitchFamily="49" charset="-122"/>
              </a:rPr>
              <a:t>=0</a:t>
            </a:r>
            <a:endParaRPr lang="zh-CN" altLang="zh-CN" sz="2800" b="1">
              <a:latin typeface="Times New Roman" panose="02020603050405020304" pitchFamily="18" charset="0"/>
              <a:ea typeface="楷体_GB2312" panose="02010609030101010101" pitchFamily="49" charset="-122"/>
            </a:endParaRPr>
          </a:p>
          <a:p>
            <a:pPr eaLnBrk="1" hangingPunct="1">
              <a:spcBef>
                <a:spcPct val="20000"/>
              </a:spcBef>
            </a:pPr>
            <a:r>
              <a:rPr lang="zh-CN" altLang="zh-CN" sz="2800" b="1" i="1">
                <a:latin typeface="Times New Roman" panose="02020603050405020304" pitchFamily="18" charset="0"/>
                <a:ea typeface="楷体_GB2312" panose="02010609030101010101" pitchFamily="49" charset="-122"/>
              </a:rPr>
              <a:t>I</a:t>
            </a:r>
            <a:r>
              <a:rPr lang="zh-CN" altLang="zh-CN" sz="2800" b="1" i="1" baseline="-25000">
                <a:latin typeface="Times New Roman" panose="02020603050405020304" pitchFamily="18" charset="0"/>
                <a:ea typeface="楷体_GB2312" panose="02010609030101010101" pitchFamily="49" charset="-122"/>
              </a:rPr>
              <a:t>C</a:t>
            </a:r>
            <a:r>
              <a:rPr lang="zh-CN" altLang="zh-CN" sz="2800" b="1">
                <a:latin typeface="Times New Roman" panose="02020603050405020304" pitchFamily="18" charset="0"/>
                <a:ea typeface="楷体_GB2312" panose="02010609030101010101" pitchFamily="49" charset="-122"/>
              </a:rPr>
              <a:t>=</a:t>
            </a:r>
            <a:r>
              <a:rPr lang="zh-CN" altLang="zh-CN" sz="2800" b="1" i="1">
                <a:latin typeface="Times New Roman" panose="02020603050405020304" pitchFamily="18" charset="0"/>
                <a:ea typeface="楷体_GB2312" panose="02010609030101010101" pitchFamily="49" charset="-122"/>
              </a:rPr>
              <a:t>I</a:t>
            </a:r>
            <a:r>
              <a:rPr lang="zh-CN" altLang="zh-CN" sz="2800" b="1" i="1" baseline="-25000">
                <a:latin typeface="Times New Roman" panose="02020603050405020304" pitchFamily="18" charset="0"/>
                <a:ea typeface="楷体_GB2312" panose="02010609030101010101" pitchFamily="49" charset="-122"/>
              </a:rPr>
              <a:t>CEO </a:t>
            </a:r>
            <a:r>
              <a:rPr lang="zh-CN" altLang="zh-CN" sz="2800" b="1">
                <a:sym typeface="Symbol" panose="05050102010706020507" pitchFamily="18" charset="2"/>
              </a:rPr>
              <a:t> 0</a:t>
            </a:r>
            <a:endParaRPr lang="zh-CN" altLang="zh-CN" sz="2800" b="1">
              <a:latin typeface="Times New Roman" panose="02020603050405020304" pitchFamily="18" charset="0"/>
              <a:ea typeface="楷体_GB2312" panose="0201060903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0454"/>
                                        </p:tgtEl>
                                        <p:attrNameLst>
                                          <p:attrName>style.visibility</p:attrName>
                                        </p:attrNameLst>
                                      </p:cBhvr>
                                      <p:to>
                                        <p:strVal val="visible"/>
                                      </p:to>
                                    </p:set>
                                    <p:animEffect transition="in" filter="wipe(left)">
                                      <p:cBhvr>
                                        <p:cTn id="7" dur="500"/>
                                        <p:tgtEl>
                                          <p:spTgt spid="6045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grpId="0" nodeType="clickEffect">
                                  <p:stCondLst>
                                    <p:cond delay="0"/>
                                  </p:stCondLst>
                                  <p:childTnLst>
                                    <p:set>
                                      <p:cBhvr>
                                        <p:cTn id="11" dur="1" fill="hold">
                                          <p:stCondLst>
                                            <p:cond delay="0"/>
                                          </p:stCondLst>
                                        </p:cTn>
                                        <p:tgtEl>
                                          <p:spTgt spid="60455"/>
                                        </p:tgtEl>
                                        <p:attrNameLst>
                                          <p:attrName>style.visibility</p:attrName>
                                        </p:attrNameLst>
                                      </p:cBhvr>
                                      <p:to>
                                        <p:strVal val="visible"/>
                                      </p:to>
                                    </p:set>
                                    <p:anim calcmode="lin" valueType="num">
                                      <p:cBhvr additive="base">
                                        <p:cTn id="12" dur="500" fill="hold"/>
                                        <p:tgtEl>
                                          <p:spTgt spid="60455"/>
                                        </p:tgtEl>
                                        <p:attrNameLst>
                                          <p:attrName>ppt_x</p:attrName>
                                        </p:attrNameLst>
                                      </p:cBhvr>
                                      <p:tavLst>
                                        <p:tav tm="0">
                                          <p:val>
                                            <p:strVal val="1+#ppt_w/2"/>
                                          </p:val>
                                        </p:tav>
                                        <p:tav tm="100000">
                                          <p:val>
                                            <p:strVal val="#ppt_x"/>
                                          </p:val>
                                        </p:tav>
                                      </p:tavLst>
                                    </p:anim>
                                    <p:anim calcmode="lin" valueType="num">
                                      <p:cBhvr additive="base">
                                        <p:cTn id="13" dur="500" fill="hold"/>
                                        <p:tgtEl>
                                          <p:spTgt spid="6045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55" grpId="0" animBg="1"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5"/>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80B93C42-D516-4778-86F7-97320FC7202B}" type="slidenum">
              <a:rPr lang="zh-CN" altLang="zh-CN">
                <a:latin typeface="Arial Black" panose="020B0A04020102020204" pitchFamily="34" charset="0"/>
              </a:rPr>
            </a:fld>
            <a:endParaRPr lang="zh-CN" altLang="zh-CN" dirty="0">
              <a:latin typeface="Arial Black" panose="020B0A04020102020204" pitchFamily="34" charset="0"/>
            </a:endParaRPr>
          </a:p>
        </p:txBody>
      </p:sp>
      <p:sp>
        <p:nvSpPr>
          <p:cNvPr id="13315" name="Date Placeholder 6"/>
          <p:cNvSpPr>
            <a:spLocks noGrp="1"/>
          </p:cNvSpPr>
          <p:nvPr>
            <p:ph type="dt"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2D566647-55BE-4E21-A523-6E48F9EBACED}" type="datetime1">
              <a:rPr lang="zh-CN" altLang="en-US"/>
            </a:fld>
            <a:endParaRPr lang="zh-CN" altLang="zh-CN"/>
          </a:p>
        </p:txBody>
      </p:sp>
      <p:sp>
        <p:nvSpPr>
          <p:cNvPr id="8194" name="Rectangle 2"/>
          <p:cNvSpPr>
            <a:spLocks noGrp="1" noChangeArrowheads="1"/>
          </p:cNvSpPr>
          <p:nvPr>
            <p:ph type="body" sz="half" idx="2"/>
          </p:nvPr>
        </p:nvSpPr>
        <p:spPr>
          <a:xfrm>
            <a:off x="3276600" y="549275"/>
            <a:ext cx="5543550" cy="5546725"/>
          </a:xfrm>
        </p:spPr>
        <p:txBody>
          <a:bodyPr/>
          <a:lstStyle/>
          <a:p>
            <a:pPr eaLnBrk="1" hangingPunct="1">
              <a:lnSpc>
                <a:spcPct val="120000"/>
              </a:lnSpc>
            </a:pPr>
            <a:r>
              <a:rPr lang="zh-CN" altLang="zh-CN" b="1" dirty="0">
                <a:solidFill>
                  <a:srgbClr val="0070C0"/>
                </a:solidFill>
              </a:rPr>
              <a:t>晶体管</a:t>
            </a:r>
            <a:r>
              <a:rPr lang="zh-CN" altLang="zh-CN" b="1" dirty="0"/>
              <a:t>包括二极管,三极管,晶闸管和场效应管等 </a:t>
            </a:r>
            <a:endParaRPr lang="zh-CN" altLang="zh-CN" b="1" dirty="0"/>
          </a:p>
          <a:p>
            <a:pPr eaLnBrk="1" hangingPunct="1">
              <a:lnSpc>
                <a:spcPct val="120000"/>
              </a:lnSpc>
            </a:pPr>
            <a:r>
              <a:rPr lang="zh-CN" altLang="zh-CN" b="1" dirty="0"/>
              <a:t>几乎在所有的电子电路中,都要用到半导体二极管｡按照所用的半导体材料,可分为锗二极管(Ge管)和硅二极管(Si管)｡ </a:t>
            </a:r>
            <a:endParaRPr lang="zh-CN" altLang="zh-CN" b="1" dirty="0"/>
          </a:p>
          <a:p>
            <a:pPr eaLnBrk="1" hangingPunct="1">
              <a:lnSpc>
                <a:spcPct val="120000"/>
              </a:lnSpc>
            </a:pPr>
            <a:r>
              <a:rPr lang="zh-CN" altLang="zh-CN" b="1" dirty="0"/>
              <a:t>晶体三极管,是半导体基本元器件之一,具有电流放大作用,是电子电路的核心元件｡</a:t>
            </a:r>
            <a:r>
              <a:rPr lang="zh-CN" altLang="zh-CN" dirty="0"/>
              <a:t> </a:t>
            </a:r>
            <a:endParaRPr lang="zh-CN" altLang="zh-CN" dirty="0"/>
          </a:p>
        </p:txBody>
      </p:sp>
      <p:pic>
        <p:nvPicPr>
          <p:cNvPr id="13318" name="Picture 4" descr="二极管5"/>
          <p:cNvPicPr>
            <a:picLocks noChangeAspect="1" noChangeArrowheads="1"/>
          </p:cNvPicPr>
          <p:nvPr/>
        </p:nvPicPr>
        <p:blipFill rotWithShape="1">
          <a:blip r:embed="rId1">
            <a:extLst>
              <a:ext uri="{28A0092B-C50C-407E-A947-70E740481C1C}">
                <a14:useLocalDpi xmlns:a14="http://schemas.microsoft.com/office/drawing/2010/main" val="0"/>
              </a:ext>
            </a:extLst>
          </a:blip>
          <a:srcRect t="8861"/>
          <a:stretch>
            <a:fillRect/>
          </a:stretch>
        </p:blipFill>
        <p:spPr bwMode="auto">
          <a:xfrm>
            <a:off x="395536" y="400049"/>
            <a:ext cx="2376487" cy="1772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7" name="Picture 5" descr="发光二极管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0634" y="4164962"/>
            <a:ext cx="2409825" cy="235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21" name="Picture 7" descr="三极管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8272" y="2177045"/>
            <a:ext cx="2114550" cy="200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194">
                                            <p:txEl>
                                              <p:pRg st="0" end="0"/>
                                            </p:txEl>
                                          </p:spTgt>
                                        </p:tgtEl>
                                        <p:attrNameLst>
                                          <p:attrName>style.visibility</p:attrName>
                                        </p:attrNameLst>
                                      </p:cBhvr>
                                      <p:to>
                                        <p:strVal val="visible"/>
                                      </p:to>
                                    </p:set>
                                    <p:animEffect transition="in" filter="blinds(horizontal)">
                                      <p:cBhvr>
                                        <p:cTn id="7" dur="500"/>
                                        <p:tgtEl>
                                          <p:spTgt spid="819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194">
                                            <p:txEl>
                                              <p:pRg st="1" end="1"/>
                                            </p:txEl>
                                          </p:spTgt>
                                        </p:tgtEl>
                                        <p:attrNameLst>
                                          <p:attrName>style.visibility</p:attrName>
                                        </p:attrNameLst>
                                      </p:cBhvr>
                                      <p:to>
                                        <p:strVal val="visible"/>
                                      </p:to>
                                    </p:set>
                                    <p:animEffect transition="in" filter="blinds(horizontal)">
                                      <p:cBhvr>
                                        <p:cTn id="12" dur="500"/>
                                        <p:tgtEl>
                                          <p:spTgt spid="819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194">
                                            <p:txEl>
                                              <p:pRg st="2" end="2"/>
                                            </p:txEl>
                                          </p:spTgt>
                                        </p:tgtEl>
                                        <p:attrNameLst>
                                          <p:attrName>style.visibility</p:attrName>
                                        </p:attrNameLst>
                                      </p:cBhvr>
                                      <p:to>
                                        <p:strVal val="visible"/>
                                      </p:to>
                                    </p:set>
                                    <p:animEffect transition="in" filter="blinds(horizontal)">
                                      <p:cBhvr>
                                        <p:cTn id="17" dur="500"/>
                                        <p:tgtEl>
                                          <p:spTgt spid="819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4" grpId="0" autoUpdateAnimBg="0"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Number Placeholder 2"/>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DF89CE5E-86C7-4E8C-AE2B-C4B934D446EB}" type="slidenum">
              <a:rPr lang="zh-CN" altLang="zh-CN">
                <a:latin typeface="Arial Black" panose="020B0A04020102020204" pitchFamily="34" charset="0"/>
              </a:rPr>
            </a:fld>
            <a:endParaRPr lang="zh-CN" altLang="zh-CN">
              <a:latin typeface="Arial Black" panose="020B0A04020102020204" pitchFamily="34" charset="0"/>
            </a:endParaRPr>
          </a:p>
        </p:txBody>
      </p:sp>
      <p:sp>
        <p:nvSpPr>
          <p:cNvPr id="60419" name="Date Placeholder 3"/>
          <p:cNvSpPr>
            <a:spLocks noGrp="1"/>
          </p:cNvSpPr>
          <p:nvPr>
            <p:ph type="dt"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1687D713-C10A-49AB-9CD4-6F7474A18ECE}" type="datetime1">
              <a:rPr lang="zh-CN" altLang="en-US"/>
            </a:fld>
            <a:endParaRPr lang="zh-CN" altLang="zh-CN"/>
          </a:p>
        </p:txBody>
      </p:sp>
      <p:sp>
        <p:nvSpPr>
          <p:cNvPr id="60420" name="Text Box 2"/>
          <p:cNvSpPr txBox="1">
            <a:spLocks noChangeArrowheads="1"/>
          </p:cNvSpPr>
          <p:nvPr/>
        </p:nvSpPr>
        <p:spPr bwMode="auto">
          <a:xfrm>
            <a:off x="2144713" y="801688"/>
            <a:ext cx="183197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zh-CN" sz="3200" b="1" i="1">
                <a:latin typeface="Times New Roman" panose="02020603050405020304" pitchFamily="18" charset="0"/>
                <a:ea typeface="楷体_GB2312" panose="02010609030101010101" pitchFamily="49" charset="-122"/>
              </a:rPr>
              <a:t>I</a:t>
            </a:r>
            <a:r>
              <a:rPr lang="zh-CN" altLang="zh-CN" sz="3200" b="1" i="1" baseline="-25000">
                <a:latin typeface="Times New Roman" panose="02020603050405020304" pitchFamily="18" charset="0"/>
                <a:ea typeface="楷体_GB2312" panose="02010609030101010101" pitchFamily="49" charset="-122"/>
              </a:rPr>
              <a:t>C</a:t>
            </a:r>
            <a:r>
              <a:rPr lang="zh-CN" altLang="zh-CN" sz="3200" b="1">
                <a:latin typeface="Times New Roman" panose="02020603050405020304" pitchFamily="18" charset="0"/>
                <a:ea typeface="楷体_GB2312" panose="02010609030101010101" pitchFamily="49" charset="-122"/>
              </a:rPr>
              <a:t>(</a:t>
            </a:r>
            <a:r>
              <a:rPr lang="zh-CN" altLang="zh-CN" sz="3200" b="1">
                <a:latin typeface="Times New Roman" panose="02020603050405020304" pitchFamily="18" charset="0"/>
                <a:ea typeface="楷体_GB2312" panose="02010609030101010101" pitchFamily="49" charset="-122"/>
                <a:sym typeface="Symbol" panose="05050102010706020507" pitchFamily="18" charset="2"/>
              </a:rPr>
              <a:t>m</a:t>
            </a:r>
            <a:r>
              <a:rPr lang="zh-CN" altLang="zh-CN" sz="3200" b="1">
                <a:latin typeface="Times New Roman" panose="02020603050405020304" pitchFamily="18" charset="0"/>
                <a:ea typeface="楷体_GB2312" panose="02010609030101010101" pitchFamily="49" charset="-122"/>
              </a:rPr>
              <a:t>A  )</a:t>
            </a:r>
            <a:endParaRPr lang="zh-CN" altLang="zh-CN" sz="3200" b="1">
              <a:latin typeface="Times New Roman" panose="02020603050405020304" pitchFamily="18" charset="0"/>
              <a:ea typeface="楷体_GB2312" panose="02010609030101010101" pitchFamily="49" charset="-122"/>
            </a:endParaRPr>
          </a:p>
        </p:txBody>
      </p:sp>
      <p:grpSp>
        <p:nvGrpSpPr>
          <p:cNvPr id="60421" name="Group 3"/>
          <p:cNvGrpSpPr/>
          <p:nvPr/>
        </p:nvGrpSpPr>
        <p:grpSpPr bwMode="auto">
          <a:xfrm>
            <a:off x="1177925" y="1074738"/>
            <a:ext cx="725488" cy="4438650"/>
            <a:chOff x="0" y="0"/>
            <a:chExt cx="457" cy="2796"/>
          </a:xfrm>
        </p:grpSpPr>
        <p:sp>
          <p:nvSpPr>
            <p:cNvPr id="60448" name="Line 4"/>
            <p:cNvSpPr>
              <a:spLocks noChangeShapeType="1"/>
            </p:cNvSpPr>
            <p:nvPr/>
          </p:nvSpPr>
          <p:spPr bwMode="auto">
            <a:xfrm flipV="1">
              <a:off x="373" y="0"/>
              <a:ext cx="0" cy="2796"/>
            </a:xfrm>
            <a:prstGeom prst="line">
              <a:avLst/>
            </a:prstGeom>
            <a:noFill/>
            <a:ln w="38100">
              <a:solidFill>
                <a:schemeClr val="tx1"/>
              </a:solidFill>
              <a:round/>
              <a:tailEnd type="triangle" w="med" len="lg"/>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60449" name="Line 5"/>
            <p:cNvSpPr>
              <a:spLocks noChangeShapeType="1"/>
            </p:cNvSpPr>
            <p:nvPr/>
          </p:nvSpPr>
          <p:spPr bwMode="auto">
            <a:xfrm rot="5400000">
              <a:off x="421" y="2220"/>
              <a:ext cx="0" cy="72"/>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zh-CN" altLang="en-US"/>
            </a:p>
          </p:txBody>
        </p:sp>
        <p:sp>
          <p:nvSpPr>
            <p:cNvPr id="60450" name="Line 6"/>
            <p:cNvSpPr>
              <a:spLocks noChangeShapeType="1"/>
            </p:cNvSpPr>
            <p:nvPr/>
          </p:nvSpPr>
          <p:spPr bwMode="auto">
            <a:xfrm rot="5400000">
              <a:off x="409" y="1634"/>
              <a:ext cx="0" cy="72"/>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zh-CN" altLang="en-US"/>
            </a:p>
          </p:txBody>
        </p:sp>
        <p:sp>
          <p:nvSpPr>
            <p:cNvPr id="60451" name="Line 7"/>
            <p:cNvSpPr>
              <a:spLocks noChangeShapeType="1"/>
            </p:cNvSpPr>
            <p:nvPr/>
          </p:nvSpPr>
          <p:spPr bwMode="auto">
            <a:xfrm rot="5400000">
              <a:off x="397" y="1020"/>
              <a:ext cx="0" cy="72"/>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zh-CN" altLang="en-US"/>
            </a:p>
          </p:txBody>
        </p:sp>
        <p:sp>
          <p:nvSpPr>
            <p:cNvPr id="60452" name="Line 8"/>
            <p:cNvSpPr>
              <a:spLocks noChangeShapeType="1"/>
            </p:cNvSpPr>
            <p:nvPr/>
          </p:nvSpPr>
          <p:spPr bwMode="auto">
            <a:xfrm rot="5400000">
              <a:off x="409" y="444"/>
              <a:ext cx="0" cy="72"/>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zh-CN" altLang="en-US"/>
            </a:p>
          </p:txBody>
        </p:sp>
        <p:sp>
          <p:nvSpPr>
            <p:cNvPr id="60453" name="Text Box 9"/>
            <p:cNvSpPr txBox="1">
              <a:spLocks noChangeArrowheads="1"/>
            </p:cNvSpPr>
            <p:nvPr/>
          </p:nvSpPr>
          <p:spPr bwMode="auto">
            <a:xfrm>
              <a:off x="0" y="2042"/>
              <a:ext cx="242"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zh-CN" altLang="zh-CN" sz="3200" b="1">
                  <a:latin typeface="Times New Roman" panose="02020603050405020304" pitchFamily="18" charset="0"/>
                  <a:ea typeface="楷体_GB2312" panose="02010609030101010101" pitchFamily="49" charset="-122"/>
                </a:rPr>
                <a:t>1</a:t>
              </a:r>
              <a:endParaRPr lang="zh-CN" altLang="zh-CN" sz="3200" b="1">
                <a:latin typeface="Times New Roman" panose="02020603050405020304" pitchFamily="18" charset="0"/>
                <a:ea typeface="楷体_GB2312" panose="02010609030101010101" pitchFamily="49" charset="-122"/>
              </a:endParaRPr>
            </a:p>
          </p:txBody>
        </p:sp>
        <p:sp>
          <p:nvSpPr>
            <p:cNvPr id="60454" name="Text Box 10"/>
            <p:cNvSpPr txBox="1">
              <a:spLocks noChangeArrowheads="1"/>
            </p:cNvSpPr>
            <p:nvPr/>
          </p:nvSpPr>
          <p:spPr bwMode="auto">
            <a:xfrm>
              <a:off x="0" y="1454"/>
              <a:ext cx="242"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zh-CN" altLang="zh-CN" sz="3200" b="1">
                  <a:latin typeface="Times New Roman" panose="02020603050405020304" pitchFamily="18" charset="0"/>
                  <a:ea typeface="楷体_GB2312" panose="02010609030101010101" pitchFamily="49" charset="-122"/>
                </a:rPr>
                <a:t>2</a:t>
              </a:r>
              <a:endParaRPr lang="zh-CN" altLang="zh-CN" sz="3200" b="1">
                <a:latin typeface="Times New Roman" panose="02020603050405020304" pitchFamily="18" charset="0"/>
                <a:ea typeface="楷体_GB2312" panose="02010609030101010101" pitchFamily="49" charset="-122"/>
              </a:endParaRPr>
            </a:p>
          </p:txBody>
        </p:sp>
        <p:sp>
          <p:nvSpPr>
            <p:cNvPr id="60455" name="Text Box 11"/>
            <p:cNvSpPr txBox="1">
              <a:spLocks noChangeArrowheads="1"/>
            </p:cNvSpPr>
            <p:nvPr/>
          </p:nvSpPr>
          <p:spPr bwMode="auto">
            <a:xfrm>
              <a:off x="0" y="830"/>
              <a:ext cx="242"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zh-CN" altLang="zh-CN" sz="3200" b="1">
                  <a:latin typeface="Times New Roman" panose="02020603050405020304" pitchFamily="18" charset="0"/>
                  <a:ea typeface="楷体_GB2312" panose="02010609030101010101" pitchFamily="49" charset="-122"/>
                </a:rPr>
                <a:t>3</a:t>
              </a:r>
              <a:endParaRPr lang="zh-CN" altLang="zh-CN" sz="3200" b="1">
                <a:latin typeface="Times New Roman" panose="02020603050405020304" pitchFamily="18" charset="0"/>
                <a:ea typeface="楷体_GB2312" panose="02010609030101010101" pitchFamily="49" charset="-122"/>
              </a:endParaRPr>
            </a:p>
          </p:txBody>
        </p:sp>
        <p:sp>
          <p:nvSpPr>
            <p:cNvPr id="60456" name="Text Box 12"/>
            <p:cNvSpPr txBox="1">
              <a:spLocks noChangeArrowheads="1"/>
            </p:cNvSpPr>
            <p:nvPr/>
          </p:nvSpPr>
          <p:spPr bwMode="auto">
            <a:xfrm>
              <a:off x="0" y="278"/>
              <a:ext cx="242"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zh-CN" altLang="zh-CN" sz="3200" b="1">
                  <a:latin typeface="Times New Roman" panose="02020603050405020304" pitchFamily="18" charset="0"/>
                  <a:ea typeface="楷体_GB2312" panose="02010609030101010101" pitchFamily="49" charset="-122"/>
                </a:rPr>
                <a:t>4</a:t>
              </a:r>
              <a:endParaRPr lang="zh-CN" altLang="zh-CN" sz="3200" b="1">
                <a:latin typeface="Times New Roman" panose="02020603050405020304" pitchFamily="18" charset="0"/>
                <a:ea typeface="楷体_GB2312" panose="02010609030101010101" pitchFamily="49" charset="-122"/>
              </a:endParaRPr>
            </a:p>
          </p:txBody>
        </p:sp>
      </p:grpSp>
      <p:grpSp>
        <p:nvGrpSpPr>
          <p:cNvPr id="60422" name="Group 13"/>
          <p:cNvGrpSpPr/>
          <p:nvPr/>
        </p:nvGrpSpPr>
        <p:grpSpPr bwMode="auto">
          <a:xfrm>
            <a:off x="1751013" y="5380038"/>
            <a:ext cx="5383212" cy="681037"/>
            <a:chOff x="0" y="0"/>
            <a:chExt cx="3391" cy="429"/>
          </a:xfrm>
        </p:grpSpPr>
        <p:sp>
          <p:nvSpPr>
            <p:cNvPr id="60438" name="Line 14"/>
            <p:cNvSpPr>
              <a:spLocks noChangeShapeType="1"/>
            </p:cNvSpPr>
            <p:nvPr/>
          </p:nvSpPr>
          <p:spPr bwMode="auto">
            <a:xfrm flipV="1">
              <a:off x="0" y="60"/>
              <a:ext cx="2700" cy="12"/>
            </a:xfrm>
            <a:prstGeom prst="line">
              <a:avLst/>
            </a:prstGeom>
            <a:noFill/>
            <a:ln w="38100">
              <a:solidFill>
                <a:schemeClr val="tx1"/>
              </a:solidFill>
              <a:round/>
              <a:tailEnd type="triangle" w="med" len="lg"/>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60439" name="Line 15"/>
            <p:cNvSpPr>
              <a:spLocks noChangeShapeType="1"/>
            </p:cNvSpPr>
            <p:nvPr/>
          </p:nvSpPr>
          <p:spPr bwMode="auto">
            <a:xfrm>
              <a:off x="540" y="0"/>
              <a:ext cx="0" cy="72"/>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zh-CN" altLang="en-US"/>
            </a:p>
          </p:txBody>
        </p:sp>
        <p:sp>
          <p:nvSpPr>
            <p:cNvPr id="60440" name="Line 16"/>
            <p:cNvSpPr>
              <a:spLocks noChangeShapeType="1"/>
            </p:cNvSpPr>
            <p:nvPr/>
          </p:nvSpPr>
          <p:spPr bwMode="auto">
            <a:xfrm>
              <a:off x="1128" y="0"/>
              <a:ext cx="0" cy="72"/>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zh-CN" altLang="en-US"/>
            </a:p>
          </p:txBody>
        </p:sp>
        <p:sp>
          <p:nvSpPr>
            <p:cNvPr id="60441" name="Text Box 17"/>
            <p:cNvSpPr txBox="1">
              <a:spLocks noChangeArrowheads="1"/>
            </p:cNvSpPr>
            <p:nvPr/>
          </p:nvSpPr>
          <p:spPr bwMode="auto">
            <a:xfrm>
              <a:off x="2513" y="46"/>
              <a:ext cx="878"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zh-CN" altLang="zh-CN" sz="3200" b="1" i="1">
                  <a:latin typeface="Times New Roman" panose="02020603050405020304" pitchFamily="18" charset="0"/>
                  <a:ea typeface="楷体_GB2312" panose="02010609030101010101" pitchFamily="49" charset="-122"/>
                </a:rPr>
                <a:t>U</a:t>
              </a:r>
              <a:r>
                <a:rPr lang="zh-CN" altLang="zh-CN" sz="3200" b="1" i="1" baseline="-25000">
                  <a:latin typeface="Times New Roman" panose="02020603050405020304" pitchFamily="18" charset="0"/>
                  <a:ea typeface="楷体_GB2312" panose="02010609030101010101" pitchFamily="49" charset="-122"/>
                </a:rPr>
                <a:t>CE</a:t>
              </a:r>
              <a:r>
                <a:rPr lang="zh-CN" altLang="zh-CN" sz="3200" b="1">
                  <a:latin typeface="Times New Roman" panose="02020603050405020304" pitchFamily="18" charset="0"/>
                  <a:ea typeface="楷体_GB2312" panose="02010609030101010101" pitchFamily="49" charset="-122"/>
                </a:rPr>
                <a:t>(V)</a:t>
              </a:r>
              <a:endParaRPr lang="zh-CN" altLang="zh-CN" sz="3200" b="1">
                <a:latin typeface="Times New Roman" panose="02020603050405020304" pitchFamily="18" charset="0"/>
                <a:ea typeface="楷体_GB2312" panose="02010609030101010101" pitchFamily="49" charset="-122"/>
              </a:endParaRPr>
            </a:p>
          </p:txBody>
        </p:sp>
        <p:sp>
          <p:nvSpPr>
            <p:cNvPr id="60442" name="Text Box 18"/>
            <p:cNvSpPr txBox="1">
              <a:spLocks noChangeArrowheads="1"/>
            </p:cNvSpPr>
            <p:nvPr/>
          </p:nvSpPr>
          <p:spPr bwMode="auto">
            <a:xfrm>
              <a:off x="371" y="46"/>
              <a:ext cx="242"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zh-CN" altLang="zh-CN" sz="3200" b="1">
                  <a:latin typeface="Times New Roman" panose="02020603050405020304" pitchFamily="18" charset="0"/>
                  <a:ea typeface="楷体_GB2312" panose="02010609030101010101" pitchFamily="49" charset="-122"/>
                </a:rPr>
                <a:t>3</a:t>
              </a:r>
              <a:endParaRPr lang="zh-CN" altLang="zh-CN" sz="3200" b="1">
                <a:latin typeface="Times New Roman" panose="02020603050405020304" pitchFamily="18" charset="0"/>
                <a:ea typeface="楷体_GB2312" panose="02010609030101010101" pitchFamily="49" charset="-122"/>
              </a:endParaRPr>
            </a:p>
          </p:txBody>
        </p:sp>
        <p:sp>
          <p:nvSpPr>
            <p:cNvPr id="60443" name="Text Box 19"/>
            <p:cNvSpPr txBox="1">
              <a:spLocks noChangeArrowheads="1"/>
            </p:cNvSpPr>
            <p:nvPr/>
          </p:nvSpPr>
          <p:spPr bwMode="auto">
            <a:xfrm>
              <a:off x="1020" y="58"/>
              <a:ext cx="242"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zh-CN" altLang="zh-CN" sz="3200" b="1">
                  <a:latin typeface="Times New Roman" panose="02020603050405020304" pitchFamily="18" charset="0"/>
                  <a:ea typeface="楷体_GB2312" panose="02010609030101010101" pitchFamily="49" charset="-122"/>
                </a:rPr>
                <a:t>6</a:t>
              </a:r>
              <a:endParaRPr lang="zh-CN" altLang="zh-CN" sz="3200" b="1">
                <a:latin typeface="Times New Roman" panose="02020603050405020304" pitchFamily="18" charset="0"/>
                <a:ea typeface="楷体_GB2312" panose="02010609030101010101" pitchFamily="49" charset="-122"/>
              </a:endParaRPr>
            </a:p>
          </p:txBody>
        </p:sp>
        <p:sp>
          <p:nvSpPr>
            <p:cNvPr id="60444" name="Line 20"/>
            <p:cNvSpPr>
              <a:spLocks noChangeShapeType="1"/>
            </p:cNvSpPr>
            <p:nvPr/>
          </p:nvSpPr>
          <p:spPr bwMode="auto">
            <a:xfrm>
              <a:off x="1680" y="12"/>
              <a:ext cx="0" cy="72"/>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zh-CN" altLang="en-US"/>
            </a:p>
          </p:txBody>
        </p:sp>
        <p:sp>
          <p:nvSpPr>
            <p:cNvPr id="60445" name="Line 21"/>
            <p:cNvSpPr>
              <a:spLocks noChangeShapeType="1"/>
            </p:cNvSpPr>
            <p:nvPr/>
          </p:nvSpPr>
          <p:spPr bwMode="auto">
            <a:xfrm>
              <a:off x="2232" y="12"/>
              <a:ext cx="0" cy="72"/>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zh-CN" altLang="en-US"/>
            </a:p>
          </p:txBody>
        </p:sp>
        <p:sp>
          <p:nvSpPr>
            <p:cNvPr id="60446" name="Text Box 22"/>
            <p:cNvSpPr txBox="1">
              <a:spLocks noChangeArrowheads="1"/>
            </p:cNvSpPr>
            <p:nvPr/>
          </p:nvSpPr>
          <p:spPr bwMode="auto">
            <a:xfrm>
              <a:off x="1523" y="64"/>
              <a:ext cx="242"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zh-CN" altLang="zh-CN" sz="3200" b="1">
                  <a:latin typeface="Times New Roman" panose="02020603050405020304" pitchFamily="18" charset="0"/>
                  <a:ea typeface="楷体_GB2312" panose="02010609030101010101" pitchFamily="49" charset="-122"/>
                </a:rPr>
                <a:t>9</a:t>
              </a:r>
              <a:endParaRPr lang="zh-CN" altLang="zh-CN" sz="3200" b="1">
                <a:latin typeface="Times New Roman" panose="02020603050405020304" pitchFamily="18" charset="0"/>
                <a:ea typeface="楷体_GB2312" panose="02010609030101010101" pitchFamily="49" charset="-122"/>
              </a:endParaRPr>
            </a:p>
          </p:txBody>
        </p:sp>
        <p:sp>
          <p:nvSpPr>
            <p:cNvPr id="60447" name="Text Box 23"/>
            <p:cNvSpPr txBox="1">
              <a:spLocks noChangeArrowheads="1"/>
            </p:cNvSpPr>
            <p:nvPr/>
          </p:nvSpPr>
          <p:spPr bwMode="auto">
            <a:xfrm>
              <a:off x="2035" y="46"/>
              <a:ext cx="370"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zh-CN" altLang="zh-CN" sz="3200" b="1">
                  <a:latin typeface="Times New Roman" panose="02020603050405020304" pitchFamily="18" charset="0"/>
                  <a:ea typeface="楷体_GB2312" panose="02010609030101010101" pitchFamily="49" charset="-122"/>
                </a:rPr>
                <a:t>12</a:t>
              </a:r>
              <a:endParaRPr lang="zh-CN" altLang="zh-CN" sz="3200" b="1">
                <a:latin typeface="Times New Roman" panose="02020603050405020304" pitchFamily="18" charset="0"/>
                <a:ea typeface="楷体_GB2312" panose="02010609030101010101" pitchFamily="49" charset="-122"/>
              </a:endParaRPr>
            </a:p>
          </p:txBody>
        </p:sp>
      </p:grpSp>
      <p:sp>
        <p:nvSpPr>
          <p:cNvPr id="60423" name="未知"/>
          <p:cNvSpPr/>
          <p:nvPr/>
        </p:nvSpPr>
        <p:spPr bwMode="auto">
          <a:xfrm>
            <a:off x="1928813" y="5284788"/>
            <a:ext cx="3789362" cy="207962"/>
          </a:xfrm>
          <a:custGeom>
            <a:avLst/>
            <a:gdLst>
              <a:gd name="T0" fmla="*/ 19 w 2387"/>
              <a:gd name="T1" fmla="*/ 131 h 131"/>
              <a:gd name="T2" fmla="*/ 69 w 2387"/>
              <a:gd name="T3" fmla="*/ 95 h 131"/>
              <a:gd name="T4" fmla="*/ 431 w 2387"/>
              <a:gd name="T5" fmla="*/ 24 h 131"/>
              <a:gd name="T6" fmla="*/ 2387 w 2387"/>
              <a:gd name="T7" fmla="*/ 0 h 131"/>
              <a:gd name="T8" fmla="*/ 0 60000 65536"/>
              <a:gd name="T9" fmla="*/ 0 60000 65536"/>
              <a:gd name="T10" fmla="*/ 0 60000 65536"/>
              <a:gd name="T11" fmla="*/ 0 60000 65536"/>
              <a:gd name="T12" fmla="*/ 0 w 2387"/>
              <a:gd name="T13" fmla="*/ 0 h 131"/>
              <a:gd name="T14" fmla="*/ 2387 w 2387"/>
              <a:gd name="T15" fmla="*/ 131 h 131"/>
            </a:gdLst>
            <a:ahLst/>
            <a:cxnLst>
              <a:cxn ang="T8">
                <a:pos x="T0" y="T1"/>
              </a:cxn>
              <a:cxn ang="T9">
                <a:pos x="T2" y="T3"/>
              </a:cxn>
              <a:cxn ang="T10">
                <a:pos x="T4" y="T5"/>
              </a:cxn>
              <a:cxn ang="T11">
                <a:pos x="T6" y="T7"/>
              </a:cxn>
            </a:cxnLst>
            <a:rect l="T12" t="T13" r="T14" b="T15"/>
            <a:pathLst>
              <a:path w="2387" h="131">
                <a:moveTo>
                  <a:pt x="19" y="131"/>
                </a:moveTo>
                <a:cubicBezTo>
                  <a:pt x="27" y="125"/>
                  <a:pt x="0" y="113"/>
                  <a:pt x="69" y="95"/>
                </a:cubicBezTo>
                <a:cubicBezTo>
                  <a:pt x="138" y="77"/>
                  <a:pt x="45" y="40"/>
                  <a:pt x="431" y="24"/>
                </a:cubicBezTo>
                <a:cubicBezTo>
                  <a:pt x="817" y="8"/>
                  <a:pt x="1980" y="5"/>
                  <a:pt x="2387" y="0"/>
                </a:cubicBezTo>
              </a:path>
            </a:pathLst>
          </a:custGeom>
          <a:noFill/>
          <a:ln w="38100" cap="flat" cmpd="sng">
            <a:solidFill>
              <a:schemeClr val="tx1"/>
            </a:solidFill>
            <a:round/>
          </a:ln>
          <a:extLst>
            <a:ext uri="{909E8E84-426E-40DD-AFC4-6F175D3DCCD1}">
              <a14:hiddenFill xmlns:a14="http://schemas.microsoft.com/office/drawing/2010/main">
                <a:solidFill>
                  <a:srgbClr val="FFFFFF"/>
                </a:solidFill>
              </a14:hiddenFill>
            </a:ext>
          </a:extLst>
        </p:spPr>
        <p:txBody>
          <a:bodyPr wrap="none" lIns="90000" tIns="46800" rIns="90000" bIns="46800" anchor="ctr">
            <a:spAutoFit/>
          </a:bodyPr>
          <a:lstStyle/>
          <a:p>
            <a:endParaRPr lang="zh-CN" altLang="en-US"/>
          </a:p>
        </p:txBody>
      </p:sp>
      <p:sp>
        <p:nvSpPr>
          <p:cNvPr id="60424" name="未知"/>
          <p:cNvSpPr/>
          <p:nvPr/>
        </p:nvSpPr>
        <p:spPr bwMode="auto">
          <a:xfrm>
            <a:off x="1958975" y="4694238"/>
            <a:ext cx="3663950" cy="800100"/>
          </a:xfrm>
          <a:custGeom>
            <a:avLst/>
            <a:gdLst>
              <a:gd name="T0" fmla="*/ 0 w 2308"/>
              <a:gd name="T1" fmla="*/ 504 h 504"/>
              <a:gd name="T2" fmla="*/ 15 w 2308"/>
              <a:gd name="T3" fmla="*/ 314 h 504"/>
              <a:gd name="T4" fmla="*/ 52 w 2308"/>
              <a:gd name="T5" fmla="*/ 276 h 504"/>
              <a:gd name="T6" fmla="*/ 172 w 2308"/>
              <a:gd name="T7" fmla="*/ 156 h 504"/>
              <a:gd name="T8" fmla="*/ 340 w 2308"/>
              <a:gd name="T9" fmla="*/ 72 h 504"/>
              <a:gd name="T10" fmla="*/ 748 w 2308"/>
              <a:gd name="T11" fmla="*/ 48 h 504"/>
              <a:gd name="T12" fmla="*/ 2308 w 2308"/>
              <a:gd name="T13" fmla="*/ 0 h 504"/>
              <a:gd name="T14" fmla="*/ 0 60000 65536"/>
              <a:gd name="T15" fmla="*/ 0 60000 65536"/>
              <a:gd name="T16" fmla="*/ 0 60000 65536"/>
              <a:gd name="T17" fmla="*/ 0 60000 65536"/>
              <a:gd name="T18" fmla="*/ 0 60000 65536"/>
              <a:gd name="T19" fmla="*/ 0 60000 65536"/>
              <a:gd name="T20" fmla="*/ 0 60000 65536"/>
              <a:gd name="T21" fmla="*/ 0 w 2308"/>
              <a:gd name="T22" fmla="*/ 0 h 504"/>
              <a:gd name="T23" fmla="*/ 2308 w 2308"/>
              <a:gd name="T24" fmla="*/ 504 h 5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308" h="504">
                <a:moveTo>
                  <a:pt x="0" y="504"/>
                </a:moveTo>
                <a:cubicBezTo>
                  <a:pt x="3" y="472"/>
                  <a:pt x="6" y="352"/>
                  <a:pt x="15" y="314"/>
                </a:cubicBezTo>
                <a:cubicBezTo>
                  <a:pt x="24" y="276"/>
                  <a:pt x="26" y="302"/>
                  <a:pt x="52" y="276"/>
                </a:cubicBezTo>
                <a:cubicBezTo>
                  <a:pt x="78" y="250"/>
                  <a:pt x="124" y="190"/>
                  <a:pt x="172" y="156"/>
                </a:cubicBezTo>
                <a:cubicBezTo>
                  <a:pt x="220" y="122"/>
                  <a:pt x="244" y="90"/>
                  <a:pt x="340" y="72"/>
                </a:cubicBezTo>
                <a:cubicBezTo>
                  <a:pt x="436" y="54"/>
                  <a:pt x="420" y="60"/>
                  <a:pt x="748" y="48"/>
                </a:cubicBezTo>
                <a:cubicBezTo>
                  <a:pt x="1076" y="36"/>
                  <a:pt x="1983" y="10"/>
                  <a:pt x="2308" y="0"/>
                </a:cubicBezTo>
              </a:path>
            </a:pathLst>
          </a:custGeom>
          <a:noFill/>
          <a:ln w="38100" cap="flat" cmpd="sng">
            <a:solidFill>
              <a:schemeClr val="tx1"/>
            </a:solidFill>
            <a:round/>
          </a:ln>
          <a:extLst>
            <a:ext uri="{909E8E84-426E-40DD-AFC4-6F175D3DCCD1}">
              <a14:hiddenFill xmlns:a14="http://schemas.microsoft.com/office/drawing/2010/main">
                <a:solidFill>
                  <a:srgbClr val="FFFFFF"/>
                </a:solidFill>
              </a14:hiddenFill>
            </a:ext>
          </a:extLst>
        </p:spPr>
        <p:txBody>
          <a:bodyPr wrap="none" lIns="90000" tIns="46800" rIns="90000" bIns="46800" anchor="ctr">
            <a:spAutoFit/>
          </a:bodyPr>
          <a:lstStyle/>
          <a:p>
            <a:endParaRPr lang="zh-CN" altLang="en-US"/>
          </a:p>
        </p:txBody>
      </p:sp>
      <p:sp>
        <p:nvSpPr>
          <p:cNvPr id="60425" name="未知"/>
          <p:cNvSpPr/>
          <p:nvPr/>
        </p:nvSpPr>
        <p:spPr bwMode="auto">
          <a:xfrm>
            <a:off x="1954213" y="3989388"/>
            <a:ext cx="3649662" cy="1504950"/>
          </a:xfrm>
          <a:custGeom>
            <a:avLst/>
            <a:gdLst>
              <a:gd name="T0" fmla="*/ 0 w 2299"/>
              <a:gd name="T1" fmla="*/ 948 h 948"/>
              <a:gd name="T2" fmla="*/ 55 w 2299"/>
              <a:gd name="T3" fmla="*/ 408 h 948"/>
              <a:gd name="T4" fmla="*/ 211 w 2299"/>
              <a:gd name="T5" fmla="*/ 156 h 948"/>
              <a:gd name="T6" fmla="*/ 413 w 2299"/>
              <a:gd name="T7" fmla="*/ 69 h 948"/>
              <a:gd name="T8" fmla="*/ 1207 w 2299"/>
              <a:gd name="T9" fmla="*/ 12 h 948"/>
              <a:gd name="T10" fmla="*/ 2299 w 2299"/>
              <a:gd name="T11" fmla="*/ 0 h 948"/>
              <a:gd name="T12" fmla="*/ 0 60000 65536"/>
              <a:gd name="T13" fmla="*/ 0 60000 65536"/>
              <a:gd name="T14" fmla="*/ 0 60000 65536"/>
              <a:gd name="T15" fmla="*/ 0 60000 65536"/>
              <a:gd name="T16" fmla="*/ 0 60000 65536"/>
              <a:gd name="T17" fmla="*/ 0 60000 65536"/>
              <a:gd name="T18" fmla="*/ 0 w 2299"/>
              <a:gd name="T19" fmla="*/ 0 h 948"/>
              <a:gd name="T20" fmla="*/ 2299 w 2299"/>
              <a:gd name="T21" fmla="*/ 948 h 948"/>
            </a:gdLst>
            <a:ahLst/>
            <a:cxnLst>
              <a:cxn ang="T12">
                <a:pos x="T0" y="T1"/>
              </a:cxn>
              <a:cxn ang="T13">
                <a:pos x="T2" y="T3"/>
              </a:cxn>
              <a:cxn ang="T14">
                <a:pos x="T4" y="T5"/>
              </a:cxn>
              <a:cxn ang="T15">
                <a:pos x="T6" y="T7"/>
              </a:cxn>
              <a:cxn ang="T16">
                <a:pos x="T8" y="T9"/>
              </a:cxn>
              <a:cxn ang="T17">
                <a:pos x="T10" y="T11"/>
              </a:cxn>
            </a:cxnLst>
            <a:rect l="T18" t="T19" r="T20" b="T21"/>
            <a:pathLst>
              <a:path w="2299" h="948">
                <a:moveTo>
                  <a:pt x="0" y="948"/>
                </a:moveTo>
                <a:cubicBezTo>
                  <a:pt x="9" y="858"/>
                  <a:pt x="20" y="540"/>
                  <a:pt x="55" y="408"/>
                </a:cubicBezTo>
                <a:cubicBezTo>
                  <a:pt x="90" y="276"/>
                  <a:pt x="151" y="212"/>
                  <a:pt x="211" y="156"/>
                </a:cubicBezTo>
                <a:cubicBezTo>
                  <a:pt x="271" y="100"/>
                  <a:pt x="247" y="93"/>
                  <a:pt x="413" y="69"/>
                </a:cubicBezTo>
                <a:cubicBezTo>
                  <a:pt x="579" y="45"/>
                  <a:pt x="893" y="23"/>
                  <a:pt x="1207" y="12"/>
                </a:cubicBezTo>
                <a:cubicBezTo>
                  <a:pt x="1521" y="1"/>
                  <a:pt x="2072" y="2"/>
                  <a:pt x="2299" y="0"/>
                </a:cubicBezTo>
              </a:path>
            </a:pathLst>
          </a:custGeom>
          <a:noFill/>
          <a:ln w="38100" cap="flat" cmpd="sng">
            <a:solidFill>
              <a:schemeClr val="tx1"/>
            </a:solidFill>
            <a:round/>
          </a:ln>
          <a:extLst>
            <a:ext uri="{909E8E84-426E-40DD-AFC4-6F175D3DCCD1}">
              <a14:hiddenFill xmlns:a14="http://schemas.microsoft.com/office/drawing/2010/main">
                <a:solidFill>
                  <a:srgbClr val="FFFFFF"/>
                </a:solidFill>
              </a14:hiddenFill>
            </a:ext>
          </a:extLst>
        </p:spPr>
        <p:txBody>
          <a:bodyPr wrap="none" lIns="90000" tIns="46800" rIns="90000" bIns="46800" anchor="ctr">
            <a:spAutoFit/>
          </a:bodyPr>
          <a:lstStyle/>
          <a:p>
            <a:endParaRPr lang="zh-CN" altLang="en-US"/>
          </a:p>
        </p:txBody>
      </p:sp>
      <p:sp>
        <p:nvSpPr>
          <p:cNvPr id="60426" name="未知"/>
          <p:cNvSpPr/>
          <p:nvPr/>
        </p:nvSpPr>
        <p:spPr bwMode="auto">
          <a:xfrm>
            <a:off x="1958975" y="3246438"/>
            <a:ext cx="3587750" cy="2190750"/>
          </a:xfrm>
          <a:custGeom>
            <a:avLst/>
            <a:gdLst>
              <a:gd name="T0" fmla="*/ 0 w 2260"/>
              <a:gd name="T1" fmla="*/ 1380 h 1380"/>
              <a:gd name="T2" fmla="*/ 73 w 2260"/>
              <a:gd name="T3" fmla="*/ 525 h 1380"/>
              <a:gd name="T4" fmla="*/ 155 w 2260"/>
              <a:gd name="T5" fmla="*/ 157 h 1380"/>
              <a:gd name="T6" fmla="*/ 483 w 2260"/>
              <a:gd name="T7" fmla="*/ 50 h 1380"/>
              <a:gd name="T8" fmla="*/ 2260 w 2260"/>
              <a:gd name="T9" fmla="*/ 0 h 1380"/>
              <a:gd name="T10" fmla="*/ 0 60000 65536"/>
              <a:gd name="T11" fmla="*/ 0 60000 65536"/>
              <a:gd name="T12" fmla="*/ 0 60000 65536"/>
              <a:gd name="T13" fmla="*/ 0 60000 65536"/>
              <a:gd name="T14" fmla="*/ 0 60000 65536"/>
              <a:gd name="T15" fmla="*/ 0 w 2260"/>
              <a:gd name="T16" fmla="*/ 0 h 1380"/>
              <a:gd name="T17" fmla="*/ 2260 w 2260"/>
              <a:gd name="T18" fmla="*/ 1380 h 1380"/>
            </a:gdLst>
            <a:ahLst/>
            <a:cxnLst>
              <a:cxn ang="T10">
                <a:pos x="T0" y="T1"/>
              </a:cxn>
              <a:cxn ang="T11">
                <a:pos x="T2" y="T3"/>
              </a:cxn>
              <a:cxn ang="T12">
                <a:pos x="T4" y="T5"/>
              </a:cxn>
              <a:cxn ang="T13">
                <a:pos x="T6" y="T7"/>
              </a:cxn>
              <a:cxn ang="T14">
                <a:pos x="T8" y="T9"/>
              </a:cxn>
            </a:cxnLst>
            <a:rect l="T15" t="T16" r="T17" b="T18"/>
            <a:pathLst>
              <a:path w="2260" h="1380">
                <a:moveTo>
                  <a:pt x="0" y="1380"/>
                </a:moveTo>
                <a:cubicBezTo>
                  <a:pt x="12" y="1237"/>
                  <a:pt x="48" y="729"/>
                  <a:pt x="73" y="525"/>
                </a:cubicBezTo>
                <a:cubicBezTo>
                  <a:pt x="99" y="321"/>
                  <a:pt x="86" y="236"/>
                  <a:pt x="155" y="157"/>
                </a:cubicBezTo>
                <a:cubicBezTo>
                  <a:pt x="223" y="77"/>
                  <a:pt x="132" y="76"/>
                  <a:pt x="483" y="50"/>
                </a:cubicBezTo>
                <a:cubicBezTo>
                  <a:pt x="834" y="24"/>
                  <a:pt x="1890" y="10"/>
                  <a:pt x="2260" y="0"/>
                </a:cubicBezTo>
              </a:path>
            </a:pathLst>
          </a:custGeom>
          <a:noFill/>
          <a:ln w="38100" cap="flat" cmpd="sng">
            <a:solidFill>
              <a:schemeClr val="tx1"/>
            </a:solidFill>
            <a:round/>
          </a:ln>
          <a:extLst>
            <a:ext uri="{909E8E84-426E-40DD-AFC4-6F175D3DCCD1}">
              <a14:hiddenFill xmlns:a14="http://schemas.microsoft.com/office/drawing/2010/main">
                <a:solidFill>
                  <a:srgbClr val="FFFFFF"/>
                </a:solidFill>
              </a14:hiddenFill>
            </a:ext>
          </a:extLst>
        </p:spPr>
        <p:txBody>
          <a:bodyPr wrap="none" lIns="90000" tIns="46800" rIns="90000" bIns="46800" anchor="ctr">
            <a:spAutoFit/>
          </a:bodyPr>
          <a:lstStyle/>
          <a:p>
            <a:endParaRPr lang="zh-CN" altLang="en-US"/>
          </a:p>
        </p:txBody>
      </p:sp>
      <p:sp>
        <p:nvSpPr>
          <p:cNvPr id="60427" name="未知"/>
          <p:cNvSpPr/>
          <p:nvPr/>
        </p:nvSpPr>
        <p:spPr bwMode="auto">
          <a:xfrm>
            <a:off x="1958975" y="2598738"/>
            <a:ext cx="3530600" cy="2838450"/>
          </a:xfrm>
          <a:custGeom>
            <a:avLst/>
            <a:gdLst>
              <a:gd name="T0" fmla="*/ 0 w 2224"/>
              <a:gd name="T1" fmla="*/ 1788 h 1788"/>
              <a:gd name="T2" fmla="*/ 89 w 2224"/>
              <a:gd name="T3" fmla="*/ 754 h 1788"/>
              <a:gd name="T4" fmla="*/ 112 w 2224"/>
              <a:gd name="T5" fmla="*/ 312 h 1788"/>
              <a:gd name="T6" fmla="*/ 209 w 2224"/>
              <a:gd name="T7" fmla="*/ 125 h 1788"/>
              <a:gd name="T8" fmla="*/ 640 w 2224"/>
              <a:gd name="T9" fmla="*/ 36 h 1788"/>
              <a:gd name="T10" fmla="*/ 2224 w 2224"/>
              <a:gd name="T11" fmla="*/ 0 h 1788"/>
              <a:gd name="T12" fmla="*/ 0 60000 65536"/>
              <a:gd name="T13" fmla="*/ 0 60000 65536"/>
              <a:gd name="T14" fmla="*/ 0 60000 65536"/>
              <a:gd name="T15" fmla="*/ 0 60000 65536"/>
              <a:gd name="T16" fmla="*/ 0 60000 65536"/>
              <a:gd name="T17" fmla="*/ 0 60000 65536"/>
              <a:gd name="T18" fmla="*/ 0 w 2224"/>
              <a:gd name="T19" fmla="*/ 0 h 1788"/>
              <a:gd name="T20" fmla="*/ 2224 w 2224"/>
              <a:gd name="T21" fmla="*/ 1788 h 1788"/>
            </a:gdLst>
            <a:ahLst/>
            <a:cxnLst>
              <a:cxn ang="T12">
                <a:pos x="T0" y="T1"/>
              </a:cxn>
              <a:cxn ang="T13">
                <a:pos x="T2" y="T3"/>
              </a:cxn>
              <a:cxn ang="T14">
                <a:pos x="T4" y="T5"/>
              </a:cxn>
              <a:cxn ang="T15">
                <a:pos x="T6" y="T7"/>
              </a:cxn>
              <a:cxn ang="T16">
                <a:pos x="T8" y="T9"/>
              </a:cxn>
              <a:cxn ang="T17">
                <a:pos x="T10" y="T11"/>
              </a:cxn>
            </a:cxnLst>
            <a:rect l="T18" t="T19" r="T20" b="T21"/>
            <a:pathLst>
              <a:path w="2224" h="1788">
                <a:moveTo>
                  <a:pt x="0" y="1788"/>
                </a:moveTo>
                <a:cubicBezTo>
                  <a:pt x="15" y="1616"/>
                  <a:pt x="70" y="1000"/>
                  <a:pt x="89" y="754"/>
                </a:cubicBezTo>
                <a:cubicBezTo>
                  <a:pt x="108" y="508"/>
                  <a:pt x="92" y="417"/>
                  <a:pt x="112" y="312"/>
                </a:cubicBezTo>
                <a:cubicBezTo>
                  <a:pt x="132" y="207"/>
                  <a:pt x="121" y="171"/>
                  <a:pt x="209" y="125"/>
                </a:cubicBezTo>
                <a:cubicBezTo>
                  <a:pt x="297" y="79"/>
                  <a:pt x="304" y="57"/>
                  <a:pt x="640" y="36"/>
                </a:cubicBezTo>
                <a:cubicBezTo>
                  <a:pt x="976" y="15"/>
                  <a:pt x="1894" y="8"/>
                  <a:pt x="2224" y="0"/>
                </a:cubicBezTo>
              </a:path>
            </a:pathLst>
          </a:custGeom>
          <a:noFill/>
          <a:ln w="38100" cap="flat" cmpd="sng">
            <a:solidFill>
              <a:schemeClr val="tx1"/>
            </a:solidFill>
            <a:round/>
          </a:ln>
          <a:extLst>
            <a:ext uri="{909E8E84-426E-40DD-AFC4-6F175D3DCCD1}">
              <a14:hiddenFill xmlns:a14="http://schemas.microsoft.com/office/drawing/2010/main">
                <a:solidFill>
                  <a:srgbClr val="FFFFFF"/>
                </a:solidFill>
              </a14:hiddenFill>
            </a:ext>
          </a:extLst>
        </p:spPr>
        <p:txBody>
          <a:bodyPr wrap="none" lIns="90000" tIns="46800" rIns="90000" bIns="46800" anchor="ctr">
            <a:spAutoFit/>
          </a:bodyPr>
          <a:lstStyle/>
          <a:p>
            <a:endParaRPr lang="zh-CN" altLang="en-US"/>
          </a:p>
        </p:txBody>
      </p:sp>
      <p:sp>
        <p:nvSpPr>
          <p:cNvPr id="60428" name="未知"/>
          <p:cNvSpPr/>
          <p:nvPr/>
        </p:nvSpPr>
        <p:spPr bwMode="auto">
          <a:xfrm>
            <a:off x="1958975" y="1720850"/>
            <a:ext cx="3511550" cy="3773488"/>
          </a:xfrm>
          <a:custGeom>
            <a:avLst/>
            <a:gdLst>
              <a:gd name="T0" fmla="*/ 0 w 2212"/>
              <a:gd name="T1" fmla="*/ 2377 h 2377"/>
              <a:gd name="T2" fmla="*/ 93 w 2212"/>
              <a:gd name="T3" fmla="*/ 1248 h 2377"/>
              <a:gd name="T4" fmla="*/ 186 w 2212"/>
              <a:gd name="T5" fmla="*/ 369 h 2377"/>
              <a:gd name="T6" fmla="*/ 532 w 2212"/>
              <a:gd name="T7" fmla="*/ 61 h 2377"/>
              <a:gd name="T8" fmla="*/ 2212 w 2212"/>
              <a:gd name="T9" fmla="*/ 1 h 2377"/>
              <a:gd name="T10" fmla="*/ 0 60000 65536"/>
              <a:gd name="T11" fmla="*/ 0 60000 65536"/>
              <a:gd name="T12" fmla="*/ 0 60000 65536"/>
              <a:gd name="T13" fmla="*/ 0 60000 65536"/>
              <a:gd name="T14" fmla="*/ 0 60000 65536"/>
              <a:gd name="T15" fmla="*/ 0 w 2212"/>
              <a:gd name="T16" fmla="*/ 0 h 2377"/>
              <a:gd name="T17" fmla="*/ 2212 w 2212"/>
              <a:gd name="T18" fmla="*/ 2377 h 2377"/>
            </a:gdLst>
            <a:ahLst/>
            <a:cxnLst>
              <a:cxn ang="T10">
                <a:pos x="T0" y="T1"/>
              </a:cxn>
              <a:cxn ang="T11">
                <a:pos x="T2" y="T3"/>
              </a:cxn>
              <a:cxn ang="T12">
                <a:pos x="T4" y="T5"/>
              </a:cxn>
              <a:cxn ang="T13">
                <a:pos x="T6" y="T7"/>
              </a:cxn>
              <a:cxn ang="T14">
                <a:pos x="T8" y="T9"/>
              </a:cxn>
            </a:cxnLst>
            <a:rect l="T15" t="T16" r="T17" b="T18"/>
            <a:pathLst>
              <a:path w="2212" h="2377">
                <a:moveTo>
                  <a:pt x="0" y="2377"/>
                </a:moveTo>
                <a:cubicBezTo>
                  <a:pt x="15" y="2189"/>
                  <a:pt x="62" y="1583"/>
                  <a:pt x="93" y="1248"/>
                </a:cubicBezTo>
                <a:cubicBezTo>
                  <a:pt x="124" y="914"/>
                  <a:pt x="113" y="567"/>
                  <a:pt x="186" y="369"/>
                </a:cubicBezTo>
                <a:cubicBezTo>
                  <a:pt x="259" y="171"/>
                  <a:pt x="194" y="122"/>
                  <a:pt x="532" y="61"/>
                </a:cubicBezTo>
                <a:cubicBezTo>
                  <a:pt x="870" y="0"/>
                  <a:pt x="1862" y="13"/>
                  <a:pt x="2212" y="1"/>
                </a:cubicBezTo>
              </a:path>
            </a:pathLst>
          </a:custGeom>
          <a:noFill/>
          <a:ln w="38100" cap="flat" cmpd="sng">
            <a:solidFill>
              <a:schemeClr val="tx1"/>
            </a:solidFill>
            <a:round/>
          </a:ln>
          <a:extLst>
            <a:ext uri="{909E8E84-426E-40DD-AFC4-6F175D3DCCD1}">
              <a14:hiddenFill xmlns:a14="http://schemas.microsoft.com/office/drawing/2010/main">
                <a:solidFill>
                  <a:srgbClr val="FFFFFF"/>
                </a:solidFill>
              </a14:hiddenFill>
            </a:ext>
          </a:extLst>
        </p:spPr>
        <p:txBody>
          <a:bodyPr wrap="none" lIns="90000" tIns="46800" rIns="90000" bIns="46800" anchor="ctr">
            <a:spAutoFit/>
          </a:bodyPr>
          <a:lstStyle/>
          <a:p>
            <a:endParaRPr lang="zh-CN" altLang="en-US"/>
          </a:p>
        </p:txBody>
      </p:sp>
      <p:grpSp>
        <p:nvGrpSpPr>
          <p:cNvPr id="4" name="Group 30"/>
          <p:cNvGrpSpPr/>
          <p:nvPr/>
        </p:nvGrpSpPr>
        <p:grpSpPr bwMode="auto">
          <a:xfrm>
            <a:off x="5473700" y="1336675"/>
            <a:ext cx="1319213" cy="4086225"/>
            <a:chOff x="0" y="0"/>
            <a:chExt cx="831" cy="2574"/>
          </a:xfrm>
        </p:grpSpPr>
        <p:sp>
          <p:nvSpPr>
            <p:cNvPr id="60432" name="Text Box 31"/>
            <p:cNvSpPr txBox="1">
              <a:spLocks noChangeArrowheads="1"/>
            </p:cNvSpPr>
            <p:nvPr/>
          </p:nvSpPr>
          <p:spPr bwMode="auto">
            <a:xfrm>
              <a:off x="121" y="2209"/>
              <a:ext cx="600"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zh-CN" altLang="zh-CN" sz="3200" b="1" i="1">
                  <a:latin typeface="Times New Roman" panose="02020603050405020304" pitchFamily="18" charset="0"/>
                  <a:ea typeface="楷体_GB2312" panose="02010609030101010101" pitchFamily="49" charset="-122"/>
                </a:rPr>
                <a:t>I</a:t>
              </a:r>
              <a:r>
                <a:rPr lang="zh-CN" altLang="zh-CN" sz="3200" b="1" i="1" baseline="-25000">
                  <a:latin typeface="Times New Roman" panose="02020603050405020304" pitchFamily="18" charset="0"/>
                  <a:ea typeface="楷体_GB2312" panose="02010609030101010101" pitchFamily="49" charset="-122"/>
                </a:rPr>
                <a:t>B</a:t>
              </a:r>
              <a:r>
                <a:rPr lang="zh-CN" altLang="zh-CN" sz="3200" b="1">
                  <a:latin typeface="Times New Roman" panose="02020603050405020304" pitchFamily="18" charset="0"/>
                  <a:ea typeface="楷体_GB2312" panose="02010609030101010101" pitchFamily="49" charset="-122"/>
                </a:rPr>
                <a:t>=0</a:t>
              </a:r>
              <a:endParaRPr lang="zh-CN" altLang="zh-CN" sz="3200" b="1">
                <a:latin typeface="Times New Roman" panose="02020603050405020304" pitchFamily="18" charset="0"/>
                <a:ea typeface="楷体_GB2312" panose="02010609030101010101" pitchFamily="49" charset="-122"/>
              </a:endParaRPr>
            </a:p>
          </p:txBody>
        </p:sp>
        <p:sp>
          <p:nvSpPr>
            <p:cNvPr id="60433" name="Text Box 32"/>
            <p:cNvSpPr txBox="1">
              <a:spLocks noChangeArrowheads="1"/>
            </p:cNvSpPr>
            <p:nvPr/>
          </p:nvSpPr>
          <p:spPr bwMode="auto">
            <a:xfrm>
              <a:off x="76" y="1920"/>
              <a:ext cx="703"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zh-CN" altLang="zh-CN" sz="3200" b="1">
                  <a:latin typeface="Times New Roman" panose="02020603050405020304" pitchFamily="18" charset="0"/>
                  <a:ea typeface="楷体_GB2312" panose="02010609030101010101" pitchFamily="49" charset="-122"/>
                </a:rPr>
                <a:t>20</a:t>
              </a:r>
              <a:r>
                <a:rPr lang="zh-CN" altLang="zh-CN" sz="3200" b="1">
                  <a:latin typeface="Times New Roman" panose="02020603050405020304" pitchFamily="18" charset="0"/>
                  <a:ea typeface="楷体_GB2312" panose="02010609030101010101" pitchFamily="49" charset="-122"/>
                  <a:sym typeface="Symbol" panose="05050102010706020507" pitchFamily="18" charset="2"/>
                </a:rPr>
                <a:t>A</a:t>
              </a:r>
              <a:endParaRPr lang="zh-CN" altLang="zh-CN" sz="3200" b="1">
                <a:latin typeface="Times New Roman" panose="02020603050405020304" pitchFamily="18" charset="0"/>
                <a:ea typeface="楷体_GB2312" panose="02010609030101010101" pitchFamily="49" charset="-122"/>
              </a:endParaRPr>
            </a:p>
          </p:txBody>
        </p:sp>
        <p:sp>
          <p:nvSpPr>
            <p:cNvPr id="60434" name="Text Box 33"/>
            <p:cNvSpPr txBox="1">
              <a:spLocks noChangeArrowheads="1"/>
            </p:cNvSpPr>
            <p:nvPr/>
          </p:nvSpPr>
          <p:spPr bwMode="auto">
            <a:xfrm>
              <a:off x="40" y="1452"/>
              <a:ext cx="703"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zh-CN" altLang="zh-CN" sz="3200" b="1">
                  <a:latin typeface="Times New Roman" panose="02020603050405020304" pitchFamily="18" charset="0"/>
                  <a:ea typeface="楷体_GB2312" panose="02010609030101010101" pitchFamily="49" charset="-122"/>
                </a:rPr>
                <a:t>40</a:t>
              </a:r>
              <a:r>
                <a:rPr lang="zh-CN" altLang="zh-CN" sz="3200" b="1">
                  <a:latin typeface="Times New Roman" panose="02020603050405020304" pitchFamily="18" charset="0"/>
                  <a:ea typeface="楷体_GB2312" panose="02010609030101010101" pitchFamily="49" charset="-122"/>
                  <a:sym typeface="Symbol" panose="05050102010706020507" pitchFamily="18" charset="2"/>
                </a:rPr>
                <a:t>A</a:t>
              </a:r>
              <a:endParaRPr lang="zh-CN" altLang="zh-CN" sz="3200" b="1">
                <a:latin typeface="Times New Roman" panose="02020603050405020304" pitchFamily="18" charset="0"/>
                <a:ea typeface="楷体_GB2312" panose="02010609030101010101" pitchFamily="49" charset="-122"/>
              </a:endParaRPr>
            </a:p>
          </p:txBody>
        </p:sp>
        <p:sp>
          <p:nvSpPr>
            <p:cNvPr id="60435" name="Text Box 34"/>
            <p:cNvSpPr txBox="1">
              <a:spLocks noChangeArrowheads="1"/>
            </p:cNvSpPr>
            <p:nvPr/>
          </p:nvSpPr>
          <p:spPr bwMode="auto">
            <a:xfrm>
              <a:off x="40" y="1020"/>
              <a:ext cx="703"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zh-CN" altLang="zh-CN" sz="3200" b="1">
                  <a:latin typeface="Times New Roman" panose="02020603050405020304" pitchFamily="18" charset="0"/>
                  <a:ea typeface="楷体_GB2312" panose="02010609030101010101" pitchFamily="49" charset="-122"/>
                </a:rPr>
                <a:t>60</a:t>
              </a:r>
              <a:r>
                <a:rPr lang="zh-CN" altLang="zh-CN" sz="3200" b="1">
                  <a:latin typeface="Times New Roman" panose="02020603050405020304" pitchFamily="18" charset="0"/>
                  <a:ea typeface="楷体_GB2312" panose="02010609030101010101" pitchFamily="49" charset="-122"/>
                  <a:sym typeface="Symbol" panose="05050102010706020507" pitchFamily="18" charset="2"/>
                </a:rPr>
                <a:t>A</a:t>
              </a:r>
              <a:endParaRPr lang="zh-CN" altLang="zh-CN" sz="3200" b="1">
                <a:latin typeface="Times New Roman" panose="02020603050405020304" pitchFamily="18" charset="0"/>
                <a:ea typeface="楷体_GB2312" panose="02010609030101010101" pitchFamily="49" charset="-122"/>
              </a:endParaRPr>
            </a:p>
          </p:txBody>
        </p:sp>
        <p:sp>
          <p:nvSpPr>
            <p:cNvPr id="60436" name="Text Box 35"/>
            <p:cNvSpPr txBox="1">
              <a:spLocks noChangeArrowheads="1"/>
            </p:cNvSpPr>
            <p:nvPr/>
          </p:nvSpPr>
          <p:spPr bwMode="auto">
            <a:xfrm>
              <a:off x="52" y="564"/>
              <a:ext cx="703"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zh-CN" altLang="zh-CN" sz="3200" b="1">
                  <a:latin typeface="Times New Roman" panose="02020603050405020304" pitchFamily="18" charset="0"/>
                  <a:ea typeface="楷体_GB2312" panose="02010609030101010101" pitchFamily="49" charset="-122"/>
                </a:rPr>
                <a:t>80</a:t>
              </a:r>
              <a:r>
                <a:rPr lang="zh-CN" altLang="zh-CN" sz="3200" b="1">
                  <a:latin typeface="Times New Roman" panose="02020603050405020304" pitchFamily="18" charset="0"/>
                  <a:ea typeface="楷体_GB2312" panose="02010609030101010101" pitchFamily="49" charset="-122"/>
                  <a:sym typeface="Symbol" panose="05050102010706020507" pitchFamily="18" charset="2"/>
                </a:rPr>
                <a:t>A</a:t>
              </a:r>
              <a:endParaRPr lang="zh-CN" altLang="zh-CN" sz="3200" b="1">
                <a:latin typeface="Times New Roman" panose="02020603050405020304" pitchFamily="18" charset="0"/>
                <a:ea typeface="楷体_GB2312" panose="02010609030101010101" pitchFamily="49" charset="-122"/>
              </a:endParaRPr>
            </a:p>
          </p:txBody>
        </p:sp>
        <p:sp>
          <p:nvSpPr>
            <p:cNvPr id="60437" name="Text Box 36"/>
            <p:cNvSpPr txBox="1">
              <a:spLocks noChangeArrowheads="1"/>
            </p:cNvSpPr>
            <p:nvPr/>
          </p:nvSpPr>
          <p:spPr bwMode="auto">
            <a:xfrm>
              <a:off x="0" y="0"/>
              <a:ext cx="831"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zh-CN" altLang="zh-CN" sz="3200" b="1">
                  <a:latin typeface="Times New Roman" panose="02020603050405020304" pitchFamily="18" charset="0"/>
                  <a:ea typeface="楷体_GB2312" panose="02010609030101010101" pitchFamily="49" charset="-122"/>
                </a:rPr>
                <a:t>100</a:t>
              </a:r>
              <a:r>
                <a:rPr lang="zh-CN" altLang="zh-CN" sz="3200" b="1">
                  <a:latin typeface="Times New Roman" panose="02020603050405020304" pitchFamily="18" charset="0"/>
                  <a:ea typeface="楷体_GB2312" panose="02010609030101010101" pitchFamily="49" charset="-122"/>
                  <a:sym typeface="Symbol" panose="05050102010706020507" pitchFamily="18" charset="2"/>
                </a:rPr>
                <a:t>A</a:t>
              </a:r>
              <a:endParaRPr lang="zh-CN" altLang="zh-CN" sz="3200" b="1">
                <a:latin typeface="Times New Roman" panose="02020603050405020304" pitchFamily="18" charset="0"/>
                <a:ea typeface="楷体_GB2312" panose="02010609030101010101" pitchFamily="49" charset="-122"/>
              </a:endParaRPr>
            </a:p>
          </p:txBody>
        </p:sp>
      </p:grpSp>
      <p:sp>
        <p:nvSpPr>
          <p:cNvPr id="61477" name="未知"/>
          <p:cNvSpPr/>
          <p:nvPr/>
        </p:nvSpPr>
        <p:spPr bwMode="auto">
          <a:xfrm>
            <a:off x="2055813" y="1646238"/>
            <a:ext cx="3505200" cy="3695700"/>
          </a:xfrm>
          <a:custGeom>
            <a:avLst/>
            <a:gdLst>
              <a:gd name="T0" fmla="*/ 300 w 2208"/>
              <a:gd name="T1" fmla="*/ 120 h 2328"/>
              <a:gd name="T2" fmla="*/ 132 w 2208"/>
              <a:gd name="T3" fmla="*/ 204 h 2328"/>
              <a:gd name="T4" fmla="*/ 108 w 2208"/>
              <a:gd name="T5" fmla="*/ 684 h 2328"/>
              <a:gd name="T6" fmla="*/ 96 w 2208"/>
              <a:gd name="T7" fmla="*/ 1380 h 2328"/>
              <a:gd name="T8" fmla="*/ 0 w 2208"/>
              <a:gd name="T9" fmla="*/ 2328 h 2328"/>
              <a:gd name="T10" fmla="*/ 564 w 2208"/>
              <a:gd name="T11" fmla="*/ 2304 h 2328"/>
              <a:gd name="T12" fmla="*/ 1380 w 2208"/>
              <a:gd name="T13" fmla="*/ 2292 h 2328"/>
              <a:gd name="T14" fmla="*/ 2052 w 2208"/>
              <a:gd name="T15" fmla="*/ 2256 h 2328"/>
              <a:gd name="T16" fmla="*/ 2172 w 2208"/>
              <a:gd name="T17" fmla="*/ 2256 h 2328"/>
              <a:gd name="T18" fmla="*/ 2196 w 2208"/>
              <a:gd name="T19" fmla="*/ 888 h 2328"/>
              <a:gd name="T20" fmla="*/ 2208 w 2208"/>
              <a:gd name="T21" fmla="*/ 0 h 2328"/>
              <a:gd name="T22" fmla="*/ 1296 w 2208"/>
              <a:gd name="T23" fmla="*/ 12 h 2328"/>
              <a:gd name="T24" fmla="*/ 300 w 2208"/>
              <a:gd name="T25" fmla="*/ 120 h 232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208"/>
              <a:gd name="T40" fmla="*/ 0 h 2328"/>
              <a:gd name="T41" fmla="*/ 2208 w 2208"/>
              <a:gd name="T42" fmla="*/ 2328 h 232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208" h="2328">
                <a:moveTo>
                  <a:pt x="300" y="120"/>
                </a:moveTo>
                <a:lnTo>
                  <a:pt x="132" y="204"/>
                </a:lnTo>
                <a:lnTo>
                  <a:pt x="108" y="684"/>
                </a:lnTo>
                <a:lnTo>
                  <a:pt x="96" y="1380"/>
                </a:lnTo>
                <a:lnTo>
                  <a:pt x="0" y="2328"/>
                </a:lnTo>
                <a:lnTo>
                  <a:pt x="564" y="2304"/>
                </a:lnTo>
                <a:lnTo>
                  <a:pt x="1380" y="2292"/>
                </a:lnTo>
                <a:lnTo>
                  <a:pt x="2052" y="2256"/>
                </a:lnTo>
                <a:lnTo>
                  <a:pt x="2172" y="2256"/>
                </a:lnTo>
                <a:lnTo>
                  <a:pt x="2196" y="888"/>
                </a:lnTo>
                <a:lnTo>
                  <a:pt x="2208" y="0"/>
                </a:lnTo>
                <a:lnTo>
                  <a:pt x="1296" y="12"/>
                </a:lnTo>
                <a:lnTo>
                  <a:pt x="300" y="120"/>
                </a:lnTo>
                <a:close/>
              </a:path>
            </a:pathLst>
          </a:custGeom>
          <a:solidFill>
            <a:srgbClr val="CC3300">
              <a:alpha val="50195"/>
            </a:srgbClr>
          </a:solidFill>
          <a:ln w="38100" cap="flat" cmpd="sng">
            <a:solidFill>
              <a:schemeClr val="tx1"/>
            </a:solidFill>
            <a:round/>
          </a:ln>
        </p:spPr>
        <p:txBody>
          <a:bodyPr wrap="none" lIns="90000" tIns="46800" rIns="90000" bIns="46800" anchor="ctr">
            <a:spAutoFit/>
          </a:bodyPr>
          <a:lstStyle/>
          <a:p>
            <a:endParaRPr lang="zh-CN" altLang="en-US"/>
          </a:p>
        </p:txBody>
      </p:sp>
      <p:sp>
        <p:nvSpPr>
          <p:cNvPr id="60431" name="AutoShape 38"/>
          <p:cNvSpPr>
            <a:spLocks noChangeArrowheads="1"/>
          </p:cNvSpPr>
          <p:nvPr/>
        </p:nvSpPr>
        <p:spPr bwMode="auto">
          <a:xfrm>
            <a:off x="4962525" y="419100"/>
            <a:ext cx="2849563" cy="2500313"/>
          </a:xfrm>
          <a:prstGeom prst="wedgeRoundRectCallout">
            <a:avLst>
              <a:gd name="adj1" fmla="val -54236"/>
              <a:gd name="adj2" fmla="val 79759"/>
              <a:gd name="adj3" fmla="val 16667"/>
            </a:avLst>
          </a:prstGeom>
          <a:solidFill>
            <a:srgbClr val="99CC00"/>
          </a:solidFill>
          <a:ln w="38100">
            <a:solidFill>
              <a:schemeClr val="tx1"/>
            </a:solidFill>
            <a:miter lim="800000"/>
          </a:ln>
        </p:spPr>
        <p:txBody>
          <a:bodyPr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zh-CN" sz="2800" b="1">
                <a:sym typeface="Symbol" panose="05050102010706020507" pitchFamily="18" charset="2"/>
              </a:rPr>
              <a:t>放大区：</a:t>
            </a:r>
            <a:r>
              <a:rPr lang="zh-CN" altLang="zh-CN" sz="3200" b="1" i="1">
                <a:latin typeface="Times New Roman" panose="02020603050405020304" pitchFamily="18" charset="0"/>
                <a:ea typeface="楷体_GB2312" panose="02010609030101010101" pitchFamily="49" charset="-122"/>
              </a:rPr>
              <a:t>I</a:t>
            </a:r>
            <a:r>
              <a:rPr lang="zh-CN" altLang="zh-CN" sz="3200" b="1" i="1" baseline="-25000">
                <a:latin typeface="Times New Roman" panose="02020603050405020304" pitchFamily="18" charset="0"/>
                <a:ea typeface="楷体_GB2312" panose="02010609030101010101" pitchFamily="49" charset="-122"/>
              </a:rPr>
              <a:t>C</a:t>
            </a:r>
            <a:r>
              <a:rPr lang="zh-CN" altLang="zh-CN" sz="3200" b="1">
                <a:latin typeface="Times New Roman" panose="02020603050405020304" pitchFamily="18" charset="0"/>
                <a:ea typeface="楷体_GB2312" panose="02010609030101010101" pitchFamily="49" charset="-122"/>
              </a:rPr>
              <a:t>=</a:t>
            </a:r>
            <a:r>
              <a:rPr lang="zh-CN" altLang="zh-CN" sz="3200" b="1">
                <a:latin typeface="Times New Roman" panose="02020603050405020304" pitchFamily="18" charset="0"/>
                <a:ea typeface="楷体_GB2312" panose="02010609030101010101" pitchFamily="49" charset="-122"/>
                <a:sym typeface="Symbol" panose="05050102010706020507" pitchFamily="18" charset="2"/>
              </a:rPr>
              <a:t></a:t>
            </a:r>
            <a:r>
              <a:rPr lang="zh-CN" altLang="zh-CN" sz="3200" b="1" i="1">
                <a:latin typeface="Times New Roman" panose="02020603050405020304" pitchFamily="18" charset="0"/>
                <a:ea typeface="楷体_GB2312" panose="02010609030101010101" pitchFamily="49" charset="-122"/>
                <a:sym typeface="Symbol" panose="05050102010706020507" pitchFamily="18" charset="2"/>
              </a:rPr>
              <a:t>I</a:t>
            </a:r>
            <a:r>
              <a:rPr lang="zh-CN" altLang="zh-CN" sz="3200" b="1" i="1" baseline="-25000">
                <a:latin typeface="Times New Roman" panose="02020603050405020304" pitchFamily="18" charset="0"/>
                <a:ea typeface="楷体_GB2312" panose="02010609030101010101" pitchFamily="49" charset="-122"/>
                <a:sym typeface="Symbol" panose="05050102010706020507" pitchFamily="18" charset="2"/>
              </a:rPr>
              <a:t>B</a:t>
            </a:r>
            <a:endParaRPr lang="zh-CN" altLang="zh-CN" sz="3200" b="1" i="1" baseline="-25000">
              <a:latin typeface="Times New Roman" panose="02020603050405020304" pitchFamily="18" charset="0"/>
              <a:ea typeface="楷体_GB2312" panose="02010609030101010101" pitchFamily="49" charset="-122"/>
              <a:sym typeface="Symbol" panose="05050102010706020507" pitchFamily="18" charset="2"/>
            </a:endParaRPr>
          </a:p>
          <a:p>
            <a:pPr eaLnBrk="1" hangingPunct="1">
              <a:spcBef>
                <a:spcPct val="50000"/>
              </a:spcBef>
            </a:pPr>
            <a:r>
              <a:rPr lang="zh-CN" altLang="zh-CN" sz="2800" b="1">
                <a:sym typeface="Symbol" panose="05050102010706020507" pitchFamily="18" charset="2"/>
              </a:rPr>
              <a:t></a:t>
            </a:r>
            <a:r>
              <a:rPr lang="zh-CN" altLang="zh-CN" sz="2800" b="1" i="1"/>
              <a:t>I</a:t>
            </a:r>
            <a:r>
              <a:rPr lang="zh-CN" altLang="zh-CN" b="1" i="1"/>
              <a:t>C</a:t>
            </a:r>
            <a:r>
              <a:rPr lang="zh-CN" altLang="zh-CN" b="1"/>
              <a:t> =  </a:t>
            </a:r>
            <a:r>
              <a:rPr lang="zh-CN" altLang="zh-CN" sz="2800" b="1" i="1">
                <a:sym typeface="Symbol" panose="05050102010706020507" pitchFamily="18" charset="2"/>
              </a:rPr>
              <a:t></a:t>
            </a:r>
            <a:r>
              <a:rPr lang="zh-CN" altLang="zh-CN" sz="2800" b="1"/>
              <a:t> </a:t>
            </a:r>
            <a:r>
              <a:rPr lang="zh-CN" altLang="zh-CN" sz="2800" b="1">
                <a:sym typeface="Symbol" panose="05050102010706020507" pitchFamily="18" charset="2"/>
              </a:rPr>
              <a:t></a:t>
            </a:r>
            <a:r>
              <a:rPr lang="zh-CN" altLang="zh-CN" sz="2800" b="1">
                <a:sym typeface="Math A" pitchFamily="2" charset="2"/>
              </a:rPr>
              <a:t> </a:t>
            </a:r>
            <a:r>
              <a:rPr lang="zh-CN" altLang="zh-CN" sz="2800" b="1" i="1"/>
              <a:t>I</a:t>
            </a:r>
            <a:r>
              <a:rPr lang="zh-CN" altLang="zh-CN" b="1" i="1"/>
              <a:t>B</a:t>
            </a:r>
            <a:endParaRPr lang="zh-CN" altLang="zh-CN" b="1" i="1"/>
          </a:p>
          <a:p>
            <a:pPr eaLnBrk="1" hangingPunct="1">
              <a:spcBef>
                <a:spcPct val="50000"/>
              </a:spcBef>
            </a:pPr>
            <a:r>
              <a:rPr lang="zh-CN" altLang="zh-CN" sz="2800" b="1"/>
              <a:t>电流放大作用</a:t>
            </a:r>
            <a:endParaRPr lang="zh-CN" altLang="zh-CN" sz="2800"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1477"/>
                                        </p:tgtEl>
                                        <p:attrNameLst>
                                          <p:attrName>style.visibility</p:attrName>
                                        </p:attrNameLst>
                                      </p:cBhvr>
                                      <p:to>
                                        <p:strVal val="visible"/>
                                      </p:to>
                                    </p:set>
                                    <p:animEffect transition="in" filter="dissolve">
                                      <p:cBhvr>
                                        <p:cTn id="7" dur="500"/>
                                        <p:tgtEl>
                                          <p:spTgt spid="61477"/>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1+#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Number Placeholder 2"/>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D0343E64-0227-4CD0-85CE-338350A5296B}" type="slidenum">
              <a:rPr lang="zh-CN" altLang="zh-CN">
                <a:latin typeface="Arial Black" panose="020B0A04020102020204" pitchFamily="34" charset="0"/>
              </a:rPr>
            </a:fld>
            <a:endParaRPr lang="zh-CN" altLang="zh-CN">
              <a:latin typeface="Arial Black" panose="020B0A04020102020204" pitchFamily="34" charset="0"/>
            </a:endParaRPr>
          </a:p>
        </p:txBody>
      </p:sp>
      <p:sp>
        <p:nvSpPr>
          <p:cNvPr id="61443" name="Date Placeholder 3"/>
          <p:cNvSpPr>
            <a:spLocks noGrp="1"/>
          </p:cNvSpPr>
          <p:nvPr>
            <p:ph type="dt"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E1F496FD-9090-4DF0-BA56-4C0CF0513B60}" type="datetime1">
              <a:rPr lang="zh-CN" altLang="en-US"/>
            </a:fld>
            <a:endParaRPr lang="zh-CN" altLang="zh-CN"/>
          </a:p>
        </p:txBody>
      </p:sp>
      <p:grpSp>
        <p:nvGrpSpPr>
          <p:cNvPr id="61444" name="Group 2"/>
          <p:cNvGrpSpPr/>
          <p:nvPr/>
        </p:nvGrpSpPr>
        <p:grpSpPr bwMode="auto">
          <a:xfrm>
            <a:off x="2227263" y="1004888"/>
            <a:ext cx="5956300" cy="5238750"/>
            <a:chOff x="0" y="0"/>
            <a:chExt cx="3752" cy="3300"/>
          </a:xfrm>
        </p:grpSpPr>
        <p:sp>
          <p:nvSpPr>
            <p:cNvPr id="61447" name="Text Box 3"/>
            <p:cNvSpPr txBox="1">
              <a:spLocks noChangeArrowheads="1"/>
            </p:cNvSpPr>
            <p:nvPr/>
          </p:nvSpPr>
          <p:spPr bwMode="auto">
            <a:xfrm>
              <a:off x="497" y="0"/>
              <a:ext cx="1155"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zh-CN" sz="3200" b="1" i="1">
                  <a:latin typeface="Times New Roman" panose="02020603050405020304" pitchFamily="18" charset="0"/>
                  <a:ea typeface="楷体_GB2312" panose="02010609030101010101" pitchFamily="49" charset="-122"/>
                </a:rPr>
                <a:t>I</a:t>
              </a:r>
              <a:r>
                <a:rPr lang="zh-CN" altLang="zh-CN" sz="3200" b="1" i="1" baseline="-25000">
                  <a:latin typeface="Times New Roman" panose="02020603050405020304" pitchFamily="18" charset="0"/>
                  <a:ea typeface="楷体_GB2312" panose="02010609030101010101" pitchFamily="49" charset="-122"/>
                </a:rPr>
                <a:t>C</a:t>
              </a:r>
              <a:r>
                <a:rPr lang="zh-CN" altLang="zh-CN" sz="3200" b="1">
                  <a:latin typeface="Times New Roman" panose="02020603050405020304" pitchFamily="18" charset="0"/>
                  <a:ea typeface="楷体_GB2312" panose="02010609030101010101" pitchFamily="49" charset="-122"/>
                </a:rPr>
                <a:t>(</a:t>
              </a:r>
              <a:r>
                <a:rPr lang="zh-CN" altLang="zh-CN" sz="3200" b="1">
                  <a:latin typeface="Times New Roman" panose="02020603050405020304" pitchFamily="18" charset="0"/>
                  <a:ea typeface="楷体_GB2312" panose="02010609030101010101" pitchFamily="49" charset="-122"/>
                  <a:sym typeface="Symbol" panose="05050102010706020507" pitchFamily="18" charset="2"/>
                </a:rPr>
                <a:t>m</a:t>
              </a:r>
              <a:r>
                <a:rPr lang="zh-CN" altLang="zh-CN" sz="3200" b="1">
                  <a:latin typeface="Times New Roman" panose="02020603050405020304" pitchFamily="18" charset="0"/>
                  <a:ea typeface="楷体_GB2312" panose="02010609030101010101" pitchFamily="49" charset="-122"/>
                </a:rPr>
                <a:t>A  )</a:t>
              </a:r>
              <a:endParaRPr lang="zh-CN" altLang="zh-CN" sz="3200" b="1">
                <a:latin typeface="Times New Roman" panose="02020603050405020304" pitchFamily="18" charset="0"/>
                <a:ea typeface="楷体_GB2312" panose="02010609030101010101" pitchFamily="49" charset="-122"/>
              </a:endParaRPr>
            </a:p>
          </p:txBody>
        </p:sp>
        <p:grpSp>
          <p:nvGrpSpPr>
            <p:cNvPr id="61448" name="Group 4"/>
            <p:cNvGrpSpPr/>
            <p:nvPr/>
          </p:nvGrpSpPr>
          <p:grpSpPr bwMode="auto">
            <a:xfrm>
              <a:off x="0" y="159"/>
              <a:ext cx="457" cy="2796"/>
              <a:chOff x="0" y="0"/>
              <a:chExt cx="457" cy="2796"/>
            </a:xfrm>
          </p:grpSpPr>
          <p:sp>
            <p:nvSpPr>
              <p:cNvPr id="61473" name="Line 5"/>
              <p:cNvSpPr>
                <a:spLocks noChangeShapeType="1"/>
              </p:cNvSpPr>
              <p:nvPr/>
            </p:nvSpPr>
            <p:spPr bwMode="auto">
              <a:xfrm flipV="1">
                <a:off x="373" y="0"/>
                <a:ext cx="0" cy="2796"/>
              </a:xfrm>
              <a:prstGeom prst="line">
                <a:avLst/>
              </a:prstGeom>
              <a:noFill/>
              <a:ln w="38100">
                <a:solidFill>
                  <a:schemeClr val="tx1"/>
                </a:solidFill>
                <a:round/>
                <a:tailEnd type="triangle" w="med" len="lg"/>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61474" name="Line 6"/>
              <p:cNvSpPr>
                <a:spLocks noChangeShapeType="1"/>
              </p:cNvSpPr>
              <p:nvPr/>
            </p:nvSpPr>
            <p:spPr bwMode="auto">
              <a:xfrm rot="5400000">
                <a:off x="421" y="2220"/>
                <a:ext cx="0" cy="72"/>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zh-CN" altLang="en-US"/>
              </a:p>
            </p:txBody>
          </p:sp>
          <p:sp>
            <p:nvSpPr>
              <p:cNvPr id="61475" name="Line 7"/>
              <p:cNvSpPr>
                <a:spLocks noChangeShapeType="1"/>
              </p:cNvSpPr>
              <p:nvPr/>
            </p:nvSpPr>
            <p:spPr bwMode="auto">
              <a:xfrm rot="5400000">
                <a:off x="409" y="1634"/>
                <a:ext cx="0" cy="72"/>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zh-CN" altLang="en-US"/>
              </a:p>
            </p:txBody>
          </p:sp>
          <p:sp>
            <p:nvSpPr>
              <p:cNvPr id="61476" name="Line 8"/>
              <p:cNvSpPr>
                <a:spLocks noChangeShapeType="1"/>
              </p:cNvSpPr>
              <p:nvPr/>
            </p:nvSpPr>
            <p:spPr bwMode="auto">
              <a:xfrm rot="5400000">
                <a:off x="397" y="1020"/>
                <a:ext cx="0" cy="72"/>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zh-CN" altLang="en-US"/>
              </a:p>
            </p:txBody>
          </p:sp>
          <p:sp>
            <p:nvSpPr>
              <p:cNvPr id="61477" name="Line 9"/>
              <p:cNvSpPr>
                <a:spLocks noChangeShapeType="1"/>
              </p:cNvSpPr>
              <p:nvPr/>
            </p:nvSpPr>
            <p:spPr bwMode="auto">
              <a:xfrm rot="5400000">
                <a:off x="409" y="444"/>
                <a:ext cx="0" cy="72"/>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zh-CN" altLang="en-US"/>
              </a:p>
            </p:txBody>
          </p:sp>
          <p:sp>
            <p:nvSpPr>
              <p:cNvPr id="61478" name="Text Box 10"/>
              <p:cNvSpPr txBox="1">
                <a:spLocks noChangeArrowheads="1"/>
              </p:cNvSpPr>
              <p:nvPr/>
            </p:nvSpPr>
            <p:spPr bwMode="auto">
              <a:xfrm>
                <a:off x="0" y="2042"/>
                <a:ext cx="242"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zh-CN" altLang="zh-CN" sz="3200" b="1">
                    <a:latin typeface="Times New Roman" panose="02020603050405020304" pitchFamily="18" charset="0"/>
                    <a:ea typeface="楷体_GB2312" panose="02010609030101010101" pitchFamily="49" charset="-122"/>
                  </a:rPr>
                  <a:t>1</a:t>
                </a:r>
                <a:endParaRPr lang="zh-CN" altLang="zh-CN" sz="3200" b="1">
                  <a:latin typeface="Times New Roman" panose="02020603050405020304" pitchFamily="18" charset="0"/>
                  <a:ea typeface="楷体_GB2312" panose="02010609030101010101" pitchFamily="49" charset="-122"/>
                </a:endParaRPr>
              </a:p>
            </p:txBody>
          </p:sp>
          <p:sp>
            <p:nvSpPr>
              <p:cNvPr id="61479" name="Text Box 11"/>
              <p:cNvSpPr txBox="1">
                <a:spLocks noChangeArrowheads="1"/>
              </p:cNvSpPr>
              <p:nvPr/>
            </p:nvSpPr>
            <p:spPr bwMode="auto">
              <a:xfrm>
                <a:off x="0" y="1454"/>
                <a:ext cx="242"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zh-CN" altLang="zh-CN" sz="3200" b="1">
                    <a:latin typeface="Times New Roman" panose="02020603050405020304" pitchFamily="18" charset="0"/>
                    <a:ea typeface="楷体_GB2312" panose="02010609030101010101" pitchFamily="49" charset="-122"/>
                  </a:rPr>
                  <a:t>2</a:t>
                </a:r>
                <a:endParaRPr lang="zh-CN" altLang="zh-CN" sz="3200" b="1">
                  <a:latin typeface="Times New Roman" panose="02020603050405020304" pitchFamily="18" charset="0"/>
                  <a:ea typeface="楷体_GB2312" panose="02010609030101010101" pitchFamily="49" charset="-122"/>
                </a:endParaRPr>
              </a:p>
            </p:txBody>
          </p:sp>
          <p:sp>
            <p:nvSpPr>
              <p:cNvPr id="61480" name="Text Box 12"/>
              <p:cNvSpPr txBox="1">
                <a:spLocks noChangeArrowheads="1"/>
              </p:cNvSpPr>
              <p:nvPr/>
            </p:nvSpPr>
            <p:spPr bwMode="auto">
              <a:xfrm>
                <a:off x="0" y="830"/>
                <a:ext cx="242"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zh-CN" altLang="zh-CN" sz="3200" b="1">
                    <a:latin typeface="Times New Roman" panose="02020603050405020304" pitchFamily="18" charset="0"/>
                    <a:ea typeface="楷体_GB2312" panose="02010609030101010101" pitchFamily="49" charset="-122"/>
                  </a:rPr>
                  <a:t>3</a:t>
                </a:r>
                <a:endParaRPr lang="zh-CN" altLang="zh-CN" sz="3200" b="1">
                  <a:latin typeface="Times New Roman" panose="02020603050405020304" pitchFamily="18" charset="0"/>
                  <a:ea typeface="楷体_GB2312" panose="02010609030101010101" pitchFamily="49" charset="-122"/>
                </a:endParaRPr>
              </a:p>
            </p:txBody>
          </p:sp>
          <p:sp>
            <p:nvSpPr>
              <p:cNvPr id="61481" name="Text Box 13"/>
              <p:cNvSpPr txBox="1">
                <a:spLocks noChangeArrowheads="1"/>
              </p:cNvSpPr>
              <p:nvPr/>
            </p:nvSpPr>
            <p:spPr bwMode="auto">
              <a:xfrm>
                <a:off x="0" y="278"/>
                <a:ext cx="242"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zh-CN" altLang="zh-CN" sz="3200" b="1">
                    <a:latin typeface="Times New Roman" panose="02020603050405020304" pitchFamily="18" charset="0"/>
                    <a:ea typeface="楷体_GB2312" panose="02010609030101010101" pitchFamily="49" charset="-122"/>
                  </a:rPr>
                  <a:t>4</a:t>
                </a:r>
                <a:endParaRPr lang="zh-CN" altLang="zh-CN" sz="3200" b="1">
                  <a:latin typeface="Times New Roman" panose="02020603050405020304" pitchFamily="18" charset="0"/>
                  <a:ea typeface="楷体_GB2312" panose="02010609030101010101" pitchFamily="49" charset="-122"/>
                </a:endParaRPr>
              </a:p>
            </p:txBody>
          </p:sp>
        </p:grpSp>
        <p:grpSp>
          <p:nvGrpSpPr>
            <p:cNvPr id="61449" name="Group 14"/>
            <p:cNvGrpSpPr/>
            <p:nvPr/>
          </p:nvGrpSpPr>
          <p:grpSpPr bwMode="auto">
            <a:xfrm>
              <a:off x="361" y="2871"/>
              <a:ext cx="3391" cy="429"/>
              <a:chOff x="0" y="0"/>
              <a:chExt cx="3391" cy="429"/>
            </a:xfrm>
          </p:grpSpPr>
          <p:sp>
            <p:nvSpPr>
              <p:cNvPr id="61463" name="Line 15"/>
              <p:cNvSpPr>
                <a:spLocks noChangeShapeType="1"/>
              </p:cNvSpPr>
              <p:nvPr/>
            </p:nvSpPr>
            <p:spPr bwMode="auto">
              <a:xfrm flipV="1">
                <a:off x="0" y="60"/>
                <a:ext cx="2700" cy="12"/>
              </a:xfrm>
              <a:prstGeom prst="line">
                <a:avLst/>
              </a:prstGeom>
              <a:noFill/>
              <a:ln w="38100">
                <a:solidFill>
                  <a:schemeClr val="tx1"/>
                </a:solidFill>
                <a:round/>
                <a:tailEnd type="triangle" w="med" len="lg"/>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61464" name="Line 16"/>
              <p:cNvSpPr>
                <a:spLocks noChangeShapeType="1"/>
              </p:cNvSpPr>
              <p:nvPr/>
            </p:nvSpPr>
            <p:spPr bwMode="auto">
              <a:xfrm>
                <a:off x="540" y="0"/>
                <a:ext cx="0" cy="72"/>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zh-CN" altLang="en-US"/>
              </a:p>
            </p:txBody>
          </p:sp>
          <p:sp>
            <p:nvSpPr>
              <p:cNvPr id="61465" name="Line 17"/>
              <p:cNvSpPr>
                <a:spLocks noChangeShapeType="1"/>
              </p:cNvSpPr>
              <p:nvPr/>
            </p:nvSpPr>
            <p:spPr bwMode="auto">
              <a:xfrm>
                <a:off x="1128" y="0"/>
                <a:ext cx="0" cy="72"/>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zh-CN" altLang="en-US"/>
              </a:p>
            </p:txBody>
          </p:sp>
          <p:sp>
            <p:nvSpPr>
              <p:cNvPr id="61466" name="Text Box 18"/>
              <p:cNvSpPr txBox="1">
                <a:spLocks noChangeArrowheads="1"/>
              </p:cNvSpPr>
              <p:nvPr/>
            </p:nvSpPr>
            <p:spPr bwMode="auto">
              <a:xfrm>
                <a:off x="2513" y="46"/>
                <a:ext cx="878"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zh-CN" altLang="zh-CN" sz="3200" b="1" i="1">
                    <a:latin typeface="Times New Roman" panose="02020603050405020304" pitchFamily="18" charset="0"/>
                    <a:ea typeface="楷体_GB2312" panose="02010609030101010101" pitchFamily="49" charset="-122"/>
                  </a:rPr>
                  <a:t>U</a:t>
                </a:r>
                <a:r>
                  <a:rPr lang="zh-CN" altLang="zh-CN" sz="3200" b="1" i="1" baseline="-25000">
                    <a:latin typeface="Times New Roman" panose="02020603050405020304" pitchFamily="18" charset="0"/>
                    <a:ea typeface="楷体_GB2312" panose="02010609030101010101" pitchFamily="49" charset="-122"/>
                  </a:rPr>
                  <a:t>CE</a:t>
                </a:r>
                <a:r>
                  <a:rPr lang="zh-CN" altLang="zh-CN" sz="3200" b="1">
                    <a:latin typeface="Times New Roman" panose="02020603050405020304" pitchFamily="18" charset="0"/>
                    <a:ea typeface="楷体_GB2312" panose="02010609030101010101" pitchFamily="49" charset="-122"/>
                  </a:rPr>
                  <a:t>(V)</a:t>
                </a:r>
                <a:endParaRPr lang="zh-CN" altLang="zh-CN" sz="3200" b="1">
                  <a:latin typeface="Times New Roman" panose="02020603050405020304" pitchFamily="18" charset="0"/>
                  <a:ea typeface="楷体_GB2312" panose="02010609030101010101" pitchFamily="49" charset="-122"/>
                </a:endParaRPr>
              </a:p>
            </p:txBody>
          </p:sp>
          <p:sp>
            <p:nvSpPr>
              <p:cNvPr id="61467" name="Text Box 19"/>
              <p:cNvSpPr txBox="1">
                <a:spLocks noChangeArrowheads="1"/>
              </p:cNvSpPr>
              <p:nvPr/>
            </p:nvSpPr>
            <p:spPr bwMode="auto">
              <a:xfrm>
                <a:off x="371" y="46"/>
                <a:ext cx="242"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zh-CN" altLang="zh-CN" sz="3200" b="1">
                    <a:latin typeface="Times New Roman" panose="02020603050405020304" pitchFamily="18" charset="0"/>
                    <a:ea typeface="楷体_GB2312" panose="02010609030101010101" pitchFamily="49" charset="-122"/>
                  </a:rPr>
                  <a:t>3</a:t>
                </a:r>
                <a:endParaRPr lang="zh-CN" altLang="zh-CN" sz="3200" b="1">
                  <a:latin typeface="Times New Roman" panose="02020603050405020304" pitchFamily="18" charset="0"/>
                  <a:ea typeface="楷体_GB2312" panose="02010609030101010101" pitchFamily="49" charset="-122"/>
                </a:endParaRPr>
              </a:p>
            </p:txBody>
          </p:sp>
          <p:sp>
            <p:nvSpPr>
              <p:cNvPr id="61468" name="Text Box 20"/>
              <p:cNvSpPr txBox="1">
                <a:spLocks noChangeArrowheads="1"/>
              </p:cNvSpPr>
              <p:nvPr/>
            </p:nvSpPr>
            <p:spPr bwMode="auto">
              <a:xfrm>
                <a:off x="1020" y="58"/>
                <a:ext cx="242"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zh-CN" altLang="zh-CN" sz="3200" b="1">
                    <a:latin typeface="Times New Roman" panose="02020603050405020304" pitchFamily="18" charset="0"/>
                    <a:ea typeface="楷体_GB2312" panose="02010609030101010101" pitchFamily="49" charset="-122"/>
                  </a:rPr>
                  <a:t>6</a:t>
                </a:r>
                <a:endParaRPr lang="zh-CN" altLang="zh-CN" sz="3200" b="1">
                  <a:latin typeface="Times New Roman" panose="02020603050405020304" pitchFamily="18" charset="0"/>
                  <a:ea typeface="楷体_GB2312" panose="02010609030101010101" pitchFamily="49" charset="-122"/>
                </a:endParaRPr>
              </a:p>
            </p:txBody>
          </p:sp>
          <p:sp>
            <p:nvSpPr>
              <p:cNvPr id="61469" name="Line 21"/>
              <p:cNvSpPr>
                <a:spLocks noChangeShapeType="1"/>
              </p:cNvSpPr>
              <p:nvPr/>
            </p:nvSpPr>
            <p:spPr bwMode="auto">
              <a:xfrm>
                <a:off x="1680" y="12"/>
                <a:ext cx="0" cy="72"/>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zh-CN" altLang="en-US"/>
              </a:p>
            </p:txBody>
          </p:sp>
          <p:sp>
            <p:nvSpPr>
              <p:cNvPr id="61470" name="Line 22"/>
              <p:cNvSpPr>
                <a:spLocks noChangeShapeType="1"/>
              </p:cNvSpPr>
              <p:nvPr/>
            </p:nvSpPr>
            <p:spPr bwMode="auto">
              <a:xfrm>
                <a:off x="2232" y="12"/>
                <a:ext cx="0" cy="72"/>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lIns="90000" tIns="46800" rIns="90000" bIns="46800" anchor="ctr">
                <a:spAutoFit/>
              </a:bodyPr>
              <a:lstStyle/>
              <a:p>
                <a:endParaRPr lang="zh-CN" altLang="en-US"/>
              </a:p>
            </p:txBody>
          </p:sp>
          <p:sp>
            <p:nvSpPr>
              <p:cNvPr id="61471" name="Text Box 23"/>
              <p:cNvSpPr txBox="1">
                <a:spLocks noChangeArrowheads="1"/>
              </p:cNvSpPr>
              <p:nvPr/>
            </p:nvSpPr>
            <p:spPr bwMode="auto">
              <a:xfrm>
                <a:off x="1523" y="64"/>
                <a:ext cx="242"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zh-CN" altLang="zh-CN" sz="3200" b="1">
                    <a:latin typeface="Times New Roman" panose="02020603050405020304" pitchFamily="18" charset="0"/>
                    <a:ea typeface="楷体_GB2312" panose="02010609030101010101" pitchFamily="49" charset="-122"/>
                  </a:rPr>
                  <a:t>9</a:t>
                </a:r>
                <a:endParaRPr lang="zh-CN" altLang="zh-CN" sz="3200" b="1">
                  <a:latin typeface="Times New Roman" panose="02020603050405020304" pitchFamily="18" charset="0"/>
                  <a:ea typeface="楷体_GB2312" panose="02010609030101010101" pitchFamily="49" charset="-122"/>
                </a:endParaRPr>
              </a:p>
            </p:txBody>
          </p:sp>
          <p:sp>
            <p:nvSpPr>
              <p:cNvPr id="61472" name="Text Box 24"/>
              <p:cNvSpPr txBox="1">
                <a:spLocks noChangeArrowheads="1"/>
              </p:cNvSpPr>
              <p:nvPr/>
            </p:nvSpPr>
            <p:spPr bwMode="auto">
              <a:xfrm>
                <a:off x="2035" y="46"/>
                <a:ext cx="370"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zh-CN" altLang="zh-CN" sz="3200" b="1">
                    <a:latin typeface="Times New Roman" panose="02020603050405020304" pitchFamily="18" charset="0"/>
                    <a:ea typeface="楷体_GB2312" panose="02010609030101010101" pitchFamily="49" charset="-122"/>
                  </a:rPr>
                  <a:t>12</a:t>
                </a:r>
                <a:endParaRPr lang="zh-CN" altLang="zh-CN" sz="3200" b="1">
                  <a:latin typeface="Times New Roman" panose="02020603050405020304" pitchFamily="18" charset="0"/>
                  <a:ea typeface="楷体_GB2312" panose="02010609030101010101" pitchFamily="49" charset="-122"/>
                </a:endParaRPr>
              </a:p>
            </p:txBody>
          </p:sp>
        </p:grpSp>
        <p:sp>
          <p:nvSpPr>
            <p:cNvPr id="61450" name="未知"/>
            <p:cNvSpPr/>
            <p:nvPr/>
          </p:nvSpPr>
          <p:spPr bwMode="auto">
            <a:xfrm>
              <a:off x="362" y="2811"/>
              <a:ext cx="2387" cy="131"/>
            </a:xfrm>
            <a:custGeom>
              <a:avLst/>
              <a:gdLst>
                <a:gd name="T0" fmla="*/ 19 w 2387"/>
                <a:gd name="T1" fmla="*/ 131 h 131"/>
                <a:gd name="T2" fmla="*/ 69 w 2387"/>
                <a:gd name="T3" fmla="*/ 95 h 131"/>
                <a:gd name="T4" fmla="*/ 431 w 2387"/>
                <a:gd name="T5" fmla="*/ 24 h 131"/>
                <a:gd name="T6" fmla="*/ 2387 w 2387"/>
                <a:gd name="T7" fmla="*/ 0 h 131"/>
                <a:gd name="T8" fmla="*/ 0 60000 65536"/>
                <a:gd name="T9" fmla="*/ 0 60000 65536"/>
                <a:gd name="T10" fmla="*/ 0 60000 65536"/>
                <a:gd name="T11" fmla="*/ 0 60000 65536"/>
                <a:gd name="T12" fmla="*/ 0 w 2387"/>
                <a:gd name="T13" fmla="*/ 0 h 131"/>
                <a:gd name="T14" fmla="*/ 2387 w 2387"/>
                <a:gd name="T15" fmla="*/ 131 h 131"/>
              </a:gdLst>
              <a:ahLst/>
              <a:cxnLst>
                <a:cxn ang="T8">
                  <a:pos x="T0" y="T1"/>
                </a:cxn>
                <a:cxn ang="T9">
                  <a:pos x="T2" y="T3"/>
                </a:cxn>
                <a:cxn ang="T10">
                  <a:pos x="T4" y="T5"/>
                </a:cxn>
                <a:cxn ang="T11">
                  <a:pos x="T6" y="T7"/>
                </a:cxn>
              </a:cxnLst>
              <a:rect l="T12" t="T13" r="T14" b="T15"/>
              <a:pathLst>
                <a:path w="2387" h="131">
                  <a:moveTo>
                    <a:pt x="19" y="131"/>
                  </a:moveTo>
                  <a:cubicBezTo>
                    <a:pt x="27" y="125"/>
                    <a:pt x="0" y="113"/>
                    <a:pt x="69" y="95"/>
                  </a:cubicBezTo>
                  <a:cubicBezTo>
                    <a:pt x="138" y="77"/>
                    <a:pt x="45" y="40"/>
                    <a:pt x="431" y="24"/>
                  </a:cubicBezTo>
                  <a:cubicBezTo>
                    <a:pt x="817" y="8"/>
                    <a:pt x="1980" y="5"/>
                    <a:pt x="2387" y="0"/>
                  </a:cubicBezTo>
                </a:path>
              </a:pathLst>
            </a:custGeom>
            <a:noFill/>
            <a:ln w="38100" cap="flat" cmpd="sng">
              <a:solidFill>
                <a:schemeClr val="tx1"/>
              </a:solidFill>
              <a:round/>
            </a:ln>
            <a:extLst>
              <a:ext uri="{909E8E84-426E-40DD-AFC4-6F175D3DCCD1}">
                <a14:hiddenFill xmlns:a14="http://schemas.microsoft.com/office/drawing/2010/main">
                  <a:solidFill>
                    <a:srgbClr val="FFFFFF"/>
                  </a:solidFill>
                </a14:hiddenFill>
              </a:ext>
            </a:extLst>
          </p:spPr>
          <p:txBody>
            <a:bodyPr wrap="none" lIns="90000" tIns="46800" rIns="90000" bIns="46800" anchor="ctr">
              <a:spAutoFit/>
            </a:bodyPr>
            <a:lstStyle/>
            <a:p>
              <a:endParaRPr lang="zh-CN" altLang="en-US"/>
            </a:p>
          </p:txBody>
        </p:sp>
        <p:sp>
          <p:nvSpPr>
            <p:cNvPr id="61451" name="未知"/>
            <p:cNvSpPr/>
            <p:nvPr/>
          </p:nvSpPr>
          <p:spPr bwMode="auto">
            <a:xfrm>
              <a:off x="381" y="2439"/>
              <a:ext cx="2308" cy="504"/>
            </a:xfrm>
            <a:custGeom>
              <a:avLst/>
              <a:gdLst>
                <a:gd name="T0" fmla="*/ 0 w 2308"/>
                <a:gd name="T1" fmla="*/ 504 h 504"/>
                <a:gd name="T2" fmla="*/ 15 w 2308"/>
                <a:gd name="T3" fmla="*/ 314 h 504"/>
                <a:gd name="T4" fmla="*/ 52 w 2308"/>
                <a:gd name="T5" fmla="*/ 276 h 504"/>
                <a:gd name="T6" fmla="*/ 172 w 2308"/>
                <a:gd name="T7" fmla="*/ 156 h 504"/>
                <a:gd name="T8" fmla="*/ 340 w 2308"/>
                <a:gd name="T9" fmla="*/ 72 h 504"/>
                <a:gd name="T10" fmla="*/ 748 w 2308"/>
                <a:gd name="T11" fmla="*/ 48 h 504"/>
                <a:gd name="T12" fmla="*/ 2308 w 2308"/>
                <a:gd name="T13" fmla="*/ 0 h 504"/>
                <a:gd name="T14" fmla="*/ 0 60000 65536"/>
                <a:gd name="T15" fmla="*/ 0 60000 65536"/>
                <a:gd name="T16" fmla="*/ 0 60000 65536"/>
                <a:gd name="T17" fmla="*/ 0 60000 65536"/>
                <a:gd name="T18" fmla="*/ 0 60000 65536"/>
                <a:gd name="T19" fmla="*/ 0 60000 65536"/>
                <a:gd name="T20" fmla="*/ 0 60000 65536"/>
                <a:gd name="T21" fmla="*/ 0 w 2308"/>
                <a:gd name="T22" fmla="*/ 0 h 504"/>
                <a:gd name="T23" fmla="*/ 2308 w 2308"/>
                <a:gd name="T24" fmla="*/ 504 h 50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308" h="504">
                  <a:moveTo>
                    <a:pt x="0" y="504"/>
                  </a:moveTo>
                  <a:cubicBezTo>
                    <a:pt x="3" y="472"/>
                    <a:pt x="6" y="352"/>
                    <a:pt x="15" y="314"/>
                  </a:cubicBezTo>
                  <a:cubicBezTo>
                    <a:pt x="24" y="276"/>
                    <a:pt x="26" y="302"/>
                    <a:pt x="52" y="276"/>
                  </a:cubicBezTo>
                  <a:cubicBezTo>
                    <a:pt x="78" y="250"/>
                    <a:pt x="124" y="190"/>
                    <a:pt x="172" y="156"/>
                  </a:cubicBezTo>
                  <a:cubicBezTo>
                    <a:pt x="220" y="122"/>
                    <a:pt x="244" y="90"/>
                    <a:pt x="340" y="72"/>
                  </a:cubicBezTo>
                  <a:cubicBezTo>
                    <a:pt x="436" y="54"/>
                    <a:pt x="420" y="60"/>
                    <a:pt x="748" y="48"/>
                  </a:cubicBezTo>
                  <a:cubicBezTo>
                    <a:pt x="1076" y="36"/>
                    <a:pt x="1983" y="10"/>
                    <a:pt x="2308" y="0"/>
                  </a:cubicBezTo>
                </a:path>
              </a:pathLst>
            </a:custGeom>
            <a:noFill/>
            <a:ln w="38100" cap="flat" cmpd="sng">
              <a:solidFill>
                <a:schemeClr val="tx1"/>
              </a:solidFill>
              <a:round/>
            </a:ln>
            <a:extLst>
              <a:ext uri="{909E8E84-426E-40DD-AFC4-6F175D3DCCD1}">
                <a14:hiddenFill xmlns:a14="http://schemas.microsoft.com/office/drawing/2010/main">
                  <a:solidFill>
                    <a:srgbClr val="FFFFFF"/>
                  </a:solidFill>
                </a14:hiddenFill>
              </a:ext>
            </a:extLst>
          </p:spPr>
          <p:txBody>
            <a:bodyPr wrap="none" lIns="90000" tIns="46800" rIns="90000" bIns="46800" anchor="ctr">
              <a:spAutoFit/>
            </a:bodyPr>
            <a:lstStyle/>
            <a:p>
              <a:endParaRPr lang="zh-CN" altLang="en-US"/>
            </a:p>
          </p:txBody>
        </p:sp>
        <p:sp>
          <p:nvSpPr>
            <p:cNvPr id="61452" name="未知"/>
            <p:cNvSpPr/>
            <p:nvPr/>
          </p:nvSpPr>
          <p:spPr bwMode="auto">
            <a:xfrm>
              <a:off x="378" y="1995"/>
              <a:ext cx="2299" cy="948"/>
            </a:xfrm>
            <a:custGeom>
              <a:avLst/>
              <a:gdLst>
                <a:gd name="T0" fmla="*/ 0 w 2299"/>
                <a:gd name="T1" fmla="*/ 948 h 948"/>
                <a:gd name="T2" fmla="*/ 55 w 2299"/>
                <a:gd name="T3" fmla="*/ 408 h 948"/>
                <a:gd name="T4" fmla="*/ 211 w 2299"/>
                <a:gd name="T5" fmla="*/ 156 h 948"/>
                <a:gd name="T6" fmla="*/ 413 w 2299"/>
                <a:gd name="T7" fmla="*/ 69 h 948"/>
                <a:gd name="T8" fmla="*/ 1207 w 2299"/>
                <a:gd name="T9" fmla="*/ 12 h 948"/>
                <a:gd name="T10" fmla="*/ 2299 w 2299"/>
                <a:gd name="T11" fmla="*/ 0 h 948"/>
                <a:gd name="T12" fmla="*/ 0 60000 65536"/>
                <a:gd name="T13" fmla="*/ 0 60000 65536"/>
                <a:gd name="T14" fmla="*/ 0 60000 65536"/>
                <a:gd name="T15" fmla="*/ 0 60000 65536"/>
                <a:gd name="T16" fmla="*/ 0 60000 65536"/>
                <a:gd name="T17" fmla="*/ 0 60000 65536"/>
                <a:gd name="T18" fmla="*/ 0 w 2299"/>
                <a:gd name="T19" fmla="*/ 0 h 948"/>
                <a:gd name="T20" fmla="*/ 2299 w 2299"/>
                <a:gd name="T21" fmla="*/ 948 h 948"/>
              </a:gdLst>
              <a:ahLst/>
              <a:cxnLst>
                <a:cxn ang="T12">
                  <a:pos x="T0" y="T1"/>
                </a:cxn>
                <a:cxn ang="T13">
                  <a:pos x="T2" y="T3"/>
                </a:cxn>
                <a:cxn ang="T14">
                  <a:pos x="T4" y="T5"/>
                </a:cxn>
                <a:cxn ang="T15">
                  <a:pos x="T6" y="T7"/>
                </a:cxn>
                <a:cxn ang="T16">
                  <a:pos x="T8" y="T9"/>
                </a:cxn>
                <a:cxn ang="T17">
                  <a:pos x="T10" y="T11"/>
                </a:cxn>
              </a:cxnLst>
              <a:rect l="T18" t="T19" r="T20" b="T21"/>
              <a:pathLst>
                <a:path w="2299" h="948">
                  <a:moveTo>
                    <a:pt x="0" y="948"/>
                  </a:moveTo>
                  <a:cubicBezTo>
                    <a:pt x="9" y="858"/>
                    <a:pt x="20" y="540"/>
                    <a:pt x="55" y="408"/>
                  </a:cubicBezTo>
                  <a:cubicBezTo>
                    <a:pt x="90" y="276"/>
                    <a:pt x="151" y="212"/>
                    <a:pt x="211" y="156"/>
                  </a:cubicBezTo>
                  <a:cubicBezTo>
                    <a:pt x="271" y="100"/>
                    <a:pt x="247" y="93"/>
                    <a:pt x="413" y="69"/>
                  </a:cubicBezTo>
                  <a:cubicBezTo>
                    <a:pt x="579" y="45"/>
                    <a:pt x="893" y="23"/>
                    <a:pt x="1207" y="12"/>
                  </a:cubicBezTo>
                  <a:cubicBezTo>
                    <a:pt x="1521" y="1"/>
                    <a:pt x="2072" y="2"/>
                    <a:pt x="2299" y="0"/>
                  </a:cubicBezTo>
                </a:path>
              </a:pathLst>
            </a:custGeom>
            <a:noFill/>
            <a:ln w="38100" cap="flat" cmpd="sng">
              <a:solidFill>
                <a:schemeClr val="tx1"/>
              </a:solidFill>
              <a:round/>
            </a:ln>
            <a:extLst>
              <a:ext uri="{909E8E84-426E-40DD-AFC4-6F175D3DCCD1}">
                <a14:hiddenFill xmlns:a14="http://schemas.microsoft.com/office/drawing/2010/main">
                  <a:solidFill>
                    <a:srgbClr val="FFFFFF"/>
                  </a:solidFill>
                </a14:hiddenFill>
              </a:ext>
            </a:extLst>
          </p:spPr>
          <p:txBody>
            <a:bodyPr wrap="none" lIns="90000" tIns="46800" rIns="90000" bIns="46800" anchor="ctr">
              <a:spAutoFit/>
            </a:bodyPr>
            <a:lstStyle/>
            <a:p>
              <a:endParaRPr lang="zh-CN" altLang="en-US"/>
            </a:p>
          </p:txBody>
        </p:sp>
        <p:sp>
          <p:nvSpPr>
            <p:cNvPr id="61453" name="未知"/>
            <p:cNvSpPr/>
            <p:nvPr/>
          </p:nvSpPr>
          <p:spPr bwMode="auto">
            <a:xfrm>
              <a:off x="381" y="1527"/>
              <a:ext cx="2260" cy="1380"/>
            </a:xfrm>
            <a:custGeom>
              <a:avLst/>
              <a:gdLst>
                <a:gd name="T0" fmla="*/ 0 w 2260"/>
                <a:gd name="T1" fmla="*/ 1380 h 1380"/>
                <a:gd name="T2" fmla="*/ 73 w 2260"/>
                <a:gd name="T3" fmla="*/ 525 h 1380"/>
                <a:gd name="T4" fmla="*/ 155 w 2260"/>
                <a:gd name="T5" fmla="*/ 157 h 1380"/>
                <a:gd name="T6" fmla="*/ 483 w 2260"/>
                <a:gd name="T7" fmla="*/ 50 h 1380"/>
                <a:gd name="T8" fmla="*/ 2260 w 2260"/>
                <a:gd name="T9" fmla="*/ 0 h 1380"/>
                <a:gd name="T10" fmla="*/ 0 60000 65536"/>
                <a:gd name="T11" fmla="*/ 0 60000 65536"/>
                <a:gd name="T12" fmla="*/ 0 60000 65536"/>
                <a:gd name="T13" fmla="*/ 0 60000 65536"/>
                <a:gd name="T14" fmla="*/ 0 60000 65536"/>
                <a:gd name="T15" fmla="*/ 0 w 2260"/>
                <a:gd name="T16" fmla="*/ 0 h 1380"/>
                <a:gd name="T17" fmla="*/ 2260 w 2260"/>
                <a:gd name="T18" fmla="*/ 1380 h 1380"/>
              </a:gdLst>
              <a:ahLst/>
              <a:cxnLst>
                <a:cxn ang="T10">
                  <a:pos x="T0" y="T1"/>
                </a:cxn>
                <a:cxn ang="T11">
                  <a:pos x="T2" y="T3"/>
                </a:cxn>
                <a:cxn ang="T12">
                  <a:pos x="T4" y="T5"/>
                </a:cxn>
                <a:cxn ang="T13">
                  <a:pos x="T6" y="T7"/>
                </a:cxn>
                <a:cxn ang="T14">
                  <a:pos x="T8" y="T9"/>
                </a:cxn>
              </a:cxnLst>
              <a:rect l="T15" t="T16" r="T17" b="T18"/>
              <a:pathLst>
                <a:path w="2260" h="1380">
                  <a:moveTo>
                    <a:pt x="0" y="1380"/>
                  </a:moveTo>
                  <a:cubicBezTo>
                    <a:pt x="12" y="1237"/>
                    <a:pt x="48" y="729"/>
                    <a:pt x="73" y="525"/>
                  </a:cubicBezTo>
                  <a:cubicBezTo>
                    <a:pt x="99" y="321"/>
                    <a:pt x="86" y="236"/>
                    <a:pt x="155" y="157"/>
                  </a:cubicBezTo>
                  <a:cubicBezTo>
                    <a:pt x="223" y="77"/>
                    <a:pt x="132" y="76"/>
                    <a:pt x="483" y="50"/>
                  </a:cubicBezTo>
                  <a:cubicBezTo>
                    <a:pt x="834" y="24"/>
                    <a:pt x="1890" y="10"/>
                    <a:pt x="2260" y="0"/>
                  </a:cubicBezTo>
                </a:path>
              </a:pathLst>
            </a:custGeom>
            <a:noFill/>
            <a:ln w="38100" cap="flat" cmpd="sng">
              <a:solidFill>
                <a:schemeClr val="tx1"/>
              </a:solidFill>
              <a:round/>
            </a:ln>
            <a:extLst>
              <a:ext uri="{909E8E84-426E-40DD-AFC4-6F175D3DCCD1}">
                <a14:hiddenFill xmlns:a14="http://schemas.microsoft.com/office/drawing/2010/main">
                  <a:solidFill>
                    <a:srgbClr val="FFFFFF"/>
                  </a:solidFill>
                </a14:hiddenFill>
              </a:ext>
            </a:extLst>
          </p:spPr>
          <p:txBody>
            <a:bodyPr wrap="none" lIns="90000" tIns="46800" rIns="90000" bIns="46800" anchor="ctr">
              <a:spAutoFit/>
            </a:bodyPr>
            <a:lstStyle/>
            <a:p>
              <a:endParaRPr lang="zh-CN" altLang="en-US"/>
            </a:p>
          </p:txBody>
        </p:sp>
        <p:sp>
          <p:nvSpPr>
            <p:cNvPr id="61454" name="未知"/>
            <p:cNvSpPr/>
            <p:nvPr/>
          </p:nvSpPr>
          <p:spPr bwMode="auto">
            <a:xfrm>
              <a:off x="381" y="1119"/>
              <a:ext cx="2224" cy="1788"/>
            </a:xfrm>
            <a:custGeom>
              <a:avLst/>
              <a:gdLst>
                <a:gd name="T0" fmla="*/ 0 w 2224"/>
                <a:gd name="T1" fmla="*/ 1788 h 1788"/>
                <a:gd name="T2" fmla="*/ 89 w 2224"/>
                <a:gd name="T3" fmla="*/ 754 h 1788"/>
                <a:gd name="T4" fmla="*/ 112 w 2224"/>
                <a:gd name="T5" fmla="*/ 312 h 1788"/>
                <a:gd name="T6" fmla="*/ 209 w 2224"/>
                <a:gd name="T7" fmla="*/ 125 h 1788"/>
                <a:gd name="T8" fmla="*/ 640 w 2224"/>
                <a:gd name="T9" fmla="*/ 36 h 1788"/>
                <a:gd name="T10" fmla="*/ 2224 w 2224"/>
                <a:gd name="T11" fmla="*/ 0 h 1788"/>
                <a:gd name="T12" fmla="*/ 0 60000 65536"/>
                <a:gd name="T13" fmla="*/ 0 60000 65536"/>
                <a:gd name="T14" fmla="*/ 0 60000 65536"/>
                <a:gd name="T15" fmla="*/ 0 60000 65536"/>
                <a:gd name="T16" fmla="*/ 0 60000 65536"/>
                <a:gd name="T17" fmla="*/ 0 60000 65536"/>
                <a:gd name="T18" fmla="*/ 0 w 2224"/>
                <a:gd name="T19" fmla="*/ 0 h 1788"/>
                <a:gd name="T20" fmla="*/ 2224 w 2224"/>
                <a:gd name="T21" fmla="*/ 1788 h 1788"/>
              </a:gdLst>
              <a:ahLst/>
              <a:cxnLst>
                <a:cxn ang="T12">
                  <a:pos x="T0" y="T1"/>
                </a:cxn>
                <a:cxn ang="T13">
                  <a:pos x="T2" y="T3"/>
                </a:cxn>
                <a:cxn ang="T14">
                  <a:pos x="T4" y="T5"/>
                </a:cxn>
                <a:cxn ang="T15">
                  <a:pos x="T6" y="T7"/>
                </a:cxn>
                <a:cxn ang="T16">
                  <a:pos x="T8" y="T9"/>
                </a:cxn>
                <a:cxn ang="T17">
                  <a:pos x="T10" y="T11"/>
                </a:cxn>
              </a:cxnLst>
              <a:rect l="T18" t="T19" r="T20" b="T21"/>
              <a:pathLst>
                <a:path w="2224" h="1788">
                  <a:moveTo>
                    <a:pt x="0" y="1788"/>
                  </a:moveTo>
                  <a:cubicBezTo>
                    <a:pt x="15" y="1616"/>
                    <a:pt x="70" y="1000"/>
                    <a:pt x="89" y="754"/>
                  </a:cubicBezTo>
                  <a:cubicBezTo>
                    <a:pt x="108" y="508"/>
                    <a:pt x="92" y="417"/>
                    <a:pt x="112" y="312"/>
                  </a:cubicBezTo>
                  <a:cubicBezTo>
                    <a:pt x="132" y="207"/>
                    <a:pt x="121" y="171"/>
                    <a:pt x="209" y="125"/>
                  </a:cubicBezTo>
                  <a:cubicBezTo>
                    <a:pt x="297" y="79"/>
                    <a:pt x="304" y="57"/>
                    <a:pt x="640" y="36"/>
                  </a:cubicBezTo>
                  <a:cubicBezTo>
                    <a:pt x="976" y="15"/>
                    <a:pt x="1894" y="8"/>
                    <a:pt x="2224" y="0"/>
                  </a:cubicBezTo>
                </a:path>
              </a:pathLst>
            </a:custGeom>
            <a:noFill/>
            <a:ln w="38100" cap="flat" cmpd="sng">
              <a:solidFill>
                <a:schemeClr val="tx1"/>
              </a:solidFill>
              <a:round/>
            </a:ln>
            <a:extLst>
              <a:ext uri="{909E8E84-426E-40DD-AFC4-6F175D3DCCD1}">
                <a14:hiddenFill xmlns:a14="http://schemas.microsoft.com/office/drawing/2010/main">
                  <a:solidFill>
                    <a:srgbClr val="FFFFFF"/>
                  </a:solidFill>
                </a14:hiddenFill>
              </a:ext>
            </a:extLst>
          </p:spPr>
          <p:txBody>
            <a:bodyPr wrap="none" lIns="90000" tIns="46800" rIns="90000" bIns="46800" anchor="ctr">
              <a:spAutoFit/>
            </a:bodyPr>
            <a:lstStyle/>
            <a:p>
              <a:endParaRPr lang="zh-CN" altLang="en-US"/>
            </a:p>
          </p:txBody>
        </p:sp>
        <p:sp>
          <p:nvSpPr>
            <p:cNvPr id="61455" name="未知"/>
            <p:cNvSpPr/>
            <p:nvPr/>
          </p:nvSpPr>
          <p:spPr bwMode="auto">
            <a:xfrm>
              <a:off x="381" y="566"/>
              <a:ext cx="2212" cy="2377"/>
            </a:xfrm>
            <a:custGeom>
              <a:avLst/>
              <a:gdLst>
                <a:gd name="T0" fmla="*/ 0 w 2212"/>
                <a:gd name="T1" fmla="*/ 2377 h 2377"/>
                <a:gd name="T2" fmla="*/ 93 w 2212"/>
                <a:gd name="T3" fmla="*/ 1248 h 2377"/>
                <a:gd name="T4" fmla="*/ 186 w 2212"/>
                <a:gd name="T5" fmla="*/ 369 h 2377"/>
                <a:gd name="T6" fmla="*/ 532 w 2212"/>
                <a:gd name="T7" fmla="*/ 61 h 2377"/>
                <a:gd name="T8" fmla="*/ 2212 w 2212"/>
                <a:gd name="T9" fmla="*/ 1 h 2377"/>
                <a:gd name="T10" fmla="*/ 0 60000 65536"/>
                <a:gd name="T11" fmla="*/ 0 60000 65536"/>
                <a:gd name="T12" fmla="*/ 0 60000 65536"/>
                <a:gd name="T13" fmla="*/ 0 60000 65536"/>
                <a:gd name="T14" fmla="*/ 0 60000 65536"/>
                <a:gd name="T15" fmla="*/ 0 w 2212"/>
                <a:gd name="T16" fmla="*/ 0 h 2377"/>
                <a:gd name="T17" fmla="*/ 2212 w 2212"/>
                <a:gd name="T18" fmla="*/ 2377 h 2377"/>
              </a:gdLst>
              <a:ahLst/>
              <a:cxnLst>
                <a:cxn ang="T10">
                  <a:pos x="T0" y="T1"/>
                </a:cxn>
                <a:cxn ang="T11">
                  <a:pos x="T2" y="T3"/>
                </a:cxn>
                <a:cxn ang="T12">
                  <a:pos x="T4" y="T5"/>
                </a:cxn>
                <a:cxn ang="T13">
                  <a:pos x="T6" y="T7"/>
                </a:cxn>
                <a:cxn ang="T14">
                  <a:pos x="T8" y="T9"/>
                </a:cxn>
              </a:cxnLst>
              <a:rect l="T15" t="T16" r="T17" b="T18"/>
              <a:pathLst>
                <a:path w="2212" h="2377">
                  <a:moveTo>
                    <a:pt x="0" y="2377"/>
                  </a:moveTo>
                  <a:cubicBezTo>
                    <a:pt x="15" y="2189"/>
                    <a:pt x="62" y="1583"/>
                    <a:pt x="93" y="1248"/>
                  </a:cubicBezTo>
                  <a:cubicBezTo>
                    <a:pt x="124" y="914"/>
                    <a:pt x="113" y="567"/>
                    <a:pt x="186" y="369"/>
                  </a:cubicBezTo>
                  <a:cubicBezTo>
                    <a:pt x="259" y="171"/>
                    <a:pt x="194" y="122"/>
                    <a:pt x="532" y="61"/>
                  </a:cubicBezTo>
                  <a:cubicBezTo>
                    <a:pt x="870" y="0"/>
                    <a:pt x="1862" y="13"/>
                    <a:pt x="2212" y="1"/>
                  </a:cubicBezTo>
                </a:path>
              </a:pathLst>
            </a:custGeom>
            <a:noFill/>
            <a:ln w="38100" cap="flat" cmpd="sng">
              <a:solidFill>
                <a:schemeClr val="tx1"/>
              </a:solidFill>
              <a:round/>
            </a:ln>
            <a:extLst>
              <a:ext uri="{909E8E84-426E-40DD-AFC4-6F175D3DCCD1}">
                <a14:hiddenFill xmlns:a14="http://schemas.microsoft.com/office/drawing/2010/main">
                  <a:solidFill>
                    <a:srgbClr val="FFFFFF"/>
                  </a:solidFill>
                </a14:hiddenFill>
              </a:ext>
            </a:extLst>
          </p:spPr>
          <p:txBody>
            <a:bodyPr wrap="none" lIns="90000" tIns="46800" rIns="90000" bIns="46800" anchor="ctr">
              <a:spAutoFit/>
            </a:bodyPr>
            <a:lstStyle/>
            <a:p>
              <a:endParaRPr lang="zh-CN" altLang="en-US"/>
            </a:p>
          </p:txBody>
        </p:sp>
        <p:grpSp>
          <p:nvGrpSpPr>
            <p:cNvPr id="61456" name="Group 31"/>
            <p:cNvGrpSpPr/>
            <p:nvPr/>
          </p:nvGrpSpPr>
          <p:grpSpPr bwMode="auto">
            <a:xfrm>
              <a:off x="2706" y="324"/>
              <a:ext cx="831" cy="2574"/>
              <a:chOff x="0" y="0"/>
              <a:chExt cx="831" cy="2574"/>
            </a:xfrm>
          </p:grpSpPr>
          <p:sp>
            <p:nvSpPr>
              <p:cNvPr id="61457" name="Text Box 32"/>
              <p:cNvSpPr txBox="1">
                <a:spLocks noChangeArrowheads="1"/>
              </p:cNvSpPr>
              <p:nvPr/>
            </p:nvSpPr>
            <p:spPr bwMode="auto">
              <a:xfrm>
                <a:off x="121" y="2209"/>
                <a:ext cx="600"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zh-CN" altLang="zh-CN" sz="3200" b="1" i="1">
                    <a:latin typeface="Times New Roman" panose="02020603050405020304" pitchFamily="18" charset="0"/>
                    <a:ea typeface="楷体_GB2312" panose="02010609030101010101" pitchFamily="49" charset="-122"/>
                  </a:rPr>
                  <a:t>I</a:t>
                </a:r>
                <a:r>
                  <a:rPr lang="zh-CN" altLang="zh-CN" sz="3200" b="1" i="1" baseline="-25000">
                    <a:latin typeface="Times New Roman" panose="02020603050405020304" pitchFamily="18" charset="0"/>
                    <a:ea typeface="楷体_GB2312" panose="02010609030101010101" pitchFamily="49" charset="-122"/>
                  </a:rPr>
                  <a:t>B</a:t>
                </a:r>
                <a:r>
                  <a:rPr lang="zh-CN" altLang="zh-CN" sz="3200" b="1">
                    <a:latin typeface="Times New Roman" panose="02020603050405020304" pitchFamily="18" charset="0"/>
                    <a:ea typeface="楷体_GB2312" panose="02010609030101010101" pitchFamily="49" charset="-122"/>
                  </a:rPr>
                  <a:t>=0</a:t>
                </a:r>
                <a:endParaRPr lang="zh-CN" altLang="zh-CN" sz="3200" b="1">
                  <a:latin typeface="Times New Roman" panose="02020603050405020304" pitchFamily="18" charset="0"/>
                  <a:ea typeface="楷体_GB2312" panose="02010609030101010101" pitchFamily="49" charset="-122"/>
                </a:endParaRPr>
              </a:p>
            </p:txBody>
          </p:sp>
          <p:sp>
            <p:nvSpPr>
              <p:cNvPr id="61458" name="Text Box 33"/>
              <p:cNvSpPr txBox="1">
                <a:spLocks noChangeArrowheads="1"/>
              </p:cNvSpPr>
              <p:nvPr/>
            </p:nvSpPr>
            <p:spPr bwMode="auto">
              <a:xfrm>
                <a:off x="76" y="1920"/>
                <a:ext cx="703"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zh-CN" altLang="zh-CN" sz="3200" b="1">
                    <a:latin typeface="Times New Roman" panose="02020603050405020304" pitchFamily="18" charset="0"/>
                    <a:ea typeface="楷体_GB2312" panose="02010609030101010101" pitchFamily="49" charset="-122"/>
                  </a:rPr>
                  <a:t>20</a:t>
                </a:r>
                <a:r>
                  <a:rPr lang="zh-CN" altLang="zh-CN" sz="3200" b="1">
                    <a:latin typeface="Times New Roman" panose="02020603050405020304" pitchFamily="18" charset="0"/>
                    <a:ea typeface="楷体_GB2312" panose="02010609030101010101" pitchFamily="49" charset="-122"/>
                    <a:sym typeface="Symbol" panose="05050102010706020507" pitchFamily="18" charset="2"/>
                  </a:rPr>
                  <a:t>A</a:t>
                </a:r>
                <a:endParaRPr lang="zh-CN" altLang="zh-CN" sz="3200" b="1">
                  <a:latin typeface="Times New Roman" panose="02020603050405020304" pitchFamily="18" charset="0"/>
                  <a:ea typeface="楷体_GB2312" panose="02010609030101010101" pitchFamily="49" charset="-122"/>
                </a:endParaRPr>
              </a:p>
            </p:txBody>
          </p:sp>
          <p:sp>
            <p:nvSpPr>
              <p:cNvPr id="61459" name="Text Box 34"/>
              <p:cNvSpPr txBox="1">
                <a:spLocks noChangeArrowheads="1"/>
              </p:cNvSpPr>
              <p:nvPr/>
            </p:nvSpPr>
            <p:spPr bwMode="auto">
              <a:xfrm>
                <a:off x="40" y="1452"/>
                <a:ext cx="703"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zh-CN" altLang="zh-CN" sz="3200" b="1">
                    <a:latin typeface="Times New Roman" panose="02020603050405020304" pitchFamily="18" charset="0"/>
                    <a:ea typeface="楷体_GB2312" panose="02010609030101010101" pitchFamily="49" charset="-122"/>
                  </a:rPr>
                  <a:t>40</a:t>
                </a:r>
                <a:r>
                  <a:rPr lang="zh-CN" altLang="zh-CN" sz="3200" b="1">
                    <a:latin typeface="Times New Roman" panose="02020603050405020304" pitchFamily="18" charset="0"/>
                    <a:ea typeface="楷体_GB2312" panose="02010609030101010101" pitchFamily="49" charset="-122"/>
                    <a:sym typeface="Symbol" panose="05050102010706020507" pitchFamily="18" charset="2"/>
                  </a:rPr>
                  <a:t>A</a:t>
                </a:r>
                <a:endParaRPr lang="zh-CN" altLang="zh-CN" sz="3200" b="1">
                  <a:latin typeface="Times New Roman" panose="02020603050405020304" pitchFamily="18" charset="0"/>
                  <a:ea typeface="楷体_GB2312" panose="02010609030101010101" pitchFamily="49" charset="-122"/>
                </a:endParaRPr>
              </a:p>
            </p:txBody>
          </p:sp>
          <p:sp>
            <p:nvSpPr>
              <p:cNvPr id="61460" name="Text Box 35"/>
              <p:cNvSpPr txBox="1">
                <a:spLocks noChangeArrowheads="1"/>
              </p:cNvSpPr>
              <p:nvPr/>
            </p:nvSpPr>
            <p:spPr bwMode="auto">
              <a:xfrm>
                <a:off x="40" y="1020"/>
                <a:ext cx="703"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zh-CN" altLang="zh-CN" sz="3200" b="1">
                    <a:latin typeface="Times New Roman" panose="02020603050405020304" pitchFamily="18" charset="0"/>
                    <a:ea typeface="楷体_GB2312" panose="02010609030101010101" pitchFamily="49" charset="-122"/>
                  </a:rPr>
                  <a:t>60</a:t>
                </a:r>
                <a:r>
                  <a:rPr lang="zh-CN" altLang="zh-CN" sz="3200" b="1">
                    <a:latin typeface="Times New Roman" panose="02020603050405020304" pitchFamily="18" charset="0"/>
                    <a:ea typeface="楷体_GB2312" panose="02010609030101010101" pitchFamily="49" charset="-122"/>
                    <a:sym typeface="Symbol" panose="05050102010706020507" pitchFamily="18" charset="2"/>
                  </a:rPr>
                  <a:t>A</a:t>
                </a:r>
                <a:endParaRPr lang="zh-CN" altLang="zh-CN" sz="3200" b="1">
                  <a:latin typeface="Times New Roman" panose="02020603050405020304" pitchFamily="18" charset="0"/>
                  <a:ea typeface="楷体_GB2312" panose="02010609030101010101" pitchFamily="49" charset="-122"/>
                </a:endParaRPr>
              </a:p>
            </p:txBody>
          </p:sp>
          <p:sp>
            <p:nvSpPr>
              <p:cNvPr id="61461" name="Text Box 36"/>
              <p:cNvSpPr txBox="1">
                <a:spLocks noChangeArrowheads="1"/>
              </p:cNvSpPr>
              <p:nvPr/>
            </p:nvSpPr>
            <p:spPr bwMode="auto">
              <a:xfrm>
                <a:off x="52" y="564"/>
                <a:ext cx="703"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zh-CN" altLang="zh-CN" sz="3200" b="1">
                    <a:latin typeface="Times New Roman" panose="02020603050405020304" pitchFamily="18" charset="0"/>
                    <a:ea typeface="楷体_GB2312" panose="02010609030101010101" pitchFamily="49" charset="-122"/>
                  </a:rPr>
                  <a:t>80</a:t>
                </a:r>
                <a:r>
                  <a:rPr lang="zh-CN" altLang="zh-CN" sz="3200" b="1">
                    <a:latin typeface="Times New Roman" panose="02020603050405020304" pitchFamily="18" charset="0"/>
                    <a:ea typeface="楷体_GB2312" panose="02010609030101010101" pitchFamily="49" charset="-122"/>
                    <a:sym typeface="Symbol" panose="05050102010706020507" pitchFamily="18" charset="2"/>
                  </a:rPr>
                  <a:t>A</a:t>
                </a:r>
                <a:endParaRPr lang="zh-CN" altLang="zh-CN" sz="3200" b="1">
                  <a:latin typeface="Times New Roman" panose="02020603050405020304" pitchFamily="18" charset="0"/>
                  <a:ea typeface="楷体_GB2312" panose="02010609030101010101" pitchFamily="49" charset="-122"/>
                </a:endParaRPr>
              </a:p>
            </p:txBody>
          </p:sp>
          <p:sp>
            <p:nvSpPr>
              <p:cNvPr id="61462" name="Text Box 37"/>
              <p:cNvSpPr txBox="1">
                <a:spLocks noChangeArrowheads="1"/>
              </p:cNvSpPr>
              <p:nvPr/>
            </p:nvSpPr>
            <p:spPr bwMode="auto">
              <a:xfrm>
                <a:off x="0" y="0"/>
                <a:ext cx="831"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zh-CN" altLang="zh-CN" sz="3200" b="1">
                    <a:latin typeface="Times New Roman" panose="02020603050405020304" pitchFamily="18" charset="0"/>
                    <a:ea typeface="楷体_GB2312" panose="02010609030101010101" pitchFamily="49" charset="-122"/>
                  </a:rPr>
                  <a:t>100</a:t>
                </a:r>
                <a:r>
                  <a:rPr lang="zh-CN" altLang="zh-CN" sz="3200" b="1">
                    <a:latin typeface="Times New Roman" panose="02020603050405020304" pitchFamily="18" charset="0"/>
                    <a:ea typeface="楷体_GB2312" panose="02010609030101010101" pitchFamily="49" charset="-122"/>
                    <a:sym typeface="Symbol" panose="05050102010706020507" pitchFamily="18" charset="2"/>
                  </a:rPr>
                  <a:t>A</a:t>
                </a:r>
                <a:endParaRPr lang="zh-CN" altLang="zh-CN" sz="3200" b="1">
                  <a:latin typeface="Times New Roman" panose="02020603050405020304" pitchFamily="18" charset="0"/>
                  <a:ea typeface="楷体_GB2312" panose="02010609030101010101" pitchFamily="49" charset="-122"/>
                </a:endParaRPr>
              </a:p>
            </p:txBody>
          </p:sp>
        </p:grpSp>
      </p:grpSp>
      <p:sp>
        <p:nvSpPr>
          <p:cNvPr id="62502" name="未知"/>
          <p:cNvSpPr/>
          <p:nvPr/>
        </p:nvSpPr>
        <p:spPr bwMode="auto">
          <a:xfrm>
            <a:off x="2838450" y="2038350"/>
            <a:ext cx="685800" cy="3600450"/>
          </a:xfrm>
          <a:custGeom>
            <a:avLst/>
            <a:gdLst>
              <a:gd name="T0" fmla="*/ 0 w 432"/>
              <a:gd name="T1" fmla="*/ 2268 h 2268"/>
              <a:gd name="T2" fmla="*/ 60 w 432"/>
              <a:gd name="T3" fmla="*/ 1512 h 2268"/>
              <a:gd name="T4" fmla="*/ 96 w 432"/>
              <a:gd name="T5" fmla="*/ 864 h 2268"/>
              <a:gd name="T6" fmla="*/ 144 w 432"/>
              <a:gd name="T7" fmla="*/ 432 h 2268"/>
              <a:gd name="T8" fmla="*/ 204 w 432"/>
              <a:gd name="T9" fmla="*/ 192 h 2268"/>
              <a:gd name="T10" fmla="*/ 312 w 432"/>
              <a:gd name="T11" fmla="*/ 24 h 2268"/>
              <a:gd name="T12" fmla="*/ 432 w 432"/>
              <a:gd name="T13" fmla="*/ 0 h 2268"/>
              <a:gd name="T14" fmla="*/ 288 w 432"/>
              <a:gd name="T15" fmla="*/ 1104 h 2268"/>
              <a:gd name="T16" fmla="*/ 132 w 432"/>
              <a:gd name="T17" fmla="*/ 2184 h 2268"/>
              <a:gd name="T18" fmla="*/ 84 w 432"/>
              <a:gd name="T19" fmla="*/ 2256 h 2268"/>
              <a:gd name="T20" fmla="*/ 0 w 432"/>
              <a:gd name="T21" fmla="*/ 2268 h 226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32"/>
              <a:gd name="T34" fmla="*/ 0 h 2268"/>
              <a:gd name="T35" fmla="*/ 432 w 432"/>
              <a:gd name="T36" fmla="*/ 2268 h 226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32" h="2268">
                <a:moveTo>
                  <a:pt x="0" y="2268"/>
                </a:moveTo>
                <a:lnTo>
                  <a:pt x="60" y="1512"/>
                </a:lnTo>
                <a:lnTo>
                  <a:pt x="96" y="864"/>
                </a:lnTo>
                <a:lnTo>
                  <a:pt x="144" y="432"/>
                </a:lnTo>
                <a:lnTo>
                  <a:pt x="204" y="192"/>
                </a:lnTo>
                <a:lnTo>
                  <a:pt x="312" y="24"/>
                </a:lnTo>
                <a:lnTo>
                  <a:pt x="432" y="0"/>
                </a:lnTo>
                <a:lnTo>
                  <a:pt x="288" y="1104"/>
                </a:lnTo>
                <a:lnTo>
                  <a:pt x="132" y="2184"/>
                </a:lnTo>
                <a:lnTo>
                  <a:pt x="84" y="2256"/>
                </a:lnTo>
                <a:lnTo>
                  <a:pt x="0" y="2268"/>
                </a:lnTo>
                <a:close/>
              </a:path>
            </a:pathLst>
          </a:custGeom>
          <a:solidFill>
            <a:srgbClr val="CC3300">
              <a:alpha val="50195"/>
            </a:srgbClr>
          </a:solidFill>
          <a:ln>
            <a:noFill/>
          </a:ln>
          <a:extLst>
            <a:ext uri="{91240B29-F687-4F45-9708-019B960494DF}">
              <a14:hiddenLine xmlns:a14="http://schemas.microsoft.com/office/drawing/2010/main" w="9525">
                <a:solidFill>
                  <a:srgbClr val="000000"/>
                </a:solidFill>
                <a:round/>
              </a14:hiddenLine>
            </a:ext>
          </a:extLst>
        </p:spPr>
        <p:txBody>
          <a:bodyPr wrap="none" lIns="90000" tIns="46800" rIns="90000" bIns="46800" anchor="ctr">
            <a:spAutoFit/>
          </a:bodyPr>
          <a:lstStyle/>
          <a:p>
            <a:endParaRPr lang="zh-CN" altLang="en-US"/>
          </a:p>
        </p:txBody>
      </p:sp>
      <p:sp>
        <p:nvSpPr>
          <p:cNvPr id="62503" name="AutoShape 39"/>
          <p:cNvSpPr>
            <a:spLocks noChangeArrowheads="1"/>
          </p:cNvSpPr>
          <p:nvPr/>
        </p:nvSpPr>
        <p:spPr bwMode="auto">
          <a:xfrm>
            <a:off x="4324350" y="730250"/>
            <a:ext cx="4279900" cy="3357563"/>
          </a:xfrm>
          <a:prstGeom prst="wedgeRoundRectCallout">
            <a:avLst>
              <a:gd name="adj1" fmla="val -77375"/>
              <a:gd name="adj2" fmla="val 66181"/>
              <a:gd name="adj3" fmla="val 16667"/>
            </a:avLst>
          </a:prstGeom>
          <a:solidFill>
            <a:srgbClr val="99CC00"/>
          </a:solidFill>
          <a:ln w="38100">
            <a:solidFill>
              <a:schemeClr val="tx1"/>
            </a:solidFill>
            <a:miter lim="800000"/>
          </a:ln>
        </p:spPr>
        <p:txBody>
          <a:bodyPr lIns="90000" tIns="46800" rIns="90000" bIns="4680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pPr>
            <a:r>
              <a:rPr lang="zh-CN" altLang="zh-CN" sz="2800" b="1">
                <a:latin typeface="Times New Roman" panose="02020603050405020304" pitchFamily="18" charset="0"/>
                <a:ea typeface="楷体_GB2312" panose="02010609030101010101" pitchFamily="49" charset="-122"/>
                <a:sym typeface="Symbol" panose="05050102010706020507" pitchFamily="18" charset="2"/>
              </a:rPr>
              <a:t>饱和区：</a:t>
            </a:r>
            <a:endParaRPr lang="zh-CN" altLang="zh-CN" sz="2800" b="1">
              <a:latin typeface="Times New Roman" panose="02020603050405020304" pitchFamily="18" charset="0"/>
              <a:ea typeface="楷体_GB2312" panose="02010609030101010101" pitchFamily="49" charset="-122"/>
              <a:sym typeface="Symbol" panose="05050102010706020507" pitchFamily="18" charset="2"/>
            </a:endParaRPr>
          </a:p>
          <a:p>
            <a:pPr eaLnBrk="1" hangingPunct="1">
              <a:spcBef>
                <a:spcPct val="20000"/>
              </a:spcBef>
            </a:pPr>
            <a:r>
              <a:rPr lang="zh-CN" altLang="zh-CN" sz="2800" b="1" i="1">
                <a:latin typeface="Times New Roman" panose="02020603050405020304" pitchFamily="18" charset="0"/>
                <a:ea typeface="楷体_GB2312" panose="02010609030101010101" pitchFamily="49" charset="-122"/>
              </a:rPr>
              <a:t>U</a:t>
            </a:r>
            <a:r>
              <a:rPr lang="zh-CN" altLang="zh-CN" sz="2800" b="1" i="1" baseline="-25000">
                <a:latin typeface="Times New Roman" panose="02020603050405020304" pitchFamily="18" charset="0"/>
                <a:ea typeface="楷体_GB2312" panose="02010609030101010101" pitchFamily="49" charset="-122"/>
              </a:rPr>
              <a:t>CE</a:t>
            </a:r>
            <a:r>
              <a:rPr lang="zh-CN" altLang="zh-CN" sz="2800" b="1">
                <a:latin typeface="Times New Roman" panose="02020603050405020304" pitchFamily="18" charset="0"/>
                <a:ea typeface="楷体_GB2312" panose="02010609030101010101" pitchFamily="49" charset="-122"/>
                <a:sym typeface="Symbol" panose="05050102010706020507" pitchFamily="18" charset="2"/>
              </a:rPr>
              <a:t></a:t>
            </a:r>
            <a:r>
              <a:rPr lang="zh-CN" altLang="zh-CN" sz="2800" b="1" i="1">
                <a:latin typeface="Times New Roman" panose="02020603050405020304" pitchFamily="18" charset="0"/>
                <a:ea typeface="楷体_GB2312" panose="02010609030101010101" pitchFamily="49" charset="-122"/>
                <a:sym typeface="Symbol" panose="05050102010706020507" pitchFamily="18" charset="2"/>
              </a:rPr>
              <a:t>U</a:t>
            </a:r>
            <a:r>
              <a:rPr lang="zh-CN" altLang="zh-CN" sz="2800" b="1" i="1" baseline="-25000">
                <a:latin typeface="Times New Roman" panose="02020603050405020304" pitchFamily="18" charset="0"/>
                <a:ea typeface="楷体_GB2312" panose="02010609030101010101" pitchFamily="49" charset="-122"/>
                <a:sym typeface="Symbol" panose="05050102010706020507" pitchFamily="18" charset="2"/>
              </a:rPr>
              <a:t>BE </a:t>
            </a:r>
            <a:r>
              <a:rPr lang="zh-CN" altLang="zh-CN" sz="2800" b="1">
                <a:latin typeface="Times New Roman" panose="02020603050405020304" pitchFamily="18" charset="0"/>
                <a:ea typeface="楷体_GB2312" panose="02010609030101010101" pitchFamily="49" charset="-122"/>
                <a:sym typeface="Symbol" panose="05050102010706020507" pitchFamily="18" charset="2"/>
              </a:rPr>
              <a:t>, 集电结正偏</a:t>
            </a:r>
            <a:endParaRPr lang="zh-CN" altLang="zh-CN" sz="2800" b="1">
              <a:latin typeface="Times New Roman" panose="02020603050405020304" pitchFamily="18" charset="0"/>
              <a:ea typeface="楷体_GB2312" panose="02010609030101010101" pitchFamily="49" charset="-122"/>
              <a:sym typeface="Symbol" panose="05050102010706020507" pitchFamily="18" charset="2"/>
            </a:endParaRPr>
          </a:p>
          <a:p>
            <a:pPr eaLnBrk="1" hangingPunct="1">
              <a:spcBef>
                <a:spcPct val="20000"/>
              </a:spcBef>
            </a:pPr>
            <a:r>
              <a:rPr lang="zh-CN" altLang="zh-CN" sz="2800" b="1" i="1">
                <a:latin typeface="宋体" panose="02010600030101010101" pitchFamily="2" charset="-122"/>
              </a:rPr>
              <a:t>I</a:t>
            </a:r>
            <a:r>
              <a:rPr lang="zh-CN" altLang="zh-CN" b="1"/>
              <a:t>C</a:t>
            </a:r>
            <a:r>
              <a:rPr lang="zh-CN" altLang="zh-CN" sz="2800" b="1"/>
              <a:t> 基本不随</a:t>
            </a:r>
            <a:r>
              <a:rPr lang="zh-CN" altLang="zh-CN" sz="2800" b="1" i="1">
                <a:latin typeface="宋体" panose="02010600030101010101" pitchFamily="2" charset="-122"/>
              </a:rPr>
              <a:t>I</a:t>
            </a:r>
            <a:r>
              <a:rPr lang="zh-CN" altLang="zh-CN" b="1"/>
              <a:t>B</a:t>
            </a:r>
            <a:r>
              <a:rPr lang="zh-CN" altLang="zh-CN" sz="2800" b="1"/>
              <a:t> 而变化，</a:t>
            </a:r>
            <a:endParaRPr lang="zh-CN" altLang="zh-CN" sz="2800" b="1"/>
          </a:p>
          <a:p>
            <a:pPr eaLnBrk="1" hangingPunct="1">
              <a:spcBef>
                <a:spcPct val="20000"/>
              </a:spcBef>
            </a:pPr>
            <a:r>
              <a:rPr lang="zh-CN" altLang="zh-CN" sz="2800" b="1" i="1">
                <a:sym typeface="Symbol" panose="05050102010706020507" pitchFamily="18" charset="2"/>
              </a:rPr>
              <a:t>U</a:t>
            </a:r>
            <a:r>
              <a:rPr lang="zh-CN" altLang="zh-CN" b="1" i="1">
                <a:sym typeface="Symbol" panose="05050102010706020507" pitchFamily="18" charset="2"/>
              </a:rPr>
              <a:t>CE</a:t>
            </a:r>
            <a:r>
              <a:rPr lang="zh-CN" altLang="zh-CN" sz="2800" b="1" i="1">
                <a:sym typeface="Symbol" panose="05050102010706020507" pitchFamily="18" charset="2"/>
              </a:rPr>
              <a:t>较小</a:t>
            </a:r>
            <a:endParaRPr lang="zh-CN" altLang="zh-CN" sz="2800" b="1" i="1">
              <a:sym typeface="Symbol" panose="05050102010706020507" pitchFamily="18" charset="2"/>
            </a:endParaRPr>
          </a:p>
          <a:p>
            <a:pPr eaLnBrk="1" hangingPunct="1">
              <a:spcBef>
                <a:spcPct val="20000"/>
              </a:spcBef>
            </a:pPr>
            <a:r>
              <a:rPr lang="zh-CN" altLang="zh-CN">
                <a:sym typeface="Symbol" panose="05050102010706020507" pitchFamily="18" charset="2"/>
              </a:rPr>
              <a:t> </a:t>
            </a:r>
            <a:r>
              <a:rPr lang="zh-CN" altLang="zh-CN" sz="2800" b="1">
                <a:latin typeface="Times New Roman" panose="02020603050405020304" pitchFamily="18" charset="0"/>
                <a:ea typeface="楷体_GB2312" panose="02010609030101010101" pitchFamily="49" charset="-122"/>
                <a:sym typeface="Symbol" panose="05050102010706020507" pitchFamily="18" charset="2"/>
              </a:rPr>
              <a:t></a:t>
            </a:r>
            <a:r>
              <a:rPr lang="zh-CN" altLang="zh-CN" sz="2800" b="1" i="1">
                <a:latin typeface="Times New Roman" panose="02020603050405020304" pitchFamily="18" charset="0"/>
                <a:ea typeface="楷体_GB2312" panose="02010609030101010101" pitchFamily="49" charset="-122"/>
                <a:sym typeface="Symbol" panose="05050102010706020507" pitchFamily="18" charset="2"/>
              </a:rPr>
              <a:t>I</a:t>
            </a:r>
            <a:r>
              <a:rPr lang="zh-CN" altLang="zh-CN" sz="2800" b="1" i="1" baseline="-25000">
                <a:latin typeface="Times New Roman" panose="02020603050405020304" pitchFamily="18" charset="0"/>
                <a:ea typeface="楷体_GB2312" panose="02010609030101010101" pitchFamily="49" charset="-122"/>
                <a:sym typeface="Symbol" panose="05050102010706020507" pitchFamily="18" charset="2"/>
              </a:rPr>
              <a:t>B</a:t>
            </a:r>
            <a:r>
              <a:rPr lang="zh-CN" altLang="zh-CN" sz="2800" b="1">
                <a:latin typeface="Times New Roman" panose="02020603050405020304" pitchFamily="18" charset="0"/>
                <a:ea typeface="楷体_GB2312" panose="02010609030101010101" pitchFamily="49" charset="-122"/>
                <a:sym typeface="Symbol" panose="05050102010706020507" pitchFamily="18" charset="2"/>
              </a:rPr>
              <a:t>&gt;</a:t>
            </a:r>
            <a:r>
              <a:rPr lang="zh-CN" altLang="zh-CN" sz="2800" b="1" i="1">
                <a:latin typeface="Times New Roman" panose="02020603050405020304" pitchFamily="18" charset="0"/>
                <a:ea typeface="楷体_GB2312" panose="02010609030101010101" pitchFamily="49" charset="-122"/>
                <a:sym typeface="Symbol" panose="05050102010706020507" pitchFamily="18" charset="2"/>
              </a:rPr>
              <a:t>I</a:t>
            </a:r>
            <a:r>
              <a:rPr lang="zh-CN" altLang="zh-CN" sz="2800" b="1" i="1" baseline="-25000">
                <a:latin typeface="Times New Roman" panose="02020603050405020304" pitchFamily="18" charset="0"/>
                <a:ea typeface="楷体_GB2312" panose="02010609030101010101" pitchFamily="49" charset="-122"/>
                <a:sym typeface="Symbol" panose="05050102010706020507" pitchFamily="18" charset="2"/>
              </a:rPr>
              <a:t>C</a:t>
            </a:r>
            <a:r>
              <a:rPr lang="zh-CN" altLang="zh-CN" sz="2800" b="1" baseline="-25000">
                <a:latin typeface="Times New Roman" panose="02020603050405020304" pitchFamily="18" charset="0"/>
                <a:ea typeface="楷体_GB2312" panose="02010609030101010101" pitchFamily="49" charset="-122"/>
                <a:sym typeface="Symbol" panose="05050102010706020507" pitchFamily="18" charset="2"/>
              </a:rPr>
              <a:t>，</a:t>
            </a:r>
            <a:endParaRPr lang="zh-CN" altLang="zh-CN" sz="2800" b="1" baseline="-25000">
              <a:latin typeface="Times New Roman" panose="02020603050405020304" pitchFamily="18" charset="0"/>
              <a:ea typeface="楷体_GB2312" panose="02010609030101010101" pitchFamily="49" charset="-122"/>
              <a:sym typeface="Symbol" panose="05050102010706020507" pitchFamily="18" charset="2"/>
            </a:endParaRPr>
          </a:p>
          <a:p>
            <a:pPr eaLnBrk="1" hangingPunct="1">
              <a:spcBef>
                <a:spcPct val="20000"/>
              </a:spcBef>
            </a:pPr>
            <a:r>
              <a:rPr lang="zh-CN" altLang="zh-CN" sz="2800" b="1" i="1">
                <a:latin typeface="Times New Roman" panose="02020603050405020304" pitchFamily="18" charset="0"/>
                <a:ea typeface="楷体_GB2312" panose="02010609030101010101" pitchFamily="49" charset="-122"/>
                <a:sym typeface="Symbol" panose="05050102010706020507" pitchFamily="18" charset="2"/>
              </a:rPr>
              <a:t>U</a:t>
            </a:r>
            <a:r>
              <a:rPr lang="zh-CN" altLang="zh-CN" sz="2800" b="1" i="1" baseline="-25000">
                <a:latin typeface="Times New Roman" panose="02020603050405020304" pitchFamily="18" charset="0"/>
                <a:ea typeface="楷体_GB2312" panose="02010609030101010101" pitchFamily="49" charset="-122"/>
                <a:sym typeface="Symbol" panose="05050102010706020507" pitchFamily="18" charset="2"/>
              </a:rPr>
              <a:t>CES </a:t>
            </a:r>
            <a:r>
              <a:rPr lang="zh-CN" altLang="zh-CN" sz="2800" b="1">
                <a:latin typeface="Times New Roman" panose="02020603050405020304" pitchFamily="18" charset="0"/>
                <a:ea typeface="楷体_GB2312" panose="02010609030101010101" pitchFamily="49" charset="-122"/>
                <a:sym typeface="Symbol" panose="05050102010706020507" pitchFamily="18" charset="2"/>
              </a:rPr>
              <a:t>0.3V</a:t>
            </a:r>
            <a:endParaRPr lang="zh-CN" altLang="zh-CN" sz="2800" b="1">
              <a:latin typeface="Times New Roman" panose="02020603050405020304" pitchFamily="18" charset="0"/>
              <a:ea typeface="楷体_GB2312" panose="02010609030101010101" pitchFamily="49" charset="-122"/>
              <a:sym typeface="Symbol" panose="05050102010706020507"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2502"/>
                                        </p:tgtEl>
                                        <p:attrNameLst>
                                          <p:attrName>style.visibility</p:attrName>
                                        </p:attrNameLst>
                                      </p:cBhvr>
                                      <p:to>
                                        <p:strVal val="visible"/>
                                      </p:to>
                                    </p:set>
                                    <p:animEffect transition="in" filter="wipe(down)">
                                      <p:cBhvr>
                                        <p:cTn id="7" dur="500"/>
                                        <p:tgtEl>
                                          <p:spTgt spid="62502"/>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62503"/>
                                        </p:tgtEl>
                                        <p:attrNameLst>
                                          <p:attrName>style.visibility</p:attrName>
                                        </p:attrNameLst>
                                      </p:cBhvr>
                                      <p:to>
                                        <p:strVal val="visible"/>
                                      </p:to>
                                    </p:set>
                                    <p:animEffect transition="in" filter="box(in)">
                                      <p:cBhvr>
                                        <p:cTn id="12" dur="500"/>
                                        <p:tgtEl>
                                          <p:spTgt spid="625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503" grpId="0" animBg="1" autoUpdateAnimBg="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Number Placeholder 2"/>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95B9ACA0-15B0-4DDC-9519-0ABCABA29FE1}" type="slidenum">
              <a:rPr lang="zh-CN" altLang="zh-CN">
                <a:latin typeface="Arial Black" panose="020B0A04020102020204" pitchFamily="34" charset="0"/>
              </a:rPr>
            </a:fld>
            <a:endParaRPr lang="zh-CN" altLang="zh-CN">
              <a:latin typeface="Arial Black" panose="020B0A04020102020204" pitchFamily="34" charset="0"/>
            </a:endParaRPr>
          </a:p>
        </p:txBody>
      </p:sp>
      <p:sp>
        <p:nvSpPr>
          <p:cNvPr id="62467" name="Date Placeholder 3"/>
          <p:cNvSpPr>
            <a:spLocks noGrp="1"/>
          </p:cNvSpPr>
          <p:nvPr>
            <p:ph type="dt"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A57C4575-11D1-4892-B39A-7681E0239FD0}" type="datetime1">
              <a:rPr lang="zh-CN" altLang="en-US"/>
            </a:fld>
            <a:endParaRPr lang="zh-CN" altLang="zh-CN"/>
          </a:p>
        </p:txBody>
      </p:sp>
      <p:sp>
        <p:nvSpPr>
          <p:cNvPr id="62468" name="Text Box 2"/>
          <p:cNvSpPr txBox="1">
            <a:spLocks noChangeArrowheads="1"/>
          </p:cNvSpPr>
          <p:nvPr/>
        </p:nvSpPr>
        <p:spPr bwMode="auto">
          <a:xfrm>
            <a:off x="427038" y="454025"/>
            <a:ext cx="49911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zh-CN" sz="3200" b="1" u="sng">
                <a:solidFill>
                  <a:srgbClr val="0000FF"/>
                </a:solidFill>
                <a:latin typeface="Times New Roman" panose="02020603050405020304" pitchFamily="18" charset="0"/>
              </a:rPr>
              <a:t>输出特性三个区域的特点:</a:t>
            </a:r>
            <a:endParaRPr lang="zh-CN" altLang="zh-CN" sz="3200" b="1" u="sng">
              <a:solidFill>
                <a:srgbClr val="0000FF"/>
              </a:solidFill>
              <a:latin typeface="Times New Roman" panose="02020603050405020304" pitchFamily="18" charset="0"/>
            </a:endParaRPr>
          </a:p>
        </p:txBody>
      </p:sp>
      <p:sp>
        <p:nvSpPr>
          <p:cNvPr id="62469" name="Text Box 3"/>
          <p:cNvSpPr txBox="1">
            <a:spLocks noChangeArrowheads="1"/>
          </p:cNvSpPr>
          <p:nvPr/>
        </p:nvSpPr>
        <p:spPr bwMode="auto">
          <a:xfrm>
            <a:off x="419100" y="1276350"/>
            <a:ext cx="8724900" cy="1160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AutoNum type="arabicParenBoth"/>
            </a:pPr>
            <a:r>
              <a:rPr lang="zh-CN" altLang="en-US" sz="2800" b="1">
                <a:solidFill>
                  <a:srgbClr val="800000"/>
                </a:solidFill>
                <a:latin typeface="Times New Roman" panose="02020603050405020304" pitchFamily="18" charset="0"/>
              </a:rPr>
              <a:t>放大区：</a:t>
            </a:r>
            <a:r>
              <a:rPr lang="zh-CN" altLang="en-US" sz="2800" b="1">
                <a:latin typeface="Times New Roman" panose="02020603050405020304" pitchFamily="18" charset="0"/>
              </a:rPr>
              <a:t>发射结正偏，集电结反偏。</a:t>
            </a:r>
            <a:endParaRPr lang="zh-CN" altLang="en-US" sz="2800" b="1">
              <a:latin typeface="Times New Roman" panose="02020603050405020304" pitchFamily="18" charset="0"/>
            </a:endParaRPr>
          </a:p>
          <a:p>
            <a:pPr eaLnBrk="1" hangingPunct="1">
              <a:spcBef>
                <a:spcPct val="50000"/>
              </a:spcBef>
            </a:pPr>
            <a:r>
              <a:rPr lang="zh-CN" altLang="en-US" sz="2800" b="1">
                <a:latin typeface="Times New Roman" panose="02020603050405020304" pitchFamily="18" charset="0"/>
              </a:rPr>
              <a:t>                        即： </a:t>
            </a:r>
            <a:r>
              <a:rPr lang="zh-CN" altLang="en-US" sz="2800" b="1" i="1">
                <a:latin typeface="Times New Roman" panose="02020603050405020304" pitchFamily="18" charset="0"/>
              </a:rPr>
              <a:t>I</a:t>
            </a:r>
            <a:r>
              <a:rPr lang="zh-CN" altLang="en-US" sz="2800" b="1" i="1" baseline="-25000">
                <a:latin typeface="Times New Roman" panose="02020603050405020304" pitchFamily="18" charset="0"/>
              </a:rPr>
              <a:t>C</a:t>
            </a:r>
            <a:r>
              <a:rPr lang="zh-CN" altLang="en-US" sz="2800" b="1">
                <a:latin typeface="Times New Roman" panose="02020603050405020304" pitchFamily="18" charset="0"/>
              </a:rPr>
              <a:t>=</a:t>
            </a:r>
            <a:r>
              <a:rPr lang="zh-CN" altLang="en-US" sz="2800" b="1" i="1">
                <a:latin typeface="Times New Roman" panose="02020603050405020304" pitchFamily="18" charset="0"/>
                <a:sym typeface="Symbol" panose="05050102010706020507" pitchFamily="18" charset="2"/>
              </a:rPr>
              <a:t>I</a:t>
            </a:r>
            <a:r>
              <a:rPr lang="zh-CN" altLang="en-US" sz="2800" b="1" i="1" baseline="-25000">
                <a:latin typeface="Times New Roman" panose="02020603050405020304" pitchFamily="18" charset="0"/>
                <a:sym typeface="Symbol" panose="05050102010706020507" pitchFamily="18" charset="2"/>
              </a:rPr>
              <a:t>B</a:t>
            </a:r>
            <a:r>
              <a:rPr lang="zh-CN" altLang="en-US" sz="2800" b="1">
                <a:latin typeface="Times New Roman" panose="02020603050405020304" pitchFamily="18" charset="0"/>
                <a:sym typeface="Symbol" panose="05050102010706020507" pitchFamily="18" charset="2"/>
              </a:rPr>
              <a:t> , 且</a:t>
            </a:r>
            <a:r>
              <a:rPr lang="zh-CN" altLang="en-US" sz="2800" b="1">
                <a:solidFill>
                  <a:srgbClr val="FF3300"/>
                </a:solidFill>
                <a:latin typeface="Times New Roman" panose="02020603050405020304" pitchFamily="18" charset="0"/>
                <a:sym typeface="Symbol" panose="05050102010706020507" pitchFamily="18" charset="2"/>
              </a:rPr>
              <a:t> </a:t>
            </a:r>
            <a:r>
              <a:rPr lang="zh-CN" altLang="en-US" sz="2800" b="1" i="1">
                <a:solidFill>
                  <a:srgbClr val="FF3300"/>
                </a:solidFill>
                <a:latin typeface="Times New Roman" panose="02020603050405020304" pitchFamily="18" charset="0"/>
              </a:rPr>
              <a:t>I</a:t>
            </a:r>
            <a:r>
              <a:rPr lang="zh-CN" altLang="en-US" sz="2800" b="1" i="1" baseline="-25000">
                <a:solidFill>
                  <a:srgbClr val="FF3300"/>
                </a:solidFill>
                <a:latin typeface="Times New Roman" panose="02020603050405020304" pitchFamily="18" charset="0"/>
              </a:rPr>
              <a:t>C</a:t>
            </a:r>
            <a:r>
              <a:rPr lang="zh-CN" altLang="en-US" sz="2800" b="1" baseline="-25000">
                <a:solidFill>
                  <a:srgbClr val="FF3300"/>
                </a:solidFill>
                <a:latin typeface="Times New Roman" panose="02020603050405020304" pitchFamily="18" charset="0"/>
              </a:rPr>
              <a:t> </a:t>
            </a:r>
            <a:r>
              <a:rPr lang="zh-CN" altLang="en-US" sz="2800" b="1">
                <a:solidFill>
                  <a:srgbClr val="FF3300"/>
                </a:solidFill>
                <a:latin typeface="Times New Roman" panose="02020603050405020304" pitchFamily="18" charset="0"/>
              </a:rPr>
              <a:t>=</a:t>
            </a:r>
            <a:r>
              <a:rPr lang="zh-CN" altLang="en-US" sz="2800" b="1" baseline="-25000">
                <a:solidFill>
                  <a:srgbClr val="FF3300"/>
                </a:solidFill>
                <a:latin typeface="Times New Roman" panose="02020603050405020304" pitchFamily="18" charset="0"/>
              </a:rPr>
              <a:t>  </a:t>
            </a:r>
            <a:r>
              <a:rPr lang="zh-CN" altLang="en-US" sz="2800" b="1" i="1">
                <a:solidFill>
                  <a:srgbClr val="FF3300"/>
                </a:solidFill>
                <a:latin typeface="Times New Roman" panose="02020603050405020304" pitchFamily="18" charset="0"/>
                <a:sym typeface="Symbol" panose="05050102010706020507" pitchFamily="18" charset="2"/>
              </a:rPr>
              <a:t></a:t>
            </a:r>
            <a:r>
              <a:rPr lang="zh-CN" altLang="en-US" sz="2800" b="1" baseline="-25000">
                <a:solidFill>
                  <a:srgbClr val="FF3300"/>
                </a:solidFill>
                <a:latin typeface="Times New Roman" panose="02020603050405020304" pitchFamily="18" charset="0"/>
              </a:rPr>
              <a:t> </a:t>
            </a:r>
            <a:r>
              <a:rPr lang="zh-CN" altLang="en-US" sz="2800" b="1">
                <a:solidFill>
                  <a:srgbClr val="FF3300"/>
                </a:solidFill>
                <a:latin typeface="Times New Roman" panose="02020603050405020304" pitchFamily="18" charset="0"/>
                <a:sym typeface="Symbol" panose="05050102010706020507" pitchFamily="18" charset="2"/>
              </a:rPr>
              <a:t></a:t>
            </a:r>
            <a:r>
              <a:rPr lang="zh-CN" altLang="en-US" sz="2800" b="1">
                <a:solidFill>
                  <a:srgbClr val="FF3300"/>
                </a:solidFill>
                <a:latin typeface="Times New Roman" panose="02020603050405020304" pitchFamily="18" charset="0"/>
                <a:sym typeface="Math A" pitchFamily="2" charset="2"/>
              </a:rPr>
              <a:t> </a:t>
            </a:r>
            <a:r>
              <a:rPr lang="zh-CN" altLang="en-US" sz="2800" b="1" i="1">
                <a:solidFill>
                  <a:srgbClr val="FF3300"/>
                </a:solidFill>
                <a:latin typeface="Times New Roman" panose="02020603050405020304" pitchFamily="18" charset="0"/>
              </a:rPr>
              <a:t>I</a:t>
            </a:r>
            <a:r>
              <a:rPr lang="zh-CN" altLang="en-US" sz="2800" b="1" i="1" baseline="-25000">
                <a:solidFill>
                  <a:srgbClr val="FF3300"/>
                </a:solidFill>
                <a:latin typeface="Times New Roman" panose="02020603050405020304" pitchFamily="18" charset="0"/>
              </a:rPr>
              <a:t>B</a:t>
            </a:r>
            <a:endParaRPr lang="zh-CN" altLang="en-US" sz="2800" b="1" i="1" baseline="-25000">
              <a:solidFill>
                <a:srgbClr val="FF3300"/>
              </a:solidFill>
              <a:latin typeface="Times New Roman" panose="02020603050405020304" pitchFamily="18" charset="0"/>
            </a:endParaRPr>
          </a:p>
        </p:txBody>
      </p:sp>
      <p:sp>
        <p:nvSpPr>
          <p:cNvPr id="62470" name="Text Box 4"/>
          <p:cNvSpPr txBox="1">
            <a:spLocks noChangeArrowheads="1"/>
          </p:cNvSpPr>
          <p:nvPr/>
        </p:nvSpPr>
        <p:spPr bwMode="auto">
          <a:xfrm>
            <a:off x="495300" y="2838450"/>
            <a:ext cx="8648700" cy="1160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84175" indent="-384175"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zh-CN" sz="2800" b="1">
                <a:solidFill>
                  <a:srgbClr val="800000"/>
                </a:solidFill>
                <a:latin typeface="Times New Roman" panose="02020603050405020304" pitchFamily="18" charset="0"/>
              </a:rPr>
              <a:t>(2) 饱和区：</a:t>
            </a:r>
            <a:r>
              <a:rPr lang="zh-CN" altLang="zh-CN" sz="2800" b="1">
                <a:latin typeface="Times New Roman" panose="02020603050405020304" pitchFamily="18" charset="0"/>
              </a:rPr>
              <a:t>发射结正偏，集电结正偏。</a:t>
            </a:r>
            <a:endParaRPr lang="zh-CN" altLang="zh-CN" sz="2800" b="1">
              <a:latin typeface="Times New Roman" panose="02020603050405020304" pitchFamily="18" charset="0"/>
            </a:endParaRPr>
          </a:p>
          <a:p>
            <a:pPr eaLnBrk="1" hangingPunct="1">
              <a:spcBef>
                <a:spcPct val="50000"/>
              </a:spcBef>
            </a:pPr>
            <a:r>
              <a:rPr lang="zh-CN" altLang="zh-CN" sz="2800" b="1">
                <a:latin typeface="Times New Roman" panose="02020603050405020304" pitchFamily="18" charset="0"/>
              </a:rPr>
              <a:t>                      即：</a:t>
            </a:r>
            <a:r>
              <a:rPr lang="zh-CN" altLang="zh-CN" sz="2800" b="1" i="1">
                <a:latin typeface="Times New Roman" panose="02020603050405020304" pitchFamily="18" charset="0"/>
              </a:rPr>
              <a:t>U</a:t>
            </a:r>
            <a:r>
              <a:rPr lang="zh-CN" altLang="zh-CN" sz="2800" b="1" i="1" baseline="-25000">
                <a:latin typeface="Times New Roman" panose="02020603050405020304" pitchFamily="18" charset="0"/>
              </a:rPr>
              <a:t>CE</a:t>
            </a:r>
            <a:r>
              <a:rPr lang="zh-CN" altLang="zh-CN" sz="2800" b="1">
                <a:latin typeface="Times New Roman" panose="02020603050405020304" pitchFamily="18" charset="0"/>
                <a:sym typeface="Symbol" panose="05050102010706020507" pitchFamily="18" charset="2"/>
              </a:rPr>
              <a:t></a:t>
            </a:r>
            <a:r>
              <a:rPr lang="zh-CN" altLang="zh-CN" sz="2800" b="1" i="1">
                <a:latin typeface="Times New Roman" panose="02020603050405020304" pitchFamily="18" charset="0"/>
                <a:sym typeface="Symbol" panose="05050102010706020507" pitchFamily="18" charset="2"/>
              </a:rPr>
              <a:t>U</a:t>
            </a:r>
            <a:r>
              <a:rPr lang="zh-CN" altLang="zh-CN" sz="2800" b="1" i="1" baseline="-25000">
                <a:latin typeface="Times New Roman" panose="02020603050405020304" pitchFamily="18" charset="0"/>
                <a:sym typeface="Symbol" panose="05050102010706020507" pitchFamily="18" charset="2"/>
              </a:rPr>
              <a:t>BE</a:t>
            </a:r>
            <a:r>
              <a:rPr lang="zh-CN" altLang="zh-CN" sz="2800" b="1">
                <a:latin typeface="Times New Roman" panose="02020603050405020304" pitchFamily="18" charset="0"/>
              </a:rPr>
              <a:t> </a:t>
            </a:r>
            <a:r>
              <a:rPr lang="zh-CN" altLang="zh-CN" sz="2800" b="1">
                <a:latin typeface="Times New Roman" panose="02020603050405020304" pitchFamily="18" charset="0"/>
                <a:sym typeface="Symbol" panose="05050102010706020507" pitchFamily="18" charset="2"/>
              </a:rPr>
              <a:t>，</a:t>
            </a:r>
            <a:r>
              <a:rPr lang="zh-CN" altLang="zh-CN" sz="2800" b="1">
                <a:latin typeface="Times New Roman" panose="02020603050405020304" pitchFamily="18" charset="0"/>
              </a:rPr>
              <a:t> </a:t>
            </a:r>
            <a:r>
              <a:rPr lang="zh-CN" altLang="zh-CN" sz="2800" b="1" i="1">
                <a:latin typeface="Times New Roman" panose="02020603050405020304" pitchFamily="18" charset="0"/>
                <a:sym typeface="Symbol" panose="05050102010706020507" pitchFamily="18" charset="2"/>
              </a:rPr>
              <a:t>I</a:t>
            </a:r>
            <a:r>
              <a:rPr lang="zh-CN" altLang="zh-CN" sz="2800" b="1" i="1" baseline="-25000">
                <a:latin typeface="Times New Roman" panose="02020603050405020304" pitchFamily="18" charset="0"/>
                <a:sym typeface="Symbol" panose="05050102010706020507" pitchFamily="18" charset="2"/>
              </a:rPr>
              <a:t>B</a:t>
            </a:r>
            <a:r>
              <a:rPr lang="zh-CN" altLang="zh-CN" sz="2800" b="1">
                <a:latin typeface="Times New Roman" panose="02020603050405020304" pitchFamily="18" charset="0"/>
                <a:sym typeface="Symbol" panose="05050102010706020507" pitchFamily="18" charset="2"/>
              </a:rPr>
              <a:t>&gt;</a:t>
            </a:r>
            <a:r>
              <a:rPr lang="zh-CN" altLang="zh-CN" sz="2800" b="1" i="1">
                <a:latin typeface="Times New Roman" panose="02020603050405020304" pitchFamily="18" charset="0"/>
                <a:sym typeface="Symbol" panose="05050102010706020507" pitchFamily="18" charset="2"/>
              </a:rPr>
              <a:t>I</a:t>
            </a:r>
            <a:r>
              <a:rPr lang="zh-CN" altLang="zh-CN" sz="2800" b="1" i="1" baseline="-25000">
                <a:latin typeface="Times New Roman" panose="02020603050405020304" pitchFamily="18" charset="0"/>
                <a:sym typeface="Symbol" panose="05050102010706020507" pitchFamily="18" charset="2"/>
              </a:rPr>
              <a:t>C</a:t>
            </a:r>
            <a:r>
              <a:rPr lang="zh-CN" altLang="zh-CN" sz="2800" b="1">
                <a:latin typeface="Times New Roman" panose="02020603050405020304" pitchFamily="18" charset="0"/>
                <a:sym typeface="Symbol" panose="05050102010706020507" pitchFamily="18" charset="2"/>
              </a:rPr>
              <a:t>，</a:t>
            </a:r>
            <a:r>
              <a:rPr lang="zh-CN" altLang="zh-CN" sz="2800" b="1" i="1">
                <a:latin typeface="Times New Roman" panose="02020603050405020304" pitchFamily="18" charset="0"/>
                <a:sym typeface="Symbol" panose="05050102010706020507" pitchFamily="18" charset="2"/>
              </a:rPr>
              <a:t>U</a:t>
            </a:r>
            <a:r>
              <a:rPr lang="zh-CN" altLang="zh-CN" sz="2800" b="1" i="1" baseline="-25000">
                <a:latin typeface="Times New Roman" panose="02020603050405020304" pitchFamily="18" charset="0"/>
                <a:sym typeface="Symbol" panose="05050102010706020507" pitchFamily="18" charset="2"/>
              </a:rPr>
              <a:t>CE</a:t>
            </a:r>
            <a:r>
              <a:rPr lang="zh-CN" altLang="zh-CN" sz="2800" b="1">
                <a:latin typeface="Times New Roman" panose="02020603050405020304" pitchFamily="18" charset="0"/>
                <a:sym typeface="Symbol" panose="05050102010706020507" pitchFamily="18" charset="2"/>
              </a:rPr>
              <a:t>0.3V</a:t>
            </a:r>
            <a:r>
              <a:rPr lang="zh-CN" altLang="zh-CN" sz="2800" b="1">
                <a:latin typeface="Times New Roman" panose="02020603050405020304" pitchFamily="18" charset="0"/>
              </a:rPr>
              <a:t> </a:t>
            </a:r>
            <a:endParaRPr lang="zh-CN" altLang="zh-CN" sz="2800" b="1">
              <a:latin typeface="Times New Roman" panose="02020603050405020304" pitchFamily="18" charset="0"/>
            </a:endParaRPr>
          </a:p>
        </p:txBody>
      </p:sp>
      <p:sp>
        <p:nvSpPr>
          <p:cNvPr id="62471" name="Text Box 5"/>
          <p:cNvSpPr txBox="1">
            <a:spLocks noChangeArrowheads="1"/>
          </p:cNvSpPr>
          <p:nvPr/>
        </p:nvSpPr>
        <p:spPr bwMode="auto">
          <a:xfrm>
            <a:off x="514350" y="4667250"/>
            <a:ext cx="83439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zh-CN" sz="2800" b="1">
                <a:solidFill>
                  <a:srgbClr val="800000"/>
                </a:solidFill>
                <a:latin typeface="Times New Roman" panose="02020603050405020304" pitchFamily="18" charset="0"/>
              </a:rPr>
              <a:t>(3) 截止区：</a:t>
            </a:r>
            <a:r>
              <a:rPr lang="zh-CN" altLang="zh-CN" sz="2800" b="1">
                <a:latin typeface="Times New Roman" panose="02020603050405020304" pitchFamily="18" charset="0"/>
              </a:rPr>
              <a:t>  </a:t>
            </a:r>
            <a:r>
              <a:rPr lang="zh-CN" altLang="zh-CN" sz="2800" b="1" i="1">
                <a:latin typeface="Times New Roman" panose="02020603050405020304" pitchFamily="18" charset="0"/>
              </a:rPr>
              <a:t>U</a:t>
            </a:r>
            <a:r>
              <a:rPr lang="zh-CN" altLang="zh-CN" sz="2800" b="1" i="1" baseline="-25000">
                <a:latin typeface="Times New Roman" panose="02020603050405020304" pitchFamily="18" charset="0"/>
              </a:rPr>
              <a:t>BE</a:t>
            </a:r>
            <a:r>
              <a:rPr lang="zh-CN" altLang="zh-CN" sz="2800" b="1">
                <a:latin typeface="Times New Roman" panose="02020603050405020304" pitchFamily="18" charset="0"/>
              </a:rPr>
              <a:t>&lt; 死区电压， </a:t>
            </a:r>
            <a:r>
              <a:rPr lang="zh-CN" altLang="zh-CN" sz="2800" b="1" i="1">
                <a:latin typeface="Times New Roman" panose="02020603050405020304" pitchFamily="18" charset="0"/>
              </a:rPr>
              <a:t>I</a:t>
            </a:r>
            <a:r>
              <a:rPr lang="zh-CN" altLang="zh-CN" sz="2800" b="1" i="1" baseline="-25000">
                <a:latin typeface="Times New Roman" panose="02020603050405020304" pitchFamily="18" charset="0"/>
              </a:rPr>
              <a:t>B</a:t>
            </a:r>
            <a:r>
              <a:rPr lang="zh-CN" altLang="zh-CN" sz="2800" b="1">
                <a:latin typeface="Times New Roman" panose="02020603050405020304" pitchFamily="18" charset="0"/>
              </a:rPr>
              <a:t>=0 ， </a:t>
            </a:r>
            <a:r>
              <a:rPr lang="zh-CN" altLang="zh-CN" sz="2800" b="1" i="1">
                <a:latin typeface="Times New Roman" panose="02020603050405020304" pitchFamily="18" charset="0"/>
              </a:rPr>
              <a:t>I</a:t>
            </a:r>
            <a:r>
              <a:rPr lang="zh-CN" altLang="zh-CN" sz="2800" b="1" i="1" baseline="-25000">
                <a:latin typeface="Times New Roman" panose="02020603050405020304" pitchFamily="18" charset="0"/>
              </a:rPr>
              <a:t>C</a:t>
            </a:r>
            <a:r>
              <a:rPr lang="zh-CN" altLang="zh-CN" sz="2800" b="1">
                <a:latin typeface="Times New Roman" panose="02020603050405020304" pitchFamily="18" charset="0"/>
              </a:rPr>
              <a:t>=</a:t>
            </a:r>
            <a:r>
              <a:rPr lang="zh-CN" altLang="zh-CN" sz="2800" b="1" i="1">
                <a:latin typeface="Times New Roman" panose="02020603050405020304" pitchFamily="18" charset="0"/>
              </a:rPr>
              <a:t>I</a:t>
            </a:r>
            <a:r>
              <a:rPr lang="zh-CN" altLang="zh-CN" sz="2800" b="1" i="1" baseline="-25000">
                <a:latin typeface="Times New Roman" panose="02020603050405020304" pitchFamily="18" charset="0"/>
              </a:rPr>
              <a:t>CEO</a:t>
            </a:r>
            <a:r>
              <a:rPr lang="zh-CN" altLang="zh-CN" sz="2800" b="1" baseline="-25000">
                <a:latin typeface="Times New Roman" panose="02020603050405020304" pitchFamily="18" charset="0"/>
              </a:rPr>
              <a:t> </a:t>
            </a:r>
            <a:r>
              <a:rPr lang="zh-CN" altLang="zh-CN" sz="2800" b="1">
                <a:latin typeface="Times New Roman" panose="02020603050405020304" pitchFamily="18" charset="0"/>
                <a:sym typeface="Symbol" panose="05050102010706020507" pitchFamily="18" charset="2"/>
              </a:rPr>
              <a:t>0</a:t>
            </a:r>
            <a:r>
              <a:rPr lang="zh-CN" altLang="zh-CN" sz="2800" b="1">
                <a:latin typeface="Times New Roman" panose="02020603050405020304" pitchFamily="18" charset="0"/>
              </a:rPr>
              <a:t> </a:t>
            </a:r>
            <a:endParaRPr lang="zh-CN" altLang="zh-CN" sz="2800" b="1">
              <a:latin typeface="Times New Roman" panose="02020603050405020304" pitchFamily="18" charset="0"/>
            </a:endParaRPr>
          </a:p>
        </p:txBody>
      </p:sp>
      <p:sp>
        <p:nvSpPr>
          <p:cNvPr id="62472" name="Rectangle 6"/>
          <p:cNvSpPr>
            <a:spLocks noChangeArrowheads="1"/>
          </p:cNvSpPr>
          <p:nvPr/>
        </p:nvSpPr>
        <p:spPr bwMode="auto">
          <a:xfrm>
            <a:off x="2286000" y="2468563"/>
            <a:ext cx="4572000" cy="192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chemeClr val="tx2"/>
              </a:solidFill>
            </a:endParaRPr>
          </a:p>
          <a:p>
            <a:pPr eaLnBrk="1" hangingPunct="1"/>
            <a:endParaRPr lang="zh-CN" altLang="zh-CN">
              <a:solidFill>
                <a:schemeClr val="tx2"/>
              </a:solidFill>
            </a:endParaRPr>
          </a:p>
          <a:p>
            <a:pPr eaLnBrk="1" hangingPunct="1"/>
            <a:endParaRPr lang="zh-CN" altLang="zh-CN">
              <a:solidFill>
                <a:schemeClr val="tx2"/>
              </a:solidFill>
            </a:endParaRPr>
          </a:p>
          <a:p>
            <a:pPr eaLnBrk="1" hangingPunct="1">
              <a:spcBef>
                <a:spcPct val="50000"/>
              </a:spcBef>
            </a:pPr>
            <a:endParaRPr lang="zh-CN" altLang="zh-CN" sz="4400">
              <a:solidFill>
                <a:schemeClr val="tx2"/>
              </a:solidFill>
              <a:latin typeface="Times New Roman" panose="02020603050405020304" pitchFamily="18" charset="0"/>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B74F5ED6-1A14-4365-8D1A-577DA910A22B}" type="slidenum">
              <a:rPr lang="zh-CN" altLang="zh-CN">
                <a:latin typeface="Arial Black" panose="020B0A04020102020204" pitchFamily="34" charset="0"/>
              </a:rPr>
            </a:fld>
            <a:endParaRPr lang="zh-CN" altLang="zh-CN">
              <a:latin typeface="Arial Black" panose="020B0A04020102020204" pitchFamily="34" charset="0"/>
            </a:endParaRPr>
          </a:p>
        </p:txBody>
      </p:sp>
      <p:sp>
        <p:nvSpPr>
          <p:cNvPr id="63491" name="Date Placeholder 5"/>
          <p:cNvSpPr>
            <a:spLocks noGrp="1"/>
          </p:cNvSpPr>
          <p:nvPr>
            <p:ph type="dt"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8C9595FB-4486-479F-8C8B-53F733B2311E}" type="datetime1">
              <a:rPr lang="zh-CN" altLang="en-US"/>
            </a:fld>
            <a:endParaRPr lang="zh-CN" altLang="zh-CN"/>
          </a:p>
        </p:txBody>
      </p:sp>
      <p:sp>
        <p:nvSpPr>
          <p:cNvPr id="63492" name="Rectangle 2"/>
          <p:cNvSpPr>
            <a:spLocks noGrp="1" noChangeArrowheads="1"/>
          </p:cNvSpPr>
          <p:nvPr>
            <p:ph type="body" idx="1"/>
          </p:nvPr>
        </p:nvSpPr>
        <p:spPr>
          <a:xfrm>
            <a:off x="395288" y="1052513"/>
            <a:ext cx="8497887" cy="3886200"/>
          </a:xfrm>
          <a:noFill/>
        </p:spPr>
        <p:txBody>
          <a:bodyPr/>
          <a:lstStyle/>
          <a:p>
            <a:pPr eaLnBrk="1" hangingPunct="1">
              <a:lnSpc>
                <a:spcPct val="145000"/>
              </a:lnSpc>
              <a:buFont typeface="Wingdings" panose="05000000000000000000" pitchFamily="2" charset="2"/>
              <a:buNone/>
            </a:pPr>
            <a:r>
              <a:rPr lang="zh-CN" altLang="zh-CN" sz="2800" b="1">
                <a:solidFill>
                  <a:srgbClr val="0000CC"/>
                </a:solidFill>
              </a:rPr>
              <a:t>【例】测得三只晶体管的直流电位如图(a)、(b)、(c)所示，试判断它们的工作状态。</a:t>
            </a:r>
            <a:endParaRPr lang="zh-CN" altLang="zh-CN" sz="2800" b="1">
              <a:solidFill>
                <a:srgbClr val="0000CC"/>
              </a:solidFill>
            </a:endParaRPr>
          </a:p>
          <a:p>
            <a:pPr eaLnBrk="1" hangingPunct="1">
              <a:lnSpc>
                <a:spcPct val="145000"/>
              </a:lnSpc>
            </a:pPr>
            <a:endParaRPr lang="zh-CN" altLang="zh-CN" sz="2800" b="1">
              <a:solidFill>
                <a:srgbClr val="0000CC"/>
              </a:solidFill>
            </a:endParaRPr>
          </a:p>
        </p:txBody>
      </p:sp>
      <p:pic>
        <p:nvPicPr>
          <p:cNvPr id="63493"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68313" y="2636838"/>
            <a:ext cx="8208962" cy="2655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文本框 1"/>
          <p:cNvSpPr txBox="1"/>
          <p:nvPr/>
        </p:nvSpPr>
        <p:spPr>
          <a:xfrm>
            <a:off x="1259632" y="5417564"/>
            <a:ext cx="803425" cy="461665"/>
          </a:xfrm>
          <a:prstGeom prst="rect">
            <a:avLst/>
          </a:prstGeom>
          <a:noFill/>
        </p:spPr>
        <p:txBody>
          <a:bodyPr wrap="none" rtlCol="0">
            <a:spAutoFit/>
          </a:bodyPr>
          <a:lstStyle/>
          <a:p>
            <a:r>
              <a:rPr lang="zh-CN" altLang="en-US" sz="2400" b="1" dirty="0"/>
              <a:t>饱和</a:t>
            </a:r>
            <a:endParaRPr lang="zh-CN" altLang="en-US" sz="2400" b="1" dirty="0"/>
          </a:p>
        </p:txBody>
      </p:sp>
      <p:sp>
        <p:nvSpPr>
          <p:cNvPr id="7" name="文本框 6"/>
          <p:cNvSpPr txBox="1"/>
          <p:nvPr/>
        </p:nvSpPr>
        <p:spPr>
          <a:xfrm>
            <a:off x="4067944" y="5361136"/>
            <a:ext cx="803425" cy="461665"/>
          </a:xfrm>
          <a:prstGeom prst="rect">
            <a:avLst/>
          </a:prstGeom>
          <a:noFill/>
        </p:spPr>
        <p:txBody>
          <a:bodyPr wrap="none" rtlCol="0">
            <a:spAutoFit/>
          </a:bodyPr>
          <a:lstStyle/>
          <a:p>
            <a:r>
              <a:rPr lang="zh-CN" altLang="en-US" sz="2400" b="1" dirty="0"/>
              <a:t>放大</a:t>
            </a:r>
            <a:endParaRPr lang="zh-CN" altLang="en-US" sz="2400" b="1" dirty="0"/>
          </a:p>
        </p:txBody>
      </p:sp>
      <p:sp>
        <p:nvSpPr>
          <p:cNvPr id="8" name="文本框 7"/>
          <p:cNvSpPr txBox="1"/>
          <p:nvPr/>
        </p:nvSpPr>
        <p:spPr>
          <a:xfrm>
            <a:off x="7218287" y="5353523"/>
            <a:ext cx="803425" cy="461665"/>
          </a:xfrm>
          <a:prstGeom prst="rect">
            <a:avLst/>
          </a:prstGeom>
          <a:noFill/>
        </p:spPr>
        <p:txBody>
          <a:bodyPr wrap="none" rtlCol="0">
            <a:spAutoFit/>
          </a:bodyPr>
          <a:lstStyle/>
          <a:p>
            <a:r>
              <a:rPr lang="zh-CN" altLang="en-US" sz="2400" b="1" dirty="0"/>
              <a:t>截止</a:t>
            </a:r>
            <a:endParaRPr lang="zh-CN" altLang="en-US" sz="2400" b="1"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1"/>
          </p:nvPr>
        </p:nvSpPr>
        <p:spPr/>
        <p:txBody>
          <a:bodyPr/>
          <a:lstStyle/>
          <a:p>
            <a:fld id="{B3A2DD3D-C626-4858-A3CB-FF96452CC4AC}" type="slidenum">
              <a:rPr lang="zh-CN" altLang="zh-CN" smtClean="0"/>
            </a:fld>
            <a:endParaRPr lang="zh-CN" altLang="zh-CN"/>
          </a:p>
        </p:txBody>
      </p:sp>
      <p:sp>
        <p:nvSpPr>
          <p:cNvPr id="5" name="日期占位符 4"/>
          <p:cNvSpPr>
            <a:spLocks noGrp="1"/>
          </p:cNvSpPr>
          <p:nvPr>
            <p:ph type="dt" sz="half" idx="12"/>
          </p:nvPr>
        </p:nvSpPr>
        <p:spPr/>
        <p:txBody>
          <a:bodyPr/>
          <a:lstStyle/>
          <a:p>
            <a:pPr>
              <a:defRPr/>
            </a:pPr>
            <a:fld id="{488A1882-7298-48B0-B1AB-6EA21D7C3D9E}" type="datetime1">
              <a:rPr lang="zh-CN" altLang="en-US" smtClean="0"/>
            </a:fld>
            <a:endParaRPr lang="zh-CN" altLang="zh-CN"/>
          </a:p>
        </p:txBody>
      </p:sp>
      <p:pic>
        <p:nvPicPr>
          <p:cNvPr id="7" name="图片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115616" y="980728"/>
            <a:ext cx="2105025" cy="3838575"/>
          </a:xfrm>
          <a:prstGeom prst="rect">
            <a:avLst/>
          </a:prstGeom>
        </p:spPr>
      </p:pic>
      <p:pic>
        <p:nvPicPr>
          <p:cNvPr id="9" name="图片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14875" y="1196752"/>
            <a:ext cx="1838325" cy="3771900"/>
          </a:xfrm>
          <a:prstGeom prst="rect">
            <a:avLst/>
          </a:prstGeom>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Number Placeholder 2"/>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81CB83FD-E186-4978-AABC-95A28FED193C}" type="slidenum">
              <a:rPr lang="zh-CN" altLang="zh-CN">
                <a:latin typeface="Arial Black" panose="020B0A04020102020204" pitchFamily="34" charset="0"/>
              </a:rPr>
            </a:fld>
            <a:endParaRPr lang="zh-CN" altLang="zh-CN">
              <a:latin typeface="Arial Black" panose="020B0A04020102020204" pitchFamily="34" charset="0"/>
            </a:endParaRPr>
          </a:p>
        </p:txBody>
      </p:sp>
      <p:sp>
        <p:nvSpPr>
          <p:cNvPr id="64515" name="Date Placeholder 3"/>
          <p:cNvSpPr>
            <a:spLocks noGrp="1"/>
          </p:cNvSpPr>
          <p:nvPr>
            <p:ph type="dt"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C5907B3B-975B-4F03-8281-182FE19D7608}" type="datetime1">
              <a:rPr lang="zh-CN" altLang="en-US"/>
            </a:fld>
            <a:endParaRPr lang="zh-CN" altLang="zh-CN"/>
          </a:p>
        </p:txBody>
      </p:sp>
      <p:sp>
        <p:nvSpPr>
          <p:cNvPr id="65538" name="Text Box 2"/>
          <p:cNvSpPr txBox="1">
            <a:spLocks noChangeArrowheads="1"/>
          </p:cNvSpPr>
          <p:nvPr/>
        </p:nvSpPr>
        <p:spPr bwMode="auto">
          <a:xfrm>
            <a:off x="444500" y="3690938"/>
            <a:ext cx="3290888" cy="519112"/>
          </a:xfrm>
          <a:prstGeom prst="rect">
            <a:avLst/>
          </a:prstGeom>
          <a:noFill/>
          <a:ln w="9525">
            <a:noFill/>
            <a:miter lim="800000"/>
          </a:ln>
          <a:effectLst/>
        </p:spPr>
        <p:txBody>
          <a:bodyPr>
            <a:spAutoFit/>
          </a:bodyPr>
          <a:lstStyle/>
          <a:p>
            <a:pPr algn="ctr">
              <a:spcBef>
                <a:spcPct val="50000"/>
              </a:spcBef>
              <a:defRPr/>
            </a:pPr>
            <a:r>
              <a:rPr lang="zh-CN" altLang="zh-CN" sz="2800" b="1" i="1">
                <a:solidFill>
                  <a:srgbClr val="FF0000"/>
                </a:solidFill>
                <a:effectLst>
                  <a:outerShdw blurRad="38100" dist="38100" dir="2700000" algn="tl">
                    <a:srgbClr val="C0C0C0"/>
                  </a:outerShdw>
                </a:effectLst>
                <a:latin typeface="Times New Roman" panose="02020603050405020304" pitchFamily="18" charset="0"/>
              </a:rPr>
              <a:t>E</a:t>
            </a:r>
            <a:r>
              <a:rPr lang="zh-CN" altLang="zh-CN" sz="2800" b="1" baseline="-25000">
                <a:solidFill>
                  <a:srgbClr val="FF0000"/>
                </a:solidFill>
                <a:effectLst>
                  <a:outerShdw blurRad="38100" dist="38100" dir="2700000" algn="tl">
                    <a:srgbClr val="C0C0C0"/>
                  </a:outerShdw>
                </a:effectLst>
                <a:latin typeface="Times New Roman" panose="02020603050405020304" pitchFamily="18" charset="0"/>
              </a:rPr>
              <a:t>B</a:t>
            </a:r>
            <a:r>
              <a:rPr lang="zh-CN" altLang="zh-CN" sz="2800" b="1">
                <a:effectLst>
                  <a:outerShdw blurRad="38100" dist="38100" dir="2700000" algn="tl">
                    <a:srgbClr val="C0C0C0"/>
                  </a:outerShdw>
                </a:effectLst>
                <a:latin typeface="Times New Roman" panose="02020603050405020304" pitchFamily="18" charset="0"/>
              </a:rPr>
              <a:t> = </a:t>
            </a:r>
            <a:r>
              <a:rPr lang="zh-CN" altLang="zh-CN" sz="2800" b="1" i="1">
                <a:solidFill>
                  <a:srgbClr val="800080"/>
                </a:solidFill>
                <a:effectLst>
                  <a:outerShdw blurRad="38100" dist="38100" dir="2700000" algn="tl">
                    <a:srgbClr val="C0C0C0"/>
                  </a:outerShdw>
                </a:effectLst>
                <a:latin typeface="Times New Roman" panose="02020603050405020304" pitchFamily="18" charset="0"/>
              </a:rPr>
              <a:t>I</a:t>
            </a:r>
            <a:r>
              <a:rPr lang="zh-CN" altLang="zh-CN" sz="2800" b="1" baseline="-25000">
                <a:solidFill>
                  <a:srgbClr val="800080"/>
                </a:solidFill>
                <a:effectLst>
                  <a:outerShdw blurRad="38100" dist="38100" dir="2700000" algn="tl">
                    <a:srgbClr val="C0C0C0"/>
                  </a:outerShdw>
                </a:effectLst>
                <a:latin typeface="Times New Roman" panose="02020603050405020304" pitchFamily="18" charset="0"/>
              </a:rPr>
              <a:t>B </a:t>
            </a:r>
            <a:r>
              <a:rPr lang="zh-CN" altLang="zh-CN" sz="2800" b="1" i="1">
                <a:solidFill>
                  <a:srgbClr val="FF0000"/>
                </a:solidFill>
                <a:effectLst>
                  <a:outerShdw blurRad="38100" dist="38100" dir="2700000" algn="tl">
                    <a:srgbClr val="C0C0C0"/>
                  </a:outerShdw>
                </a:effectLst>
                <a:latin typeface="Times New Roman" panose="02020603050405020304" pitchFamily="18" charset="0"/>
              </a:rPr>
              <a:t>R</a:t>
            </a:r>
            <a:r>
              <a:rPr lang="zh-CN" altLang="zh-CN" sz="2800" b="1" baseline="-25000">
                <a:solidFill>
                  <a:srgbClr val="FF0000"/>
                </a:solidFill>
                <a:effectLst>
                  <a:outerShdw blurRad="38100" dist="38100" dir="2700000" algn="tl">
                    <a:srgbClr val="C0C0C0"/>
                  </a:outerShdw>
                </a:effectLst>
                <a:latin typeface="Times New Roman" panose="02020603050405020304" pitchFamily="18" charset="0"/>
              </a:rPr>
              <a:t>b</a:t>
            </a:r>
            <a:r>
              <a:rPr lang="zh-CN" altLang="zh-CN" sz="2800" b="1">
                <a:effectLst>
                  <a:outerShdw blurRad="38100" dist="38100" dir="2700000" algn="tl">
                    <a:srgbClr val="C0C0C0"/>
                  </a:outerShdw>
                </a:effectLst>
                <a:latin typeface="Times New Roman" panose="02020603050405020304" pitchFamily="18" charset="0"/>
              </a:rPr>
              <a:t> + </a:t>
            </a:r>
            <a:r>
              <a:rPr lang="zh-CN" altLang="zh-CN" sz="2800" b="1" i="1">
                <a:solidFill>
                  <a:srgbClr val="FF0000"/>
                </a:solidFill>
                <a:effectLst>
                  <a:outerShdw blurRad="38100" dist="38100" dir="2700000" algn="tl">
                    <a:srgbClr val="C0C0C0"/>
                  </a:outerShdw>
                </a:effectLst>
                <a:latin typeface="Times New Roman" panose="02020603050405020304" pitchFamily="18" charset="0"/>
              </a:rPr>
              <a:t>U</a:t>
            </a:r>
            <a:r>
              <a:rPr lang="zh-CN" altLang="zh-CN" sz="2800" b="1" baseline="-25000">
                <a:solidFill>
                  <a:srgbClr val="FF0000"/>
                </a:solidFill>
                <a:effectLst>
                  <a:outerShdw blurRad="38100" dist="38100" dir="2700000" algn="tl">
                    <a:srgbClr val="C0C0C0"/>
                  </a:outerShdw>
                </a:effectLst>
                <a:latin typeface="Times New Roman" panose="02020603050405020304" pitchFamily="18" charset="0"/>
              </a:rPr>
              <a:t>BE</a:t>
            </a:r>
            <a:endParaRPr lang="zh-CN" altLang="zh-CN" sz="2800" b="1" baseline="-25000">
              <a:solidFill>
                <a:srgbClr val="FF0000"/>
              </a:solidFill>
              <a:effectLst>
                <a:outerShdw blurRad="38100" dist="38100" dir="2700000" algn="tl">
                  <a:srgbClr val="C0C0C0"/>
                </a:outerShdw>
              </a:effectLst>
              <a:latin typeface="Times New Roman" panose="02020603050405020304" pitchFamily="18" charset="0"/>
            </a:endParaRPr>
          </a:p>
        </p:txBody>
      </p:sp>
      <p:sp>
        <p:nvSpPr>
          <p:cNvPr id="65539" name="Text Box 3"/>
          <p:cNvSpPr txBox="1">
            <a:spLocks noChangeArrowheads="1"/>
          </p:cNvSpPr>
          <p:nvPr/>
        </p:nvSpPr>
        <p:spPr bwMode="auto">
          <a:xfrm>
            <a:off x="847725" y="1360488"/>
            <a:ext cx="784225" cy="519112"/>
          </a:xfrm>
          <a:prstGeom prst="rect">
            <a:avLst/>
          </a:prstGeom>
          <a:noFill/>
          <a:ln w="9525">
            <a:noFill/>
            <a:miter lim="800000"/>
          </a:ln>
          <a:effectLst/>
        </p:spPr>
        <p:txBody>
          <a:bodyPr>
            <a:spAutoFit/>
          </a:bodyPr>
          <a:lstStyle/>
          <a:p>
            <a:pPr algn="ctr">
              <a:spcBef>
                <a:spcPct val="50000"/>
              </a:spcBef>
              <a:defRPr/>
            </a:pPr>
            <a:r>
              <a:rPr lang="zh-CN" altLang="zh-CN" sz="2800" b="1" i="1">
                <a:solidFill>
                  <a:srgbClr val="800080"/>
                </a:solidFill>
                <a:effectLst>
                  <a:outerShdw blurRad="38100" dist="38100" dir="2700000" algn="tl">
                    <a:srgbClr val="C0C0C0"/>
                  </a:outerShdw>
                </a:effectLst>
                <a:latin typeface="Times New Roman" panose="02020603050405020304" pitchFamily="18" charset="0"/>
              </a:rPr>
              <a:t>I</a:t>
            </a:r>
            <a:r>
              <a:rPr lang="zh-CN" altLang="zh-CN" sz="2800" b="1" baseline="-25000">
                <a:solidFill>
                  <a:srgbClr val="800080"/>
                </a:solidFill>
                <a:effectLst>
                  <a:outerShdw blurRad="38100" dist="38100" dir="2700000" algn="tl">
                    <a:srgbClr val="C0C0C0"/>
                  </a:outerShdw>
                </a:effectLst>
                <a:latin typeface="Times New Roman" panose="02020603050405020304" pitchFamily="18" charset="0"/>
              </a:rPr>
              <a:t>B</a:t>
            </a:r>
            <a:endParaRPr lang="zh-CN" altLang="zh-CN" sz="2800" b="1" baseline="-25000">
              <a:solidFill>
                <a:srgbClr val="800080"/>
              </a:solidFill>
              <a:effectLst>
                <a:outerShdw blurRad="38100" dist="38100" dir="2700000" algn="tl">
                  <a:srgbClr val="C0C0C0"/>
                </a:outerShdw>
              </a:effectLst>
              <a:latin typeface="Times New Roman" panose="02020603050405020304" pitchFamily="18" charset="0"/>
            </a:endParaRPr>
          </a:p>
        </p:txBody>
      </p:sp>
      <p:sp>
        <p:nvSpPr>
          <p:cNvPr id="65540" name="Line 4"/>
          <p:cNvSpPr>
            <a:spLocks noChangeShapeType="1"/>
          </p:cNvSpPr>
          <p:nvPr/>
        </p:nvSpPr>
        <p:spPr bwMode="auto">
          <a:xfrm>
            <a:off x="1135063" y="1882775"/>
            <a:ext cx="495300" cy="0"/>
          </a:xfrm>
          <a:prstGeom prst="line">
            <a:avLst/>
          </a:prstGeom>
          <a:noFill/>
          <a:ln w="38100">
            <a:solidFill>
              <a:schemeClr val="accent2"/>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5541" name="Line 5"/>
          <p:cNvSpPr>
            <a:spLocks noChangeShapeType="1"/>
          </p:cNvSpPr>
          <p:nvPr/>
        </p:nvSpPr>
        <p:spPr bwMode="auto">
          <a:xfrm rot="5400000">
            <a:off x="1920875" y="1431925"/>
            <a:ext cx="495300" cy="0"/>
          </a:xfrm>
          <a:prstGeom prst="line">
            <a:avLst/>
          </a:prstGeom>
          <a:noFill/>
          <a:ln w="38100">
            <a:solidFill>
              <a:schemeClr val="accent2"/>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5542" name="Text Box 6"/>
          <p:cNvSpPr txBox="1">
            <a:spLocks noChangeArrowheads="1"/>
          </p:cNvSpPr>
          <p:nvPr/>
        </p:nvSpPr>
        <p:spPr bwMode="auto">
          <a:xfrm>
            <a:off x="2024063" y="1066800"/>
            <a:ext cx="784225" cy="519113"/>
          </a:xfrm>
          <a:prstGeom prst="rect">
            <a:avLst/>
          </a:prstGeom>
          <a:noFill/>
          <a:ln w="9525">
            <a:noFill/>
            <a:miter lim="800000"/>
          </a:ln>
          <a:effectLst/>
        </p:spPr>
        <p:txBody>
          <a:bodyPr>
            <a:spAutoFit/>
          </a:bodyPr>
          <a:lstStyle/>
          <a:p>
            <a:pPr algn="ctr">
              <a:spcBef>
                <a:spcPct val="50000"/>
              </a:spcBef>
              <a:defRPr/>
            </a:pPr>
            <a:r>
              <a:rPr lang="zh-CN" altLang="zh-CN" sz="2800" b="1" i="1">
                <a:solidFill>
                  <a:srgbClr val="800080"/>
                </a:solidFill>
                <a:effectLst>
                  <a:outerShdw blurRad="38100" dist="38100" dir="2700000" algn="tl">
                    <a:srgbClr val="C0C0C0"/>
                  </a:outerShdw>
                </a:effectLst>
                <a:latin typeface="Times New Roman" panose="02020603050405020304" pitchFamily="18" charset="0"/>
              </a:rPr>
              <a:t>I</a:t>
            </a:r>
            <a:r>
              <a:rPr lang="zh-CN" altLang="zh-CN" sz="2800" b="1" baseline="-25000">
                <a:solidFill>
                  <a:srgbClr val="800080"/>
                </a:solidFill>
                <a:effectLst>
                  <a:outerShdw blurRad="38100" dist="38100" dir="2700000" algn="tl">
                    <a:srgbClr val="C0C0C0"/>
                  </a:outerShdw>
                </a:effectLst>
                <a:latin typeface="Times New Roman" panose="02020603050405020304" pitchFamily="18" charset="0"/>
              </a:rPr>
              <a:t>C</a:t>
            </a:r>
            <a:endParaRPr lang="zh-CN" altLang="zh-CN" sz="2800" b="1" baseline="-25000">
              <a:solidFill>
                <a:srgbClr val="800080"/>
              </a:solidFill>
              <a:effectLst>
                <a:outerShdw blurRad="38100" dist="38100" dir="2700000" algn="tl">
                  <a:srgbClr val="C0C0C0"/>
                </a:outerShdw>
              </a:effectLst>
              <a:latin typeface="Times New Roman" panose="02020603050405020304" pitchFamily="18" charset="0"/>
            </a:endParaRPr>
          </a:p>
        </p:txBody>
      </p:sp>
      <p:sp>
        <p:nvSpPr>
          <p:cNvPr id="65543" name="Text Box 7"/>
          <p:cNvSpPr txBox="1">
            <a:spLocks noChangeArrowheads="1"/>
          </p:cNvSpPr>
          <p:nvPr/>
        </p:nvSpPr>
        <p:spPr bwMode="auto">
          <a:xfrm>
            <a:off x="576263" y="4305300"/>
            <a:ext cx="2574925" cy="519113"/>
          </a:xfrm>
          <a:prstGeom prst="rect">
            <a:avLst/>
          </a:prstGeom>
          <a:noFill/>
          <a:ln w="9525">
            <a:noFill/>
            <a:miter lim="800000"/>
          </a:ln>
          <a:effectLst/>
        </p:spPr>
        <p:txBody>
          <a:bodyPr>
            <a:spAutoFit/>
          </a:bodyPr>
          <a:lstStyle/>
          <a:p>
            <a:pPr algn="ctr">
              <a:spcBef>
                <a:spcPct val="50000"/>
              </a:spcBef>
              <a:defRPr/>
            </a:pPr>
            <a:r>
              <a:rPr lang="zh-CN" altLang="zh-CN" sz="2800" b="1" i="1">
                <a:solidFill>
                  <a:srgbClr val="800080"/>
                </a:solidFill>
                <a:effectLst>
                  <a:outerShdw blurRad="38100" dist="38100" dir="2700000" algn="tl">
                    <a:srgbClr val="C0C0C0"/>
                  </a:outerShdw>
                </a:effectLst>
                <a:latin typeface="Times New Roman" panose="02020603050405020304" pitchFamily="18" charset="0"/>
              </a:rPr>
              <a:t>I</a:t>
            </a:r>
            <a:r>
              <a:rPr lang="zh-CN" altLang="zh-CN" sz="2800" b="1" baseline="-25000">
                <a:solidFill>
                  <a:srgbClr val="800080"/>
                </a:solidFill>
                <a:effectLst>
                  <a:outerShdw blurRad="38100" dist="38100" dir="2700000" algn="tl">
                    <a:srgbClr val="C0C0C0"/>
                  </a:outerShdw>
                </a:effectLst>
                <a:latin typeface="Times New Roman" panose="02020603050405020304" pitchFamily="18" charset="0"/>
              </a:rPr>
              <a:t>B</a:t>
            </a:r>
            <a:r>
              <a:rPr lang="zh-CN" altLang="zh-CN" sz="2800" b="1">
                <a:effectLst>
                  <a:outerShdw blurRad="38100" dist="38100" dir="2700000" algn="tl">
                    <a:srgbClr val="C0C0C0"/>
                  </a:outerShdw>
                </a:effectLst>
                <a:latin typeface="Times New Roman" panose="02020603050405020304" pitchFamily="18" charset="0"/>
              </a:rPr>
              <a:t> </a:t>
            </a:r>
            <a:r>
              <a:rPr lang="zh-CN" altLang="zh-CN" sz="2800" b="1">
                <a:solidFill>
                  <a:srgbClr val="008000"/>
                </a:solidFill>
                <a:effectLst>
                  <a:outerShdw blurRad="38100" dist="38100" dir="2700000" algn="tl">
                    <a:srgbClr val="C0C0C0"/>
                  </a:outerShdw>
                </a:effectLst>
                <a:latin typeface="Times New Roman" panose="02020603050405020304" pitchFamily="18" charset="0"/>
              </a:rPr>
              <a:t>=</a:t>
            </a:r>
            <a:r>
              <a:rPr lang="zh-CN" altLang="zh-CN" sz="2800" b="1">
                <a:effectLst>
                  <a:outerShdw blurRad="38100" dist="38100" dir="2700000" algn="tl">
                    <a:srgbClr val="C0C0C0"/>
                  </a:outerShdw>
                </a:effectLst>
                <a:latin typeface="Times New Roman" panose="02020603050405020304" pitchFamily="18" charset="0"/>
              </a:rPr>
              <a:t> </a:t>
            </a:r>
            <a:r>
              <a:rPr lang="zh-CN" altLang="zh-CN" sz="2800" b="1">
                <a:solidFill>
                  <a:srgbClr val="CC0000"/>
                </a:solidFill>
                <a:effectLst>
                  <a:outerShdw blurRad="38100" dist="38100" dir="2700000" algn="tl">
                    <a:srgbClr val="C0C0C0"/>
                  </a:outerShdw>
                </a:effectLst>
                <a:latin typeface="Times New Roman" panose="02020603050405020304" pitchFamily="18" charset="0"/>
              </a:rPr>
              <a:t>46.5</a:t>
            </a:r>
            <a:r>
              <a:rPr lang="zh-CN" altLang="zh-CN" sz="2800" b="1">
                <a:effectLst>
                  <a:outerShdw blurRad="38100" dist="38100" dir="2700000" algn="tl">
                    <a:srgbClr val="C0C0C0"/>
                  </a:outerShdw>
                </a:effectLst>
                <a:latin typeface="Times New Roman" panose="02020603050405020304" pitchFamily="18" charset="0"/>
              </a:rPr>
              <a:t> </a:t>
            </a:r>
            <a:r>
              <a:rPr lang="zh-CN" altLang="zh-CN" sz="2800" b="1">
                <a:solidFill>
                  <a:srgbClr val="008000"/>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μ</a:t>
            </a:r>
            <a:r>
              <a:rPr lang="zh-CN" altLang="zh-CN" sz="2800" b="1">
                <a:solidFill>
                  <a:srgbClr val="008000"/>
                </a:solidFill>
                <a:effectLst>
                  <a:outerShdw blurRad="38100" dist="38100" dir="2700000" algn="tl">
                    <a:srgbClr val="C0C0C0"/>
                  </a:outerShdw>
                </a:effectLst>
                <a:latin typeface="Times New Roman" panose="02020603050405020304" pitchFamily="18" charset="0"/>
              </a:rPr>
              <a:t>A</a:t>
            </a:r>
            <a:endParaRPr lang="zh-CN" altLang="zh-CN" sz="2800" b="1">
              <a:solidFill>
                <a:srgbClr val="008000"/>
              </a:solidFill>
              <a:effectLst>
                <a:outerShdw blurRad="38100" dist="38100" dir="2700000" algn="tl">
                  <a:srgbClr val="C0C0C0"/>
                </a:outerShdw>
              </a:effectLst>
              <a:latin typeface="Times New Roman" panose="02020603050405020304" pitchFamily="18" charset="0"/>
            </a:endParaRPr>
          </a:p>
        </p:txBody>
      </p:sp>
      <p:sp>
        <p:nvSpPr>
          <p:cNvPr id="65544" name="Text Box 8"/>
          <p:cNvSpPr txBox="1">
            <a:spLocks noChangeArrowheads="1"/>
          </p:cNvSpPr>
          <p:nvPr/>
        </p:nvSpPr>
        <p:spPr bwMode="auto">
          <a:xfrm>
            <a:off x="465138" y="4838700"/>
            <a:ext cx="2795587" cy="519113"/>
          </a:xfrm>
          <a:prstGeom prst="rect">
            <a:avLst/>
          </a:prstGeom>
          <a:noFill/>
          <a:ln w="9525">
            <a:noFill/>
            <a:miter lim="800000"/>
          </a:ln>
          <a:effectLst/>
        </p:spPr>
        <p:txBody>
          <a:bodyPr>
            <a:spAutoFit/>
          </a:bodyPr>
          <a:lstStyle/>
          <a:p>
            <a:pPr algn="ctr">
              <a:spcBef>
                <a:spcPct val="50000"/>
              </a:spcBef>
              <a:defRPr/>
            </a:pPr>
            <a:r>
              <a:rPr lang="zh-CN" altLang="zh-CN" sz="2800" b="1" i="1">
                <a:solidFill>
                  <a:srgbClr val="FF0000"/>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β</a:t>
            </a:r>
            <a:r>
              <a:rPr lang="zh-CN" altLang="zh-CN" sz="2800" b="1" i="1">
                <a:solidFill>
                  <a:srgbClr val="800080"/>
                </a:solidFill>
                <a:effectLst>
                  <a:outerShdw blurRad="38100" dist="38100" dir="2700000" algn="tl">
                    <a:srgbClr val="C0C0C0"/>
                  </a:outerShdw>
                </a:effectLst>
                <a:latin typeface="Times New Roman" panose="02020603050405020304" pitchFamily="18" charset="0"/>
              </a:rPr>
              <a:t> I</a:t>
            </a:r>
            <a:r>
              <a:rPr lang="zh-CN" altLang="zh-CN" sz="2800" b="1" baseline="-25000">
                <a:solidFill>
                  <a:srgbClr val="800080"/>
                </a:solidFill>
                <a:effectLst>
                  <a:outerShdw blurRad="38100" dist="38100" dir="2700000" algn="tl">
                    <a:srgbClr val="C0C0C0"/>
                  </a:outerShdw>
                </a:effectLst>
                <a:latin typeface="Times New Roman" panose="02020603050405020304" pitchFamily="18" charset="0"/>
              </a:rPr>
              <a:t>B</a:t>
            </a:r>
            <a:r>
              <a:rPr lang="zh-CN" altLang="zh-CN" sz="2800" b="1">
                <a:effectLst>
                  <a:outerShdw blurRad="38100" dist="38100" dir="2700000" algn="tl">
                    <a:srgbClr val="C0C0C0"/>
                  </a:outerShdw>
                </a:effectLst>
                <a:latin typeface="Times New Roman" panose="02020603050405020304" pitchFamily="18" charset="0"/>
              </a:rPr>
              <a:t> </a:t>
            </a:r>
            <a:r>
              <a:rPr lang="zh-CN" altLang="zh-CN" sz="2800" b="1">
                <a:solidFill>
                  <a:srgbClr val="008000"/>
                </a:solidFill>
                <a:effectLst>
                  <a:outerShdw blurRad="38100" dist="38100" dir="2700000" algn="tl">
                    <a:srgbClr val="C0C0C0"/>
                  </a:outerShdw>
                </a:effectLst>
                <a:latin typeface="Times New Roman" panose="02020603050405020304" pitchFamily="18" charset="0"/>
              </a:rPr>
              <a:t>=</a:t>
            </a:r>
            <a:r>
              <a:rPr lang="zh-CN" altLang="zh-CN" sz="2800" b="1">
                <a:effectLst>
                  <a:outerShdw blurRad="38100" dist="38100" dir="2700000" algn="tl">
                    <a:srgbClr val="C0C0C0"/>
                  </a:outerShdw>
                </a:effectLst>
                <a:latin typeface="Times New Roman" panose="02020603050405020304" pitchFamily="18" charset="0"/>
              </a:rPr>
              <a:t> </a:t>
            </a:r>
            <a:r>
              <a:rPr lang="zh-CN" altLang="zh-CN" sz="2800" b="1">
                <a:solidFill>
                  <a:srgbClr val="CC0000"/>
                </a:solidFill>
                <a:effectLst>
                  <a:outerShdw blurRad="38100" dist="38100" dir="2700000" algn="tl">
                    <a:srgbClr val="C0C0C0"/>
                  </a:outerShdw>
                </a:effectLst>
                <a:latin typeface="Times New Roman" panose="02020603050405020304" pitchFamily="18" charset="0"/>
              </a:rPr>
              <a:t>2.3 </a:t>
            </a:r>
            <a:r>
              <a:rPr lang="zh-CN" altLang="zh-CN" sz="2800" b="1">
                <a:solidFill>
                  <a:srgbClr val="008000"/>
                </a:solidFill>
                <a:effectLst>
                  <a:outerShdw blurRad="38100" dist="38100" dir="2700000" algn="tl">
                    <a:srgbClr val="C0C0C0"/>
                  </a:outerShdw>
                </a:effectLst>
                <a:latin typeface="Times New Roman" panose="02020603050405020304" pitchFamily="18" charset="0"/>
              </a:rPr>
              <a:t>mA</a:t>
            </a:r>
            <a:endParaRPr lang="zh-CN" altLang="zh-CN" sz="2800" b="1">
              <a:solidFill>
                <a:srgbClr val="008000"/>
              </a:solidFill>
              <a:effectLst>
                <a:outerShdw blurRad="38100" dist="38100" dir="2700000" algn="tl">
                  <a:srgbClr val="C0C0C0"/>
                </a:outerShdw>
              </a:effectLst>
              <a:latin typeface="Times New Roman" panose="02020603050405020304" pitchFamily="18" charset="0"/>
            </a:endParaRPr>
          </a:p>
        </p:txBody>
      </p:sp>
      <p:sp>
        <p:nvSpPr>
          <p:cNvPr id="65545" name="Text Box 9"/>
          <p:cNvSpPr txBox="1">
            <a:spLocks noChangeArrowheads="1"/>
          </p:cNvSpPr>
          <p:nvPr/>
        </p:nvSpPr>
        <p:spPr bwMode="auto">
          <a:xfrm>
            <a:off x="650875" y="5400675"/>
            <a:ext cx="3810000" cy="1160463"/>
          </a:xfrm>
          <a:prstGeom prst="rect">
            <a:avLst/>
          </a:prstGeom>
          <a:noFill/>
          <a:ln w="9525">
            <a:noFill/>
            <a:miter lim="800000"/>
          </a:ln>
          <a:effectLst/>
        </p:spPr>
        <p:txBody>
          <a:bodyPr>
            <a:spAutoFit/>
          </a:bodyPr>
          <a:lstStyle/>
          <a:p>
            <a:pPr>
              <a:spcBef>
                <a:spcPct val="50000"/>
              </a:spcBef>
              <a:defRPr/>
            </a:pPr>
            <a:r>
              <a:rPr lang="zh-CN" sz="2800" b="1">
                <a:solidFill>
                  <a:srgbClr val="0000FF"/>
                </a:solidFill>
                <a:effectLst>
                  <a:outerShdw blurRad="38100" dist="38100" dir="2700000" algn="tl">
                    <a:srgbClr val="C0C0C0"/>
                  </a:outerShdw>
                </a:effectLst>
                <a:latin typeface="Times New Roman" panose="02020603050405020304" pitchFamily="18" charset="0"/>
              </a:rPr>
              <a:t>假设三极管饱和，</a:t>
            </a:r>
            <a:endParaRPr lang="zh-CN" sz="2800" b="1">
              <a:solidFill>
                <a:srgbClr val="0000FF"/>
              </a:solidFill>
              <a:effectLst>
                <a:outerShdw blurRad="38100" dist="38100" dir="2700000" algn="tl">
                  <a:srgbClr val="C0C0C0"/>
                </a:outerShdw>
              </a:effectLst>
              <a:latin typeface="Times New Roman" panose="02020603050405020304" pitchFamily="18" charset="0"/>
            </a:endParaRPr>
          </a:p>
          <a:p>
            <a:pPr>
              <a:spcBef>
                <a:spcPct val="50000"/>
              </a:spcBef>
              <a:defRPr/>
            </a:pPr>
            <a:r>
              <a:rPr lang="zh-CN" altLang="zh-CN" sz="2800" b="1" i="1">
                <a:solidFill>
                  <a:srgbClr val="FF0000"/>
                </a:solidFill>
                <a:effectLst>
                  <a:outerShdw blurRad="38100" dist="38100" dir="2700000" algn="tl">
                    <a:srgbClr val="C0C0C0"/>
                  </a:outerShdw>
                </a:effectLst>
                <a:latin typeface="Times New Roman" panose="02020603050405020304" pitchFamily="18" charset="0"/>
              </a:rPr>
              <a:t>U</a:t>
            </a:r>
            <a:r>
              <a:rPr lang="zh-CN" altLang="zh-CN" sz="2800" b="1" baseline="-25000">
                <a:solidFill>
                  <a:srgbClr val="FF0000"/>
                </a:solidFill>
                <a:effectLst>
                  <a:outerShdw blurRad="38100" dist="38100" dir="2700000" algn="tl">
                    <a:srgbClr val="C0C0C0"/>
                  </a:outerShdw>
                </a:effectLst>
                <a:latin typeface="Times New Roman" panose="02020603050405020304" pitchFamily="18" charset="0"/>
              </a:rPr>
              <a:t>CES  </a:t>
            </a:r>
            <a:r>
              <a:rPr lang="zh-CN" altLang="zh-CN" sz="2800" b="1">
                <a:solidFill>
                  <a:srgbClr val="008000"/>
                </a:solidFill>
                <a:effectLst>
                  <a:outerShdw blurRad="38100" dist="38100" dir="2700000" algn="tl">
                    <a:srgbClr val="C0C0C0"/>
                  </a:outerShdw>
                </a:effectLst>
                <a:latin typeface="Times New Roman" panose="02020603050405020304" pitchFamily="18" charset="0"/>
              </a:rPr>
              <a:t>= </a:t>
            </a:r>
            <a:r>
              <a:rPr lang="zh-CN" altLang="zh-CN" sz="2800" b="1">
                <a:solidFill>
                  <a:srgbClr val="FF0000"/>
                </a:solidFill>
                <a:effectLst>
                  <a:outerShdw blurRad="38100" dist="38100" dir="2700000" algn="tl">
                    <a:srgbClr val="C0C0C0"/>
                  </a:outerShdw>
                </a:effectLst>
                <a:latin typeface="Times New Roman" panose="02020603050405020304" pitchFamily="18" charset="0"/>
              </a:rPr>
              <a:t>0.3</a:t>
            </a:r>
            <a:r>
              <a:rPr lang="zh-CN" altLang="zh-CN" sz="2800" b="1">
                <a:effectLst>
                  <a:outerShdw blurRad="38100" dist="38100" dir="2700000" algn="tl">
                    <a:srgbClr val="C0C0C0"/>
                  </a:outerShdw>
                </a:effectLst>
                <a:latin typeface="Times New Roman" panose="02020603050405020304" pitchFamily="18" charset="0"/>
              </a:rPr>
              <a:t> </a:t>
            </a:r>
            <a:r>
              <a:rPr lang="zh-CN" altLang="zh-CN" sz="2800" b="1">
                <a:solidFill>
                  <a:srgbClr val="008000"/>
                </a:solidFill>
                <a:effectLst>
                  <a:outerShdw blurRad="38100" dist="38100" dir="2700000" algn="tl">
                    <a:srgbClr val="C0C0C0"/>
                  </a:outerShdw>
                </a:effectLst>
                <a:latin typeface="Times New Roman" panose="02020603050405020304" pitchFamily="18" charset="0"/>
              </a:rPr>
              <a:t>V</a:t>
            </a:r>
            <a:endParaRPr lang="zh-CN" altLang="zh-CN" sz="2800" b="1">
              <a:solidFill>
                <a:srgbClr val="008000"/>
              </a:solidFill>
              <a:effectLst>
                <a:outerShdw blurRad="38100" dist="38100" dir="2700000" algn="tl">
                  <a:srgbClr val="C0C0C0"/>
                </a:outerShdw>
              </a:effectLst>
              <a:latin typeface="Times New Roman" panose="02020603050405020304" pitchFamily="18" charset="0"/>
            </a:endParaRPr>
          </a:p>
        </p:txBody>
      </p:sp>
      <p:sp>
        <p:nvSpPr>
          <p:cNvPr id="65546" name="Text Box 10"/>
          <p:cNvSpPr txBox="1">
            <a:spLocks noChangeArrowheads="1"/>
          </p:cNvSpPr>
          <p:nvPr/>
        </p:nvSpPr>
        <p:spPr bwMode="auto">
          <a:xfrm>
            <a:off x="3840163" y="706438"/>
            <a:ext cx="627062" cy="519112"/>
          </a:xfrm>
          <a:prstGeom prst="rect">
            <a:avLst/>
          </a:prstGeom>
          <a:noFill/>
          <a:ln w="9525">
            <a:noFill/>
            <a:miter lim="800000"/>
          </a:ln>
          <a:effectLst/>
        </p:spPr>
        <p:txBody>
          <a:bodyPr>
            <a:spAutoFit/>
          </a:bodyPr>
          <a:lstStyle/>
          <a:p>
            <a:pPr algn="ctr">
              <a:spcBef>
                <a:spcPct val="50000"/>
              </a:spcBef>
              <a:defRPr/>
            </a:pPr>
            <a:r>
              <a:rPr lang="zh-CN" sz="2800" b="1">
                <a:solidFill>
                  <a:srgbClr val="008000"/>
                </a:solidFill>
                <a:effectLst>
                  <a:outerShdw blurRad="38100" dist="38100" dir="2700000" algn="tl">
                    <a:srgbClr val="C0C0C0"/>
                  </a:outerShdw>
                </a:effectLst>
                <a:latin typeface="Times New Roman" panose="02020603050405020304" pitchFamily="18" charset="0"/>
              </a:rPr>
              <a:t>则</a:t>
            </a:r>
            <a:endParaRPr lang="zh-CN" sz="2800" b="1">
              <a:solidFill>
                <a:srgbClr val="008000"/>
              </a:solidFill>
              <a:effectLst>
                <a:outerShdw blurRad="38100" dist="38100" dir="2700000" algn="tl">
                  <a:srgbClr val="C0C0C0"/>
                </a:outerShdw>
              </a:effectLst>
              <a:latin typeface="Times New Roman" panose="02020603050405020304" pitchFamily="18" charset="0"/>
            </a:endParaRPr>
          </a:p>
        </p:txBody>
      </p:sp>
      <p:sp>
        <p:nvSpPr>
          <p:cNvPr id="65547" name="Text Box 11"/>
          <p:cNvSpPr txBox="1">
            <a:spLocks noChangeArrowheads="1"/>
          </p:cNvSpPr>
          <p:nvPr/>
        </p:nvSpPr>
        <p:spPr bwMode="auto">
          <a:xfrm>
            <a:off x="4492625" y="628650"/>
            <a:ext cx="1017588" cy="519113"/>
          </a:xfrm>
          <a:prstGeom prst="rect">
            <a:avLst/>
          </a:prstGeom>
          <a:noFill/>
          <a:ln w="9525">
            <a:noFill/>
            <a:miter lim="800000"/>
          </a:ln>
          <a:effectLst/>
        </p:spPr>
        <p:txBody>
          <a:bodyPr>
            <a:spAutoFit/>
          </a:bodyPr>
          <a:lstStyle/>
          <a:p>
            <a:pPr algn="ctr">
              <a:spcBef>
                <a:spcPct val="50000"/>
              </a:spcBef>
              <a:defRPr/>
            </a:pPr>
            <a:r>
              <a:rPr lang="zh-CN" altLang="zh-CN" sz="2800" b="1" i="1">
                <a:solidFill>
                  <a:srgbClr val="FF0000"/>
                </a:solidFill>
                <a:effectLst>
                  <a:outerShdw blurRad="38100" dist="38100" dir="2700000" algn="tl">
                    <a:srgbClr val="C0C0C0"/>
                  </a:outerShdw>
                </a:effectLst>
                <a:latin typeface="Times New Roman" panose="02020603050405020304" pitchFamily="18" charset="0"/>
              </a:rPr>
              <a:t>I</a:t>
            </a:r>
            <a:r>
              <a:rPr lang="zh-CN" altLang="zh-CN" sz="2800" b="1" baseline="-25000">
                <a:solidFill>
                  <a:srgbClr val="FF0000"/>
                </a:solidFill>
                <a:effectLst>
                  <a:outerShdw blurRad="38100" dist="38100" dir="2700000" algn="tl">
                    <a:srgbClr val="C0C0C0"/>
                  </a:outerShdw>
                </a:effectLst>
                <a:latin typeface="Times New Roman" panose="02020603050405020304" pitchFamily="18" charset="0"/>
              </a:rPr>
              <a:t>CS  </a:t>
            </a:r>
            <a:r>
              <a:rPr lang="zh-CN" altLang="zh-CN" sz="2800" b="1">
                <a:solidFill>
                  <a:srgbClr val="008000"/>
                </a:solidFill>
                <a:effectLst>
                  <a:outerShdw blurRad="38100" dist="38100" dir="2700000" algn="tl">
                    <a:srgbClr val="C0C0C0"/>
                  </a:outerShdw>
                </a:effectLst>
                <a:latin typeface="Times New Roman" panose="02020603050405020304" pitchFamily="18" charset="0"/>
              </a:rPr>
              <a:t>=</a:t>
            </a:r>
            <a:endParaRPr lang="zh-CN" altLang="zh-CN" sz="2800" b="1">
              <a:solidFill>
                <a:srgbClr val="008000"/>
              </a:solidFill>
              <a:effectLst>
                <a:outerShdw blurRad="38100" dist="38100" dir="2700000" algn="tl">
                  <a:srgbClr val="C0C0C0"/>
                </a:outerShdw>
              </a:effectLst>
              <a:latin typeface="Times New Roman" panose="02020603050405020304" pitchFamily="18" charset="0"/>
            </a:endParaRPr>
          </a:p>
        </p:txBody>
      </p:sp>
      <p:sp>
        <p:nvSpPr>
          <p:cNvPr id="65548" name="Text Box 12"/>
          <p:cNvSpPr txBox="1">
            <a:spLocks noChangeArrowheads="1"/>
          </p:cNvSpPr>
          <p:nvPr/>
        </p:nvSpPr>
        <p:spPr bwMode="auto">
          <a:xfrm>
            <a:off x="5381625" y="314325"/>
            <a:ext cx="1697038" cy="519113"/>
          </a:xfrm>
          <a:prstGeom prst="rect">
            <a:avLst/>
          </a:prstGeom>
          <a:noFill/>
          <a:ln w="9525">
            <a:noFill/>
            <a:miter lim="800000"/>
          </a:ln>
          <a:effectLst/>
        </p:spPr>
        <p:txBody>
          <a:bodyPr>
            <a:spAutoFit/>
          </a:bodyPr>
          <a:lstStyle/>
          <a:p>
            <a:pPr algn="ctr">
              <a:spcBef>
                <a:spcPct val="50000"/>
              </a:spcBef>
              <a:defRPr/>
            </a:pPr>
            <a:r>
              <a:rPr lang="zh-CN" altLang="zh-CN" sz="2800" b="1" i="1">
                <a:solidFill>
                  <a:srgbClr val="FF0000"/>
                </a:solidFill>
                <a:effectLst>
                  <a:outerShdw blurRad="38100" dist="38100" dir="2700000" algn="tl">
                    <a:srgbClr val="C0C0C0"/>
                  </a:outerShdw>
                </a:effectLst>
                <a:latin typeface="Times New Roman" panose="02020603050405020304" pitchFamily="18" charset="0"/>
              </a:rPr>
              <a:t>E</a:t>
            </a:r>
            <a:r>
              <a:rPr lang="zh-CN" altLang="zh-CN" sz="2800" b="1" baseline="-25000">
                <a:solidFill>
                  <a:srgbClr val="FF0000"/>
                </a:solidFill>
                <a:effectLst>
                  <a:outerShdw blurRad="38100" dist="38100" dir="2700000" algn="tl">
                    <a:srgbClr val="C0C0C0"/>
                  </a:outerShdw>
                </a:effectLst>
                <a:latin typeface="Times New Roman" panose="02020603050405020304" pitchFamily="18" charset="0"/>
              </a:rPr>
              <a:t>C</a:t>
            </a:r>
            <a:r>
              <a:rPr lang="zh-CN" altLang="zh-CN" sz="2800" b="1">
                <a:solidFill>
                  <a:srgbClr val="008000"/>
                </a:solidFill>
                <a:effectLst>
                  <a:outerShdw blurRad="38100" dist="38100" dir="2700000" algn="tl">
                    <a:srgbClr val="C0C0C0"/>
                  </a:outerShdw>
                </a:effectLst>
                <a:latin typeface="Times New Roman" panose="02020603050405020304" pitchFamily="18" charset="0"/>
              </a:rPr>
              <a:t> - </a:t>
            </a:r>
            <a:r>
              <a:rPr lang="zh-CN" altLang="zh-CN" sz="2800" b="1" i="1">
                <a:solidFill>
                  <a:srgbClr val="FF0000"/>
                </a:solidFill>
                <a:effectLst>
                  <a:outerShdw blurRad="38100" dist="38100" dir="2700000" algn="tl">
                    <a:srgbClr val="C0C0C0"/>
                  </a:outerShdw>
                </a:effectLst>
                <a:latin typeface="Times New Roman" panose="02020603050405020304" pitchFamily="18" charset="0"/>
              </a:rPr>
              <a:t>U</a:t>
            </a:r>
            <a:r>
              <a:rPr lang="zh-CN" altLang="zh-CN" sz="2800" b="1" baseline="-25000">
                <a:solidFill>
                  <a:srgbClr val="FF0000"/>
                </a:solidFill>
                <a:effectLst>
                  <a:outerShdw blurRad="38100" dist="38100" dir="2700000" algn="tl">
                    <a:srgbClr val="C0C0C0"/>
                  </a:outerShdw>
                </a:effectLst>
                <a:latin typeface="Times New Roman" panose="02020603050405020304" pitchFamily="18" charset="0"/>
              </a:rPr>
              <a:t>CES</a:t>
            </a:r>
            <a:endParaRPr lang="zh-CN" altLang="zh-CN" sz="2800" b="1" baseline="-25000">
              <a:solidFill>
                <a:srgbClr val="FF0000"/>
              </a:solidFill>
              <a:effectLst>
                <a:outerShdw blurRad="38100" dist="38100" dir="2700000" algn="tl">
                  <a:srgbClr val="C0C0C0"/>
                </a:outerShdw>
              </a:effectLst>
              <a:latin typeface="Times New Roman" panose="02020603050405020304" pitchFamily="18" charset="0"/>
            </a:endParaRPr>
          </a:p>
        </p:txBody>
      </p:sp>
      <p:sp>
        <p:nvSpPr>
          <p:cNvPr id="65549" name="Text Box 13"/>
          <p:cNvSpPr txBox="1">
            <a:spLocks noChangeArrowheads="1"/>
          </p:cNvSpPr>
          <p:nvPr/>
        </p:nvSpPr>
        <p:spPr bwMode="auto">
          <a:xfrm>
            <a:off x="5981700" y="942975"/>
            <a:ext cx="627063" cy="519113"/>
          </a:xfrm>
          <a:prstGeom prst="rect">
            <a:avLst/>
          </a:prstGeom>
          <a:noFill/>
          <a:ln w="9525">
            <a:noFill/>
            <a:miter lim="800000"/>
          </a:ln>
          <a:effectLst/>
        </p:spPr>
        <p:txBody>
          <a:bodyPr>
            <a:spAutoFit/>
          </a:bodyPr>
          <a:lstStyle/>
          <a:p>
            <a:pPr algn="ctr">
              <a:spcBef>
                <a:spcPct val="50000"/>
              </a:spcBef>
              <a:defRPr/>
            </a:pPr>
            <a:r>
              <a:rPr lang="zh-CN" altLang="zh-CN" sz="2800" b="1" i="1">
                <a:solidFill>
                  <a:srgbClr val="FF0000"/>
                </a:solidFill>
                <a:effectLst>
                  <a:outerShdw blurRad="38100" dist="38100" dir="2700000" algn="tl">
                    <a:srgbClr val="C0C0C0"/>
                  </a:outerShdw>
                </a:effectLst>
                <a:latin typeface="Times New Roman" panose="02020603050405020304" pitchFamily="18" charset="0"/>
              </a:rPr>
              <a:t>R</a:t>
            </a:r>
            <a:r>
              <a:rPr lang="zh-CN" altLang="zh-CN" sz="2800" b="1" baseline="-25000">
                <a:solidFill>
                  <a:srgbClr val="FF0000"/>
                </a:solidFill>
                <a:effectLst>
                  <a:outerShdw blurRad="38100" dist="38100" dir="2700000" algn="tl">
                    <a:srgbClr val="C0C0C0"/>
                  </a:outerShdw>
                </a:effectLst>
                <a:latin typeface="Times New Roman" panose="02020603050405020304" pitchFamily="18" charset="0"/>
              </a:rPr>
              <a:t>c</a:t>
            </a:r>
            <a:endParaRPr lang="zh-CN" altLang="zh-CN" sz="2800" b="1" baseline="-25000">
              <a:solidFill>
                <a:srgbClr val="FF0000"/>
              </a:solidFill>
              <a:effectLst>
                <a:outerShdw blurRad="38100" dist="38100" dir="2700000" algn="tl">
                  <a:srgbClr val="C0C0C0"/>
                </a:outerShdw>
              </a:effectLst>
              <a:latin typeface="Times New Roman" panose="02020603050405020304" pitchFamily="18" charset="0"/>
            </a:endParaRPr>
          </a:p>
        </p:txBody>
      </p:sp>
      <p:sp>
        <p:nvSpPr>
          <p:cNvPr id="65550" name="Line 14"/>
          <p:cNvSpPr>
            <a:spLocks noChangeShapeType="1"/>
          </p:cNvSpPr>
          <p:nvPr/>
        </p:nvSpPr>
        <p:spPr bwMode="auto">
          <a:xfrm>
            <a:off x="5537200" y="915988"/>
            <a:ext cx="1568450" cy="0"/>
          </a:xfrm>
          <a:prstGeom prst="line">
            <a:avLst/>
          </a:prstGeom>
          <a:noFill/>
          <a:ln w="38100">
            <a:solidFill>
              <a:srgbClr val="0080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5551" name="Text Box 15"/>
          <p:cNvSpPr txBox="1">
            <a:spLocks noChangeArrowheads="1"/>
          </p:cNvSpPr>
          <p:nvPr/>
        </p:nvSpPr>
        <p:spPr bwMode="auto">
          <a:xfrm>
            <a:off x="7289800" y="627063"/>
            <a:ext cx="1854200" cy="519112"/>
          </a:xfrm>
          <a:prstGeom prst="rect">
            <a:avLst/>
          </a:prstGeom>
          <a:noFill/>
          <a:ln w="9525">
            <a:noFill/>
            <a:miter lim="800000"/>
          </a:ln>
          <a:effectLst/>
        </p:spPr>
        <p:txBody>
          <a:bodyPr>
            <a:spAutoFit/>
          </a:bodyPr>
          <a:lstStyle/>
          <a:p>
            <a:pPr algn="ctr">
              <a:spcBef>
                <a:spcPct val="50000"/>
              </a:spcBef>
              <a:defRPr/>
            </a:pPr>
            <a:r>
              <a:rPr lang="zh-CN" altLang="zh-CN" sz="2800" b="1">
                <a:solidFill>
                  <a:srgbClr val="008000"/>
                </a:solidFill>
                <a:effectLst>
                  <a:outerShdw blurRad="38100" dist="38100" dir="2700000" algn="tl">
                    <a:srgbClr val="C0C0C0"/>
                  </a:outerShdw>
                </a:effectLst>
                <a:latin typeface="Times New Roman" panose="02020603050405020304" pitchFamily="18" charset="0"/>
              </a:rPr>
              <a:t>= </a:t>
            </a:r>
            <a:r>
              <a:rPr lang="zh-CN" altLang="zh-CN" sz="2800" b="1">
                <a:solidFill>
                  <a:srgbClr val="FF0000"/>
                </a:solidFill>
                <a:effectLst>
                  <a:outerShdw blurRad="38100" dist="38100" dir="2700000" algn="tl">
                    <a:srgbClr val="C0C0C0"/>
                  </a:outerShdw>
                </a:effectLst>
                <a:latin typeface="Times New Roman" panose="02020603050405020304" pitchFamily="18" charset="0"/>
              </a:rPr>
              <a:t>4.85</a:t>
            </a:r>
            <a:r>
              <a:rPr lang="zh-CN" altLang="zh-CN" sz="2800" b="1">
                <a:effectLst>
                  <a:outerShdw blurRad="38100" dist="38100" dir="2700000" algn="tl">
                    <a:srgbClr val="C0C0C0"/>
                  </a:outerShdw>
                </a:effectLst>
                <a:latin typeface="Times New Roman" panose="02020603050405020304" pitchFamily="18" charset="0"/>
              </a:rPr>
              <a:t> </a:t>
            </a:r>
            <a:r>
              <a:rPr lang="zh-CN" altLang="zh-CN" sz="2800" b="1">
                <a:solidFill>
                  <a:srgbClr val="008000"/>
                </a:solidFill>
                <a:effectLst>
                  <a:outerShdw blurRad="38100" dist="38100" dir="2700000" algn="tl">
                    <a:srgbClr val="C0C0C0"/>
                  </a:outerShdw>
                </a:effectLst>
                <a:latin typeface="Times New Roman" panose="02020603050405020304" pitchFamily="18" charset="0"/>
              </a:rPr>
              <a:t>mA</a:t>
            </a:r>
            <a:endParaRPr lang="zh-CN" altLang="zh-CN" sz="2800" b="1">
              <a:solidFill>
                <a:srgbClr val="008000"/>
              </a:solidFill>
              <a:effectLst>
                <a:outerShdw blurRad="38100" dist="38100" dir="2700000" algn="tl">
                  <a:srgbClr val="C0C0C0"/>
                </a:outerShdw>
              </a:effectLst>
              <a:latin typeface="Times New Roman" panose="02020603050405020304" pitchFamily="18" charset="0"/>
            </a:endParaRPr>
          </a:p>
        </p:txBody>
      </p:sp>
      <p:sp>
        <p:nvSpPr>
          <p:cNvPr id="65552" name="Text Box 16"/>
          <p:cNvSpPr txBox="1">
            <a:spLocks noChangeArrowheads="1"/>
          </p:cNvSpPr>
          <p:nvPr/>
        </p:nvSpPr>
        <p:spPr bwMode="auto">
          <a:xfrm>
            <a:off x="4516438" y="1638300"/>
            <a:ext cx="1776412" cy="519113"/>
          </a:xfrm>
          <a:prstGeom prst="rect">
            <a:avLst/>
          </a:prstGeom>
          <a:noFill/>
          <a:ln w="9525">
            <a:noFill/>
            <a:miter lim="800000"/>
          </a:ln>
          <a:effectLst/>
        </p:spPr>
        <p:txBody>
          <a:bodyPr>
            <a:spAutoFit/>
          </a:bodyPr>
          <a:lstStyle/>
          <a:p>
            <a:pPr algn="ctr">
              <a:spcBef>
                <a:spcPct val="50000"/>
              </a:spcBef>
              <a:defRPr/>
            </a:pPr>
            <a:r>
              <a:rPr lang="zh-CN" altLang="zh-CN" sz="2800" b="1" i="1">
                <a:solidFill>
                  <a:srgbClr val="FF0000"/>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β</a:t>
            </a:r>
            <a:r>
              <a:rPr lang="zh-CN" altLang="zh-CN" sz="2800" b="1" i="1">
                <a:solidFill>
                  <a:srgbClr val="800080"/>
                </a:solidFill>
                <a:effectLst>
                  <a:outerShdw blurRad="38100" dist="38100" dir="2700000" algn="tl">
                    <a:srgbClr val="C0C0C0"/>
                  </a:outerShdw>
                </a:effectLst>
                <a:latin typeface="Times New Roman" panose="02020603050405020304" pitchFamily="18" charset="0"/>
              </a:rPr>
              <a:t> I</a:t>
            </a:r>
            <a:r>
              <a:rPr lang="zh-CN" altLang="zh-CN" sz="2800" b="1" baseline="-25000">
                <a:solidFill>
                  <a:srgbClr val="800080"/>
                </a:solidFill>
                <a:effectLst>
                  <a:outerShdw blurRad="38100" dist="38100" dir="2700000" algn="tl">
                    <a:srgbClr val="C0C0C0"/>
                  </a:outerShdw>
                </a:effectLst>
                <a:latin typeface="Times New Roman" panose="02020603050405020304" pitchFamily="18" charset="0"/>
              </a:rPr>
              <a:t>B</a:t>
            </a:r>
            <a:r>
              <a:rPr lang="zh-CN" altLang="zh-CN" sz="2800" b="1">
                <a:effectLst>
                  <a:outerShdw blurRad="38100" dist="38100" dir="2700000" algn="tl">
                    <a:srgbClr val="C0C0C0"/>
                  </a:outerShdw>
                </a:effectLst>
                <a:latin typeface="Times New Roman" panose="02020603050405020304" pitchFamily="18" charset="0"/>
              </a:rPr>
              <a:t> </a:t>
            </a:r>
            <a:r>
              <a:rPr lang="zh-CN" altLang="zh-CN" sz="2800" b="1">
                <a:effectLst>
                  <a:outerShdw blurRad="38100" dist="38100" dir="2700000" algn="tl">
                    <a:srgbClr val="C0C0C0"/>
                  </a:outerShdw>
                </a:effectLst>
                <a:latin typeface="Times New Roman" panose="02020603050405020304" pitchFamily="18" charset="0"/>
                <a:cs typeface="Times New Roman" panose="02020603050405020304" pitchFamily="18" charset="0"/>
              </a:rPr>
              <a:t>&lt; </a:t>
            </a:r>
            <a:r>
              <a:rPr lang="zh-CN" altLang="zh-CN" sz="2800" b="1" i="1">
                <a:solidFill>
                  <a:srgbClr val="FF0000"/>
                </a:solidFill>
                <a:effectLst>
                  <a:outerShdw blurRad="38100" dist="38100" dir="2700000" algn="tl">
                    <a:srgbClr val="C0C0C0"/>
                  </a:outerShdw>
                </a:effectLst>
                <a:latin typeface="Times New Roman" panose="02020603050405020304" pitchFamily="18" charset="0"/>
              </a:rPr>
              <a:t>I</a:t>
            </a:r>
            <a:r>
              <a:rPr lang="zh-CN" altLang="zh-CN" sz="2800" b="1" baseline="-25000">
                <a:solidFill>
                  <a:srgbClr val="FF0000"/>
                </a:solidFill>
                <a:effectLst>
                  <a:outerShdw blurRad="38100" dist="38100" dir="2700000" algn="tl">
                    <a:srgbClr val="C0C0C0"/>
                  </a:outerShdw>
                </a:effectLst>
                <a:latin typeface="Times New Roman" panose="02020603050405020304" pitchFamily="18" charset="0"/>
              </a:rPr>
              <a:t>CS </a:t>
            </a:r>
            <a:endParaRPr lang="zh-CN" altLang="zh-CN" sz="2800" b="1" baseline="-25000">
              <a:solidFill>
                <a:srgbClr val="FF0000"/>
              </a:solidFill>
              <a:effectLst>
                <a:outerShdw blurRad="38100" dist="38100" dir="2700000" algn="tl">
                  <a:srgbClr val="C0C0C0"/>
                </a:outerShdw>
              </a:effectLst>
              <a:latin typeface="Times New Roman" panose="02020603050405020304" pitchFamily="18" charset="0"/>
            </a:endParaRPr>
          </a:p>
        </p:txBody>
      </p:sp>
      <p:sp>
        <p:nvSpPr>
          <p:cNvPr id="65553" name="Text Box 17"/>
          <p:cNvSpPr txBox="1">
            <a:spLocks noChangeArrowheads="1"/>
          </p:cNvSpPr>
          <p:nvPr/>
        </p:nvSpPr>
        <p:spPr bwMode="auto">
          <a:xfrm>
            <a:off x="4616450" y="2355850"/>
            <a:ext cx="3787775" cy="1160463"/>
          </a:xfrm>
          <a:prstGeom prst="rect">
            <a:avLst/>
          </a:prstGeom>
          <a:noFill/>
          <a:ln w="9525">
            <a:noFill/>
            <a:miter lim="800000"/>
          </a:ln>
          <a:effectLst/>
        </p:spPr>
        <p:txBody>
          <a:bodyPr>
            <a:spAutoFit/>
          </a:bodyPr>
          <a:lstStyle/>
          <a:p>
            <a:pPr>
              <a:spcBef>
                <a:spcPct val="50000"/>
              </a:spcBef>
              <a:defRPr/>
            </a:pPr>
            <a:r>
              <a:rPr lang="zh-CN" sz="2800" b="1">
                <a:solidFill>
                  <a:srgbClr val="0000FF"/>
                </a:solidFill>
                <a:effectLst>
                  <a:outerShdw blurRad="38100" dist="38100" dir="2700000" algn="tl">
                    <a:srgbClr val="C0C0C0"/>
                  </a:outerShdw>
                </a:effectLst>
                <a:latin typeface="Times New Roman" panose="02020603050405020304" pitchFamily="18" charset="0"/>
              </a:rPr>
              <a:t>假设不成立，</a:t>
            </a:r>
            <a:endParaRPr lang="zh-CN" sz="2800" b="1">
              <a:solidFill>
                <a:srgbClr val="0000FF"/>
              </a:solidFill>
              <a:effectLst>
                <a:outerShdw blurRad="38100" dist="38100" dir="2700000" algn="tl">
                  <a:srgbClr val="C0C0C0"/>
                </a:outerShdw>
              </a:effectLst>
              <a:latin typeface="Times New Roman" panose="02020603050405020304" pitchFamily="18" charset="0"/>
            </a:endParaRPr>
          </a:p>
          <a:p>
            <a:pPr>
              <a:spcBef>
                <a:spcPct val="50000"/>
              </a:spcBef>
              <a:defRPr/>
            </a:pPr>
            <a:r>
              <a:rPr lang="zh-CN" sz="2800" b="1">
                <a:solidFill>
                  <a:srgbClr val="0000FF"/>
                </a:solidFill>
                <a:effectLst>
                  <a:outerShdw blurRad="38100" dist="38100" dir="2700000" algn="tl">
                    <a:srgbClr val="C0C0C0"/>
                  </a:outerShdw>
                </a:effectLst>
                <a:latin typeface="Times New Roman" panose="02020603050405020304" pitchFamily="18" charset="0"/>
              </a:rPr>
              <a:t>三极管工作在放大区。</a:t>
            </a:r>
            <a:endParaRPr lang="zh-CN" sz="2800" b="1">
              <a:solidFill>
                <a:srgbClr val="0000FF"/>
              </a:solidFill>
              <a:effectLst>
                <a:outerShdw blurRad="38100" dist="38100" dir="2700000" algn="tl">
                  <a:srgbClr val="C0C0C0"/>
                </a:outerShdw>
              </a:effectLst>
              <a:latin typeface="Times New Roman" panose="02020603050405020304" pitchFamily="18" charset="0"/>
            </a:endParaRPr>
          </a:p>
        </p:txBody>
      </p:sp>
      <p:sp>
        <p:nvSpPr>
          <p:cNvPr id="65554" name="Text Box 18"/>
          <p:cNvSpPr txBox="1">
            <a:spLocks noChangeArrowheads="1"/>
          </p:cNvSpPr>
          <p:nvPr/>
        </p:nvSpPr>
        <p:spPr bwMode="auto">
          <a:xfrm>
            <a:off x="4103688" y="3763963"/>
            <a:ext cx="1046162" cy="519112"/>
          </a:xfrm>
          <a:prstGeom prst="rect">
            <a:avLst/>
          </a:prstGeom>
          <a:noFill/>
          <a:ln w="9525">
            <a:noFill/>
            <a:miter lim="800000"/>
          </a:ln>
          <a:effectLst/>
        </p:spPr>
        <p:txBody>
          <a:bodyPr>
            <a:spAutoFit/>
          </a:bodyPr>
          <a:lstStyle/>
          <a:p>
            <a:pPr algn="ctr">
              <a:spcBef>
                <a:spcPct val="50000"/>
              </a:spcBef>
              <a:defRPr/>
            </a:pPr>
            <a:r>
              <a:rPr lang="zh-CN" sz="2800" b="1">
                <a:solidFill>
                  <a:srgbClr val="008000"/>
                </a:solidFill>
                <a:effectLst>
                  <a:outerShdw blurRad="38100" dist="38100" dir="2700000" algn="tl">
                    <a:srgbClr val="C0C0C0"/>
                  </a:outerShdw>
                </a:effectLst>
                <a:latin typeface="Times New Roman" panose="02020603050405020304" pitchFamily="18" charset="0"/>
              </a:rPr>
              <a:t>或者</a:t>
            </a:r>
            <a:endParaRPr lang="zh-CN" sz="2800" b="1">
              <a:solidFill>
                <a:srgbClr val="008000"/>
              </a:solidFill>
              <a:effectLst>
                <a:outerShdw blurRad="38100" dist="38100" dir="2700000" algn="tl">
                  <a:srgbClr val="C0C0C0"/>
                </a:outerShdw>
              </a:effectLst>
              <a:latin typeface="Times New Roman" panose="02020603050405020304" pitchFamily="18" charset="0"/>
            </a:endParaRPr>
          </a:p>
        </p:txBody>
      </p:sp>
      <p:sp>
        <p:nvSpPr>
          <p:cNvPr id="65555" name="Text Box 19"/>
          <p:cNvSpPr txBox="1">
            <a:spLocks noChangeArrowheads="1"/>
          </p:cNvSpPr>
          <p:nvPr/>
        </p:nvSpPr>
        <p:spPr bwMode="auto">
          <a:xfrm>
            <a:off x="5049838" y="3759200"/>
            <a:ext cx="3397250" cy="519113"/>
          </a:xfrm>
          <a:prstGeom prst="rect">
            <a:avLst/>
          </a:prstGeom>
          <a:noFill/>
          <a:ln w="9525">
            <a:noFill/>
            <a:miter lim="800000"/>
          </a:ln>
          <a:effectLst/>
        </p:spPr>
        <p:txBody>
          <a:bodyPr>
            <a:spAutoFit/>
          </a:bodyPr>
          <a:lstStyle/>
          <a:p>
            <a:pPr algn="ctr">
              <a:spcBef>
                <a:spcPct val="50000"/>
              </a:spcBef>
              <a:defRPr/>
            </a:pPr>
            <a:r>
              <a:rPr lang="zh-CN" altLang="zh-CN" sz="2800" b="1" i="1">
                <a:solidFill>
                  <a:srgbClr val="800080"/>
                </a:solidFill>
                <a:effectLst>
                  <a:outerShdw blurRad="38100" dist="38100" dir="2700000" algn="tl">
                    <a:srgbClr val="C0C0C0"/>
                  </a:outerShdw>
                </a:effectLst>
                <a:latin typeface="Times New Roman" panose="02020603050405020304" pitchFamily="18" charset="0"/>
              </a:rPr>
              <a:t>I</a:t>
            </a:r>
            <a:r>
              <a:rPr lang="zh-CN" altLang="zh-CN" sz="2800" b="1" baseline="-25000">
                <a:solidFill>
                  <a:srgbClr val="800080"/>
                </a:solidFill>
                <a:effectLst>
                  <a:outerShdw blurRad="38100" dist="38100" dir="2700000" algn="tl">
                    <a:srgbClr val="C0C0C0"/>
                  </a:outerShdw>
                </a:effectLst>
                <a:latin typeface="Times New Roman" panose="02020603050405020304" pitchFamily="18" charset="0"/>
              </a:rPr>
              <a:t>C</a:t>
            </a:r>
            <a:r>
              <a:rPr lang="zh-CN" altLang="zh-CN" sz="2800" b="1">
                <a:solidFill>
                  <a:srgbClr val="008000"/>
                </a:solidFill>
                <a:effectLst>
                  <a:outerShdw blurRad="38100" dist="38100" dir="2700000" algn="tl">
                    <a:srgbClr val="C0C0C0"/>
                  </a:outerShdw>
                </a:effectLst>
                <a:latin typeface="Times New Roman" panose="02020603050405020304" pitchFamily="18" charset="0"/>
              </a:rPr>
              <a:t> =</a:t>
            </a:r>
            <a:r>
              <a:rPr lang="zh-CN" altLang="zh-CN" sz="2800" b="1" i="1">
                <a:solidFill>
                  <a:srgbClr val="FF0000"/>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 β</a:t>
            </a:r>
            <a:r>
              <a:rPr lang="zh-CN" altLang="zh-CN" sz="2800" b="1" i="1">
                <a:solidFill>
                  <a:srgbClr val="800080"/>
                </a:solidFill>
                <a:effectLst>
                  <a:outerShdw blurRad="38100" dist="38100" dir="2700000" algn="tl">
                    <a:srgbClr val="C0C0C0"/>
                  </a:outerShdw>
                </a:effectLst>
                <a:latin typeface="Times New Roman" panose="02020603050405020304" pitchFamily="18" charset="0"/>
              </a:rPr>
              <a:t> I</a:t>
            </a:r>
            <a:r>
              <a:rPr lang="zh-CN" altLang="zh-CN" sz="2800" b="1" baseline="-25000">
                <a:solidFill>
                  <a:srgbClr val="800080"/>
                </a:solidFill>
                <a:effectLst>
                  <a:outerShdw blurRad="38100" dist="38100" dir="2700000" algn="tl">
                    <a:srgbClr val="C0C0C0"/>
                  </a:outerShdw>
                </a:effectLst>
                <a:latin typeface="Times New Roman" panose="02020603050405020304" pitchFamily="18" charset="0"/>
              </a:rPr>
              <a:t>B</a:t>
            </a:r>
            <a:r>
              <a:rPr lang="zh-CN" altLang="zh-CN" sz="2800" b="1">
                <a:effectLst>
                  <a:outerShdw blurRad="38100" dist="38100" dir="2700000" algn="tl">
                    <a:srgbClr val="C0C0C0"/>
                  </a:outerShdw>
                </a:effectLst>
                <a:latin typeface="Times New Roman" panose="02020603050405020304" pitchFamily="18" charset="0"/>
              </a:rPr>
              <a:t> </a:t>
            </a:r>
            <a:r>
              <a:rPr lang="zh-CN" altLang="zh-CN" sz="2800" b="1">
                <a:solidFill>
                  <a:srgbClr val="008000"/>
                </a:solidFill>
                <a:effectLst>
                  <a:outerShdw blurRad="38100" dist="38100" dir="2700000" algn="tl">
                    <a:srgbClr val="C0C0C0"/>
                  </a:outerShdw>
                </a:effectLst>
                <a:latin typeface="Times New Roman" panose="02020603050405020304" pitchFamily="18" charset="0"/>
              </a:rPr>
              <a:t>=</a:t>
            </a:r>
            <a:r>
              <a:rPr lang="zh-CN" altLang="zh-CN" sz="2800" b="1">
                <a:effectLst>
                  <a:outerShdw blurRad="38100" dist="38100" dir="2700000" algn="tl">
                    <a:srgbClr val="C0C0C0"/>
                  </a:outerShdw>
                </a:effectLst>
                <a:latin typeface="Times New Roman" panose="02020603050405020304" pitchFamily="18" charset="0"/>
              </a:rPr>
              <a:t> </a:t>
            </a:r>
            <a:r>
              <a:rPr lang="zh-CN" altLang="zh-CN" sz="2800" b="1">
                <a:solidFill>
                  <a:srgbClr val="CC0000"/>
                </a:solidFill>
                <a:effectLst>
                  <a:outerShdw blurRad="38100" dist="38100" dir="2700000" algn="tl">
                    <a:srgbClr val="C0C0C0"/>
                  </a:outerShdw>
                </a:effectLst>
                <a:latin typeface="Times New Roman" panose="02020603050405020304" pitchFamily="18" charset="0"/>
              </a:rPr>
              <a:t>2.3 </a:t>
            </a:r>
            <a:r>
              <a:rPr lang="zh-CN" altLang="zh-CN" sz="2800" b="1">
                <a:solidFill>
                  <a:srgbClr val="008000"/>
                </a:solidFill>
                <a:effectLst>
                  <a:outerShdw blurRad="38100" dist="38100" dir="2700000" algn="tl">
                    <a:srgbClr val="C0C0C0"/>
                  </a:outerShdw>
                </a:effectLst>
                <a:latin typeface="Times New Roman" panose="02020603050405020304" pitchFamily="18" charset="0"/>
              </a:rPr>
              <a:t>mA</a:t>
            </a:r>
            <a:endParaRPr lang="zh-CN" altLang="zh-CN" sz="2800" b="1">
              <a:solidFill>
                <a:srgbClr val="008000"/>
              </a:solidFill>
              <a:effectLst>
                <a:outerShdw blurRad="38100" dist="38100" dir="2700000" algn="tl">
                  <a:srgbClr val="C0C0C0"/>
                </a:outerShdw>
              </a:effectLst>
              <a:latin typeface="Times New Roman" panose="02020603050405020304" pitchFamily="18" charset="0"/>
            </a:endParaRPr>
          </a:p>
        </p:txBody>
      </p:sp>
      <p:sp>
        <p:nvSpPr>
          <p:cNvPr id="65556" name="Text Box 20"/>
          <p:cNvSpPr txBox="1">
            <a:spLocks noChangeArrowheads="1"/>
          </p:cNvSpPr>
          <p:nvPr/>
        </p:nvSpPr>
        <p:spPr bwMode="auto">
          <a:xfrm>
            <a:off x="4397375" y="4500563"/>
            <a:ext cx="3995738" cy="519112"/>
          </a:xfrm>
          <a:prstGeom prst="rect">
            <a:avLst/>
          </a:prstGeom>
          <a:noFill/>
          <a:ln w="9525">
            <a:noFill/>
            <a:miter lim="800000"/>
          </a:ln>
          <a:effectLst/>
        </p:spPr>
        <p:txBody>
          <a:bodyPr>
            <a:spAutoFit/>
          </a:bodyPr>
          <a:lstStyle/>
          <a:p>
            <a:pPr algn="ctr">
              <a:spcBef>
                <a:spcPct val="50000"/>
              </a:spcBef>
              <a:defRPr/>
            </a:pPr>
            <a:r>
              <a:rPr lang="zh-CN" altLang="zh-CN" sz="2800" b="1" i="1">
                <a:solidFill>
                  <a:srgbClr val="FF0000"/>
                </a:solidFill>
                <a:effectLst>
                  <a:outerShdw blurRad="38100" dist="38100" dir="2700000" algn="tl">
                    <a:srgbClr val="C0C0C0"/>
                  </a:outerShdw>
                </a:effectLst>
                <a:latin typeface="Times New Roman" panose="02020603050405020304" pitchFamily="18" charset="0"/>
              </a:rPr>
              <a:t>U</a:t>
            </a:r>
            <a:r>
              <a:rPr lang="zh-CN" altLang="zh-CN" sz="2800" b="1" baseline="-25000">
                <a:solidFill>
                  <a:srgbClr val="FF0000"/>
                </a:solidFill>
                <a:effectLst>
                  <a:outerShdw blurRad="38100" dist="38100" dir="2700000" algn="tl">
                    <a:srgbClr val="C0C0C0"/>
                  </a:outerShdw>
                </a:effectLst>
                <a:latin typeface="Times New Roman" panose="02020603050405020304" pitchFamily="18" charset="0"/>
              </a:rPr>
              <a:t>CE  </a:t>
            </a:r>
            <a:r>
              <a:rPr lang="zh-CN" altLang="zh-CN" sz="2800" b="1">
                <a:solidFill>
                  <a:srgbClr val="008000"/>
                </a:solidFill>
                <a:effectLst>
                  <a:outerShdw blurRad="38100" dist="38100" dir="2700000" algn="tl">
                    <a:srgbClr val="C0C0C0"/>
                  </a:outerShdw>
                </a:effectLst>
                <a:latin typeface="Times New Roman" panose="02020603050405020304" pitchFamily="18" charset="0"/>
              </a:rPr>
              <a:t>= </a:t>
            </a:r>
            <a:r>
              <a:rPr lang="zh-CN" altLang="zh-CN" sz="2800" b="1" i="1">
                <a:solidFill>
                  <a:srgbClr val="FF0000"/>
                </a:solidFill>
                <a:effectLst>
                  <a:outerShdw blurRad="38100" dist="38100" dir="2700000" algn="tl">
                    <a:srgbClr val="C0C0C0"/>
                  </a:outerShdw>
                </a:effectLst>
                <a:latin typeface="Times New Roman" panose="02020603050405020304" pitchFamily="18" charset="0"/>
              </a:rPr>
              <a:t>E</a:t>
            </a:r>
            <a:r>
              <a:rPr lang="zh-CN" altLang="zh-CN" sz="2800" b="1" baseline="-25000">
                <a:solidFill>
                  <a:srgbClr val="FF0000"/>
                </a:solidFill>
                <a:effectLst>
                  <a:outerShdw blurRad="38100" dist="38100" dir="2700000" algn="tl">
                    <a:srgbClr val="C0C0C0"/>
                  </a:outerShdw>
                </a:effectLst>
                <a:latin typeface="Times New Roman" panose="02020603050405020304" pitchFamily="18" charset="0"/>
              </a:rPr>
              <a:t>C </a:t>
            </a:r>
            <a:r>
              <a:rPr lang="zh-CN" altLang="zh-CN" sz="2800" b="1">
                <a:solidFill>
                  <a:srgbClr val="008000"/>
                </a:solidFill>
                <a:effectLst>
                  <a:outerShdw blurRad="38100" dist="38100" dir="2700000" algn="tl">
                    <a:srgbClr val="C0C0C0"/>
                  </a:outerShdw>
                </a:effectLst>
                <a:latin typeface="Times New Roman" panose="02020603050405020304" pitchFamily="18" charset="0"/>
              </a:rPr>
              <a:t>- </a:t>
            </a:r>
            <a:r>
              <a:rPr lang="zh-CN" altLang="zh-CN" sz="2800" b="1" i="1">
                <a:solidFill>
                  <a:srgbClr val="800080"/>
                </a:solidFill>
                <a:effectLst>
                  <a:outerShdw blurRad="38100" dist="38100" dir="2700000" algn="tl">
                    <a:srgbClr val="C0C0C0"/>
                  </a:outerShdw>
                </a:effectLst>
                <a:latin typeface="Times New Roman" panose="02020603050405020304" pitchFamily="18" charset="0"/>
              </a:rPr>
              <a:t>I</a:t>
            </a:r>
            <a:r>
              <a:rPr lang="zh-CN" altLang="zh-CN" sz="2800" b="1" baseline="-25000">
                <a:solidFill>
                  <a:srgbClr val="800080"/>
                </a:solidFill>
                <a:effectLst>
                  <a:outerShdw blurRad="38100" dist="38100" dir="2700000" algn="tl">
                    <a:srgbClr val="C0C0C0"/>
                  </a:outerShdw>
                </a:effectLst>
                <a:latin typeface="Times New Roman" panose="02020603050405020304" pitchFamily="18" charset="0"/>
              </a:rPr>
              <a:t>C </a:t>
            </a:r>
            <a:r>
              <a:rPr lang="zh-CN" altLang="zh-CN" sz="2800" b="1" i="1">
                <a:solidFill>
                  <a:srgbClr val="FF0000"/>
                </a:solidFill>
                <a:effectLst>
                  <a:outerShdw blurRad="38100" dist="38100" dir="2700000" algn="tl">
                    <a:srgbClr val="C0C0C0"/>
                  </a:outerShdw>
                </a:effectLst>
                <a:latin typeface="Times New Roman" panose="02020603050405020304" pitchFamily="18" charset="0"/>
              </a:rPr>
              <a:t>R</a:t>
            </a:r>
            <a:r>
              <a:rPr lang="zh-CN" altLang="zh-CN" sz="2800" b="1" baseline="-25000">
                <a:solidFill>
                  <a:srgbClr val="FF0000"/>
                </a:solidFill>
                <a:effectLst>
                  <a:outerShdw blurRad="38100" dist="38100" dir="2700000" algn="tl">
                    <a:srgbClr val="C0C0C0"/>
                  </a:outerShdw>
                </a:effectLst>
                <a:latin typeface="Times New Roman" panose="02020603050405020304" pitchFamily="18" charset="0"/>
              </a:rPr>
              <a:t>c </a:t>
            </a:r>
            <a:r>
              <a:rPr lang="zh-CN" altLang="zh-CN" sz="2800" b="1">
                <a:solidFill>
                  <a:srgbClr val="008000"/>
                </a:solidFill>
                <a:effectLst>
                  <a:outerShdw blurRad="38100" dist="38100" dir="2700000" algn="tl">
                    <a:srgbClr val="C0C0C0"/>
                  </a:outerShdw>
                </a:effectLst>
                <a:latin typeface="Times New Roman" panose="02020603050405020304" pitchFamily="18" charset="0"/>
              </a:rPr>
              <a:t>= </a:t>
            </a:r>
            <a:r>
              <a:rPr lang="zh-CN" altLang="zh-CN" sz="2800" b="1">
                <a:solidFill>
                  <a:srgbClr val="FF0000"/>
                </a:solidFill>
                <a:effectLst>
                  <a:outerShdw blurRad="38100" dist="38100" dir="2700000" algn="tl">
                    <a:srgbClr val="C0C0C0"/>
                  </a:outerShdw>
                </a:effectLst>
                <a:latin typeface="Times New Roman" panose="02020603050405020304" pitchFamily="18" charset="0"/>
              </a:rPr>
              <a:t>5.4</a:t>
            </a:r>
            <a:r>
              <a:rPr lang="zh-CN" altLang="zh-CN" sz="2800" b="1">
                <a:effectLst>
                  <a:outerShdw blurRad="38100" dist="38100" dir="2700000" algn="tl">
                    <a:srgbClr val="C0C0C0"/>
                  </a:outerShdw>
                </a:effectLst>
                <a:latin typeface="Times New Roman" panose="02020603050405020304" pitchFamily="18" charset="0"/>
              </a:rPr>
              <a:t> </a:t>
            </a:r>
            <a:r>
              <a:rPr lang="zh-CN" altLang="zh-CN" sz="2800" b="1">
                <a:solidFill>
                  <a:srgbClr val="008000"/>
                </a:solidFill>
                <a:effectLst>
                  <a:outerShdw blurRad="38100" dist="38100" dir="2700000" algn="tl">
                    <a:srgbClr val="C0C0C0"/>
                  </a:outerShdw>
                </a:effectLst>
                <a:latin typeface="Times New Roman" panose="02020603050405020304" pitchFamily="18" charset="0"/>
              </a:rPr>
              <a:t>V</a:t>
            </a:r>
            <a:endParaRPr lang="zh-CN" altLang="zh-CN" sz="2800" b="1">
              <a:solidFill>
                <a:srgbClr val="008000"/>
              </a:solidFill>
              <a:effectLst>
                <a:outerShdw blurRad="38100" dist="38100" dir="2700000" algn="tl">
                  <a:srgbClr val="C0C0C0"/>
                </a:outerShdw>
              </a:effectLst>
              <a:latin typeface="Times New Roman" panose="02020603050405020304" pitchFamily="18" charset="0"/>
            </a:endParaRPr>
          </a:p>
        </p:txBody>
      </p:sp>
      <p:sp>
        <p:nvSpPr>
          <p:cNvPr id="65557" name="Text Box 21"/>
          <p:cNvSpPr txBox="1">
            <a:spLocks noChangeArrowheads="1"/>
          </p:cNvSpPr>
          <p:nvPr/>
        </p:nvSpPr>
        <p:spPr bwMode="auto">
          <a:xfrm>
            <a:off x="4413250" y="5192713"/>
            <a:ext cx="4238625" cy="1160462"/>
          </a:xfrm>
          <a:prstGeom prst="rect">
            <a:avLst/>
          </a:prstGeom>
          <a:noFill/>
          <a:ln w="9525">
            <a:noFill/>
            <a:miter lim="800000"/>
          </a:ln>
          <a:effectLst/>
        </p:spPr>
        <p:txBody>
          <a:bodyPr>
            <a:spAutoFit/>
          </a:bodyPr>
          <a:lstStyle/>
          <a:p>
            <a:pPr>
              <a:spcBef>
                <a:spcPct val="50000"/>
              </a:spcBef>
              <a:defRPr/>
            </a:pPr>
            <a:r>
              <a:rPr lang="zh-CN" sz="2800" b="1">
                <a:solidFill>
                  <a:srgbClr val="0000FF"/>
                </a:solidFill>
                <a:effectLst>
                  <a:outerShdw blurRad="38100" dist="38100" dir="2700000" algn="tl">
                    <a:srgbClr val="C0C0C0"/>
                  </a:outerShdw>
                </a:effectLst>
                <a:latin typeface="Times New Roman" panose="02020603050405020304" pitchFamily="18" charset="0"/>
              </a:rPr>
              <a:t>发射结正偏集电结反偏，</a:t>
            </a:r>
            <a:endParaRPr lang="zh-CN" sz="2800" b="1">
              <a:solidFill>
                <a:srgbClr val="0000FF"/>
              </a:solidFill>
              <a:effectLst>
                <a:outerShdw blurRad="38100" dist="38100" dir="2700000" algn="tl">
                  <a:srgbClr val="C0C0C0"/>
                </a:outerShdw>
              </a:effectLst>
              <a:latin typeface="Times New Roman" panose="02020603050405020304" pitchFamily="18" charset="0"/>
            </a:endParaRPr>
          </a:p>
          <a:p>
            <a:pPr>
              <a:spcBef>
                <a:spcPct val="50000"/>
              </a:spcBef>
              <a:defRPr/>
            </a:pPr>
            <a:r>
              <a:rPr lang="zh-CN" sz="2800" b="1">
                <a:solidFill>
                  <a:srgbClr val="0000FF"/>
                </a:solidFill>
                <a:effectLst>
                  <a:outerShdw blurRad="38100" dist="38100" dir="2700000" algn="tl">
                    <a:srgbClr val="C0C0C0"/>
                  </a:outerShdw>
                </a:effectLst>
                <a:latin typeface="Times New Roman" panose="02020603050405020304" pitchFamily="18" charset="0"/>
              </a:rPr>
              <a:t>三极管工作在放大区。</a:t>
            </a:r>
            <a:endParaRPr lang="zh-CN" sz="2800" b="1">
              <a:solidFill>
                <a:srgbClr val="0000FF"/>
              </a:solidFill>
              <a:effectLst>
                <a:outerShdw blurRad="38100" dist="38100" dir="2700000" algn="tl">
                  <a:srgbClr val="C0C0C0"/>
                </a:outerShdw>
              </a:effectLst>
              <a:latin typeface="Times New Roman" panose="02020603050405020304" pitchFamily="18" charset="0"/>
            </a:endParaRPr>
          </a:p>
        </p:txBody>
      </p:sp>
      <p:grpSp>
        <p:nvGrpSpPr>
          <p:cNvPr id="64536" name="Group 22"/>
          <p:cNvGrpSpPr/>
          <p:nvPr/>
        </p:nvGrpSpPr>
        <p:grpSpPr bwMode="auto">
          <a:xfrm>
            <a:off x="95250" y="590550"/>
            <a:ext cx="3914775" cy="2924175"/>
            <a:chOff x="0" y="0"/>
            <a:chExt cx="2466" cy="1842"/>
          </a:xfrm>
        </p:grpSpPr>
        <p:grpSp>
          <p:nvGrpSpPr>
            <p:cNvPr id="64537" name="Group 23"/>
            <p:cNvGrpSpPr/>
            <p:nvPr/>
          </p:nvGrpSpPr>
          <p:grpSpPr bwMode="auto">
            <a:xfrm>
              <a:off x="1029" y="743"/>
              <a:ext cx="182" cy="269"/>
              <a:chOff x="0" y="0"/>
              <a:chExt cx="201" cy="329"/>
            </a:xfrm>
          </p:grpSpPr>
          <p:sp>
            <p:nvSpPr>
              <p:cNvPr id="64571" name="Line 24"/>
              <p:cNvSpPr>
                <a:spLocks noChangeShapeType="1"/>
              </p:cNvSpPr>
              <p:nvPr/>
            </p:nvSpPr>
            <p:spPr bwMode="auto">
              <a:xfrm>
                <a:off x="0" y="36"/>
                <a:ext cx="0" cy="275"/>
              </a:xfrm>
              <a:prstGeom prst="line">
                <a:avLst/>
              </a:prstGeom>
              <a:noFill/>
              <a:ln w="38100">
                <a:solidFill>
                  <a:srgbClr val="FF99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4572" name="Line 25"/>
              <p:cNvSpPr>
                <a:spLocks noChangeShapeType="1"/>
              </p:cNvSpPr>
              <p:nvPr/>
            </p:nvSpPr>
            <p:spPr bwMode="auto">
              <a:xfrm>
                <a:off x="0" y="210"/>
                <a:ext cx="201" cy="119"/>
              </a:xfrm>
              <a:prstGeom prst="line">
                <a:avLst/>
              </a:prstGeom>
              <a:noFill/>
              <a:ln w="38100">
                <a:solidFill>
                  <a:srgbClr val="FF99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4573" name="Line 26"/>
              <p:cNvSpPr>
                <a:spLocks noChangeShapeType="1"/>
              </p:cNvSpPr>
              <p:nvPr/>
            </p:nvSpPr>
            <p:spPr bwMode="auto">
              <a:xfrm flipV="1">
                <a:off x="9" y="0"/>
                <a:ext cx="165" cy="110"/>
              </a:xfrm>
              <a:prstGeom prst="line">
                <a:avLst/>
              </a:prstGeom>
              <a:noFill/>
              <a:ln w="38100">
                <a:solidFill>
                  <a:srgbClr val="FF9900"/>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64538" name="Line 27"/>
            <p:cNvSpPr>
              <a:spLocks noChangeShapeType="1"/>
            </p:cNvSpPr>
            <p:nvPr/>
          </p:nvSpPr>
          <p:spPr bwMode="auto">
            <a:xfrm flipV="1">
              <a:off x="1192" y="538"/>
              <a:ext cx="0" cy="202"/>
            </a:xfrm>
            <a:prstGeom prst="line">
              <a:avLst/>
            </a:prstGeom>
            <a:noFill/>
            <a:ln w="38100">
              <a:solidFill>
                <a:srgbClr val="FF99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4539" name="Line 28"/>
            <p:cNvSpPr>
              <a:spLocks noChangeShapeType="1"/>
            </p:cNvSpPr>
            <p:nvPr/>
          </p:nvSpPr>
          <p:spPr bwMode="auto">
            <a:xfrm flipV="1">
              <a:off x="1192" y="13"/>
              <a:ext cx="0" cy="202"/>
            </a:xfrm>
            <a:prstGeom prst="line">
              <a:avLst/>
            </a:prstGeom>
            <a:noFill/>
            <a:ln w="38100">
              <a:solidFill>
                <a:srgbClr val="FF99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4540" name="Line 29"/>
            <p:cNvSpPr>
              <a:spLocks noChangeShapeType="1"/>
            </p:cNvSpPr>
            <p:nvPr/>
          </p:nvSpPr>
          <p:spPr bwMode="auto">
            <a:xfrm>
              <a:off x="630" y="874"/>
              <a:ext cx="388" cy="0"/>
            </a:xfrm>
            <a:prstGeom prst="line">
              <a:avLst/>
            </a:prstGeom>
            <a:noFill/>
            <a:ln w="38100">
              <a:solidFill>
                <a:srgbClr val="FF99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4541" name="Line 30"/>
            <p:cNvSpPr>
              <a:spLocks noChangeShapeType="1"/>
            </p:cNvSpPr>
            <p:nvPr/>
          </p:nvSpPr>
          <p:spPr bwMode="auto">
            <a:xfrm flipV="1">
              <a:off x="622" y="1369"/>
              <a:ext cx="0" cy="202"/>
            </a:xfrm>
            <a:prstGeom prst="line">
              <a:avLst/>
            </a:prstGeom>
            <a:noFill/>
            <a:ln w="38100">
              <a:solidFill>
                <a:srgbClr val="FF99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4542" name="Line 31"/>
            <p:cNvSpPr>
              <a:spLocks noChangeShapeType="1"/>
            </p:cNvSpPr>
            <p:nvPr/>
          </p:nvSpPr>
          <p:spPr bwMode="auto">
            <a:xfrm flipV="1">
              <a:off x="619" y="865"/>
              <a:ext cx="0" cy="202"/>
            </a:xfrm>
            <a:prstGeom prst="line">
              <a:avLst/>
            </a:prstGeom>
            <a:noFill/>
            <a:ln w="38100">
              <a:solidFill>
                <a:srgbClr val="FF99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4543" name="Line 32"/>
            <p:cNvSpPr>
              <a:spLocks noChangeShapeType="1"/>
            </p:cNvSpPr>
            <p:nvPr/>
          </p:nvSpPr>
          <p:spPr bwMode="auto">
            <a:xfrm flipH="1" flipV="1">
              <a:off x="622" y="1651"/>
              <a:ext cx="0" cy="148"/>
            </a:xfrm>
            <a:prstGeom prst="line">
              <a:avLst/>
            </a:prstGeom>
            <a:noFill/>
            <a:ln w="38100">
              <a:solidFill>
                <a:srgbClr val="FF9900"/>
              </a:solidFill>
              <a:round/>
            </a:ln>
            <a:extLst>
              <a:ext uri="{909E8E84-426E-40DD-AFC4-6F175D3DCCD1}">
                <a14:hiddenFill xmlns:a14="http://schemas.microsoft.com/office/drawing/2010/main">
                  <a:noFill/>
                </a14:hiddenFill>
              </a:ext>
            </a:extLst>
          </p:spPr>
          <p:txBody>
            <a:bodyPr/>
            <a:lstStyle/>
            <a:p>
              <a:endParaRPr lang="zh-CN" altLang="en-US"/>
            </a:p>
          </p:txBody>
        </p:sp>
        <p:grpSp>
          <p:nvGrpSpPr>
            <p:cNvPr id="64544" name="Group 33"/>
            <p:cNvGrpSpPr/>
            <p:nvPr/>
          </p:nvGrpSpPr>
          <p:grpSpPr bwMode="auto">
            <a:xfrm>
              <a:off x="473" y="1570"/>
              <a:ext cx="283" cy="81"/>
              <a:chOff x="0" y="0"/>
              <a:chExt cx="312" cy="99"/>
            </a:xfrm>
          </p:grpSpPr>
          <p:sp>
            <p:nvSpPr>
              <p:cNvPr id="64569" name="Line 34"/>
              <p:cNvSpPr>
                <a:spLocks noChangeShapeType="1"/>
              </p:cNvSpPr>
              <p:nvPr/>
            </p:nvSpPr>
            <p:spPr bwMode="auto">
              <a:xfrm>
                <a:off x="0" y="0"/>
                <a:ext cx="312" cy="0"/>
              </a:xfrm>
              <a:prstGeom prst="line">
                <a:avLst/>
              </a:prstGeom>
              <a:noFill/>
              <a:ln w="38100">
                <a:solidFill>
                  <a:srgbClr val="CC00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570" name="Line 35"/>
              <p:cNvSpPr>
                <a:spLocks noChangeShapeType="1"/>
              </p:cNvSpPr>
              <p:nvPr/>
            </p:nvSpPr>
            <p:spPr bwMode="auto">
              <a:xfrm>
                <a:off x="81" y="99"/>
                <a:ext cx="148" cy="0"/>
              </a:xfrm>
              <a:prstGeom prst="line">
                <a:avLst/>
              </a:prstGeom>
              <a:noFill/>
              <a:ln w="38100">
                <a:solidFill>
                  <a:srgbClr val="CC0000"/>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64545" name="Group 36"/>
            <p:cNvGrpSpPr/>
            <p:nvPr/>
          </p:nvGrpSpPr>
          <p:grpSpPr bwMode="auto">
            <a:xfrm>
              <a:off x="1698" y="793"/>
              <a:ext cx="284" cy="199"/>
              <a:chOff x="0" y="0"/>
              <a:chExt cx="314" cy="244"/>
            </a:xfrm>
          </p:grpSpPr>
          <p:grpSp>
            <p:nvGrpSpPr>
              <p:cNvPr id="64563" name="Group 37"/>
              <p:cNvGrpSpPr/>
              <p:nvPr/>
            </p:nvGrpSpPr>
            <p:grpSpPr bwMode="auto">
              <a:xfrm>
                <a:off x="2" y="0"/>
                <a:ext cx="312" cy="99"/>
                <a:chOff x="0" y="0"/>
                <a:chExt cx="312" cy="99"/>
              </a:xfrm>
            </p:grpSpPr>
            <p:sp>
              <p:nvSpPr>
                <p:cNvPr id="64567" name="Line 38"/>
                <p:cNvSpPr>
                  <a:spLocks noChangeShapeType="1"/>
                </p:cNvSpPr>
                <p:nvPr/>
              </p:nvSpPr>
              <p:spPr bwMode="auto">
                <a:xfrm>
                  <a:off x="0" y="0"/>
                  <a:ext cx="312" cy="0"/>
                </a:xfrm>
                <a:prstGeom prst="line">
                  <a:avLst/>
                </a:prstGeom>
                <a:noFill/>
                <a:ln w="38100">
                  <a:solidFill>
                    <a:srgbClr val="CC00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568" name="Line 39"/>
                <p:cNvSpPr>
                  <a:spLocks noChangeShapeType="1"/>
                </p:cNvSpPr>
                <p:nvPr/>
              </p:nvSpPr>
              <p:spPr bwMode="auto">
                <a:xfrm>
                  <a:off x="81" y="99"/>
                  <a:ext cx="148" cy="0"/>
                </a:xfrm>
                <a:prstGeom prst="line">
                  <a:avLst/>
                </a:prstGeom>
                <a:noFill/>
                <a:ln w="38100">
                  <a:solidFill>
                    <a:srgbClr val="CC0000"/>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64564" name="Group 40"/>
              <p:cNvGrpSpPr/>
              <p:nvPr/>
            </p:nvGrpSpPr>
            <p:grpSpPr bwMode="auto">
              <a:xfrm>
                <a:off x="0" y="145"/>
                <a:ext cx="312" cy="99"/>
                <a:chOff x="0" y="0"/>
                <a:chExt cx="312" cy="99"/>
              </a:xfrm>
            </p:grpSpPr>
            <p:sp>
              <p:nvSpPr>
                <p:cNvPr id="64565" name="Line 41"/>
                <p:cNvSpPr>
                  <a:spLocks noChangeShapeType="1"/>
                </p:cNvSpPr>
                <p:nvPr/>
              </p:nvSpPr>
              <p:spPr bwMode="auto">
                <a:xfrm>
                  <a:off x="0" y="0"/>
                  <a:ext cx="312" cy="0"/>
                </a:xfrm>
                <a:prstGeom prst="line">
                  <a:avLst/>
                </a:prstGeom>
                <a:noFill/>
                <a:ln w="38100">
                  <a:solidFill>
                    <a:srgbClr val="CC00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566" name="Line 42"/>
                <p:cNvSpPr>
                  <a:spLocks noChangeShapeType="1"/>
                </p:cNvSpPr>
                <p:nvPr/>
              </p:nvSpPr>
              <p:spPr bwMode="auto">
                <a:xfrm>
                  <a:off x="81" y="99"/>
                  <a:ext cx="148" cy="0"/>
                </a:xfrm>
                <a:prstGeom prst="line">
                  <a:avLst/>
                </a:prstGeom>
                <a:noFill/>
                <a:ln w="38100">
                  <a:solidFill>
                    <a:srgbClr val="CC0000"/>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grpSp>
        <p:sp>
          <p:nvSpPr>
            <p:cNvPr id="64546" name="Line 43"/>
            <p:cNvSpPr>
              <a:spLocks noChangeShapeType="1"/>
            </p:cNvSpPr>
            <p:nvPr/>
          </p:nvSpPr>
          <p:spPr bwMode="auto">
            <a:xfrm>
              <a:off x="1192" y="13"/>
              <a:ext cx="642" cy="0"/>
            </a:xfrm>
            <a:prstGeom prst="line">
              <a:avLst/>
            </a:prstGeom>
            <a:noFill/>
            <a:ln w="38100">
              <a:solidFill>
                <a:srgbClr val="FF99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4547" name="Line 44"/>
            <p:cNvSpPr>
              <a:spLocks noChangeShapeType="1"/>
            </p:cNvSpPr>
            <p:nvPr/>
          </p:nvSpPr>
          <p:spPr bwMode="auto">
            <a:xfrm>
              <a:off x="1818" y="0"/>
              <a:ext cx="0" cy="794"/>
            </a:xfrm>
            <a:prstGeom prst="line">
              <a:avLst/>
            </a:prstGeom>
            <a:noFill/>
            <a:ln w="38100">
              <a:solidFill>
                <a:srgbClr val="FF99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4548" name="Line 45"/>
            <p:cNvSpPr>
              <a:spLocks noChangeShapeType="1"/>
            </p:cNvSpPr>
            <p:nvPr/>
          </p:nvSpPr>
          <p:spPr bwMode="auto">
            <a:xfrm>
              <a:off x="1830" y="1006"/>
              <a:ext cx="0" cy="794"/>
            </a:xfrm>
            <a:prstGeom prst="line">
              <a:avLst/>
            </a:prstGeom>
            <a:noFill/>
            <a:ln w="38100">
              <a:solidFill>
                <a:srgbClr val="FF99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4549" name="Line 46"/>
            <p:cNvSpPr>
              <a:spLocks noChangeShapeType="1"/>
            </p:cNvSpPr>
            <p:nvPr/>
          </p:nvSpPr>
          <p:spPr bwMode="auto">
            <a:xfrm>
              <a:off x="607" y="1790"/>
              <a:ext cx="1224" cy="14"/>
            </a:xfrm>
            <a:prstGeom prst="line">
              <a:avLst/>
            </a:prstGeom>
            <a:noFill/>
            <a:ln w="38100">
              <a:solidFill>
                <a:srgbClr val="FF99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4550" name="Line 47"/>
            <p:cNvSpPr>
              <a:spLocks noChangeShapeType="1"/>
            </p:cNvSpPr>
            <p:nvPr/>
          </p:nvSpPr>
          <p:spPr bwMode="auto">
            <a:xfrm>
              <a:off x="1171" y="1004"/>
              <a:ext cx="0" cy="793"/>
            </a:xfrm>
            <a:prstGeom prst="line">
              <a:avLst/>
            </a:prstGeom>
            <a:noFill/>
            <a:ln w="38100">
              <a:solidFill>
                <a:srgbClr val="FF99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5584" name="Text Box 48"/>
            <p:cNvSpPr txBox="1">
              <a:spLocks noChangeArrowheads="1"/>
            </p:cNvSpPr>
            <p:nvPr/>
          </p:nvSpPr>
          <p:spPr bwMode="auto">
            <a:xfrm>
              <a:off x="204" y="943"/>
              <a:ext cx="448" cy="249"/>
            </a:xfrm>
            <a:prstGeom prst="rect">
              <a:avLst/>
            </a:prstGeom>
            <a:noFill/>
            <a:ln w="9525">
              <a:noFill/>
              <a:miter lim="800000"/>
            </a:ln>
            <a:effectLst/>
          </p:spPr>
          <p:txBody>
            <a:bodyPr>
              <a:spAutoFit/>
            </a:bodyPr>
            <a:lstStyle/>
            <a:p>
              <a:pPr algn="ctr">
                <a:spcBef>
                  <a:spcPct val="50000"/>
                </a:spcBef>
                <a:defRPr/>
              </a:pPr>
              <a:r>
                <a:rPr lang="zh-CN" altLang="zh-CN" sz="2000" b="1" i="1">
                  <a:solidFill>
                    <a:srgbClr val="FF0000"/>
                  </a:solidFill>
                  <a:effectLst>
                    <a:outerShdw blurRad="38100" dist="38100" dir="2700000" algn="tl">
                      <a:srgbClr val="C0C0C0"/>
                    </a:outerShdw>
                  </a:effectLst>
                  <a:latin typeface="Times New Roman" panose="02020603050405020304" pitchFamily="18" charset="0"/>
                </a:rPr>
                <a:t>R</a:t>
              </a:r>
              <a:r>
                <a:rPr lang="zh-CN" altLang="zh-CN" sz="2000" b="1" baseline="-25000">
                  <a:solidFill>
                    <a:srgbClr val="FF0000"/>
                  </a:solidFill>
                  <a:effectLst>
                    <a:outerShdw blurRad="38100" dist="38100" dir="2700000" algn="tl">
                      <a:srgbClr val="C0C0C0"/>
                    </a:outerShdw>
                  </a:effectLst>
                  <a:latin typeface="Times New Roman" panose="02020603050405020304" pitchFamily="18" charset="0"/>
                </a:rPr>
                <a:t>b</a:t>
              </a:r>
              <a:endParaRPr lang="zh-CN" altLang="zh-CN" sz="2000" b="1" baseline="-25000">
                <a:solidFill>
                  <a:srgbClr val="FF0000"/>
                </a:solidFill>
                <a:effectLst>
                  <a:outerShdw blurRad="38100" dist="38100" dir="2700000" algn="tl">
                    <a:srgbClr val="C0C0C0"/>
                  </a:outerShdw>
                </a:effectLst>
                <a:latin typeface="Times New Roman" panose="02020603050405020304" pitchFamily="18" charset="0"/>
              </a:endParaRPr>
            </a:p>
          </p:txBody>
        </p:sp>
        <p:sp>
          <p:nvSpPr>
            <p:cNvPr id="65585" name="Text Box 49"/>
            <p:cNvSpPr txBox="1">
              <a:spLocks noChangeArrowheads="1"/>
            </p:cNvSpPr>
            <p:nvPr/>
          </p:nvSpPr>
          <p:spPr bwMode="auto">
            <a:xfrm>
              <a:off x="780" y="137"/>
              <a:ext cx="463" cy="250"/>
            </a:xfrm>
            <a:prstGeom prst="rect">
              <a:avLst/>
            </a:prstGeom>
            <a:noFill/>
            <a:ln w="9525">
              <a:noFill/>
              <a:miter lim="800000"/>
            </a:ln>
            <a:effectLst/>
          </p:spPr>
          <p:txBody>
            <a:bodyPr>
              <a:spAutoFit/>
            </a:bodyPr>
            <a:lstStyle/>
            <a:p>
              <a:pPr algn="ctr">
                <a:spcBef>
                  <a:spcPct val="50000"/>
                </a:spcBef>
                <a:defRPr/>
              </a:pPr>
              <a:r>
                <a:rPr lang="zh-CN" altLang="zh-CN" sz="2000" b="1" i="1">
                  <a:solidFill>
                    <a:srgbClr val="FF0000"/>
                  </a:solidFill>
                  <a:effectLst>
                    <a:outerShdw blurRad="38100" dist="38100" dir="2700000" algn="tl">
                      <a:srgbClr val="C0C0C0"/>
                    </a:outerShdw>
                  </a:effectLst>
                  <a:latin typeface="Times New Roman" panose="02020603050405020304" pitchFamily="18" charset="0"/>
                </a:rPr>
                <a:t>R</a:t>
              </a:r>
              <a:r>
                <a:rPr lang="zh-CN" altLang="zh-CN" sz="2000" b="1" baseline="-25000">
                  <a:solidFill>
                    <a:srgbClr val="FF0000"/>
                  </a:solidFill>
                  <a:effectLst>
                    <a:outerShdw blurRad="38100" dist="38100" dir="2700000" algn="tl">
                      <a:srgbClr val="C0C0C0"/>
                    </a:outerShdw>
                  </a:effectLst>
                  <a:latin typeface="Times New Roman" panose="02020603050405020304" pitchFamily="18" charset="0"/>
                </a:rPr>
                <a:t>C</a:t>
              </a:r>
              <a:endParaRPr lang="zh-CN" altLang="zh-CN" sz="2000" b="1" baseline="-25000">
                <a:solidFill>
                  <a:srgbClr val="FF0000"/>
                </a:solidFill>
                <a:effectLst>
                  <a:outerShdw blurRad="38100" dist="38100" dir="2700000" algn="tl">
                    <a:srgbClr val="C0C0C0"/>
                  </a:outerShdw>
                </a:effectLst>
                <a:latin typeface="Times New Roman" panose="02020603050405020304" pitchFamily="18" charset="0"/>
              </a:endParaRPr>
            </a:p>
          </p:txBody>
        </p:sp>
        <p:sp>
          <p:nvSpPr>
            <p:cNvPr id="65586" name="Text Box 50"/>
            <p:cNvSpPr txBox="1">
              <a:spLocks noChangeArrowheads="1"/>
            </p:cNvSpPr>
            <p:nvPr/>
          </p:nvSpPr>
          <p:spPr bwMode="auto">
            <a:xfrm>
              <a:off x="1902" y="683"/>
              <a:ext cx="462" cy="249"/>
            </a:xfrm>
            <a:prstGeom prst="rect">
              <a:avLst/>
            </a:prstGeom>
            <a:noFill/>
            <a:ln w="9525">
              <a:noFill/>
              <a:miter lim="800000"/>
            </a:ln>
            <a:effectLst/>
          </p:spPr>
          <p:txBody>
            <a:bodyPr>
              <a:spAutoFit/>
            </a:bodyPr>
            <a:lstStyle/>
            <a:p>
              <a:pPr algn="ctr">
                <a:spcBef>
                  <a:spcPct val="50000"/>
                </a:spcBef>
                <a:defRPr/>
              </a:pPr>
              <a:r>
                <a:rPr lang="zh-CN" altLang="zh-CN" sz="2000" b="1" i="1">
                  <a:solidFill>
                    <a:srgbClr val="FF0000"/>
                  </a:solidFill>
                  <a:effectLst>
                    <a:outerShdw blurRad="38100" dist="38100" dir="2700000" algn="tl">
                      <a:srgbClr val="C0C0C0"/>
                    </a:outerShdw>
                  </a:effectLst>
                  <a:latin typeface="Times New Roman" panose="02020603050405020304" pitchFamily="18" charset="0"/>
                </a:rPr>
                <a:t>E</a:t>
              </a:r>
              <a:r>
                <a:rPr lang="zh-CN" altLang="zh-CN" sz="2000" b="1" baseline="-25000">
                  <a:solidFill>
                    <a:srgbClr val="FF0000"/>
                  </a:solidFill>
                  <a:effectLst>
                    <a:outerShdw blurRad="38100" dist="38100" dir="2700000" algn="tl">
                      <a:srgbClr val="C0C0C0"/>
                    </a:outerShdw>
                  </a:effectLst>
                  <a:latin typeface="Times New Roman" panose="02020603050405020304" pitchFamily="18" charset="0"/>
                </a:rPr>
                <a:t>C</a:t>
              </a:r>
              <a:endParaRPr lang="zh-CN" altLang="zh-CN" sz="2000" b="1" baseline="-25000">
                <a:solidFill>
                  <a:srgbClr val="FF0000"/>
                </a:solidFill>
                <a:effectLst>
                  <a:outerShdw blurRad="38100" dist="38100" dir="2700000" algn="tl">
                    <a:srgbClr val="C0C0C0"/>
                  </a:outerShdw>
                </a:effectLst>
                <a:latin typeface="Times New Roman" panose="02020603050405020304" pitchFamily="18" charset="0"/>
              </a:endParaRPr>
            </a:p>
          </p:txBody>
        </p:sp>
        <p:sp>
          <p:nvSpPr>
            <p:cNvPr id="65587" name="Text Box 51"/>
            <p:cNvSpPr txBox="1">
              <a:spLocks noChangeArrowheads="1"/>
            </p:cNvSpPr>
            <p:nvPr/>
          </p:nvSpPr>
          <p:spPr bwMode="auto">
            <a:xfrm>
              <a:off x="99" y="1380"/>
              <a:ext cx="463" cy="250"/>
            </a:xfrm>
            <a:prstGeom prst="rect">
              <a:avLst/>
            </a:prstGeom>
            <a:noFill/>
            <a:ln w="9525">
              <a:noFill/>
              <a:miter lim="800000"/>
            </a:ln>
            <a:effectLst/>
          </p:spPr>
          <p:txBody>
            <a:bodyPr>
              <a:spAutoFit/>
            </a:bodyPr>
            <a:lstStyle/>
            <a:p>
              <a:pPr algn="ctr">
                <a:spcBef>
                  <a:spcPct val="50000"/>
                </a:spcBef>
                <a:defRPr/>
              </a:pPr>
              <a:r>
                <a:rPr lang="zh-CN" altLang="zh-CN" sz="2000" b="1" i="1">
                  <a:solidFill>
                    <a:srgbClr val="FF0000"/>
                  </a:solidFill>
                  <a:effectLst>
                    <a:outerShdw blurRad="38100" dist="38100" dir="2700000" algn="tl">
                      <a:srgbClr val="C0C0C0"/>
                    </a:outerShdw>
                  </a:effectLst>
                  <a:latin typeface="Times New Roman" panose="02020603050405020304" pitchFamily="18" charset="0"/>
                </a:rPr>
                <a:t>E</a:t>
              </a:r>
              <a:r>
                <a:rPr lang="zh-CN" altLang="zh-CN" sz="2000" b="1" baseline="-25000">
                  <a:solidFill>
                    <a:srgbClr val="FF0000"/>
                  </a:solidFill>
                  <a:effectLst>
                    <a:outerShdw blurRad="38100" dist="38100" dir="2700000" algn="tl">
                      <a:srgbClr val="C0C0C0"/>
                    </a:outerShdw>
                  </a:effectLst>
                  <a:latin typeface="Times New Roman" panose="02020603050405020304" pitchFamily="18" charset="0"/>
                </a:rPr>
                <a:t>B</a:t>
              </a:r>
              <a:endParaRPr lang="zh-CN" altLang="zh-CN" sz="2000" b="1" baseline="-25000">
                <a:solidFill>
                  <a:srgbClr val="FF0000"/>
                </a:solidFill>
                <a:effectLst>
                  <a:outerShdw blurRad="38100" dist="38100" dir="2700000" algn="tl">
                    <a:srgbClr val="C0C0C0"/>
                  </a:outerShdw>
                </a:effectLst>
                <a:latin typeface="Times New Roman" panose="02020603050405020304" pitchFamily="18" charset="0"/>
              </a:endParaRPr>
            </a:p>
          </p:txBody>
        </p:sp>
        <p:sp>
          <p:nvSpPr>
            <p:cNvPr id="65588" name="Text Box 52"/>
            <p:cNvSpPr txBox="1">
              <a:spLocks noChangeArrowheads="1"/>
            </p:cNvSpPr>
            <p:nvPr/>
          </p:nvSpPr>
          <p:spPr bwMode="auto">
            <a:xfrm>
              <a:off x="1096" y="750"/>
              <a:ext cx="463" cy="249"/>
            </a:xfrm>
            <a:prstGeom prst="rect">
              <a:avLst/>
            </a:prstGeom>
            <a:noFill/>
            <a:ln w="9525">
              <a:noFill/>
              <a:miter lim="800000"/>
            </a:ln>
            <a:effectLst/>
          </p:spPr>
          <p:txBody>
            <a:bodyPr>
              <a:spAutoFit/>
            </a:bodyPr>
            <a:lstStyle/>
            <a:p>
              <a:pPr algn="ctr">
                <a:spcBef>
                  <a:spcPct val="50000"/>
                </a:spcBef>
                <a:defRPr/>
              </a:pPr>
              <a:r>
                <a:rPr lang="zh-CN" altLang="zh-CN" sz="2000" b="1">
                  <a:solidFill>
                    <a:srgbClr val="FF0000"/>
                  </a:solidFill>
                  <a:effectLst>
                    <a:outerShdw blurRad="38100" dist="38100" dir="2700000" algn="tl">
                      <a:srgbClr val="C0C0C0"/>
                    </a:outerShdw>
                  </a:effectLst>
                  <a:latin typeface="Times New Roman" panose="02020603050405020304" pitchFamily="18" charset="0"/>
                </a:rPr>
                <a:t>VT</a:t>
              </a:r>
              <a:endParaRPr lang="zh-CN" altLang="zh-CN" sz="2000" b="1">
                <a:solidFill>
                  <a:srgbClr val="FF0000"/>
                </a:solidFill>
                <a:effectLst>
                  <a:outerShdw blurRad="38100" dist="38100" dir="2700000" algn="tl">
                    <a:srgbClr val="C0C0C0"/>
                  </a:outerShdw>
                </a:effectLst>
                <a:latin typeface="Times New Roman" panose="02020603050405020304" pitchFamily="18" charset="0"/>
              </a:endParaRPr>
            </a:p>
          </p:txBody>
        </p:sp>
        <p:sp>
          <p:nvSpPr>
            <p:cNvPr id="65589" name="Text Box 53"/>
            <p:cNvSpPr txBox="1">
              <a:spLocks noChangeArrowheads="1"/>
            </p:cNvSpPr>
            <p:nvPr/>
          </p:nvSpPr>
          <p:spPr bwMode="auto">
            <a:xfrm>
              <a:off x="772" y="342"/>
              <a:ext cx="493" cy="250"/>
            </a:xfrm>
            <a:prstGeom prst="rect">
              <a:avLst/>
            </a:prstGeom>
            <a:noFill/>
            <a:ln w="9525">
              <a:noFill/>
              <a:miter lim="800000"/>
            </a:ln>
            <a:effectLst/>
          </p:spPr>
          <p:txBody>
            <a:bodyPr>
              <a:spAutoFit/>
            </a:bodyPr>
            <a:lstStyle/>
            <a:p>
              <a:pPr algn="ctr">
                <a:spcBef>
                  <a:spcPct val="50000"/>
                </a:spcBef>
                <a:defRPr/>
              </a:pPr>
              <a:r>
                <a:rPr lang="zh-CN" altLang="zh-CN" sz="2000" b="1">
                  <a:solidFill>
                    <a:srgbClr val="FF0000"/>
                  </a:solidFill>
                  <a:effectLst>
                    <a:outerShdw blurRad="38100" dist="38100" dir="2700000" algn="tl">
                      <a:srgbClr val="C0C0C0"/>
                    </a:outerShdw>
                  </a:effectLst>
                  <a:latin typeface="Times New Roman" panose="02020603050405020304" pitchFamily="18" charset="0"/>
                </a:rPr>
                <a:t>2k</a:t>
              </a:r>
              <a:endParaRPr lang="zh-CN" altLang="zh-CN" sz="2000" b="1">
                <a:solidFill>
                  <a:srgbClr val="FF0000"/>
                </a:solidFill>
                <a:effectLst>
                  <a:outerShdw blurRad="38100" dist="38100" dir="2700000" algn="tl">
                    <a:srgbClr val="C0C0C0"/>
                  </a:outerShdw>
                </a:effectLst>
                <a:latin typeface="Times New Roman" panose="02020603050405020304" pitchFamily="18" charset="0"/>
              </a:endParaRPr>
            </a:p>
          </p:txBody>
        </p:sp>
        <p:sp>
          <p:nvSpPr>
            <p:cNvPr id="65590" name="Text Box 54"/>
            <p:cNvSpPr txBox="1">
              <a:spLocks noChangeArrowheads="1"/>
            </p:cNvSpPr>
            <p:nvPr/>
          </p:nvSpPr>
          <p:spPr bwMode="auto">
            <a:xfrm>
              <a:off x="21" y="1128"/>
              <a:ext cx="687" cy="250"/>
            </a:xfrm>
            <a:prstGeom prst="rect">
              <a:avLst/>
            </a:prstGeom>
            <a:noFill/>
            <a:ln w="9525">
              <a:noFill/>
              <a:miter lim="800000"/>
            </a:ln>
            <a:effectLst/>
          </p:spPr>
          <p:txBody>
            <a:bodyPr>
              <a:spAutoFit/>
            </a:bodyPr>
            <a:lstStyle/>
            <a:p>
              <a:pPr algn="ctr">
                <a:spcBef>
                  <a:spcPct val="50000"/>
                </a:spcBef>
                <a:defRPr/>
              </a:pPr>
              <a:r>
                <a:rPr lang="zh-CN" altLang="zh-CN" sz="2000" b="1">
                  <a:solidFill>
                    <a:srgbClr val="FF0000"/>
                  </a:solidFill>
                  <a:effectLst>
                    <a:outerShdw blurRad="38100" dist="38100" dir="2700000" algn="tl">
                      <a:srgbClr val="C0C0C0"/>
                    </a:outerShdw>
                  </a:effectLst>
                  <a:latin typeface="Times New Roman" panose="02020603050405020304" pitchFamily="18" charset="0"/>
                </a:rPr>
                <a:t>200k</a:t>
              </a:r>
              <a:endParaRPr lang="zh-CN" altLang="zh-CN" sz="2000" b="1">
                <a:solidFill>
                  <a:srgbClr val="FF0000"/>
                </a:solidFill>
                <a:effectLst>
                  <a:outerShdw blurRad="38100" dist="38100" dir="2700000" algn="tl">
                    <a:srgbClr val="C0C0C0"/>
                  </a:outerShdw>
                </a:effectLst>
                <a:latin typeface="Times New Roman" panose="02020603050405020304" pitchFamily="18" charset="0"/>
              </a:endParaRPr>
            </a:p>
          </p:txBody>
        </p:sp>
        <p:sp>
          <p:nvSpPr>
            <p:cNvPr id="65591" name="Text Box 55"/>
            <p:cNvSpPr txBox="1">
              <a:spLocks noChangeArrowheads="1"/>
            </p:cNvSpPr>
            <p:nvPr/>
          </p:nvSpPr>
          <p:spPr bwMode="auto">
            <a:xfrm>
              <a:off x="0" y="1592"/>
              <a:ext cx="657" cy="250"/>
            </a:xfrm>
            <a:prstGeom prst="rect">
              <a:avLst/>
            </a:prstGeom>
            <a:noFill/>
            <a:ln w="9525">
              <a:noFill/>
              <a:miter lim="800000"/>
            </a:ln>
            <a:effectLst/>
          </p:spPr>
          <p:txBody>
            <a:bodyPr>
              <a:spAutoFit/>
            </a:bodyPr>
            <a:lstStyle/>
            <a:p>
              <a:pPr algn="ctr">
                <a:spcBef>
                  <a:spcPct val="50000"/>
                </a:spcBef>
                <a:defRPr/>
              </a:pPr>
              <a:r>
                <a:rPr lang="zh-CN" altLang="zh-CN" sz="2000" b="1">
                  <a:solidFill>
                    <a:srgbClr val="FF0000"/>
                  </a:solidFill>
                  <a:effectLst>
                    <a:outerShdw blurRad="38100" dist="38100" dir="2700000" algn="tl">
                      <a:srgbClr val="C0C0C0"/>
                    </a:outerShdw>
                  </a:effectLst>
                  <a:latin typeface="Times New Roman" panose="02020603050405020304" pitchFamily="18" charset="0"/>
                </a:rPr>
                <a:t>10V</a:t>
              </a:r>
              <a:endParaRPr lang="zh-CN" altLang="zh-CN" sz="2000" b="1">
                <a:solidFill>
                  <a:srgbClr val="FF0000"/>
                </a:solidFill>
                <a:effectLst>
                  <a:outerShdw blurRad="38100" dist="38100" dir="2700000" algn="tl">
                    <a:srgbClr val="C0C0C0"/>
                  </a:outerShdw>
                </a:effectLst>
                <a:latin typeface="Times New Roman" panose="02020603050405020304" pitchFamily="18" charset="0"/>
              </a:endParaRPr>
            </a:p>
          </p:txBody>
        </p:sp>
        <p:sp>
          <p:nvSpPr>
            <p:cNvPr id="65592" name="Text Box 56"/>
            <p:cNvSpPr txBox="1">
              <a:spLocks noChangeArrowheads="1"/>
            </p:cNvSpPr>
            <p:nvPr/>
          </p:nvSpPr>
          <p:spPr bwMode="auto">
            <a:xfrm>
              <a:off x="1809" y="895"/>
              <a:ext cx="657" cy="250"/>
            </a:xfrm>
            <a:prstGeom prst="rect">
              <a:avLst/>
            </a:prstGeom>
            <a:noFill/>
            <a:ln w="9525">
              <a:noFill/>
              <a:miter lim="800000"/>
            </a:ln>
            <a:effectLst/>
          </p:spPr>
          <p:txBody>
            <a:bodyPr>
              <a:spAutoFit/>
            </a:bodyPr>
            <a:lstStyle/>
            <a:p>
              <a:pPr algn="ctr">
                <a:spcBef>
                  <a:spcPct val="50000"/>
                </a:spcBef>
                <a:defRPr/>
              </a:pPr>
              <a:r>
                <a:rPr lang="zh-CN" altLang="zh-CN" sz="2000" b="1">
                  <a:solidFill>
                    <a:srgbClr val="FF0000"/>
                  </a:solidFill>
                  <a:effectLst>
                    <a:outerShdw blurRad="38100" dist="38100" dir="2700000" algn="tl">
                      <a:srgbClr val="C0C0C0"/>
                    </a:outerShdw>
                  </a:effectLst>
                  <a:latin typeface="Times New Roman" panose="02020603050405020304" pitchFamily="18" charset="0"/>
                </a:rPr>
                <a:t>10V</a:t>
              </a:r>
              <a:endParaRPr lang="zh-CN" altLang="zh-CN" sz="2000" b="1">
                <a:solidFill>
                  <a:srgbClr val="FF0000"/>
                </a:solidFill>
                <a:effectLst>
                  <a:outerShdw blurRad="38100" dist="38100" dir="2700000" algn="tl">
                    <a:srgbClr val="C0C0C0"/>
                  </a:outerShdw>
                </a:effectLst>
                <a:latin typeface="Times New Roman" panose="02020603050405020304" pitchFamily="18" charset="0"/>
              </a:endParaRPr>
            </a:p>
          </p:txBody>
        </p:sp>
        <p:sp>
          <p:nvSpPr>
            <p:cNvPr id="65593" name="Text Box 57"/>
            <p:cNvSpPr txBox="1">
              <a:spLocks noChangeArrowheads="1"/>
            </p:cNvSpPr>
            <p:nvPr/>
          </p:nvSpPr>
          <p:spPr bwMode="auto">
            <a:xfrm>
              <a:off x="1058" y="988"/>
              <a:ext cx="702" cy="250"/>
            </a:xfrm>
            <a:prstGeom prst="rect">
              <a:avLst/>
            </a:prstGeom>
            <a:noFill/>
            <a:ln w="9525">
              <a:noFill/>
              <a:miter lim="800000"/>
            </a:ln>
            <a:effectLst/>
          </p:spPr>
          <p:txBody>
            <a:bodyPr>
              <a:spAutoFit/>
            </a:bodyPr>
            <a:lstStyle/>
            <a:p>
              <a:pPr algn="ctr">
                <a:spcBef>
                  <a:spcPct val="50000"/>
                </a:spcBef>
                <a:defRPr/>
              </a:pPr>
              <a:r>
                <a:rPr lang="zh-CN" altLang="zh-CN" sz="2000" b="1" i="1">
                  <a:solidFill>
                    <a:srgbClr val="FF0000"/>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β</a:t>
              </a:r>
              <a:r>
                <a:rPr lang="zh-CN" altLang="zh-CN" sz="2000" b="1">
                  <a:solidFill>
                    <a:srgbClr val="FF0000"/>
                  </a:solidFill>
                  <a:effectLst>
                    <a:outerShdw blurRad="38100" dist="38100" dir="2700000" algn="tl">
                      <a:srgbClr val="C0C0C0"/>
                    </a:outerShdw>
                  </a:effectLst>
                  <a:latin typeface="Times New Roman" panose="02020603050405020304" pitchFamily="18" charset="0"/>
                </a:rPr>
                <a:t>=50</a:t>
              </a:r>
              <a:endParaRPr lang="zh-CN" altLang="zh-CN" sz="2000" b="1">
                <a:solidFill>
                  <a:srgbClr val="FF0000"/>
                </a:solidFill>
                <a:effectLst>
                  <a:outerShdw blurRad="38100" dist="38100" dir="2700000" algn="tl">
                    <a:srgbClr val="C0C0C0"/>
                  </a:outerShdw>
                </a:effectLst>
                <a:latin typeface="Times New Roman" panose="02020603050405020304" pitchFamily="18" charset="0"/>
              </a:endParaRPr>
            </a:p>
          </p:txBody>
        </p:sp>
        <p:sp>
          <p:nvSpPr>
            <p:cNvPr id="64561" name="Rectangle 58"/>
            <p:cNvSpPr>
              <a:spLocks noChangeArrowheads="1"/>
            </p:cNvSpPr>
            <p:nvPr/>
          </p:nvSpPr>
          <p:spPr bwMode="auto">
            <a:xfrm>
              <a:off x="1154" y="215"/>
              <a:ext cx="83" cy="323"/>
            </a:xfrm>
            <a:prstGeom prst="rect">
              <a:avLst/>
            </a:prstGeom>
            <a:solidFill>
              <a:schemeClr val="accent1"/>
            </a:solidFill>
            <a:ln w="38100">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4562" name="Rectangle 59"/>
            <p:cNvSpPr>
              <a:spLocks noChangeArrowheads="1"/>
            </p:cNvSpPr>
            <p:nvPr/>
          </p:nvSpPr>
          <p:spPr bwMode="auto">
            <a:xfrm>
              <a:off x="585" y="1047"/>
              <a:ext cx="82" cy="323"/>
            </a:xfrm>
            <a:prstGeom prst="rect">
              <a:avLst/>
            </a:prstGeom>
            <a:solidFill>
              <a:schemeClr val="accent1"/>
            </a:solidFill>
            <a:ln w="38100">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5540"/>
                                        </p:tgtEl>
                                        <p:attrNameLst>
                                          <p:attrName>style.visibility</p:attrName>
                                        </p:attrNameLst>
                                      </p:cBhvr>
                                      <p:to>
                                        <p:strVal val="visible"/>
                                      </p:to>
                                    </p:set>
                                    <p:animEffect transition="in" filter="wipe(left)">
                                      <p:cBhvr>
                                        <p:cTn id="7" dur="500"/>
                                        <p:tgtEl>
                                          <p:spTgt spid="6554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iterate type="lt">
                                    <p:tmPct val="100000"/>
                                  </p:iterate>
                                  <p:childTnLst>
                                    <p:set>
                                      <p:cBhvr>
                                        <p:cTn id="11" dur="1" fill="hold">
                                          <p:stCondLst>
                                            <p:cond delay="0"/>
                                          </p:stCondLst>
                                        </p:cTn>
                                        <p:tgtEl>
                                          <p:spTgt spid="65539">
                                            <p:txEl>
                                              <p:pRg st="0" end="0"/>
                                            </p:txEl>
                                          </p:spTgt>
                                        </p:tgtEl>
                                        <p:attrNameLst>
                                          <p:attrName>style.visibility</p:attrName>
                                        </p:attrNameLst>
                                      </p:cBhvr>
                                      <p:to>
                                        <p:strVal val="visible"/>
                                      </p:to>
                                    </p:set>
                                    <p:animEffect transition="in" filter="wipe(up)">
                                      <p:cBhvr>
                                        <p:cTn id="12" dur="75"/>
                                        <p:tgtEl>
                                          <p:spTgt spid="65539">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65541"/>
                                        </p:tgtEl>
                                        <p:attrNameLst>
                                          <p:attrName>style.visibility</p:attrName>
                                        </p:attrNameLst>
                                      </p:cBhvr>
                                      <p:to>
                                        <p:strVal val="visible"/>
                                      </p:to>
                                    </p:set>
                                    <p:animEffect transition="in" filter="wipe(up)">
                                      <p:cBhvr>
                                        <p:cTn id="17" dur="500"/>
                                        <p:tgtEl>
                                          <p:spTgt spid="6554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iterate type="lt">
                                    <p:tmPct val="100000"/>
                                  </p:iterate>
                                  <p:childTnLst>
                                    <p:set>
                                      <p:cBhvr>
                                        <p:cTn id="21" dur="1" fill="hold">
                                          <p:stCondLst>
                                            <p:cond delay="0"/>
                                          </p:stCondLst>
                                        </p:cTn>
                                        <p:tgtEl>
                                          <p:spTgt spid="65542">
                                            <p:txEl>
                                              <p:pRg st="0" end="0"/>
                                            </p:txEl>
                                          </p:spTgt>
                                        </p:tgtEl>
                                        <p:attrNameLst>
                                          <p:attrName>style.visibility</p:attrName>
                                        </p:attrNameLst>
                                      </p:cBhvr>
                                      <p:to>
                                        <p:strVal val="visible"/>
                                      </p:to>
                                    </p:set>
                                    <p:animEffect transition="in" filter="wipe(up)">
                                      <p:cBhvr>
                                        <p:cTn id="22" dur="75"/>
                                        <p:tgtEl>
                                          <p:spTgt spid="65542">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iterate type="lt">
                                    <p:tmPct val="100000"/>
                                  </p:iterate>
                                  <p:childTnLst>
                                    <p:set>
                                      <p:cBhvr>
                                        <p:cTn id="26" dur="1" fill="hold">
                                          <p:stCondLst>
                                            <p:cond delay="0"/>
                                          </p:stCondLst>
                                        </p:cTn>
                                        <p:tgtEl>
                                          <p:spTgt spid="65538">
                                            <p:txEl>
                                              <p:pRg st="0" end="0"/>
                                            </p:txEl>
                                          </p:spTgt>
                                        </p:tgtEl>
                                        <p:attrNameLst>
                                          <p:attrName>style.visibility</p:attrName>
                                        </p:attrNameLst>
                                      </p:cBhvr>
                                      <p:to>
                                        <p:strVal val="visible"/>
                                      </p:to>
                                    </p:set>
                                    <p:animEffect transition="in" filter="wipe(up)">
                                      <p:cBhvr>
                                        <p:cTn id="27" dur="75"/>
                                        <p:tgtEl>
                                          <p:spTgt spid="65538">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iterate type="lt">
                                    <p:tmPct val="100000"/>
                                  </p:iterate>
                                  <p:childTnLst>
                                    <p:set>
                                      <p:cBhvr>
                                        <p:cTn id="31" dur="1" fill="hold">
                                          <p:stCondLst>
                                            <p:cond delay="0"/>
                                          </p:stCondLst>
                                        </p:cTn>
                                        <p:tgtEl>
                                          <p:spTgt spid="65543">
                                            <p:txEl>
                                              <p:pRg st="0" end="0"/>
                                            </p:txEl>
                                          </p:spTgt>
                                        </p:tgtEl>
                                        <p:attrNameLst>
                                          <p:attrName>style.visibility</p:attrName>
                                        </p:attrNameLst>
                                      </p:cBhvr>
                                      <p:to>
                                        <p:strVal val="visible"/>
                                      </p:to>
                                    </p:set>
                                    <p:animEffect transition="in" filter="wipe(up)">
                                      <p:cBhvr>
                                        <p:cTn id="32" dur="75"/>
                                        <p:tgtEl>
                                          <p:spTgt spid="65543">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p:stCondLst>
                                    <p:cond delay="0"/>
                                  </p:stCondLst>
                                  <p:iterate type="lt">
                                    <p:tmPct val="100000"/>
                                  </p:iterate>
                                  <p:childTnLst>
                                    <p:set>
                                      <p:cBhvr>
                                        <p:cTn id="36" dur="1" fill="hold">
                                          <p:stCondLst>
                                            <p:cond delay="0"/>
                                          </p:stCondLst>
                                        </p:cTn>
                                        <p:tgtEl>
                                          <p:spTgt spid="65544">
                                            <p:txEl>
                                              <p:pRg st="0" end="0"/>
                                            </p:txEl>
                                          </p:spTgt>
                                        </p:tgtEl>
                                        <p:attrNameLst>
                                          <p:attrName>style.visibility</p:attrName>
                                        </p:attrNameLst>
                                      </p:cBhvr>
                                      <p:to>
                                        <p:strVal val="visible"/>
                                      </p:to>
                                    </p:set>
                                    <p:animEffect transition="in" filter="wipe(up)">
                                      <p:cBhvr>
                                        <p:cTn id="37" dur="75"/>
                                        <p:tgtEl>
                                          <p:spTgt spid="65544">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grpId="0" nodeType="clickEffect">
                                  <p:stCondLst>
                                    <p:cond delay="0"/>
                                  </p:stCondLst>
                                  <p:iterate type="lt">
                                    <p:tmPct val="100000"/>
                                  </p:iterate>
                                  <p:childTnLst>
                                    <p:set>
                                      <p:cBhvr>
                                        <p:cTn id="41" dur="1" fill="hold">
                                          <p:stCondLst>
                                            <p:cond delay="0"/>
                                          </p:stCondLst>
                                        </p:cTn>
                                        <p:tgtEl>
                                          <p:spTgt spid="65545">
                                            <p:txEl>
                                              <p:pRg st="0" end="0"/>
                                            </p:txEl>
                                          </p:spTgt>
                                        </p:tgtEl>
                                        <p:attrNameLst>
                                          <p:attrName>style.visibility</p:attrName>
                                        </p:attrNameLst>
                                      </p:cBhvr>
                                      <p:to>
                                        <p:strVal val="visible"/>
                                      </p:to>
                                    </p:set>
                                    <p:animEffect transition="in" filter="wipe(up)">
                                      <p:cBhvr>
                                        <p:cTn id="42" dur="75"/>
                                        <p:tgtEl>
                                          <p:spTgt spid="65545">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grpId="0" nodeType="clickEffect">
                                  <p:stCondLst>
                                    <p:cond delay="0"/>
                                  </p:stCondLst>
                                  <p:iterate type="lt">
                                    <p:tmPct val="100000"/>
                                  </p:iterate>
                                  <p:childTnLst>
                                    <p:set>
                                      <p:cBhvr>
                                        <p:cTn id="46" dur="1" fill="hold">
                                          <p:stCondLst>
                                            <p:cond delay="0"/>
                                          </p:stCondLst>
                                        </p:cTn>
                                        <p:tgtEl>
                                          <p:spTgt spid="65545">
                                            <p:txEl>
                                              <p:pRg st="1" end="1"/>
                                            </p:txEl>
                                          </p:spTgt>
                                        </p:tgtEl>
                                        <p:attrNameLst>
                                          <p:attrName>style.visibility</p:attrName>
                                        </p:attrNameLst>
                                      </p:cBhvr>
                                      <p:to>
                                        <p:strVal val="visible"/>
                                      </p:to>
                                    </p:set>
                                    <p:animEffect transition="in" filter="wipe(up)">
                                      <p:cBhvr>
                                        <p:cTn id="47" dur="75"/>
                                        <p:tgtEl>
                                          <p:spTgt spid="65545">
                                            <p:txEl>
                                              <p:pRg st="1" end="1"/>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1" fill="hold" grpId="0" nodeType="clickEffect">
                                  <p:stCondLst>
                                    <p:cond delay="0"/>
                                  </p:stCondLst>
                                  <p:iterate type="lt">
                                    <p:tmPct val="100000"/>
                                  </p:iterate>
                                  <p:childTnLst>
                                    <p:set>
                                      <p:cBhvr>
                                        <p:cTn id="51" dur="1" fill="hold">
                                          <p:stCondLst>
                                            <p:cond delay="0"/>
                                          </p:stCondLst>
                                        </p:cTn>
                                        <p:tgtEl>
                                          <p:spTgt spid="65546">
                                            <p:txEl>
                                              <p:pRg st="0" end="0"/>
                                            </p:txEl>
                                          </p:spTgt>
                                        </p:tgtEl>
                                        <p:attrNameLst>
                                          <p:attrName>style.visibility</p:attrName>
                                        </p:attrNameLst>
                                      </p:cBhvr>
                                      <p:to>
                                        <p:strVal val="visible"/>
                                      </p:to>
                                    </p:set>
                                    <p:animEffect transition="in" filter="wipe(up)">
                                      <p:cBhvr>
                                        <p:cTn id="52" dur="75"/>
                                        <p:tgtEl>
                                          <p:spTgt spid="65546">
                                            <p:txEl>
                                              <p:pRg st="0" end="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1" fill="hold" grpId="0" nodeType="clickEffect">
                                  <p:stCondLst>
                                    <p:cond delay="0"/>
                                  </p:stCondLst>
                                  <p:iterate type="lt">
                                    <p:tmPct val="100000"/>
                                  </p:iterate>
                                  <p:childTnLst>
                                    <p:set>
                                      <p:cBhvr>
                                        <p:cTn id="56" dur="1" fill="hold">
                                          <p:stCondLst>
                                            <p:cond delay="0"/>
                                          </p:stCondLst>
                                        </p:cTn>
                                        <p:tgtEl>
                                          <p:spTgt spid="65547">
                                            <p:txEl>
                                              <p:pRg st="0" end="0"/>
                                            </p:txEl>
                                          </p:spTgt>
                                        </p:tgtEl>
                                        <p:attrNameLst>
                                          <p:attrName>style.visibility</p:attrName>
                                        </p:attrNameLst>
                                      </p:cBhvr>
                                      <p:to>
                                        <p:strVal val="visible"/>
                                      </p:to>
                                    </p:set>
                                    <p:animEffect transition="in" filter="wipe(up)">
                                      <p:cBhvr>
                                        <p:cTn id="57" dur="75"/>
                                        <p:tgtEl>
                                          <p:spTgt spid="65547">
                                            <p:txEl>
                                              <p:pRg st="0" end="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1" fill="hold" grpId="0" nodeType="clickEffect">
                                  <p:stCondLst>
                                    <p:cond delay="0"/>
                                  </p:stCondLst>
                                  <p:iterate type="lt">
                                    <p:tmPct val="100000"/>
                                  </p:iterate>
                                  <p:childTnLst>
                                    <p:set>
                                      <p:cBhvr>
                                        <p:cTn id="61" dur="1" fill="hold">
                                          <p:stCondLst>
                                            <p:cond delay="0"/>
                                          </p:stCondLst>
                                        </p:cTn>
                                        <p:tgtEl>
                                          <p:spTgt spid="65548">
                                            <p:txEl>
                                              <p:pRg st="0" end="0"/>
                                            </p:txEl>
                                          </p:spTgt>
                                        </p:tgtEl>
                                        <p:attrNameLst>
                                          <p:attrName>style.visibility</p:attrName>
                                        </p:attrNameLst>
                                      </p:cBhvr>
                                      <p:to>
                                        <p:strVal val="visible"/>
                                      </p:to>
                                    </p:set>
                                    <p:animEffect transition="in" filter="wipe(up)">
                                      <p:cBhvr>
                                        <p:cTn id="62" dur="75"/>
                                        <p:tgtEl>
                                          <p:spTgt spid="65548">
                                            <p:txEl>
                                              <p:pRg st="0" end="0"/>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nodeType="clickEffect">
                                  <p:stCondLst>
                                    <p:cond delay="0"/>
                                  </p:stCondLst>
                                  <p:childTnLst>
                                    <p:set>
                                      <p:cBhvr>
                                        <p:cTn id="66" dur="1" fill="hold">
                                          <p:stCondLst>
                                            <p:cond delay="0"/>
                                          </p:stCondLst>
                                        </p:cTn>
                                        <p:tgtEl>
                                          <p:spTgt spid="65550"/>
                                        </p:tgtEl>
                                        <p:attrNameLst>
                                          <p:attrName>style.visibility</p:attrName>
                                        </p:attrNameLst>
                                      </p:cBhvr>
                                      <p:to>
                                        <p:strVal val="visible"/>
                                      </p:to>
                                    </p:set>
                                    <p:animEffect transition="in" filter="wipe(left)">
                                      <p:cBhvr>
                                        <p:cTn id="67" dur="500"/>
                                        <p:tgtEl>
                                          <p:spTgt spid="65550"/>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1" fill="hold" grpId="0" nodeType="clickEffect">
                                  <p:stCondLst>
                                    <p:cond delay="0"/>
                                  </p:stCondLst>
                                  <p:iterate type="lt">
                                    <p:tmPct val="100000"/>
                                  </p:iterate>
                                  <p:childTnLst>
                                    <p:set>
                                      <p:cBhvr>
                                        <p:cTn id="71" dur="1" fill="hold">
                                          <p:stCondLst>
                                            <p:cond delay="0"/>
                                          </p:stCondLst>
                                        </p:cTn>
                                        <p:tgtEl>
                                          <p:spTgt spid="65549">
                                            <p:txEl>
                                              <p:pRg st="0" end="0"/>
                                            </p:txEl>
                                          </p:spTgt>
                                        </p:tgtEl>
                                        <p:attrNameLst>
                                          <p:attrName>style.visibility</p:attrName>
                                        </p:attrNameLst>
                                      </p:cBhvr>
                                      <p:to>
                                        <p:strVal val="visible"/>
                                      </p:to>
                                    </p:set>
                                    <p:animEffect transition="in" filter="wipe(up)">
                                      <p:cBhvr>
                                        <p:cTn id="72" dur="75"/>
                                        <p:tgtEl>
                                          <p:spTgt spid="65549">
                                            <p:txEl>
                                              <p:pRg st="0" end="0"/>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1" fill="hold" grpId="0" nodeType="clickEffect">
                                  <p:stCondLst>
                                    <p:cond delay="0"/>
                                  </p:stCondLst>
                                  <p:iterate type="lt">
                                    <p:tmPct val="100000"/>
                                  </p:iterate>
                                  <p:childTnLst>
                                    <p:set>
                                      <p:cBhvr>
                                        <p:cTn id="76" dur="1" fill="hold">
                                          <p:stCondLst>
                                            <p:cond delay="0"/>
                                          </p:stCondLst>
                                        </p:cTn>
                                        <p:tgtEl>
                                          <p:spTgt spid="65551">
                                            <p:txEl>
                                              <p:pRg st="0" end="0"/>
                                            </p:txEl>
                                          </p:spTgt>
                                        </p:tgtEl>
                                        <p:attrNameLst>
                                          <p:attrName>style.visibility</p:attrName>
                                        </p:attrNameLst>
                                      </p:cBhvr>
                                      <p:to>
                                        <p:strVal val="visible"/>
                                      </p:to>
                                    </p:set>
                                    <p:animEffect transition="in" filter="wipe(up)">
                                      <p:cBhvr>
                                        <p:cTn id="77" dur="75"/>
                                        <p:tgtEl>
                                          <p:spTgt spid="65551">
                                            <p:txEl>
                                              <p:pRg st="0" end="0"/>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1" fill="hold" grpId="0" nodeType="clickEffect">
                                  <p:stCondLst>
                                    <p:cond delay="0"/>
                                  </p:stCondLst>
                                  <p:iterate type="lt">
                                    <p:tmPct val="100000"/>
                                  </p:iterate>
                                  <p:childTnLst>
                                    <p:set>
                                      <p:cBhvr>
                                        <p:cTn id="81" dur="1" fill="hold">
                                          <p:stCondLst>
                                            <p:cond delay="0"/>
                                          </p:stCondLst>
                                        </p:cTn>
                                        <p:tgtEl>
                                          <p:spTgt spid="65552">
                                            <p:txEl>
                                              <p:pRg st="0" end="0"/>
                                            </p:txEl>
                                          </p:spTgt>
                                        </p:tgtEl>
                                        <p:attrNameLst>
                                          <p:attrName>style.visibility</p:attrName>
                                        </p:attrNameLst>
                                      </p:cBhvr>
                                      <p:to>
                                        <p:strVal val="visible"/>
                                      </p:to>
                                    </p:set>
                                    <p:animEffect transition="in" filter="wipe(up)">
                                      <p:cBhvr>
                                        <p:cTn id="82" dur="75"/>
                                        <p:tgtEl>
                                          <p:spTgt spid="65552">
                                            <p:txEl>
                                              <p:pRg st="0" end="0"/>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1" fill="hold" grpId="0" nodeType="clickEffect">
                                  <p:stCondLst>
                                    <p:cond delay="0"/>
                                  </p:stCondLst>
                                  <p:iterate type="lt">
                                    <p:tmPct val="100000"/>
                                  </p:iterate>
                                  <p:childTnLst>
                                    <p:set>
                                      <p:cBhvr>
                                        <p:cTn id="86" dur="1" fill="hold">
                                          <p:stCondLst>
                                            <p:cond delay="0"/>
                                          </p:stCondLst>
                                        </p:cTn>
                                        <p:tgtEl>
                                          <p:spTgt spid="65553">
                                            <p:txEl>
                                              <p:pRg st="0" end="0"/>
                                            </p:txEl>
                                          </p:spTgt>
                                        </p:tgtEl>
                                        <p:attrNameLst>
                                          <p:attrName>style.visibility</p:attrName>
                                        </p:attrNameLst>
                                      </p:cBhvr>
                                      <p:to>
                                        <p:strVal val="visible"/>
                                      </p:to>
                                    </p:set>
                                    <p:animEffect transition="in" filter="wipe(up)">
                                      <p:cBhvr>
                                        <p:cTn id="87" dur="75"/>
                                        <p:tgtEl>
                                          <p:spTgt spid="65553">
                                            <p:txEl>
                                              <p:pRg st="0" end="0"/>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1" fill="hold" grpId="0" nodeType="clickEffect">
                                  <p:stCondLst>
                                    <p:cond delay="0"/>
                                  </p:stCondLst>
                                  <p:iterate type="lt">
                                    <p:tmPct val="100000"/>
                                  </p:iterate>
                                  <p:childTnLst>
                                    <p:set>
                                      <p:cBhvr>
                                        <p:cTn id="91" dur="1" fill="hold">
                                          <p:stCondLst>
                                            <p:cond delay="0"/>
                                          </p:stCondLst>
                                        </p:cTn>
                                        <p:tgtEl>
                                          <p:spTgt spid="65553">
                                            <p:txEl>
                                              <p:pRg st="1" end="1"/>
                                            </p:txEl>
                                          </p:spTgt>
                                        </p:tgtEl>
                                        <p:attrNameLst>
                                          <p:attrName>style.visibility</p:attrName>
                                        </p:attrNameLst>
                                      </p:cBhvr>
                                      <p:to>
                                        <p:strVal val="visible"/>
                                      </p:to>
                                    </p:set>
                                    <p:animEffect transition="in" filter="wipe(up)">
                                      <p:cBhvr>
                                        <p:cTn id="92" dur="75"/>
                                        <p:tgtEl>
                                          <p:spTgt spid="65553">
                                            <p:txEl>
                                              <p:pRg st="1" end="1"/>
                                            </p:txEl>
                                          </p:spTgt>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ntr" presetSubtype="1" fill="hold" grpId="0" nodeType="clickEffect">
                                  <p:stCondLst>
                                    <p:cond delay="0"/>
                                  </p:stCondLst>
                                  <p:iterate type="lt">
                                    <p:tmPct val="100000"/>
                                  </p:iterate>
                                  <p:childTnLst>
                                    <p:set>
                                      <p:cBhvr>
                                        <p:cTn id="96" dur="1" fill="hold">
                                          <p:stCondLst>
                                            <p:cond delay="0"/>
                                          </p:stCondLst>
                                        </p:cTn>
                                        <p:tgtEl>
                                          <p:spTgt spid="65554">
                                            <p:txEl>
                                              <p:pRg st="0" end="0"/>
                                            </p:txEl>
                                          </p:spTgt>
                                        </p:tgtEl>
                                        <p:attrNameLst>
                                          <p:attrName>style.visibility</p:attrName>
                                        </p:attrNameLst>
                                      </p:cBhvr>
                                      <p:to>
                                        <p:strVal val="visible"/>
                                      </p:to>
                                    </p:set>
                                    <p:animEffect transition="in" filter="wipe(up)">
                                      <p:cBhvr>
                                        <p:cTn id="97" dur="75"/>
                                        <p:tgtEl>
                                          <p:spTgt spid="65554">
                                            <p:txEl>
                                              <p:pRg st="0" end="0"/>
                                            </p:txEl>
                                          </p:spTgt>
                                        </p:tgtEl>
                                      </p:cBhvr>
                                    </p:animEffect>
                                  </p:childTnLst>
                                </p:cTn>
                              </p:par>
                            </p:childTnLst>
                          </p:cTn>
                        </p:par>
                      </p:childTnLst>
                    </p:cTn>
                  </p:par>
                  <p:par>
                    <p:cTn id="98" fill="hold">
                      <p:stCondLst>
                        <p:cond delay="indefinite"/>
                      </p:stCondLst>
                      <p:childTnLst>
                        <p:par>
                          <p:cTn id="99" fill="hold">
                            <p:stCondLst>
                              <p:cond delay="0"/>
                            </p:stCondLst>
                            <p:childTnLst>
                              <p:par>
                                <p:cTn id="100" presetID="22" presetClass="entr" presetSubtype="1" fill="hold" grpId="0" nodeType="clickEffect">
                                  <p:stCondLst>
                                    <p:cond delay="0"/>
                                  </p:stCondLst>
                                  <p:iterate type="lt">
                                    <p:tmPct val="100000"/>
                                  </p:iterate>
                                  <p:childTnLst>
                                    <p:set>
                                      <p:cBhvr>
                                        <p:cTn id="101" dur="1" fill="hold">
                                          <p:stCondLst>
                                            <p:cond delay="0"/>
                                          </p:stCondLst>
                                        </p:cTn>
                                        <p:tgtEl>
                                          <p:spTgt spid="65555">
                                            <p:txEl>
                                              <p:pRg st="0" end="0"/>
                                            </p:txEl>
                                          </p:spTgt>
                                        </p:tgtEl>
                                        <p:attrNameLst>
                                          <p:attrName>style.visibility</p:attrName>
                                        </p:attrNameLst>
                                      </p:cBhvr>
                                      <p:to>
                                        <p:strVal val="visible"/>
                                      </p:to>
                                    </p:set>
                                    <p:animEffect transition="in" filter="wipe(up)">
                                      <p:cBhvr>
                                        <p:cTn id="102" dur="75"/>
                                        <p:tgtEl>
                                          <p:spTgt spid="65555">
                                            <p:txEl>
                                              <p:pRg st="0" end="0"/>
                                            </p:txEl>
                                          </p:spTgt>
                                        </p:tgtEl>
                                      </p:cBhvr>
                                    </p:animEffect>
                                  </p:childTnLst>
                                </p:cTn>
                              </p:par>
                            </p:childTnLst>
                          </p:cTn>
                        </p:par>
                      </p:childTnLst>
                    </p:cTn>
                  </p:par>
                  <p:par>
                    <p:cTn id="103" fill="hold">
                      <p:stCondLst>
                        <p:cond delay="indefinite"/>
                      </p:stCondLst>
                      <p:childTnLst>
                        <p:par>
                          <p:cTn id="104" fill="hold">
                            <p:stCondLst>
                              <p:cond delay="0"/>
                            </p:stCondLst>
                            <p:childTnLst>
                              <p:par>
                                <p:cTn id="105" presetID="22" presetClass="entr" presetSubtype="1" fill="hold" grpId="0" nodeType="clickEffect">
                                  <p:stCondLst>
                                    <p:cond delay="0"/>
                                  </p:stCondLst>
                                  <p:iterate type="lt">
                                    <p:tmPct val="100000"/>
                                  </p:iterate>
                                  <p:childTnLst>
                                    <p:set>
                                      <p:cBhvr>
                                        <p:cTn id="106" dur="1" fill="hold">
                                          <p:stCondLst>
                                            <p:cond delay="0"/>
                                          </p:stCondLst>
                                        </p:cTn>
                                        <p:tgtEl>
                                          <p:spTgt spid="65556">
                                            <p:txEl>
                                              <p:pRg st="0" end="0"/>
                                            </p:txEl>
                                          </p:spTgt>
                                        </p:tgtEl>
                                        <p:attrNameLst>
                                          <p:attrName>style.visibility</p:attrName>
                                        </p:attrNameLst>
                                      </p:cBhvr>
                                      <p:to>
                                        <p:strVal val="visible"/>
                                      </p:to>
                                    </p:set>
                                    <p:animEffect transition="in" filter="wipe(up)">
                                      <p:cBhvr>
                                        <p:cTn id="107" dur="75"/>
                                        <p:tgtEl>
                                          <p:spTgt spid="65556">
                                            <p:txEl>
                                              <p:pRg st="0" end="0"/>
                                            </p:txEl>
                                          </p:spTgt>
                                        </p:tgtEl>
                                      </p:cBhvr>
                                    </p:animEffect>
                                  </p:childTnLst>
                                </p:cTn>
                              </p:par>
                            </p:childTnLst>
                          </p:cTn>
                        </p:par>
                      </p:childTnLst>
                    </p:cTn>
                  </p:par>
                  <p:par>
                    <p:cTn id="108" fill="hold">
                      <p:stCondLst>
                        <p:cond delay="indefinite"/>
                      </p:stCondLst>
                      <p:childTnLst>
                        <p:par>
                          <p:cTn id="109" fill="hold">
                            <p:stCondLst>
                              <p:cond delay="0"/>
                            </p:stCondLst>
                            <p:childTnLst>
                              <p:par>
                                <p:cTn id="110" presetID="22" presetClass="entr" presetSubtype="1" fill="hold" grpId="0" nodeType="clickEffect">
                                  <p:stCondLst>
                                    <p:cond delay="0"/>
                                  </p:stCondLst>
                                  <p:iterate type="lt">
                                    <p:tmPct val="100000"/>
                                  </p:iterate>
                                  <p:childTnLst>
                                    <p:set>
                                      <p:cBhvr>
                                        <p:cTn id="111" dur="1" fill="hold">
                                          <p:stCondLst>
                                            <p:cond delay="0"/>
                                          </p:stCondLst>
                                        </p:cTn>
                                        <p:tgtEl>
                                          <p:spTgt spid="65557">
                                            <p:txEl>
                                              <p:pRg st="0" end="0"/>
                                            </p:txEl>
                                          </p:spTgt>
                                        </p:tgtEl>
                                        <p:attrNameLst>
                                          <p:attrName>style.visibility</p:attrName>
                                        </p:attrNameLst>
                                      </p:cBhvr>
                                      <p:to>
                                        <p:strVal val="visible"/>
                                      </p:to>
                                    </p:set>
                                    <p:animEffect transition="in" filter="wipe(up)">
                                      <p:cBhvr>
                                        <p:cTn id="112" dur="75"/>
                                        <p:tgtEl>
                                          <p:spTgt spid="65557">
                                            <p:txEl>
                                              <p:pRg st="0" end="0"/>
                                            </p:txEl>
                                          </p:spTgt>
                                        </p:tgtEl>
                                      </p:cBhvr>
                                    </p:animEffect>
                                  </p:childTnLst>
                                </p:cTn>
                              </p:par>
                            </p:childTnLst>
                          </p:cTn>
                        </p:par>
                      </p:childTnLst>
                    </p:cTn>
                  </p:par>
                  <p:par>
                    <p:cTn id="113" fill="hold">
                      <p:stCondLst>
                        <p:cond delay="indefinite"/>
                      </p:stCondLst>
                      <p:childTnLst>
                        <p:par>
                          <p:cTn id="114" fill="hold">
                            <p:stCondLst>
                              <p:cond delay="0"/>
                            </p:stCondLst>
                            <p:childTnLst>
                              <p:par>
                                <p:cTn id="115" presetID="22" presetClass="entr" presetSubtype="1" fill="hold" grpId="0" nodeType="clickEffect">
                                  <p:stCondLst>
                                    <p:cond delay="0"/>
                                  </p:stCondLst>
                                  <p:iterate type="lt">
                                    <p:tmPct val="100000"/>
                                  </p:iterate>
                                  <p:childTnLst>
                                    <p:set>
                                      <p:cBhvr>
                                        <p:cTn id="116" dur="1" fill="hold">
                                          <p:stCondLst>
                                            <p:cond delay="0"/>
                                          </p:stCondLst>
                                        </p:cTn>
                                        <p:tgtEl>
                                          <p:spTgt spid="65557">
                                            <p:txEl>
                                              <p:pRg st="1" end="1"/>
                                            </p:txEl>
                                          </p:spTgt>
                                        </p:tgtEl>
                                        <p:attrNameLst>
                                          <p:attrName>style.visibility</p:attrName>
                                        </p:attrNameLst>
                                      </p:cBhvr>
                                      <p:to>
                                        <p:strVal val="visible"/>
                                      </p:to>
                                    </p:set>
                                    <p:animEffect transition="in" filter="wipe(up)">
                                      <p:cBhvr>
                                        <p:cTn id="117" dur="75"/>
                                        <p:tgtEl>
                                          <p:spTgt spid="6555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38" grpId="0" autoUpdateAnimBg="0" build="p"/>
      <p:bldP spid="65539" grpId="0" autoUpdateAnimBg="0" build="p"/>
      <p:bldP spid="65542" grpId="0" autoUpdateAnimBg="0" build="p"/>
      <p:bldP spid="65543" grpId="0" autoUpdateAnimBg="0" build="p"/>
      <p:bldP spid="65544" grpId="0" autoUpdateAnimBg="0" build="p"/>
      <p:bldP spid="65545" grpId="0" autoUpdateAnimBg="0" build="p"/>
      <p:bldP spid="65546" grpId="0" autoUpdateAnimBg="0" build="p"/>
      <p:bldP spid="65547" grpId="0" autoUpdateAnimBg="0" build="p"/>
      <p:bldP spid="65548" grpId="0" autoUpdateAnimBg="0" build="p"/>
      <p:bldP spid="65549" grpId="0" autoUpdateAnimBg="0" build="p"/>
      <p:bldP spid="65551" grpId="0" autoUpdateAnimBg="0" build="p"/>
      <p:bldP spid="65552" grpId="0" autoUpdateAnimBg="0" build="p"/>
      <p:bldP spid="65553" grpId="0" autoUpdateAnimBg="0" build="p"/>
      <p:bldP spid="65554" grpId="0" autoUpdateAnimBg="0" build="p"/>
      <p:bldP spid="65555" grpId="0" autoUpdateAnimBg="0" build="p"/>
      <p:bldP spid="65556" grpId="0" autoUpdateAnimBg="0" build="p"/>
      <p:bldP spid="65557" grpId="0" autoUpdateAnimBg="0" build="p"/>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Number Placeholder 2"/>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0CA87D3C-DD08-49F1-B30F-32441A70DCF2}" type="slidenum">
              <a:rPr lang="zh-CN" altLang="zh-CN">
                <a:latin typeface="Arial Black" panose="020B0A04020102020204" pitchFamily="34" charset="0"/>
              </a:rPr>
            </a:fld>
            <a:endParaRPr lang="zh-CN" altLang="zh-CN">
              <a:latin typeface="Arial Black" panose="020B0A04020102020204" pitchFamily="34" charset="0"/>
            </a:endParaRPr>
          </a:p>
        </p:txBody>
      </p:sp>
      <p:sp>
        <p:nvSpPr>
          <p:cNvPr id="65539" name="Date Placeholder 3"/>
          <p:cNvSpPr>
            <a:spLocks noGrp="1"/>
          </p:cNvSpPr>
          <p:nvPr>
            <p:ph type="dt"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7C5E6B3E-0788-4925-91DB-E86FFCEF1AC5}" type="datetime1">
              <a:rPr lang="zh-CN" altLang="en-US"/>
            </a:fld>
            <a:endParaRPr lang="zh-CN" altLang="zh-CN"/>
          </a:p>
        </p:txBody>
      </p:sp>
      <p:sp>
        <p:nvSpPr>
          <p:cNvPr id="66562" name="Text Box 2"/>
          <p:cNvSpPr txBox="1">
            <a:spLocks noChangeArrowheads="1"/>
          </p:cNvSpPr>
          <p:nvPr/>
        </p:nvSpPr>
        <p:spPr bwMode="auto">
          <a:xfrm>
            <a:off x="636588" y="3683000"/>
            <a:ext cx="3829050" cy="519113"/>
          </a:xfrm>
          <a:prstGeom prst="rect">
            <a:avLst/>
          </a:prstGeom>
          <a:noFill/>
          <a:ln w="9525">
            <a:noFill/>
            <a:miter lim="800000"/>
          </a:ln>
          <a:effectLst/>
        </p:spPr>
        <p:txBody>
          <a:bodyPr>
            <a:spAutoFit/>
          </a:bodyPr>
          <a:lstStyle/>
          <a:p>
            <a:pPr>
              <a:spcBef>
                <a:spcPct val="50000"/>
              </a:spcBef>
              <a:defRPr/>
            </a:pPr>
            <a:r>
              <a:rPr lang="zh-CN" altLang="zh-CN" sz="2800" b="1" i="1">
                <a:solidFill>
                  <a:srgbClr val="FF0000"/>
                </a:solidFill>
                <a:effectLst>
                  <a:outerShdw blurRad="38100" dist="38100" dir="2700000" algn="tl">
                    <a:srgbClr val="C0C0C0"/>
                  </a:outerShdw>
                </a:effectLst>
                <a:latin typeface="Times New Roman" panose="02020603050405020304" pitchFamily="18" charset="0"/>
              </a:rPr>
              <a:t>E</a:t>
            </a:r>
            <a:r>
              <a:rPr lang="zh-CN" altLang="zh-CN" sz="2800" b="1" baseline="-25000">
                <a:solidFill>
                  <a:srgbClr val="FF0000"/>
                </a:solidFill>
                <a:effectLst>
                  <a:outerShdw blurRad="38100" dist="38100" dir="2700000" algn="tl">
                    <a:srgbClr val="C0C0C0"/>
                  </a:outerShdw>
                </a:effectLst>
                <a:latin typeface="Times New Roman" panose="02020603050405020304" pitchFamily="18" charset="0"/>
              </a:rPr>
              <a:t>B</a:t>
            </a:r>
            <a:r>
              <a:rPr lang="zh-CN" altLang="zh-CN" sz="2800" b="1">
                <a:effectLst>
                  <a:outerShdw blurRad="38100" dist="38100" dir="2700000" algn="tl">
                    <a:srgbClr val="C0C0C0"/>
                  </a:outerShdw>
                </a:effectLst>
                <a:latin typeface="Times New Roman" panose="02020603050405020304" pitchFamily="18" charset="0"/>
              </a:rPr>
              <a:t> = </a:t>
            </a:r>
            <a:r>
              <a:rPr lang="zh-CN" altLang="zh-CN" sz="2800" b="1" i="1">
                <a:solidFill>
                  <a:srgbClr val="800080"/>
                </a:solidFill>
                <a:effectLst>
                  <a:outerShdw blurRad="38100" dist="38100" dir="2700000" algn="tl">
                    <a:srgbClr val="C0C0C0"/>
                  </a:outerShdw>
                </a:effectLst>
                <a:latin typeface="Times New Roman" panose="02020603050405020304" pitchFamily="18" charset="0"/>
              </a:rPr>
              <a:t>I</a:t>
            </a:r>
            <a:r>
              <a:rPr lang="zh-CN" altLang="zh-CN" sz="2800" b="1" baseline="-25000">
                <a:solidFill>
                  <a:srgbClr val="800080"/>
                </a:solidFill>
                <a:effectLst>
                  <a:outerShdw blurRad="38100" dist="38100" dir="2700000" algn="tl">
                    <a:srgbClr val="C0C0C0"/>
                  </a:outerShdw>
                </a:effectLst>
                <a:latin typeface="Times New Roman" panose="02020603050405020304" pitchFamily="18" charset="0"/>
              </a:rPr>
              <a:t>B </a:t>
            </a:r>
            <a:r>
              <a:rPr lang="zh-CN" altLang="zh-CN" sz="2800" b="1" i="1">
                <a:solidFill>
                  <a:srgbClr val="FF0000"/>
                </a:solidFill>
                <a:effectLst>
                  <a:outerShdw blurRad="38100" dist="38100" dir="2700000" algn="tl">
                    <a:srgbClr val="C0C0C0"/>
                  </a:outerShdw>
                </a:effectLst>
                <a:latin typeface="Times New Roman" panose="02020603050405020304" pitchFamily="18" charset="0"/>
              </a:rPr>
              <a:t>R</a:t>
            </a:r>
            <a:r>
              <a:rPr lang="zh-CN" altLang="zh-CN" sz="2800" b="1" baseline="-25000">
                <a:solidFill>
                  <a:srgbClr val="FF0000"/>
                </a:solidFill>
                <a:effectLst>
                  <a:outerShdw blurRad="38100" dist="38100" dir="2700000" algn="tl">
                    <a:srgbClr val="C0C0C0"/>
                  </a:outerShdw>
                </a:effectLst>
                <a:latin typeface="Times New Roman" panose="02020603050405020304" pitchFamily="18" charset="0"/>
              </a:rPr>
              <a:t>b</a:t>
            </a:r>
            <a:r>
              <a:rPr lang="zh-CN" altLang="zh-CN" sz="2800" b="1">
                <a:effectLst>
                  <a:outerShdw blurRad="38100" dist="38100" dir="2700000" algn="tl">
                    <a:srgbClr val="C0C0C0"/>
                  </a:outerShdw>
                </a:effectLst>
                <a:latin typeface="Times New Roman" panose="02020603050405020304" pitchFamily="18" charset="0"/>
              </a:rPr>
              <a:t> + </a:t>
            </a:r>
            <a:r>
              <a:rPr lang="zh-CN" altLang="zh-CN" sz="2800" b="1" i="1">
                <a:solidFill>
                  <a:srgbClr val="FF0000"/>
                </a:solidFill>
                <a:effectLst>
                  <a:outerShdw blurRad="38100" dist="38100" dir="2700000" algn="tl">
                    <a:srgbClr val="C0C0C0"/>
                  </a:outerShdw>
                </a:effectLst>
                <a:latin typeface="Times New Roman" panose="02020603050405020304" pitchFamily="18" charset="0"/>
              </a:rPr>
              <a:t>U</a:t>
            </a:r>
            <a:r>
              <a:rPr lang="zh-CN" altLang="zh-CN" sz="2800" b="1" baseline="-25000">
                <a:solidFill>
                  <a:srgbClr val="FF0000"/>
                </a:solidFill>
                <a:effectLst>
                  <a:outerShdw blurRad="38100" dist="38100" dir="2700000" algn="tl">
                    <a:srgbClr val="C0C0C0"/>
                  </a:outerShdw>
                </a:effectLst>
                <a:latin typeface="Times New Roman" panose="02020603050405020304" pitchFamily="18" charset="0"/>
              </a:rPr>
              <a:t>BE</a:t>
            </a:r>
            <a:endParaRPr lang="zh-CN" altLang="zh-CN" sz="2800" b="1" baseline="-25000">
              <a:solidFill>
                <a:srgbClr val="FF0000"/>
              </a:solidFill>
              <a:effectLst>
                <a:outerShdw blurRad="38100" dist="38100" dir="2700000" algn="tl">
                  <a:srgbClr val="C0C0C0"/>
                </a:outerShdw>
              </a:effectLst>
              <a:latin typeface="Times New Roman" panose="02020603050405020304" pitchFamily="18" charset="0"/>
            </a:endParaRPr>
          </a:p>
        </p:txBody>
      </p:sp>
      <p:sp>
        <p:nvSpPr>
          <p:cNvPr id="66563" name="Text Box 3"/>
          <p:cNvSpPr txBox="1">
            <a:spLocks noChangeArrowheads="1"/>
          </p:cNvSpPr>
          <p:nvPr/>
        </p:nvSpPr>
        <p:spPr bwMode="auto">
          <a:xfrm>
            <a:off x="906463" y="1304925"/>
            <a:ext cx="784225" cy="457200"/>
          </a:xfrm>
          <a:prstGeom prst="rect">
            <a:avLst/>
          </a:prstGeom>
          <a:noFill/>
          <a:ln w="9525">
            <a:noFill/>
            <a:miter lim="800000"/>
          </a:ln>
          <a:effectLst/>
        </p:spPr>
        <p:txBody>
          <a:bodyPr>
            <a:spAutoFit/>
          </a:bodyPr>
          <a:lstStyle/>
          <a:p>
            <a:pPr algn="ctr">
              <a:spcBef>
                <a:spcPct val="50000"/>
              </a:spcBef>
              <a:defRPr/>
            </a:pPr>
            <a:r>
              <a:rPr lang="zh-CN" altLang="zh-CN" sz="2400" b="1" i="1">
                <a:solidFill>
                  <a:srgbClr val="800080"/>
                </a:solidFill>
                <a:effectLst>
                  <a:outerShdw blurRad="38100" dist="38100" dir="2700000" algn="tl">
                    <a:srgbClr val="C0C0C0"/>
                  </a:outerShdw>
                </a:effectLst>
                <a:latin typeface="Times New Roman" panose="02020603050405020304" pitchFamily="18" charset="0"/>
              </a:rPr>
              <a:t>I</a:t>
            </a:r>
            <a:r>
              <a:rPr lang="zh-CN" altLang="zh-CN" sz="2400" b="1" baseline="-25000">
                <a:solidFill>
                  <a:srgbClr val="800080"/>
                </a:solidFill>
                <a:effectLst>
                  <a:outerShdw blurRad="38100" dist="38100" dir="2700000" algn="tl">
                    <a:srgbClr val="C0C0C0"/>
                  </a:outerShdw>
                </a:effectLst>
                <a:latin typeface="Times New Roman" panose="02020603050405020304" pitchFamily="18" charset="0"/>
              </a:rPr>
              <a:t>B</a:t>
            </a:r>
            <a:endParaRPr lang="zh-CN" altLang="zh-CN" sz="2400" b="1" baseline="-25000">
              <a:solidFill>
                <a:srgbClr val="800080"/>
              </a:solidFill>
              <a:effectLst>
                <a:outerShdw blurRad="38100" dist="38100" dir="2700000" algn="tl">
                  <a:srgbClr val="C0C0C0"/>
                </a:outerShdw>
              </a:effectLst>
              <a:latin typeface="Times New Roman" panose="02020603050405020304" pitchFamily="18" charset="0"/>
            </a:endParaRPr>
          </a:p>
        </p:txBody>
      </p:sp>
      <p:sp>
        <p:nvSpPr>
          <p:cNvPr id="66564" name="Line 4"/>
          <p:cNvSpPr>
            <a:spLocks noChangeShapeType="1"/>
          </p:cNvSpPr>
          <p:nvPr/>
        </p:nvSpPr>
        <p:spPr bwMode="auto">
          <a:xfrm>
            <a:off x="1092200" y="1871663"/>
            <a:ext cx="495300" cy="0"/>
          </a:xfrm>
          <a:prstGeom prst="line">
            <a:avLst/>
          </a:prstGeom>
          <a:noFill/>
          <a:ln w="38100">
            <a:solidFill>
              <a:schemeClr val="accent2"/>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6565" name="Line 5"/>
          <p:cNvSpPr>
            <a:spLocks noChangeShapeType="1"/>
          </p:cNvSpPr>
          <p:nvPr/>
        </p:nvSpPr>
        <p:spPr bwMode="auto">
          <a:xfrm rot="5400000">
            <a:off x="1905000" y="1449388"/>
            <a:ext cx="495300" cy="0"/>
          </a:xfrm>
          <a:prstGeom prst="line">
            <a:avLst/>
          </a:prstGeom>
          <a:noFill/>
          <a:ln w="38100">
            <a:solidFill>
              <a:schemeClr val="accent2"/>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6566" name="Text Box 6"/>
          <p:cNvSpPr txBox="1">
            <a:spLocks noChangeArrowheads="1"/>
          </p:cNvSpPr>
          <p:nvPr/>
        </p:nvSpPr>
        <p:spPr bwMode="auto">
          <a:xfrm>
            <a:off x="1997075" y="1112838"/>
            <a:ext cx="784225" cy="457200"/>
          </a:xfrm>
          <a:prstGeom prst="rect">
            <a:avLst/>
          </a:prstGeom>
          <a:noFill/>
          <a:ln w="9525">
            <a:noFill/>
            <a:miter lim="800000"/>
          </a:ln>
          <a:effectLst/>
        </p:spPr>
        <p:txBody>
          <a:bodyPr>
            <a:spAutoFit/>
          </a:bodyPr>
          <a:lstStyle/>
          <a:p>
            <a:pPr algn="ctr">
              <a:spcBef>
                <a:spcPct val="50000"/>
              </a:spcBef>
              <a:defRPr/>
            </a:pPr>
            <a:r>
              <a:rPr lang="zh-CN" altLang="zh-CN" sz="2400" b="1" i="1">
                <a:solidFill>
                  <a:srgbClr val="800080"/>
                </a:solidFill>
                <a:effectLst>
                  <a:outerShdw blurRad="38100" dist="38100" dir="2700000" algn="tl">
                    <a:srgbClr val="C0C0C0"/>
                  </a:outerShdw>
                </a:effectLst>
                <a:latin typeface="Times New Roman" panose="02020603050405020304" pitchFamily="18" charset="0"/>
              </a:rPr>
              <a:t>I</a:t>
            </a:r>
            <a:r>
              <a:rPr lang="zh-CN" altLang="zh-CN" sz="2400" b="1" baseline="-25000">
                <a:solidFill>
                  <a:srgbClr val="800080"/>
                </a:solidFill>
                <a:effectLst>
                  <a:outerShdw blurRad="38100" dist="38100" dir="2700000" algn="tl">
                    <a:srgbClr val="C0C0C0"/>
                  </a:outerShdw>
                </a:effectLst>
                <a:latin typeface="Times New Roman" panose="02020603050405020304" pitchFamily="18" charset="0"/>
              </a:rPr>
              <a:t>C</a:t>
            </a:r>
            <a:endParaRPr lang="zh-CN" altLang="zh-CN" sz="2400" b="1" baseline="-25000">
              <a:solidFill>
                <a:srgbClr val="800080"/>
              </a:solidFill>
              <a:effectLst>
                <a:outerShdw blurRad="38100" dist="38100" dir="2700000" algn="tl">
                  <a:srgbClr val="C0C0C0"/>
                </a:outerShdw>
              </a:effectLst>
              <a:latin typeface="Times New Roman" panose="02020603050405020304" pitchFamily="18" charset="0"/>
            </a:endParaRPr>
          </a:p>
        </p:txBody>
      </p:sp>
      <p:sp>
        <p:nvSpPr>
          <p:cNvPr id="66567" name="Text Box 7"/>
          <p:cNvSpPr txBox="1">
            <a:spLocks noChangeArrowheads="1"/>
          </p:cNvSpPr>
          <p:nvPr/>
        </p:nvSpPr>
        <p:spPr bwMode="auto">
          <a:xfrm>
            <a:off x="1619568" y="4512945"/>
            <a:ext cx="3213100" cy="519113"/>
          </a:xfrm>
          <a:prstGeom prst="rect">
            <a:avLst/>
          </a:prstGeom>
          <a:noFill/>
          <a:ln w="9525">
            <a:noFill/>
            <a:miter lim="800000"/>
          </a:ln>
          <a:effectLst/>
        </p:spPr>
        <p:txBody>
          <a:bodyPr>
            <a:spAutoFit/>
          </a:bodyPr>
          <a:lstStyle/>
          <a:p>
            <a:pPr>
              <a:spcBef>
                <a:spcPct val="50000"/>
              </a:spcBef>
              <a:defRPr/>
            </a:pPr>
            <a:r>
              <a:rPr lang="zh-CN" altLang="zh-CN" sz="2800" b="1" i="1">
                <a:solidFill>
                  <a:srgbClr val="800080"/>
                </a:solidFill>
                <a:effectLst>
                  <a:outerShdw blurRad="38100" dist="38100" dir="2700000" algn="tl">
                    <a:srgbClr val="C0C0C0"/>
                  </a:outerShdw>
                </a:effectLst>
                <a:latin typeface="Times New Roman" panose="02020603050405020304" pitchFamily="18" charset="0"/>
              </a:rPr>
              <a:t>I</a:t>
            </a:r>
            <a:r>
              <a:rPr lang="zh-CN" altLang="zh-CN" sz="2800" b="1" baseline="-25000">
                <a:solidFill>
                  <a:srgbClr val="800080"/>
                </a:solidFill>
                <a:effectLst>
                  <a:outerShdw blurRad="38100" dist="38100" dir="2700000" algn="tl">
                    <a:srgbClr val="C0C0C0"/>
                  </a:outerShdw>
                </a:effectLst>
                <a:latin typeface="Times New Roman" panose="02020603050405020304" pitchFamily="18" charset="0"/>
              </a:rPr>
              <a:t>B</a:t>
            </a:r>
            <a:r>
              <a:rPr lang="zh-CN" altLang="zh-CN" sz="2800" b="1">
                <a:effectLst>
                  <a:outerShdw blurRad="38100" dist="38100" dir="2700000" algn="tl">
                    <a:srgbClr val="C0C0C0"/>
                  </a:outerShdw>
                </a:effectLst>
                <a:latin typeface="Times New Roman" panose="02020603050405020304" pitchFamily="18" charset="0"/>
              </a:rPr>
              <a:t> </a:t>
            </a:r>
            <a:r>
              <a:rPr lang="zh-CN" altLang="zh-CN" sz="2800" b="1">
                <a:solidFill>
                  <a:srgbClr val="008000"/>
                </a:solidFill>
                <a:effectLst>
                  <a:outerShdw blurRad="38100" dist="38100" dir="2700000" algn="tl">
                    <a:srgbClr val="C0C0C0"/>
                  </a:outerShdw>
                </a:effectLst>
                <a:latin typeface="Times New Roman" panose="02020603050405020304" pitchFamily="18" charset="0"/>
              </a:rPr>
              <a:t>=</a:t>
            </a:r>
            <a:r>
              <a:rPr lang="zh-CN" altLang="zh-CN" sz="2800" b="1">
                <a:effectLst>
                  <a:outerShdw blurRad="38100" dist="38100" dir="2700000" algn="tl">
                    <a:srgbClr val="C0C0C0"/>
                  </a:outerShdw>
                </a:effectLst>
                <a:latin typeface="Times New Roman" panose="02020603050405020304" pitchFamily="18" charset="0"/>
              </a:rPr>
              <a:t> </a:t>
            </a:r>
            <a:r>
              <a:rPr lang="zh-CN" altLang="zh-CN" sz="2800" b="1">
                <a:solidFill>
                  <a:srgbClr val="CC0000"/>
                </a:solidFill>
                <a:effectLst>
                  <a:outerShdw blurRad="38100" dist="38100" dir="2700000" algn="tl">
                    <a:srgbClr val="C0C0C0"/>
                  </a:outerShdw>
                </a:effectLst>
                <a:latin typeface="Times New Roman" panose="02020603050405020304" pitchFamily="18" charset="0"/>
              </a:rPr>
              <a:t>465</a:t>
            </a:r>
            <a:r>
              <a:rPr lang="zh-CN" altLang="zh-CN" sz="2800" b="1">
                <a:effectLst>
                  <a:outerShdw blurRad="38100" dist="38100" dir="2700000" algn="tl">
                    <a:srgbClr val="C0C0C0"/>
                  </a:outerShdw>
                </a:effectLst>
                <a:latin typeface="Times New Roman" panose="02020603050405020304" pitchFamily="18" charset="0"/>
              </a:rPr>
              <a:t> </a:t>
            </a:r>
            <a:r>
              <a:rPr lang="zh-CN" altLang="zh-CN" sz="2800" b="1">
                <a:solidFill>
                  <a:srgbClr val="008000"/>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μ</a:t>
            </a:r>
            <a:r>
              <a:rPr lang="zh-CN" altLang="zh-CN" sz="2800" b="1">
                <a:solidFill>
                  <a:srgbClr val="008000"/>
                </a:solidFill>
                <a:effectLst>
                  <a:outerShdw blurRad="38100" dist="38100" dir="2700000" algn="tl">
                    <a:srgbClr val="C0C0C0"/>
                  </a:outerShdw>
                </a:effectLst>
                <a:latin typeface="Times New Roman" panose="02020603050405020304" pitchFamily="18" charset="0"/>
              </a:rPr>
              <a:t>A</a:t>
            </a:r>
            <a:endParaRPr lang="zh-CN" altLang="zh-CN" sz="2800" b="1">
              <a:solidFill>
                <a:srgbClr val="008000"/>
              </a:solidFill>
              <a:effectLst>
                <a:outerShdw blurRad="38100" dist="38100" dir="2700000" algn="tl">
                  <a:srgbClr val="C0C0C0"/>
                </a:outerShdw>
              </a:effectLst>
              <a:latin typeface="Times New Roman" panose="02020603050405020304" pitchFamily="18" charset="0"/>
            </a:endParaRPr>
          </a:p>
        </p:txBody>
      </p:sp>
      <p:sp>
        <p:nvSpPr>
          <p:cNvPr id="66568" name="Text Box 8"/>
          <p:cNvSpPr txBox="1">
            <a:spLocks noChangeArrowheads="1"/>
          </p:cNvSpPr>
          <p:nvPr/>
        </p:nvSpPr>
        <p:spPr bwMode="auto">
          <a:xfrm>
            <a:off x="527050" y="4875213"/>
            <a:ext cx="3405188" cy="519112"/>
          </a:xfrm>
          <a:prstGeom prst="rect">
            <a:avLst/>
          </a:prstGeom>
          <a:noFill/>
          <a:ln w="9525">
            <a:noFill/>
            <a:miter lim="800000"/>
          </a:ln>
          <a:effectLst/>
        </p:spPr>
        <p:txBody>
          <a:bodyPr>
            <a:spAutoFit/>
          </a:bodyPr>
          <a:lstStyle/>
          <a:p>
            <a:pPr>
              <a:spcBef>
                <a:spcPct val="50000"/>
              </a:spcBef>
              <a:defRPr/>
            </a:pPr>
            <a:r>
              <a:rPr lang="zh-CN" altLang="zh-CN" sz="2800" b="1" i="1">
                <a:solidFill>
                  <a:srgbClr val="FF0000"/>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β</a:t>
            </a:r>
            <a:r>
              <a:rPr lang="zh-CN" altLang="zh-CN" sz="2800" b="1" i="1">
                <a:solidFill>
                  <a:srgbClr val="800080"/>
                </a:solidFill>
                <a:effectLst>
                  <a:outerShdw blurRad="38100" dist="38100" dir="2700000" algn="tl">
                    <a:srgbClr val="C0C0C0"/>
                  </a:outerShdw>
                </a:effectLst>
                <a:latin typeface="Times New Roman" panose="02020603050405020304" pitchFamily="18" charset="0"/>
              </a:rPr>
              <a:t> I</a:t>
            </a:r>
            <a:r>
              <a:rPr lang="zh-CN" altLang="zh-CN" sz="2800" b="1" baseline="-25000">
                <a:solidFill>
                  <a:srgbClr val="800080"/>
                </a:solidFill>
                <a:effectLst>
                  <a:outerShdw blurRad="38100" dist="38100" dir="2700000" algn="tl">
                    <a:srgbClr val="C0C0C0"/>
                  </a:outerShdw>
                </a:effectLst>
                <a:latin typeface="Times New Roman" panose="02020603050405020304" pitchFamily="18" charset="0"/>
              </a:rPr>
              <a:t>B</a:t>
            </a:r>
            <a:r>
              <a:rPr lang="zh-CN" altLang="zh-CN" sz="2800" b="1">
                <a:effectLst>
                  <a:outerShdw blurRad="38100" dist="38100" dir="2700000" algn="tl">
                    <a:srgbClr val="C0C0C0"/>
                  </a:outerShdw>
                </a:effectLst>
                <a:latin typeface="Times New Roman" panose="02020603050405020304" pitchFamily="18" charset="0"/>
              </a:rPr>
              <a:t> </a:t>
            </a:r>
            <a:r>
              <a:rPr lang="zh-CN" altLang="zh-CN" sz="2800" b="1">
                <a:solidFill>
                  <a:srgbClr val="008000"/>
                </a:solidFill>
                <a:effectLst>
                  <a:outerShdw blurRad="38100" dist="38100" dir="2700000" algn="tl">
                    <a:srgbClr val="C0C0C0"/>
                  </a:outerShdw>
                </a:effectLst>
                <a:latin typeface="Times New Roman" panose="02020603050405020304" pitchFamily="18" charset="0"/>
              </a:rPr>
              <a:t>=</a:t>
            </a:r>
            <a:r>
              <a:rPr lang="zh-CN" altLang="zh-CN" sz="2800" b="1">
                <a:effectLst>
                  <a:outerShdw blurRad="38100" dist="38100" dir="2700000" algn="tl">
                    <a:srgbClr val="C0C0C0"/>
                  </a:outerShdw>
                </a:effectLst>
                <a:latin typeface="Times New Roman" panose="02020603050405020304" pitchFamily="18" charset="0"/>
              </a:rPr>
              <a:t> </a:t>
            </a:r>
            <a:r>
              <a:rPr lang="zh-CN" altLang="zh-CN" sz="2800" b="1">
                <a:solidFill>
                  <a:srgbClr val="CC0000"/>
                </a:solidFill>
                <a:effectLst>
                  <a:outerShdw blurRad="38100" dist="38100" dir="2700000" algn="tl">
                    <a:srgbClr val="C0C0C0"/>
                  </a:outerShdw>
                </a:effectLst>
                <a:latin typeface="Times New Roman" panose="02020603050405020304" pitchFamily="18" charset="0"/>
              </a:rPr>
              <a:t>23 </a:t>
            </a:r>
            <a:r>
              <a:rPr lang="zh-CN" altLang="zh-CN" sz="2800" b="1">
                <a:solidFill>
                  <a:srgbClr val="008000"/>
                </a:solidFill>
                <a:effectLst>
                  <a:outerShdw blurRad="38100" dist="38100" dir="2700000" algn="tl">
                    <a:srgbClr val="C0C0C0"/>
                  </a:outerShdw>
                </a:effectLst>
                <a:latin typeface="Times New Roman" panose="02020603050405020304" pitchFamily="18" charset="0"/>
              </a:rPr>
              <a:t>mA</a:t>
            </a:r>
            <a:endParaRPr lang="zh-CN" altLang="zh-CN" sz="2800" b="1">
              <a:solidFill>
                <a:srgbClr val="008000"/>
              </a:solidFill>
              <a:effectLst>
                <a:outerShdw blurRad="38100" dist="38100" dir="2700000" algn="tl">
                  <a:srgbClr val="C0C0C0"/>
                </a:outerShdw>
              </a:effectLst>
              <a:latin typeface="Times New Roman" panose="02020603050405020304" pitchFamily="18" charset="0"/>
            </a:endParaRPr>
          </a:p>
        </p:txBody>
      </p:sp>
      <p:sp>
        <p:nvSpPr>
          <p:cNvPr id="66569" name="Text Box 9"/>
          <p:cNvSpPr txBox="1">
            <a:spLocks noChangeArrowheads="1"/>
          </p:cNvSpPr>
          <p:nvPr/>
        </p:nvSpPr>
        <p:spPr bwMode="auto">
          <a:xfrm>
            <a:off x="542925" y="5372100"/>
            <a:ext cx="3884613" cy="1160463"/>
          </a:xfrm>
          <a:prstGeom prst="rect">
            <a:avLst/>
          </a:prstGeom>
          <a:noFill/>
          <a:ln w="9525">
            <a:noFill/>
            <a:miter lim="800000"/>
          </a:ln>
          <a:effectLst/>
        </p:spPr>
        <p:txBody>
          <a:bodyPr>
            <a:spAutoFit/>
          </a:bodyPr>
          <a:lstStyle/>
          <a:p>
            <a:pPr>
              <a:spcBef>
                <a:spcPct val="50000"/>
              </a:spcBef>
              <a:defRPr/>
            </a:pPr>
            <a:r>
              <a:rPr lang="zh-CN" sz="2800" b="1">
                <a:solidFill>
                  <a:srgbClr val="0000FF"/>
                </a:solidFill>
                <a:effectLst>
                  <a:outerShdw blurRad="38100" dist="38100" dir="2700000" algn="tl">
                    <a:srgbClr val="C0C0C0"/>
                  </a:outerShdw>
                </a:effectLst>
                <a:latin typeface="Times New Roman" panose="02020603050405020304" pitchFamily="18" charset="0"/>
              </a:rPr>
              <a:t>假设三极管饱和，</a:t>
            </a:r>
            <a:endParaRPr lang="zh-CN" sz="2800" b="1">
              <a:solidFill>
                <a:srgbClr val="0000FF"/>
              </a:solidFill>
              <a:effectLst>
                <a:outerShdw blurRad="38100" dist="38100" dir="2700000" algn="tl">
                  <a:srgbClr val="C0C0C0"/>
                </a:outerShdw>
              </a:effectLst>
              <a:latin typeface="Times New Roman" panose="02020603050405020304" pitchFamily="18" charset="0"/>
            </a:endParaRPr>
          </a:p>
          <a:p>
            <a:pPr>
              <a:spcBef>
                <a:spcPct val="50000"/>
              </a:spcBef>
              <a:defRPr/>
            </a:pPr>
            <a:r>
              <a:rPr lang="zh-CN" altLang="zh-CN" sz="2800" b="1" i="1">
                <a:solidFill>
                  <a:srgbClr val="FF0000"/>
                </a:solidFill>
                <a:effectLst>
                  <a:outerShdw blurRad="38100" dist="38100" dir="2700000" algn="tl">
                    <a:srgbClr val="C0C0C0"/>
                  </a:outerShdw>
                </a:effectLst>
                <a:latin typeface="Times New Roman" panose="02020603050405020304" pitchFamily="18" charset="0"/>
              </a:rPr>
              <a:t>U</a:t>
            </a:r>
            <a:r>
              <a:rPr lang="zh-CN" altLang="zh-CN" sz="2800" b="1" baseline="-25000">
                <a:solidFill>
                  <a:srgbClr val="FF0000"/>
                </a:solidFill>
                <a:effectLst>
                  <a:outerShdw blurRad="38100" dist="38100" dir="2700000" algn="tl">
                    <a:srgbClr val="C0C0C0"/>
                  </a:outerShdw>
                </a:effectLst>
                <a:latin typeface="Times New Roman" panose="02020603050405020304" pitchFamily="18" charset="0"/>
              </a:rPr>
              <a:t>CES  </a:t>
            </a:r>
            <a:r>
              <a:rPr lang="zh-CN" altLang="zh-CN" sz="2800" b="1">
                <a:solidFill>
                  <a:srgbClr val="008000"/>
                </a:solidFill>
                <a:effectLst>
                  <a:outerShdw blurRad="38100" dist="38100" dir="2700000" algn="tl">
                    <a:srgbClr val="C0C0C0"/>
                  </a:outerShdw>
                </a:effectLst>
                <a:latin typeface="Times New Roman" panose="02020603050405020304" pitchFamily="18" charset="0"/>
              </a:rPr>
              <a:t>= </a:t>
            </a:r>
            <a:r>
              <a:rPr lang="zh-CN" altLang="zh-CN" sz="2800" b="1">
                <a:solidFill>
                  <a:srgbClr val="FF0000"/>
                </a:solidFill>
                <a:effectLst>
                  <a:outerShdw blurRad="38100" dist="38100" dir="2700000" algn="tl">
                    <a:srgbClr val="C0C0C0"/>
                  </a:outerShdw>
                </a:effectLst>
                <a:latin typeface="Times New Roman" panose="02020603050405020304" pitchFamily="18" charset="0"/>
              </a:rPr>
              <a:t>0.3</a:t>
            </a:r>
            <a:r>
              <a:rPr lang="zh-CN" altLang="zh-CN" sz="2800" b="1">
                <a:effectLst>
                  <a:outerShdw blurRad="38100" dist="38100" dir="2700000" algn="tl">
                    <a:srgbClr val="C0C0C0"/>
                  </a:outerShdw>
                </a:effectLst>
                <a:latin typeface="Times New Roman" panose="02020603050405020304" pitchFamily="18" charset="0"/>
              </a:rPr>
              <a:t> </a:t>
            </a:r>
            <a:r>
              <a:rPr lang="zh-CN" altLang="zh-CN" sz="2800" b="1">
                <a:solidFill>
                  <a:srgbClr val="008000"/>
                </a:solidFill>
                <a:effectLst>
                  <a:outerShdw blurRad="38100" dist="38100" dir="2700000" algn="tl">
                    <a:srgbClr val="C0C0C0"/>
                  </a:outerShdw>
                </a:effectLst>
                <a:latin typeface="Times New Roman" panose="02020603050405020304" pitchFamily="18" charset="0"/>
              </a:rPr>
              <a:t>V</a:t>
            </a:r>
            <a:endParaRPr lang="zh-CN" altLang="zh-CN" sz="2800" b="1">
              <a:solidFill>
                <a:srgbClr val="008000"/>
              </a:solidFill>
              <a:effectLst>
                <a:outerShdw blurRad="38100" dist="38100" dir="2700000" algn="tl">
                  <a:srgbClr val="C0C0C0"/>
                </a:outerShdw>
              </a:effectLst>
              <a:latin typeface="Times New Roman" panose="02020603050405020304" pitchFamily="18" charset="0"/>
            </a:endParaRPr>
          </a:p>
        </p:txBody>
      </p:sp>
      <p:sp>
        <p:nvSpPr>
          <p:cNvPr id="66570" name="Text Box 10"/>
          <p:cNvSpPr txBox="1">
            <a:spLocks noChangeArrowheads="1"/>
          </p:cNvSpPr>
          <p:nvPr/>
        </p:nvSpPr>
        <p:spPr bwMode="auto">
          <a:xfrm>
            <a:off x="3840163" y="706438"/>
            <a:ext cx="887412" cy="519112"/>
          </a:xfrm>
          <a:prstGeom prst="rect">
            <a:avLst/>
          </a:prstGeom>
          <a:noFill/>
          <a:ln w="9525">
            <a:noFill/>
            <a:miter lim="800000"/>
          </a:ln>
          <a:effectLst/>
        </p:spPr>
        <p:txBody>
          <a:bodyPr>
            <a:spAutoFit/>
          </a:bodyPr>
          <a:lstStyle/>
          <a:p>
            <a:pPr>
              <a:spcBef>
                <a:spcPct val="50000"/>
              </a:spcBef>
              <a:defRPr/>
            </a:pPr>
            <a:r>
              <a:rPr lang="zh-CN" sz="2800" b="1">
                <a:solidFill>
                  <a:srgbClr val="008000"/>
                </a:solidFill>
                <a:effectLst>
                  <a:outerShdw blurRad="38100" dist="38100" dir="2700000" algn="tl">
                    <a:srgbClr val="C0C0C0"/>
                  </a:outerShdw>
                </a:effectLst>
                <a:latin typeface="Times New Roman" panose="02020603050405020304" pitchFamily="18" charset="0"/>
              </a:rPr>
              <a:t>则</a:t>
            </a:r>
            <a:endParaRPr lang="zh-CN" sz="2800" b="1">
              <a:solidFill>
                <a:srgbClr val="008000"/>
              </a:solidFill>
              <a:effectLst>
                <a:outerShdw blurRad="38100" dist="38100" dir="2700000" algn="tl">
                  <a:srgbClr val="C0C0C0"/>
                </a:outerShdw>
              </a:effectLst>
              <a:latin typeface="Times New Roman" panose="02020603050405020304" pitchFamily="18" charset="0"/>
            </a:endParaRPr>
          </a:p>
        </p:txBody>
      </p:sp>
      <p:sp>
        <p:nvSpPr>
          <p:cNvPr id="66571" name="Text Box 11"/>
          <p:cNvSpPr txBox="1">
            <a:spLocks noChangeArrowheads="1"/>
          </p:cNvSpPr>
          <p:nvPr/>
        </p:nvSpPr>
        <p:spPr bwMode="auto">
          <a:xfrm>
            <a:off x="4492625" y="628650"/>
            <a:ext cx="1452563" cy="519113"/>
          </a:xfrm>
          <a:prstGeom prst="rect">
            <a:avLst/>
          </a:prstGeom>
          <a:noFill/>
          <a:ln w="9525">
            <a:noFill/>
            <a:miter lim="800000"/>
          </a:ln>
          <a:effectLst/>
        </p:spPr>
        <p:txBody>
          <a:bodyPr>
            <a:spAutoFit/>
          </a:bodyPr>
          <a:lstStyle/>
          <a:p>
            <a:pPr>
              <a:spcBef>
                <a:spcPct val="50000"/>
              </a:spcBef>
              <a:defRPr/>
            </a:pPr>
            <a:r>
              <a:rPr lang="zh-CN" altLang="zh-CN" sz="2800" b="1" i="1">
                <a:solidFill>
                  <a:srgbClr val="FF0000"/>
                </a:solidFill>
                <a:effectLst>
                  <a:outerShdw blurRad="38100" dist="38100" dir="2700000" algn="tl">
                    <a:srgbClr val="C0C0C0"/>
                  </a:outerShdw>
                </a:effectLst>
                <a:latin typeface="Times New Roman" panose="02020603050405020304" pitchFamily="18" charset="0"/>
              </a:rPr>
              <a:t>I</a:t>
            </a:r>
            <a:r>
              <a:rPr lang="zh-CN" altLang="zh-CN" sz="2800" b="1" baseline="-25000">
                <a:solidFill>
                  <a:srgbClr val="FF0000"/>
                </a:solidFill>
                <a:effectLst>
                  <a:outerShdw blurRad="38100" dist="38100" dir="2700000" algn="tl">
                    <a:srgbClr val="C0C0C0"/>
                  </a:outerShdw>
                </a:effectLst>
                <a:latin typeface="Times New Roman" panose="02020603050405020304" pitchFamily="18" charset="0"/>
              </a:rPr>
              <a:t>CS  </a:t>
            </a:r>
            <a:r>
              <a:rPr lang="zh-CN" altLang="zh-CN" sz="2800" b="1">
                <a:solidFill>
                  <a:srgbClr val="008000"/>
                </a:solidFill>
                <a:effectLst>
                  <a:outerShdw blurRad="38100" dist="38100" dir="2700000" algn="tl">
                    <a:srgbClr val="C0C0C0"/>
                  </a:outerShdw>
                </a:effectLst>
                <a:latin typeface="Times New Roman" panose="02020603050405020304" pitchFamily="18" charset="0"/>
              </a:rPr>
              <a:t>=</a:t>
            </a:r>
            <a:endParaRPr lang="zh-CN" altLang="zh-CN" sz="2800" b="1">
              <a:solidFill>
                <a:srgbClr val="008000"/>
              </a:solidFill>
              <a:effectLst>
                <a:outerShdw blurRad="38100" dist="38100" dir="2700000" algn="tl">
                  <a:srgbClr val="C0C0C0"/>
                </a:outerShdw>
              </a:effectLst>
              <a:latin typeface="Times New Roman" panose="02020603050405020304" pitchFamily="18" charset="0"/>
            </a:endParaRPr>
          </a:p>
        </p:txBody>
      </p:sp>
      <p:sp>
        <p:nvSpPr>
          <p:cNvPr id="66572" name="Text Box 12"/>
          <p:cNvSpPr txBox="1">
            <a:spLocks noChangeArrowheads="1"/>
          </p:cNvSpPr>
          <p:nvPr/>
        </p:nvSpPr>
        <p:spPr bwMode="auto">
          <a:xfrm>
            <a:off x="5381625" y="314325"/>
            <a:ext cx="2103438" cy="519113"/>
          </a:xfrm>
          <a:prstGeom prst="rect">
            <a:avLst/>
          </a:prstGeom>
          <a:noFill/>
          <a:ln w="9525">
            <a:noFill/>
            <a:miter lim="800000"/>
          </a:ln>
          <a:effectLst/>
        </p:spPr>
        <p:txBody>
          <a:bodyPr>
            <a:spAutoFit/>
          </a:bodyPr>
          <a:lstStyle/>
          <a:p>
            <a:pPr>
              <a:spcBef>
                <a:spcPct val="50000"/>
              </a:spcBef>
              <a:defRPr/>
            </a:pPr>
            <a:r>
              <a:rPr lang="zh-CN" altLang="zh-CN" sz="2800" b="1" i="1">
                <a:solidFill>
                  <a:srgbClr val="FF0000"/>
                </a:solidFill>
                <a:effectLst>
                  <a:outerShdw blurRad="38100" dist="38100" dir="2700000" algn="tl">
                    <a:srgbClr val="C0C0C0"/>
                  </a:outerShdw>
                </a:effectLst>
                <a:latin typeface="Times New Roman" panose="02020603050405020304" pitchFamily="18" charset="0"/>
              </a:rPr>
              <a:t>E</a:t>
            </a:r>
            <a:r>
              <a:rPr lang="zh-CN" altLang="zh-CN" sz="2800" b="1" baseline="-25000">
                <a:solidFill>
                  <a:srgbClr val="FF0000"/>
                </a:solidFill>
                <a:effectLst>
                  <a:outerShdw blurRad="38100" dist="38100" dir="2700000" algn="tl">
                    <a:srgbClr val="C0C0C0"/>
                  </a:outerShdw>
                </a:effectLst>
                <a:latin typeface="Times New Roman" panose="02020603050405020304" pitchFamily="18" charset="0"/>
              </a:rPr>
              <a:t>C</a:t>
            </a:r>
            <a:r>
              <a:rPr lang="zh-CN" altLang="zh-CN" sz="2800" b="1">
                <a:solidFill>
                  <a:srgbClr val="008000"/>
                </a:solidFill>
                <a:effectLst>
                  <a:outerShdw blurRad="38100" dist="38100" dir="2700000" algn="tl">
                    <a:srgbClr val="C0C0C0"/>
                  </a:outerShdw>
                </a:effectLst>
                <a:latin typeface="Times New Roman" panose="02020603050405020304" pitchFamily="18" charset="0"/>
              </a:rPr>
              <a:t> - </a:t>
            </a:r>
            <a:r>
              <a:rPr lang="zh-CN" altLang="zh-CN" sz="2800" b="1" i="1">
                <a:solidFill>
                  <a:srgbClr val="FF0000"/>
                </a:solidFill>
                <a:effectLst>
                  <a:outerShdw blurRad="38100" dist="38100" dir="2700000" algn="tl">
                    <a:srgbClr val="C0C0C0"/>
                  </a:outerShdw>
                </a:effectLst>
                <a:latin typeface="Times New Roman" panose="02020603050405020304" pitchFamily="18" charset="0"/>
              </a:rPr>
              <a:t>U</a:t>
            </a:r>
            <a:r>
              <a:rPr lang="zh-CN" altLang="zh-CN" sz="2800" b="1" baseline="-25000">
                <a:solidFill>
                  <a:srgbClr val="FF0000"/>
                </a:solidFill>
                <a:effectLst>
                  <a:outerShdw blurRad="38100" dist="38100" dir="2700000" algn="tl">
                    <a:srgbClr val="C0C0C0"/>
                  </a:outerShdw>
                </a:effectLst>
                <a:latin typeface="Times New Roman" panose="02020603050405020304" pitchFamily="18" charset="0"/>
              </a:rPr>
              <a:t>CES</a:t>
            </a:r>
            <a:endParaRPr lang="zh-CN" altLang="zh-CN" sz="2800" b="1" baseline="-25000">
              <a:solidFill>
                <a:srgbClr val="FF0000"/>
              </a:solidFill>
              <a:effectLst>
                <a:outerShdw blurRad="38100" dist="38100" dir="2700000" algn="tl">
                  <a:srgbClr val="C0C0C0"/>
                </a:outerShdw>
              </a:effectLst>
              <a:latin typeface="Times New Roman" panose="02020603050405020304" pitchFamily="18" charset="0"/>
            </a:endParaRPr>
          </a:p>
        </p:txBody>
      </p:sp>
      <p:sp>
        <p:nvSpPr>
          <p:cNvPr id="66573" name="Text Box 13"/>
          <p:cNvSpPr txBox="1">
            <a:spLocks noChangeArrowheads="1"/>
          </p:cNvSpPr>
          <p:nvPr/>
        </p:nvSpPr>
        <p:spPr bwMode="auto">
          <a:xfrm>
            <a:off x="5981700" y="942975"/>
            <a:ext cx="931863" cy="519113"/>
          </a:xfrm>
          <a:prstGeom prst="rect">
            <a:avLst/>
          </a:prstGeom>
          <a:noFill/>
          <a:ln w="9525">
            <a:noFill/>
            <a:miter lim="800000"/>
          </a:ln>
          <a:effectLst/>
        </p:spPr>
        <p:txBody>
          <a:bodyPr>
            <a:spAutoFit/>
          </a:bodyPr>
          <a:lstStyle/>
          <a:p>
            <a:pPr>
              <a:spcBef>
                <a:spcPct val="50000"/>
              </a:spcBef>
              <a:defRPr/>
            </a:pPr>
            <a:r>
              <a:rPr lang="zh-CN" altLang="zh-CN" sz="2800" b="1" i="1">
                <a:solidFill>
                  <a:srgbClr val="FF0000"/>
                </a:solidFill>
                <a:effectLst>
                  <a:outerShdw blurRad="38100" dist="38100" dir="2700000" algn="tl">
                    <a:srgbClr val="C0C0C0"/>
                  </a:outerShdw>
                </a:effectLst>
                <a:latin typeface="Times New Roman" panose="02020603050405020304" pitchFamily="18" charset="0"/>
              </a:rPr>
              <a:t>R</a:t>
            </a:r>
            <a:r>
              <a:rPr lang="zh-CN" altLang="zh-CN" sz="2800" b="1" baseline="-25000">
                <a:solidFill>
                  <a:srgbClr val="FF0000"/>
                </a:solidFill>
                <a:effectLst>
                  <a:outerShdw blurRad="38100" dist="38100" dir="2700000" algn="tl">
                    <a:srgbClr val="C0C0C0"/>
                  </a:outerShdw>
                </a:effectLst>
                <a:latin typeface="Times New Roman" panose="02020603050405020304" pitchFamily="18" charset="0"/>
              </a:rPr>
              <a:t>c</a:t>
            </a:r>
            <a:endParaRPr lang="zh-CN" altLang="zh-CN" sz="2800" b="1" baseline="-25000">
              <a:solidFill>
                <a:srgbClr val="FF0000"/>
              </a:solidFill>
              <a:effectLst>
                <a:outerShdw blurRad="38100" dist="38100" dir="2700000" algn="tl">
                  <a:srgbClr val="C0C0C0"/>
                </a:outerShdw>
              </a:effectLst>
              <a:latin typeface="Times New Roman" panose="02020603050405020304" pitchFamily="18" charset="0"/>
            </a:endParaRPr>
          </a:p>
        </p:txBody>
      </p:sp>
      <p:sp>
        <p:nvSpPr>
          <p:cNvPr id="66574" name="Line 14"/>
          <p:cNvSpPr>
            <a:spLocks noChangeShapeType="1"/>
          </p:cNvSpPr>
          <p:nvPr/>
        </p:nvSpPr>
        <p:spPr bwMode="auto">
          <a:xfrm>
            <a:off x="5537200" y="915988"/>
            <a:ext cx="1568450" cy="0"/>
          </a:xfrm>
          <a:prstGeom prst="line">
            <a:avLst/>
          </a:prstGeom>
          <a:noFill/>
          <a:ln w="38100">
            <a:solidFill>
              <a:srgbClr val="0080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6575" name="Text Box 15"/>
          <p:cNvSpPr txBox="1">
            <a:spLocks noChangeArrowheads="1"/>
          </p:cNvSpPr>
          <p:nvPr/>
        </p:nvSpPr>
        <p:spPr bwMode="auto">
          <a:xfrm>
            <a:off x="7289800" y="627063"/>
            <a:ext cx="2274888" cy="519112"/>
          </a:xfrm>
          <a:prstGeom prst="rect">
            <a:avLst/>
          </a:prstGeom>
          <a:noFill/>
          <a:ln w="9525">
            <a:noFill/>
            <a:miter lim="800000"/>
          </a:ln>
          <a:effectLst/>
        </p:spPr>
        <p:txBody>
          <a:bodyPr>
            <a:spAutoFit/>
          </a:bodyPr>
          <a:lstStyle/>
          <a:p>
            <a:pPr>
              <a:spcBef>
                <a:spcPct val="50000"/>
              </a:spcBef>
              <a:defRPr/>
            </a:pPr>
            <a:r>
              <a:rPr lang="zh-CN" altLang="zh-CN" sz="2800" b="1">
                <a:solidFill>
                  <a:srgbClr val="008000"/>
                </a:solidFill>
                <a:effectLst>
                  <a:outerShdw blurRad="38100" dist="38100" dir="2700000" algn="tl">
                    <a:srgbClr val="C0C0C0"/>
                  </a:outerShdw>
                </a:effectLst>
                <a:latin typeface="Times New Roman" panose="02020603050405020304" pitchFamily="18" charset="0"/>
              </a:rPr>
              <a:t>= </a:t>
            </a:r>
            <a:r>
              <a:rPr lang="zh-CN" altLang="zh-CN" sz="2800" b="1">
                <a:solidFill>
                  <a:srgbClr val="FF0000"/>
                </a:solidFill>
                <a:effectLst>
                  <a:outerShdw blurRad="38100" dist="38100" dir="2700000" algn="tl">
                    <a:srgbClr val="C0C0C0"/>
                  </a:outerShdw>
                </a:effectLst>
                <a:latin typeface="Times New Roman" panose="02020603050405020304" pitchFamily="18" charset="0"/>
              </a:rPr>
              <a:t>4.85</a:t>
            </a:r>
            <a:r>
              <a:rPr lang="zh-CN" altLang="zh-CN" sz="2800" b="1">
                <a:effectLst>
                  <a:outerShdw blurRad="38100" dist="38100" dir="2700000" algn="tl">
                    <a:srgbClr val="C0C0C0"/>
                  </a:outerShdw>
                </a:effectLst>
                <a:latin typeface="Times New Roman" panose="02020603050405020304" pitchFamily="18" charset="0"/>
              </a:rPr>
              <a:t> </a:t>
            </a:r>
            <a:r>
              <a:rPr lang="zh-CN" altLang="zh-CN" sz="2800" b="1">
                <a:solidFill>
                  <a:srgbClr val="008000"/>
                </a:solidFill>
                <a:effectLst>
                  <a:outerShdw blurRad="38100" dist="38100" dir="2700000" algn="tl">
                    <a:srgbClr val="C0C0C0"/>
                  </a:outerShdw>
                </a:effectLst>
                <a:latin typeface="Times New Roman" panose="02020603050405020304" pitchFamily="18" charset="0"/>
              </a:rPr>
              <a:t>mA</a:t>
            </a:r>
            <a:endParaRPr lang="zh-CN" altLang="zh-CN" sz="2800" b="1">
              <a:solidFill>
                <a:srgbClr val="008000"/>
              </a:solidFill>
              <a:effectLst>
                <a:outerShdw blurRad="38100" dist="38100" dir="2700000" algn="tl">
                  <a:srgbClr val="C0C0C0"/>
                </a:outerShdw>
              </a:effectLst>
              <a:latin typeface="Times New Roman" panose="02020603050405020304" pitchFamily="18" charset="0"/>
            </a:endParaRPr>
          </a:p>
        </p:txBody>
      </p:sp>
      <p:sp>
        <p:nvSpPr>
          <p:cNvPr id="66576" name="Text Box 16"/>
          <p:cNvSpPr txBox="1">
            <a:spLocks noChangeArrowheads="1"/>
          </p:cNvSpPr>
          <p:nvPr/>
        </p:nvSpPr>
        <p:spPr bwMode="auto">
          <a:xfrm>
            <a:off x="4545013" y="1581150"/>
            <a:ext cx="2517775" cy="519113"/>
          </a:xfrm>
          <a:prstGeom prst="rect">
            <a:avLst/>
          </a:prstGeom>
          <a:noFill/>
          <a:ln w="9525">
            <a:noFill/>
            <a:miter lim="800000"/>
          </a:ln>
          <a:effectLst/>
        </p:spPr>
        <p:txBody>
          <a:bodyPr>
            <a:spAutoFit/>
          </a:bodyPr>
          <a:lstStyle/>
          <a:p>
            <a:pPr algn="ctr">
              <a:spcBef>
                <a:spcPct val="50000"/>
              </a:spcBef>
              <a:defRPr/>
            </a:pPr>
            <a:r>
              <a:rPr lang="zh-CN" altLang="zh-CN" sz="2800" b="1" i="1">
                <a:solidFill>
                  <a:srgbClr val="FF0000"/>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β</a:t>
            </a:r>
            <a:r>
              <a:rPr lang="zh-CN" altLang="zh-CN" sz="2800" b="1" i="1">
                <a:solidFill>
                  <a:srgbClr val="800080"/>
                </a:solidFill>
                <a:effectLst>
                  <a:outerShdw blurRad="38100" dist="38100" dir="2700000" algn="tl">
                    <a:srgbClr val="C0C0C0"/>
                  </a:outerShdw>
                </a:effectLst>
                <a:latin typeface="Times New Roman" panose="02020603050405020304" pitchFamily="18" charset="0"/>
              </a:rPr>
              <a:t> I</a:t>
            </a:r>
            <a:r>
              <a:rPr lang="zh-CN" altLang="zh-CN" sz="2800" b="1" baseline="-25000">
                <a:solidFill>
                  <a:srgbClr val="800080"/>
                </a:solidFill>
                <a:effectLst>
                  <a:outerShdw blurRad="38100" dist="38100" dir="2700000" algn="tl">
                    <a:srgbClr val="C0C0C0"/>
                  </a:outerShdw>
                </a:effectLst>
                <a:latin typeface="Times New Roman" panose="02020603050405020304" pitchFamily="18" charset="0"/>
              </a:rPr>
              <a:t>B</a:t>
            </a:r>
            <a:r>
              <a:rPr lang="zh-CN" altLang="zh-CN" sz="2800" b="1">
                <a:effectLst>
                  <a:outerShdw blurRad="38100" dist="38100" dir="2700000" algn="tl">
                    <a:srgbClr val="C0C0C0"/>
                  </a:outerShdw>
                </a:effectLst>
                <a:latin typeface="Times New Roman" panose="02020603050405020304" pitchFamily="18" charset="0"/>
              </a:rPr>
              <a:t> </a:t>
            </a:r>
            <a:r>
              <a:rPr lang="zh-CN" altLang="zh-CN" sz="2800" b="1">
                <a:effectLst>
                  <a:outerShdw blurRad="38100" dist="38100" dir="2700000" algn="tl">
                    <a:srgbClr val="C0C0C0"/>
                  </a:outerShdw>
                </a:effectLst>
                <a:latin typeface="Times New Roman" panose="02020603050405020304" pitchFamily="18" charset="0"/>
                <a:cs typeface="Times New Roman" panose="02020603050405020304" pitchFamily="18" charset="0"/>
              </a:rPr>
              <a:t>&gt; </a:t>
            </a:r>
            <a:r>
              <a:rPr lang="zh-CN" altLang="zh-CN" sz="2800" b="1" i="1">
                <a:solidFill>
                  <a:srgbClr val="FF0000"/>
                </a:solidFill>
                <a:effectLst>
                  <a:outerShdw blurRad="38100" dist="38100" dir="2700000" algn="tl">
                    <a:srgbClr val="C0C0C0"/>
                  </a:outerShdw>
                </a:effectLst>
                <a:latin typeface="Times New Roman" panose="02020603050405020304" pitchFamily="18" charset="0"/>
              </a:rPr>
              <a:t>I</a:t>
            </a:r>
            <a:r>
              <a:rPr lang="zh-CN" altLang="zh-CN" sz="2800" b="1" baseline="-25000">
                <a:solidFill>
                  <a:srgbClr val="FF0000"/>
                </a:solidFill>
                <a:effectLst>
                  <a:outerShdw blurRad="38100" dist="38100" dir="2700000" algn="tl">
                    <a:srgbClr val="C0C0C0"/>
                  </a:outerShdw>
                </a:effectLst>
                <a:latin typeface="Times New Roman" panose="02020603050405020304" pitchFamily="18" charset="0"/>
              </a:rPr>
              <a:t>CS </a:t>
            </a:r>
            <a:endParaRPr lang="zh-CN" altLang="zh-CN" sz="2800" b="1" baseline="-25000">
              <a:solidFill>
                <a:srgbClr val="FF0000"/>
              </a:solidFill>
              <a:effectLst>
                <a:outerShdw blurRad="38100" dist="38100" dir="2700000" algn="tl">
                  <a:srgbClr val="C0C0C0"/>
                </a:outerShdw>
              </a:effectLst>
              <a:latin typeface="Times New Roman" panose="02020603050405020304" pitchFamily="18" charset="0"/>
            </a:endParaRPr>
          </a:p>
        </p:txBody>
      </p:sp>
      <p:sp>
        <p:nvSpPr>
          <p:cNvPr id="66577" name="Text Box 17"/>
          <p:cNvSpPr txBox="1">
            <a:spLocks noChangeArrowheads="1"/>
          </p:cNvSpPr>
          <p:nvPr/>
        </p:nvSpPr>
        <p:spPr bwMode="auto">
          <a:xfrm>
            <a:off x="4557713" y="2252663"/>
            <a:ext cx="4295775" cy="1160462"/>
          </a:xfrm>
          <a:prstGeom prst="rect">
            <a:avLst/>
          </a:prstGeom>
          <a:noFill/>
          <a:ln w="9525">
            <a:noFill/>
            <a:miter lim="800000"/>
          </a:ln>
          <a:effectLst/>
        </p:spPr>
        <p:txBody>
          <a:bodyPr>
            <a:spAutoFit/>
          </a:bodyPr>
          <a:lstStyle/>
          <a:p>
            <a:pPr>
              <a:spcBef>
                <a:spcPct val="50000"/>
              </a:spcBef>
              <a:defRPr/>
            </a:pPr>
            <a:r>
              <a:rPr lang="zh-CN" sz="2800" b="1">
                <a:solidFill>
                  <a:srgbClr val="0000FF"/>
                </a:solidFill>
                <a:effectLst>
                  <a:outerShdw blurRad="38100" dist="38100" dir="2700000" algn="tl">
                    <a:srgbClr val="C0C0C0"/>
                  </a:outerShdw>
                </a:effectLst>
                <a:latin typeface="Times New Roman" panose="02020603050405020304" pitchFamily="18" charset="0"/>
              </a:rPr>
              <a:t>假设成立，</a:t>
            </a:r>
            <a:endParaRPr lang="zh-CN" sz="2800" b="1">
              <a:solidFill>
                <a:srgbClr val="0000FF"/>
              </a:solidFill>
              <a:effectLst>
                <a:outerShdw blurRad="38100" dist="38100" dir="2700000" algn="tl">
                  <a:srgbClr val="C0C0C0"/>
                </a:outerShdw>
              </a:effectLst>
              <a:latin typeface="Times New Roman" panose="02020603050405020304" pitchFamily="18" charset="0"/>
            </a:endParaRPr>
          </a:p>
          <a:p>
            <a:pPr>
              <a:spcBef>
                <a:spcPct val="50000"/>
              </a:spcBef>
              <a:defRPr/>
            </a:pPr>
            <a:r>
              <a:rPr lang="zh-CN" sz="2800" b="1">
                <a:solidFill>
                  <a:srgbClr val="0000FF"/>
                </a:solidFill>
                <a:effectLst>
                  <a:outerShdw blurRad="38100" dist="38100" dir="2700000" algn="tl">
                    <a:srgbClr val="C0C0C0"/>
                  </a:outerShdw>
                </a:effectLst>
                <a:latin typeface="Times New Roman" panose="02020603050405020304" pitchFamily="18" charset="0"/>
              </a:rPr>
              <a:t>三极管工作在饱和区。</a:t>
            </a:r>
            <a:endParaRPr lang="zh-CN" sz="2800" b="1">
              <a:solidFill>
                <a:srgbClr val="0000FF"/>
              </a:solidFill>
              <a:effectLst>
                <a:outerShdw blurRad="38100" dist="38100" dir="2700000" algn="tl">
                  <a:srgbClr val="C0C0C0"/>
                </a:outerShdw>
              </a:effectLst>
              <a:latin typeface="Times New Roman" panose="02020603050405020304" pitchFamily="18" charset="0"/>
            </a:endParaRPr>
          </a:p>
        </p:txBody>
      </p:sp>
      <p:sp>
        <p:nvSpPr>
          <p:cNvPr id="66578" name="Text Box 18"/>
          <p:cNvSpPr txBox="1">
            <a:spLocks noChangeArrowheads="1"/>
          </p:cNvSpPr>
          <p:nvPr/>
        </p:nvSpPr>
        <p:spPr bwMode="auto">
          <a:xfrm>
            <a:off x="4103688" y="3763963"/>
            <a:ext cx="1539875" cy="519112"/>
          </a:xfrm>
          <a:prstGeom prst="rect">
            <a:avLst/>
          </a:prstGeom>
          <a:noFill/>
          <a:ln w="9525">
            <a:noFill/>
            <a:miter lim="800000"/>
          </a:ln>
          <a:effectLst/>
        </p:spPr>
        <p:txBody>
          <a:bodyPr>
            <a:spAutoFit/>
          </a:bodyPr>
          <a:lstStyle/>
          <a:p>
            <a:pPr>
              <a:spcBef>
                <a:spcPct val="50000"/>
              </a:spcBef>
              <a:defRPr/>
            </a:pPr>
            <a:r>
              <a:rPr lang="zh-CN" sz="2800" b="1">
                <a:solidFill>
                  <a:srgbClr val="008000"/>
                </a:solidFill>
                <a:effectLst>
                  <a:outerShdw blurRad="38100" dist="38100" dir="2700000" algn="tl">
                    <a:srgbClr val="C0C0C0"/>
                  </a:outerShdw>
                </a:effectLst>
                <a:latin typeface="Times New Roman" panose="02020603050405020304" pitchFamily="18" charset="0"/>
              </a:rPr>
              <a:t>或者</a:t>
            </a:r>
            <a:endParaRPr lang="zh-CN" sz="2800" b="1">
              <a:solidFill>
                <a:srgbClr val="008000"/>
              </a:solidFill>
              <a:effectLst>
                <a:outerShdw blurRad="38100" dist="38100" dir="2700000" algn="tl">
                  <a:srgbClr val="C0C0C0"/>
                </a:outerShdw>
              </a:effectLst>
              <a:latin typeface="Times New Roman" panose="02020603050405020304" pitchFamily="18" charset="0"/>
            </a:endParaRPr>
          </a:p>
        </p:txBody>
      </p:sp>
      <p:sp>
        <p:nvSpPr>
          <p:cNvPr id="66579" name="Text Box 19"/>
          <p:cNvSpPr txBox="1">
            <a:spLocks noChangeArrowheads="1"/>
          </p:cNvSpPr>
          <p:nvPr/>
        </p:nvSpPr>
        <p:spPr bwMode="auto">
          <a:xfrm>
            <a:off x="4643438" y="3775075"/>
            <a:ext cx="3832225" cy="519113"/>
          </a:xfrm>
          <a:prstGeom prst="rect">
            <a:avLst/>
          </a:prstGeom>
          <a:noFill/>
          <a:ln w="9525">
            <a:noFill/>
            <a:miter lim="800000"/>
          </a:ln>
          <a:effectLst/>
        </p:spPr>
        <p:txBody>
          <a:bodyPr>
            <a:spAutoFit/>
          </a:bodyPr>
          <a:lstStyle/>
          <a:p>
            <a:pPr algn="ctr">
              <a:spcBef>
                <a:spcPct val="50000"/>
              </a:spcBef>
              <a:defRPr/>
            </a:pPr>
            <a:r>
              <a:rPr lang="zh-CN" altLang="zh-CN" sz="2800" b="1" i="1">
                <a:solidFill>
                  <a:srgbClr val="800080"/>
                </a:solidFill>
                <a:effectLst>
                  <a:outerShdw blurRad="38100" dist="38100" dir="2700000" algn="tl">
                    <a:srgbClr val="C0C0C0"/>
                  </a:outerShdw>
                </a:effectLst>
                <a:latin typeface="Times New Roman" panose="02020603050405020304" pitchFamily="18" charset="0"/>
              </a:rPr>
              <a:t>I</a:t>
            </a:r>
            <a:r>
              <a:rPr lang="zh-CN" altLang="zh-CN" sz="2800" b="1" baseline="-25000">
                <a:solidFill>
                  <a:srgbClr val="800080"/>
                </a:solidFill>
                <a:effectLst>
                  <a:outerShdw blurRad="38100" dist="38100" dir="2700000" algn="tl">
                    <a:srgbClr val="C0C0C0"/>
                  </a:outerShdw>
                </a:effectLst>
                <a:latin typeface="Times New Roman" panose="02020603050405020304" pitchFamily="18" charset="0"/>
              </a:rPr>
              <a:t>C</a:t>
            </a:r>
            <a:r>
              <a:rPr lang="zh-CN" altLang="zh-CN" sz="2800" b="1">
                <a:solidFill>
                  <a:srgbClr val="008000"/>
                </a:solidFill>
                <a:effectLst>
                  <a:outerShdw blurRad="38100" dist="38100" dir="2700000" algn="tl">
                    <a:srgbClr val="C0C0C0"/>
                  </a:outerShdw>
                </a:effectLst>
                <a:latin typeface="Times New Roman" panose="02020603050405020304" pitchFamily="18" charset="0"/>
              </a:rPr>
              <a:t> =</a:t>
            </a:r>
            <a:r>
              <a:rPr lang="zh-CN" altLang="zh-CN" sz="2800" b="1" i="1">
                <a:solidFill>
                  <a:srgbClr val="FF0000"/>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 β</a:t>
            </a:r>
            <a:r>
              <a:rPr lang="zh-CN" altLang="zh-CN" sz="2800" b="1" i="1">
                <a:solidFill>
                  <a:srgbClr val="800080"/>
                </a:solidFill>
                <a:effectLst>
                  <a:outerShdw blurRad="38100" dist="38100" dir="2700000" algn="tl">
                    <a:srgbClr val="C0C0C0"/>
                  </a:outerShdw>
                </a:effectLst>
                <a:latin typeface="Times New Roman" panose="02020603050405020304" pitchFamily="18" charset="0"/>
              </a:rPr>
              <a:t> I</a:t>
            </a:r>
            <a:r>
              <a:rPr lang="zh-CN" altLang="zh-CN" sz="2800" b="1" baseline="-25000">
                <a:solidFill>
                  <a:srgbClr val="800080"/>
                </a:solidFill>
                <a:effectLst>
                  <a:outerShdw blurRad="38100" dist="38100" dir="2700000" algn="tl">
                    <a:srgbClr val="C0C0C0"/>
                  </a:outerShdw>
                </a:effectLst>
                <a:latin typeface="Times New Roman" panose="02020603050405020304" pitchFamily="18" charset="0"/>
              </a:rPr>
              <a:t>B</a:t>
            </a:r>
            <a:r>
              <a:rPr lang="zh-CN" altLang="zh-CN" sz="2800" b="1">
                <a:effectLst>
                  <a:outerShdw blurRad="38100" dist="38100" dir="2700000" algn="tl">
                    <a:srgbClr val="C0C0C0"/>
                  </a:outerShdw>
                </a:effectLst>
                <a:latin typeface="Times New Roman" panose="02020603050405020304" pitchFamily="18" charset="0"/>
              </a:rPr>
              <a:t> </a:t>
            </a:r>
            <a:r>
              <a:rPr lang="zh-CN" altLang="zh-CN" sz="2800" b="1">
                <a:solidFill>
                  <a:srgbClr val="008000"/>
                </a:solidFill>
                <a:effectLst>
                  <a:outerShdw blurRad="38100" dist="38100" dir="2700000" algn="tl">
                    <a:srgbClr val="C0C0C0"/>
                  </a:outerShdw>
                </a:effectLst>
                <a:latin typeface="Times New Roman" panose="02020603050405020304" pitchFamily="18" charset="0"/>
              </a:rPr>
              <a:t>=</a:t>
            </a:r>
            <a:r>
              <a:rPr lang="zh-CN" altLang="zh-CN" sz="2800" b="1">
                <a:effectLst>
                  <a:outerShdw blurRad="38100" dist="38100" dir="2700000" algn="tl">
                    <a:srgbClr val="C0C0C0"/>
                  </a:outerShdw>
                </a:effectLst>
                <a:latin typeface="Times New Roman" panose="02020603050405020304" pitchFamily="18" charset="0"/>
              </a:rPr>
              <a:t> </a:t>
            </a:r>
            <a:r>
              <a:rPr lang="zh-CN" altLang="zh-CN" sz="2800" b="1">
                <a:solidFill>
                  <a:srgbClr val="CC0000"/>
                </a:solidFill>
                <a:effectLst>
                  <a:outerShdw blurRad="38100" dist="38100" dir="2700000" algn="tl">
                    <a:srgbClr val="C0C0C0"/>
                  </a:outerShdw>
                </a:effectLst>
                <a:latin typeface="Times New Roman" panose="02020603050405020304" pitchFamily="18" charset="0"/>
              </a:rPr>
              <a:t>23 </a:t>
            </a:r>
            <a:r>
              <a:rPr lang="zh-CN" altLang="zh-CN" sz="2800" b="1">
                <a:solidFill>
                  <a:srgbClr val="008000"/>
                </a:solidFill>
                <a:effectLst>
                  <a:outerShdw blurRad="38100" dist="38100" dir="2700000" algn="tl">
                    <a:srgbClr val="C0C0C0"/>
                  </a:outerShdw>
                </a:effectLst>
                <a:latin typeface="Times New Roman" panose="02020603050405020304" pitchFamily="18" charset="0"/>
              </a:rPr>
              <a:t>mA</a:t>
            </a:r>
            <a:endParaRPr lang="zh-CN" altLang="zh-CN" sz="2800" b="1">
              <a:solidFill>
                <a:srgbClr val="008000"/>
              </a:solidFill>
              <a:effectLst>
                <a:outerShdw blurRad="38100" dist="38100" dir="2700000" algn="tl">
                  <a:srgbClr val="C0C0C0"/>
                </a:outerShdw>
              </a:effectLst>
              <a:latin typeface="Times New Roman" panose="02020603050405020304" pitchFamily="18" charset="0"/>
            </a:endParaRPr>
          </a:p>
        </p:txBody>
      </p:sp>
      <p:sp>
        <p:nvSpPr>
          <p:cNvPr id="66580" name="Text Box 20"/>
          <p:cNvSpPr txBox="1">
            <a:spLocks noChangeArrowheads="1"/>
          </p:cNvSpPr>
          <p:nvPr/>
        </p:nvSpPr>
        <p:spPr bwMode="auto">
          <a:xfrm>
            <a:off x="4859655" y="4437380"/>
            <a:ext cx="4487863" cy="519113"/>
          </a:xfrm>
          <a:prstGeom prst="rect">
            <a:avLst/>
          </a:prstGeom>
          <a:noFill/>
          <a:ln w="9525">
            <a:noFill/>
            <a:miter lim="800000"/>
          </a:ln>
          <a:effectLst/>
        </p:spPr>
        <p:txBody>
          <a:bodyPr>
            <a:spAutoFit/>
          </a:bodyPr>
          <a:lstStyle/>
          <a:p>
            <a:pPr>
              <a:spcBef>
                <a:spcPct val="50000"/>
              </a:spcBef>
              <a:defRPr/>
            </a:pPr>
            <a:r>
              <a:rPr lang="zh-CN" altLang="zh-CN" sz="2800" b="1" i="1">
                <a:solidFill>
                  <a:srgbClr val="FF0000"/>
                </a:solidFill>
                <a:effectLst>
                  <a:outerShdw blurRad="38100" dist="38100" dir="2700000" algn="tl">
                    <a:srgbClr val="C0C0C0"/>
                  </a:outerShdw>
                </a:effectLst>
                <a:latin typeface="Times New Roman" panose="02020603050405020304" pitchFamily="18" charset="0"/>
              </a:rPr>
              <a:t>U</a:t>
            </a:r>
            <a:r>
              <a:rPr lang="zh-CN" altLang="zh-CN" sz="2800" b="1" baseline="-25000">
                <a:solidFill>
                  <a:srgbClr val="FF0000"/>
                </a:solidFill>
                <a:effectLst>
                  <a:outerShdw blurRad="38100" dist="38100" dir="2700000" algn="tl">
                    <a:srgbClr val="C0C0C0"/>
                  </a:outerShdw>
                </a:effectLst>
                <a:latin typeface="Times New Roman" panose="02020603050405020304" pitchFamily="18" charset="0"/>
              </a:rPr>
              <a:t>CE  </a:t>
            </a:r>
            <a:r>
              <a:rPr lang="zh-CN" altLang="zh-CN" sz="2800" b="1">
                <a:solidFill>
                  <a:srgbClr val="008000"/>
                </a:solidFill>
                <a:effectLst>
                  <a:outerShdw blurRad="38100" dist="38100" dir="2700000" algn="tl">
                    <a:srgbClr val="C0C0C0"/>
                  </a:outerShdw>
                </a:effectLst>
                <a:latin typeface="Times New Roman" panose="02020603050405020304" pitchFamily="18" charset="0"/>
              </a:rPr>
              <a:t>= </a:t>
            </a:r>
            <a:r>
              <a:rPr lang="zh-CN" altLang="zh-CN" sz="2800" b="1" i="1">
                <a:solidFill>
                  <a:srgbClr val="FF0000"/>
                </a:solidFill>
                <a:effectLst>
                  <a:outerShdw blurRad="38100" dist="38100" dir="2700000" algn="tl">
                    <a:srgbClr val="C0C0C0"/>
                  </a:outerShdw>
                </a:effectLst>
                <a:latin typeface="Times New Roman" panose="02020603050405020304" pitchFamily="18" charset="0"/>
              </a:rPr>
              <a:t>E</a:t>
            </a:r>
            <a:r>
              <a:rPr lang="zh-CN" altLang="zh-CN" sz="2800" b="1" baseline="-25000">
                <a:solidFill>
                  <a:srgbClr val="FF0000"/>
                </a:solidFill>
                <a:effectLst>
                  <a:outerShdw blurRad="38100" dist="38100" dir="2700000" algn="tl">
                    <a:srgbClr val="C0C0C0"/>
                  </a:outerShdw>
                </a:effectLst>
                <a:latin typeface="Times New Roman" panose="02020603050405020304" pitchFamily="18" charset="0"/>
              </a:rPr>
              <a:t>C </a:t>
            </a:r>
            <a:r>
              <a:rPr lang="zh-CN" altLang="zh-CN" sz="2800" b="1">
                <a:solidFill>
                  <a:srgbClr val="008000"/>
                </a:solidFill>
                <a:effectLst>
                  <a:outerShdw blurRad="38100" dist="38100" dir="2700000" algn="tl">
                    <a:srgbClr val="C0C0C0"/>
                  </a:outerShdw>
                </a:effectLst>
                <a:latin typeface="Times New Roman" panose="02020603050405020304" pitchFamily="18" charset="0"/>
              </a:rPr>
              <a:t>- </a:t>
            </a:r>
            <a:r>
              <a:rPr lang="zh-CN" altLang="zh-CN" sz="2800" b="1" i="1">
                <a:solidFill>
                  <a:srgbClr val="800080"/>
                </a:solidFill>
                <a:effectLst>
                  <a:outerShdw blurRad="38100" dist="38100" dir="2700000" algn="tl">
                    <a:srgbClr val="C0C0C0"/>
                  </a:outerShdw>
                </a:effectLst>
                <a:latin typeface="Times New Roman" panose="02020603050405020304" pitchFamily="18" charset="0"/>
              </a:rPr>
              <a:t>I</a:t>
            </a:r>
            <a:r>
              <a:rPr lang="zh-CN" altLang="zh-CN" sz="2800" b="1" baseline="-25000">
                <a:solidFill>
                  <a:srgbClr val="800080"/>
                </a:solidFill>
                <a:effectLst>
                  <a:outerShdw blurRad="38100" dist="38100" dir="2700000" algn="tl">
                    <a:srgbClr val="C0C0C0"/>
                  </a:outerShdw>
                </a:effectLst>
                <a:latin typeface="Times New Roman" panose="02020603050405020304" pitchFamily="18" charset="0"/>
              </a:rPr>
              <a:t>C </a:t>
            </a:r>
            <a:r>
              <a:rPr lang="zh-CN" altLang="zh-CN" sz="2800" b="1" i="1">
                <a:solidFill>
                  <a:srgbClr val="FF0000"/>
                </a:solidFill>
                <a:effectLst>
                  <a:outerShdw blurRad="38100" dist="38100" dir="2700000" algn="tl">
                    <a:srgbClr val="C0C0C0"/>
                  </a:outerShdw>
                </a:effectLst>
                <a:latin typeface="Times New Roman" panose="02020603050405020304" pitchFamily="18" charset="0"/>
              </a:rPr>
              <a:t>R</a:t>
            </a:r>
            <a:r>
              <a:rPr lang="zh-CN" altLang="zh-CN" sz="2800" b="1" baseline="-25000">
                <a:solidFill>
                  <a:srgbClr val="FF0000"/>
                </a:solidFill>
                <a:effectLst>
                  <a:outerShdw blurRad="38100" dist="38100" dir="2700000" algn="tl">
                    <a:srgbClr val="C0C0C0"/>
                  </a:outerShdw>
                </a:effectLst>
                <a:latin typeface="Times New Roman" panose="02020603050405020304" pitchFamily="18" charset="0"/>
              </a:rPr>
              <a:t>c </a:t>
            </a:r>
            <a:r>
              <a:rPr lang="zh-CN" altLang="zh-CN" sz="2800" b="1">
                <a:solidFill>
                  <a:srgbClr val="008000"/>
                </a:solidFill>
                <a:effectLst>
                  <a:outerShdw blurRad="38100" dist="38100" dir="2700000" algn="tl">
                    <a:srgbClr val="C0C0C0"/>
                  </a:outerShdw>
                </a:effectLst>
                <a:latin typeface="Times New Roman" panose="02020603050405020304" pitchFamily="18" charset="0"/>
              </a:rPr>
              <a:t>= -</a:t>
            </a:r>
            <a:r>
              <a:rPr lang="zh-CN" altLang="zh-CN" sz="2800" b="1">
                <a:solidFill>
                  <a:srgbClr val="FF0000"/>
                </a:solidFill>
                <a:effectLst>
                  <a:outerShdw blurRad="38100" dist="38100" dir="2700000" algn="tl">
                    <a:srgbClr val="C0C0C0"/>
                  </a:outerShdw>
                </a:effectLst>
                <a:latin typeface="Times New Roman" panose="02020603050405020304" pitchFamily="18" charset="0"/>
              </a:rPr>
              <a:t>36</a:t>
            </a:r>
            <a:r>
              <a:rPr lang="zh-CN" altLang="zh-CN" sz="2800" b="1">
                <a:effectLst>
                  <a:outerShdw blurRad="38100" dist="38100" dir="2700000" algn="tl">
                    <a:srgbClr val="C0C0C0"/>
                  </a:outerShdw>
                </a:effectLst>
                <a:latin typeface="Times New Roman" panose="02020603050405020304" pitchFamily="18" charset="0"/>
              </a:rPr>
              <a:t> </a:t>
            </a:r>
            <a:r>
              <a:rPr lang="zh-CN" altLang="zh-CN" sz="2800" b="1">
                <a:solidFill>
                  <a:srgbClr val="008000"/>
                </a:solidFill>
                <a:effectLst>
                  <a:outerShdw blurRad="38100" dist="38100" dir="2700000" algn="tl">
                    <a:srgbClr val="C0C0C0"/>
                  </a:outerShdw>
                </a:effectLst>
                <a:latin typeface="Times New Roman" panose="02020603050405020304" pitchFamily="18" charset="0"/>
              </a:rPr>
              <a:t>V</a:t>
            </a:r>
            <a:endParaRPr lang="zh-CN" altLang="zh-CN" sz="2800" b="1">
              <a:solidFill>
                <a:srgbClr val="008000"/>
              </a:solidFill>
              <a:effectLst>
                <a:outerShdw blurRad="38100" dist="38100" dir="2700000" algn="tl">
                  <a:srgbClr val="C0C0C0"/>
                </a:outerShdw>
              </a:effectLst>
              <a:latin typeface="Times New Roman" panose="02020603050405020304" pitchFamily="18" charset="0"/>
            </a:endParaRPr>
          </a:p>
        </p:txBody>
      </p:sp>
      <p:sp>
        <p:nvSpPr>
          <p:cNvPr id="66581" name="Text Box 21"/>
          <p:cNvSpPr txBox="1">
            <a:spLocks noChangeArrowheads="1"/>
          </p:cNvSpPr>
          <p:nvPr/>
        </p:nvSpPr>
        <p:spPr bwMode="auto">
          <a:xfrm>
            <a:off x="4443413" y="5032375"/>
            <a:ext cx="4700587" cy="1160463"/>
          </a:xfrm>
          <a:prstGeom prst="rect">
            <a:avLst/>
          </a:prstGeom>
          <a:noFill/>
          <a:ln w="9525">
            <a:noFill/>
            <a:miter lim="800000"/>
          </a:ln>
          <a:effectLst/>
        </p:spPr>
        <p:txBody>
          <a:bodyPr>
            <a:spAutoFit/>
          </a:bodyPr>
          <a:lstStyle/>
          <a:p>
            <a:pPr>
              <a:spcBef>
                <a:spcPct val="50000"/>
              </a:spcBef>
              <a:defRPr/>
            </a:pPr>
            <a:r>
              <a:rPr lang="zh-CN" sz="2800" b="1">
                <a:solidFill>
                  <a:srgbClr val="0000FF"/>
                </a:solidFill>
                <a:effectLst>
                  <a:outerShdw blurRad="38100" dist="38100" dir="2700000" algn="tl">
                    <a:srgbClr val="C0C0C0"/>
                  </a:outerShdw>
                </a:effectLst>
                <a:latin typeface="Times New Roman" panose="02020603050405020304" pitchFamily="18" charset="0"/>
              </a:rPr>
              <a:t>发射结正偏集电结正偏，</a:t>
            </a:r>
            <a:endParaRPr lang="zh-CN" sz="2800" b="1">
              <a:solidFill>
                <a:srgbClr val="0000FF"/>
              </a:solidFill>
              <a:effectLst>
                <a:outerShdw blurRad="38100" dist="38100" dir="2700000" algn="tl">
                  <a:srgbClr val="C0C0C0"/>
                </a:outerShdw>
              </a:effectLst>
              <a:latin typeface="Times New Roman" panose="02020603050405020304" pitchFamily="18" charset="0"/>
            </a:endParaRPr>
          </a:p>
          <a:p>
            <a:pPr>
              <a:spcBef>
                <a:spcPct val="50000"/>
              </a:spcBef>
              <a:defRPr/>
            </a:pPr>
            <a:r>
              <a:rPr lang="zh-CN" sz="2800" b="1">
                <a:solidFill>
                  <a:srgbClr val="0000FF"/>
                </a:solidFill>
                <a:effectLst>
                  <a:outerShdw blurRad="38100" dist="38100" dir="2700000" algn="tl">
                    <a:srgbClr val="C0C0C0"/>
                  </a:outerShdw>
                </a:effectLst>
                <a:latin typeface="Times New Roman" panose="02020603050405020304" pitchFamily="18" charset="0"/>
              </a:rPr>
              <a:t>三极管工作在饱和区。</a:t>
            </a:r>
            <a:endParaRPr lang="zh-CN" sz="2800" b="1">
              <a:solidFill>
                <a:srgbClr val="0000FF"/>
              </a:solidFill>
              <a:effectLst>
                <a:outerShdw blurRad="38100" dist="38100" dir="2700000" algn="tl">
                  <a:srgbClr val="C0C0C0"/>
                </a:outerShdw>
              </a:effectLst>
              <a:latin typeface="Times New Roman" panose="02020603050405020304" pitchFamily="18" charset="0"/>
            </a:endParaRPr>
          </a:p>
        </p:txBody>
      </p:sp>
      <p:grpSp>
        <p:nvGrpSpPr>
          <p:cNvPr id="65560" name="Group 22"/>
          <p:cNvGrpSpPr/>
          <p:nvPr/>
        </p:nvGrpSpPr>
        <p:grpSpPr bwMode="auto">
          <a:xfrm>
            <a:off x="95250" y="590550"/>
            <a:ext cx="3914775" cy="2924175"/>
            <a:chOff x="0" y="0"/>
            <a:chExt cx="2466" cy="1842"/>
          </a:xfrm>
        </p:grpSpPr>
        <p:grpSp>
          <p:nvGrpSpPr>
            <p:cNvPr id="65562" name="Group 23"/>
            <p:cNvGrpSpPr/>
            <p:nvPr/>
          </p:nvGrpSpPr>
          <p:grpSpPr bwMode="auto">
            <a:xfrm>
              <a:off x="1029" y="743"/>
              <a:ext cx="182" cy="269"/>
              <a:chOff x="0" y="0"/>
              <a:chExt cx="201" cy="329"/>
            </a:xfrm>
          </p:grpSpPr>
          <p:sp>
            <p:nvSpPr>
              <p:cNvPr id="65596" name="Line 24"/>
              <p:cNvSpPr>
                <a:spLocks noChangeShapeType="1"/>
              </p:cNvSpPr>
              <p:nvPr/>
            </p:nvSpPr>
            <p:spPr bwMode="auto">
              <a:xfrm>
                <a:off x="0" y="36"/>
                <a:ext cx="0" cy="275"/>
              </a:xfrm>
              <a:prstGeom prst="line">
                <a:avLst/>
              </a:prstGeom>
              <a:noFill/>
              <a:ln w="38100">
                <a:solidFill>
                  <a:srgbClr val="FF99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5597" name="Line 25"/>
              <p:cNvSpPr>
                <a:spLocks noChangeShapeType="1"/>
              </p:cNvSpPr>
              <p:nvPr/>
            </p:nvSpPr>
            <p:spPr bwMode="auto">
              <a:xfrm>
                <a:off x="0" y="210"/>
                <a:ext cx="201" cy="119"/>
              </a:xfrm>
              <a:prstGeom prst="line">
                <a:avLst/>
              </a:prstGeom>
              <a:noFill/>
              <a:ln w="38100">
                <a:solidFill>
                  <a:srgbClr val="FF99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5598" name="Line 26"/>
              <p:cNvSpPr>
                <a:spLocks noChangeShapeType="1"/>
              </p:cNvSpPr>
              <p:nvPr/>
            </p:nvSpPr>
            <p:spPr bwMode="auto">
              <a:xfrm flipV="1">
                <a:off x="9" y="0"/>
                <a:ext cx="165" cy="110"/>
              </a:xfrm>
              <a:prstGeom prst="line">
                <a:avLst/>
              </a:prstGeom>
              <a:noFill/>
              <a:ln w="38100">
                <a:solidFill>
                  <a:srgbClr val="FF9900"/>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65563" name="Line 27"/>
            <p:cNvSpPr>
              <a:spLocks noChangeShapeType="1"/>
            </p:cNvSpPr>
            <p:nvPr/>
          </p:nvSpPr>
          <p:spPr bwMode="auto">
            <a:xfrm flipV="1">
              <a:off x="1192" y="538"/>
              <a:ext cx="0" cy="202"/>
            </a:xfrm>
            <a:prstGeom prst="line">
              <a:avLst/>
            </a:prstGeom>
            <a:noFill/>
            <a:ln w="38100">
              <a:solidFill>
                <a:srgbClr val="FF99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5564" name="Line 28"/>
            <p:cNvSpPr>
              <a:spLocks noChangeShapeType="1"/>
            </p:cNvSpPr>
            <p:nvPr/>
          </p:nvSpPr>
          <p:spPr bwMode="auto">
            <a:xfrm flipV="1">
              <a:off x="1192" y="13"/>
              <a:ext cx="0" cy="202"/>
            </a:xfrm>
            <a:prstGeom prst="line">
              <a:avLst/>
            </a:prstGeom>
            <a:noFill/>
            <a:ln w="38100">
              <a:solidFill>
                <a:srgbClr val="FF99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5565" name="Line 29"/>
            <p:cNvSpPr>
              <a:spLocks noChangeShapeType="1"/>
            </p:cNvSpPr>
            <p:nvPr/>
          </p:nvSpPr>
          <p:spPr bwMode="auto">
            <a:xfrm>
              <a:off x="630" y="874"/>
              <a:ext cx="388" cy="0"/>
            </a:xfrm>
            <a:prstGeom prst="line">
              <a:avLst/>
            </a:prstGeom>
            <a:noFill/>
            <a:ln w="38100">
              <a:solidFill>
                <a:srgbClr val="FF99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5566" name="Line 30"/>
            <p:cNvSpPr>
              <a:spLocks noChangeShapeType="1"/>
            </p:cNvSpPr>
            <p:nvPr/>
          </p:nvSpPr>
          <p:spPr bwMode="auto">
            <a:xfrm flipV="1">
              <a:off x="622" y="1369"/>
              <a:ext cx="0" cy="202"/>
            </a:xfrm>
            <a:prstGeom prst="line">
              <a:avLst/>
            </a:prstGeom>
            <a:noFill/>
            <a:ln w="38100">
              <a:solidFill>
                <a:srgbClr val="FF99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5567" name="Line 31"/>
            <p:cNvSpPr>
              <a:spLocks noChangeShapeType="1"/>
            </p:cNvSpPr>
            <p:nvPr/>
          </p:nvSpPr>
          <p:spPr bwMode="auto">
            <a:xfrm flipV="1">
              <a:off x="619" y="865"/>
              <a:ext cx="0" cy="202"/>
            </a:xfrm>
            <a:prstGeom prst="line">
              <a:avLst/>
            </a:prstGeom>
            <a:noFill/>
            <a:ln w="38100">
              <a:solidFill>
                <a:srgbClr val="FF99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5568" name="Line 32"/>
            <p:cNvSpPr>
              <a:spLocks noChangeShapeType="1"/>
            </p:cNvSpPr>
            <p:nvPr/>
          </p:nvSpPr>
          <p:spPr bwMode="auto">
            <a:xfrm flipH="1" flipV="1">
              <a:off x="622" y="1651"/>
              <a:ext cx="0" cy="148"/>
            </a:xfrm>
            <a:prstGeom prst="line">
              <a:avLst/>
            </a:prstGeom>
            <a:noFill/>
            <a:ln w="38100">
              <a:solidFill>
                <a:srgbClr val="FF9900"/>
              </a:solidFill>
              <a:round/>
            </a:ln>
            <a:extLst>
              <a:ext uri="{909E8E84-426E-40DD-AFC4-6F175D3DCCD1}">
                <a14:hiddenFill xmlns:a14="http://schemas.microsoft.com/office/drawing/2010/main">
                  <a:noFill/>
                </a14:hiddenFill>
              </a:ext>
            </a:extLst>
          </p:spPr>
          <p:txBody>
            <a:bodyPr/>
            <a:lstStyle/>
            <a:p>
              <a:endParaRPr lang="zh-CN" altLang="en-US"/>
            </a:p>
          </p:txBody>
        </p:sp>
        <p:grpSp>
          <p:nvGrpSpPr>
            <p:cNvPr id="65569" name="Group 33"/>
            <p:cNvGrpSpPr/>
            <p:nvPr/>
          </p:nvGrpSpPr>
          <p:grpSpPr bwMode="auto">
            <a:xfrm>
              <a:off x="473" y="1570"/>
              <a:ext cx="283" cy="81"/>
              <a:chOff x="0" y="0"/>
              <a:chExt cx="312" cy="99"/>
            </a:xfrm>
          </p:grpSpPr>
          <p:sp>
            <p:nvSpPr>
              <p:cNvPr id="65594" name="Line 34"/>
              <p:cNvSpPr>
                <a:spLocks noChangeShapeType="1"/>
              </p:cNvSpPr>
              <p:nvPr/>
            </p:nvSpPr>
            <p:spPr bwMode="auto">
              <a:xfrm>
                <a:off x="0" y="0"/>
                <a:ext cx="312" cy="0"/>
              </a:xfrm>
              <a:prstGeom prst="line">
                <a:avLst/>
              </a:prstGeom>
              <a:noFill/>
              <a:ln w="38100">
                <a:solidFill>
                  <a:srgbClr val="CC00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5595" name="Line 35"/>
              <p:cNvSpPr>
                <a:spLocks noChangeShapeType="1"/>
              </p:cNvSpPr>
              <p:nvPr/>
            </p:nvSpPr>
            <p:spPr bwMode="auto">
              <a:xfrm>
                <a:off x="81" y="99"/>
                <a:ext cx="148" cy="0"/>
              </a:xfrm>
              <a:prstGeom prst="line">
                <a:avLst/>
              </a:prstGeom>
              <a:noFill/>
              <a:ln w="38100">
                <a:solidFill>
                  <a:srgbClr val="CC0000"/>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65570" name="Group 36"/>
            <p:cNvGrpSpPr/>
            <p:nvPr/>
          </p:nvGrpSpPr>
          <p:grpSpPr bwMode="auto">
            <a:xfrm>
              <a:off x="1698" y="793"/>
              <a:ext cx="284" cy="199"/>
              <a:chOff x="0" y="0"/>
              <a:chExt cx="314" cy="244"/>
            </a:xfrm>
          </p:grpSpPr>
          <p:grpSp>
            <p:nvGrpSpPr>
              <p:cNvPr id="65588" name="Group 37"/>
              <p:cNvGrpSpPr/>
              <p:nvPr/>
            </p:nvGrpSpPr>
            <p:grpSpPr bwMode="auto">
              <a:xfrm>
                <a:off x="2" y="0"/>
                <a:ext cx="312" cy="99"/>
                <a:chOff x="0" y="0"/>
                <a:chExt cx="312" cy="99"/>
              </a:xfrm>
            </p:grpSpPr>
            <p:sp>
              <p:nvSpPr>
                <p:cNvPr id="65592" name="Line 38"/>
                <p:cNvSpPr>
                  <a:spLocks noChangeShapeType="1"/>
                </p:cNvSpPr>
                <p:nvPr/>
              </p:nvSpPr>
              <p:spPr bwMode="auto">
                <a:xfrm>
                  <a:off x="0" y="0"/>
                  <a:ext cx="312" cy="0"/>
                </a:xfrm>
                <a:prstGeom prst="line">
                  <a:avLst/>
                </a:prstGeom>
                <a:noFill/>
                <a:ln w="38100">
                  <a:solidFill>
                    <a:srgbClr val="CC00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5593" name="Line 39"/>
                <p:cNvSpPr>
                  <a:spLocks noChangeShapeType="1"/>
                </p:cNvSpPr>
                <p:nvPr/>
              </p:nvSpPr>
              <p:spPr bwMode="auto">
                <a:xfrm>
                  <a:off x="81" y="99"/>
                  <a:ext cx="148" cy="0"/>
                </a:xfrm>
                <a:prstGeom prst="line">
                  <a:avLst/>
                </a:prstGeom>
                <a:noFill/>
                <a:ln w="38100">
                  <a:solidFill>
                    <a:srgbClr val="CC0000"/>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65589" name="Group 40"/>
              <p:cNvGrpSpPr/>
              <p:nvPr/>
            </p:nvGrpSpPr>
            <p:grpSpPr bwMode="auto">
              <a:xfrm>
                <a:off x="0" y="145"/>
                <a:ext cx="312" cy="99"/>
                <a:chOff x="0" y="0"/>
                <a:chExt cx="312" cy="99"/>
              </a:xfrm>
            </p:grpSpPr>
            <p:sp>
              <p:nvSpPr>
                <p:cNvPr id="65590" name="Line 41"/>
                <p:cNvSpPr>
                  <a:spLocks noChangeShapeType="1"/>
                </p:cNvSpPr>
                <p:nvPr/>
              </p:nvSpPr>
              <p:spPr bwMode="auto">
                <a:xfrm>
                  <a:off x="0" y="0"/>
                  <a:ext cx="312" cy="0"/>
                </a:xfrm>
                <a:prstGeom prst="line">
                  <a:avLst/>
                </a:prstGeom>
                <a:noFill/>
                <a:ln w="38100">
                  <a:solidFill>
                    <a:srgbClr val="CC00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5591" name="Line 42"/>
                <p:cNvSpPr>
                  <a:spLocks noChangeShapeType="1"/>
                </p:cNvSpPr>
                <p:nvPr/>
              </p:nvSpPr>
              <p:spPr bwMode="auto">
                <a:xfrm>
                  <a:off x="81" y="99"/>
                  <a:ext cx="148" cy="0"/>
                </a:xfrm>
                <a:prstGeom prst="line">
                  <a:avLst/>
                </a:prstGeom>
                <a:noFill/>
                <a:ln w="38100">
                  <a:solidFill>
                    <a:srgbClr val="CC0000"/>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grpSp>
        <p:sp>
          <p:nvSpPr>
            <p:cNvPr id="65571" name="Line 43"/>
            <p:cNvSpPr>
              <a:spLocks noChangeShapeType="1"/>
            </p:cNvSpPr>
            <p:nvPr/>
          </p:nvSpPr>
          <p:spPr bwMode="auto">
            <a:xfrm>
              <a:off x="1192" y="13"/>
              <a:ext cx="642" cy="0"/>
            </a:xfrm>
            <a:prstGeom prst="line">
              <a:avLst/>
            </a:prstGeom>
            <a:noFill/>
            <a:ln w="38100">
              <a:solidFill>
                <a:srgbClr val="FF99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5572" name="Line 44"/>
            <p:cNvSpPr>
              <a:spLocks noChangeShapeType="1"/>
            </p:cNvSpPr>
            <p:nvPr/>
          </p:nvSpPr>
          <p:spPr bwMode="auto">
            <a:xfrm>
              <a:off x="1818" y="0"/>
              <a:ext cx="0" cy="794"/>
            </a:xfrm>
            <a:prstGeom prst="line">
              <a:avLst/>
            </a:prstGeom>
            <a:noFill/>
            <a:ln w="38100">
              <a:solidFill>
                <a:srgbClr val="FF99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5573" name="Line 45"/>
            <p:cNvSpPr>
              <a:spLocks noChangeShapeType="1"/>
            </p:cNvSpPr>
            <p:nvPr/>
          </p:nvSpPr>
          <p:spPr bwMode="auto">
            <a:xfrm>
              <a:off x="1830" y="1006"/>
              <a:ext cx="0" cy="794"/>
            </a:xfrm>
            <a:prstGeom prst="line">
              <a:avLst/>
            </a:prstGeom>
            <a:noFill/>
            <a:ln w="38100">
              <a:solidFill>
                <a:srgbClr val="FF99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5574" name="Line 46"/>
            <p:cNvSpPr>
              <a:spLocks noChangeShapeType="1"/>
            </p:cNvSpPr>
            <p:nvPr/>
          </p:nvSpPr>
          <p:spPr bwMode="auto">
            <a:xfrm>
              <a:off x="607" y="1790"/>
              <a:ext cx="1224" cy="14"/>
            </a:xfrm>
            <a:prstGeom prst="line">
              <a:avLst/>
            </a:prstGeom>
            <a:noFill/>
            <a:ln w="38100">
              <a:solidFill>
                <a:srgbClr val="FF99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5575" name="Line 47"/>
            <p:cNvSpPr>
              <a:spLocks noChangeShapeType="1"/>
            </p:cNvSpPr>
            <p:nvPr/>
          </p:nvSpPr>
          <p:spPr bwMode="auto">
            <a:xfrm>
              <a:off x="1171" y="1004"/>
              <a:ext cx="0" cy="793"/>
            </a:xfrm>
            <a:prstGeom prst="line">
              <a:avLst/>
            </a:prstGeom>
            <a:noFill/>
            <a:ln w="38100">
              <a:solidFill>
                <a:srgbClr val="FF99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6608" name="Text Box 48"/>
            <p:cNvSpPr txBox="1">
              <a:spLocks noChangeArrowheads="1"/>
            </p:cNvSpPr>
            <p:nvPr/>
          </p:nvSpPr>
          <p:spPr bwMode="auto">
            <a:xfrm>
              <a:off x="204" y="943"/>
              <a:ext cx="448" cy="249"/>
            </a:xfrm>
            <a:prstGeom prst="rect">
              <a:avLst/>
            </a:prstGeom>
            <a:noFill/>
            <a:ln w="9525">
              <a:noFill/>
              <a:miter lim="800000"/>
            </a:ln>
            <a:effectLst/>
          </p:spPr>
          <p:txBody>
            <a:bodyPr>
              <a:spAutoFit/>
            </a:bodyPr>
            <a:lstStyle/>
            <a:p>
              <a:pPr algn="ctr">
                <a:spcBef>
                  <a:spcPct val="50000"/>
                </a:spcBef>
                <a:defRPr/>
              </a:pPr>
              <a:r>
                <a:rPr lang="zh-CN" altLang="zh-CN" sz="2000" b="1" i="1">
                  <a:solidFill>
                    <a:srgbClr val="FF0000"/>
                  </a:solidFill>
                  <a:effectLst>
                    <a:outerShdw blurRad="38100" dist="38100" dir="2700000" algn="tl">
                      <a:srgbClr val="C0C0C0"/>
                    </a:outerShdw>
                  </a:effectLst>
                  <a:latin typeface="Times New Roman" panose="02020603050405020304" pitchFamily="18" charset="0"/>
                </a:rPr>
                <a:t>R</a:t>
              </a:r>
              <a:r>
                <a:rPr lang="zh-CN" altLang="zh-CN" sz="2000" b="1" baseline="-25000">
                  <a:solidFill>
                    <a:srgbClr val="FF0000"/>
                  </a:solidFill>
                  <a:effectLst>
                    <a:outerShdw blurRad="38100" dist="38100" dir="2700000" algn="tl">
                      <a:srgbClr val="C0C0C0"/>
                    </a:outerShdw>
                  </a:effectLst>
                  <a:latin typeface="Times New Roman" panose="02020603050405020304" pitchFamily="18" charset="0"/>
                </a:rPr>
                <a:t>b</a:t>
              </a:r>
              <a:endParaRPr lang="zh-CN" altLang="zh-CN" sz="2000" b="1" baseline="-25000">
                <a:solidFill>
                  <a:srgbClr val="FF0000"/>
                </a:solidFill>
                <a:effectLst>
                  <a:outerShdw blurRad="38100" dist="38100" dir="2700000" algn="tl">
                    <a:srgbClr val="C0C0C0"/>
                  </a:outerShdw>
                </a:effectLst>
                <a:latin typeface="Times New Roman" panose="02020603050405020304" pitchFamily="18" charset="0"/>
              </a:endParaRPr>
            </a:p>
          </p:txBody>
        </p:sp>
        <p:sp>
          <p:nvSpPr>
            <p:cNvPr id="66609" name="Text Box 49"/>
            <p:cNvSpPr txBox="1">
              <a:spLocks noChangeArrowheads="1"/>
            </p:cNvSpPr>
            <p:nvPr/>
          </p:nvSpPr>
          <p:spPr bwMode="auto">
            <a:xfrm>
              <a:off x="780" y="137"/>
              <a:ext cx="463" cy="250"/>
            </a:xfrm>
            <a:prstGeom prst="rect">
              <a:avLst/>
            </a:prstGeom>
            <a:noFill/>
            <a:ln w="9525">
              <a:noFill/>
              <a:miter lim="800000"/>
            </a:ln>
            <a:effectLst/>
          </p:spPr>
          <p:txBody>
            <a:bodyPr>
              <a:spAutoFit/>
            </a:bodyPr>
            <a:lstStyle/>
            <a:p>
              <a:pPr algn="ctr">
                <a:spcBef>
                  <a:spcPct val="50000"/>
                </a:spcBef>
                <a:defRPr/>
              </a:pPr>
              <a:r>
                <a:rPr lang="zh-CN" altLang="zh-CN" sz="2000" b="1" i="1">
                  <a:solidFill>
                    <a:srgbClr val="FF0000"/>
                  </a:solidFill>
                  <a:effectLst>
                    <a:outerShdw blurRad="38100" dist="38100" dir="2700000" algn="tl">
                      <a:srgbClr val="C0C0C0"/>
                    </a:outerShdw>
                  </a:effectLst>
                  <a:latin typeface="Times New Roman" panose="02020603050405020304" pitchFamily="18" charset="0"/>
                </a:rPr>
                <a:t>R</a:t>
              </a:r>
              <a:r>
                <a:rPr lang="zh-CN" altLang="zh-CN" sz="2000" b="1" baseline="-25000">
                  <a:solidFill>
                    <a:srgbClr val="FF0000"/>
                  </a:solidFill>
                  <a:effectLst>
                    <a:outerShdw blurRad="38100" dist="38100" dir="2700000" algn="tl">
                      <a:srgbClr val="C0C0C0"/>
                    </a:outerShdw>
                  </a:effectLst>
                  <a:latin typeface="Times New Roman" panose="02020603050405020304" pitchFamily="18" charset="0"/>
                </a:rPr>
                <a:t>C</a:t>
              </a:r>
              <a:endParaRPr lang="zh-CN" altLang="zh-CN" sz="2000" b="1" baseline="-25000">
                <a:solidFill>
                  <a:srgbClr val="FF0000"/>
                </a:solidFill>
                <a:effectLst>
                  <a:outerShdw blurRad="38100" dist="38100" dir="2700000" algn="tl">
                    <a:srgbClr val="C0C0C0"/>
                  </a:outerShdw>
                </a:effectLst>
                <a:latin typeface="Times New Roman" panose="02020603050405020304" pitchFamily="18" charset="0"/>
              </a:endParaRPr>
            </a:p>
          </p:txBody>
        </p:sp>
        <p:sp>
          <p:nvSpPr>
            <p:cNvPr id="66610" name="Text Box 50"/>
            <p:cNvSpPr txBox="1">
              <a:spLocks noChangeArrowheads="1"/>
            </p:cNvSpPr>
            <p:nvPr/>
          </p:nvSpPr>
          <p:spPr bwMode="auto">
            <a:xfrm>
              <a:off x="1902" y="683"/>
              <a:ext cx="462" cy="249"/>
            </a:xfrm>
            <a:prstGeom prst="rect">
              <a:avLst/>
            </a:prstGeom>
            <a:noFill/>
            <a:ln w="9525">
              <a:noFill/>
              <a:miter lim="800000"/>
            </a:ln>
            <a:effectLst/>
          </p:spPr>
          <p:txBody>
            <a:bodyPr>
              <a:spAutoFit/>
            </a:bodyPr>
            <a:lstStyle/>
            <a:p>
              <a:pPr algn="ctr">
                <a:spcBef>
                  <a:spcPct val="50000"/>
                </a:spcBef>
                <a:defRPr/>
              </a:pPr>
              <a:r>
                <a:rPr lang="zh-CN" altLang="zh-CN" sz="2000" b="1" i="1">
                  <a:solidFill>
                    <a:srgbClr val="FF0000"/>
                  </a:solidFill>
                  <a:effectLst>
                    <a:outerShdw blurRad="38100" dist="38100" dir="2700000" algn="tl">
                      <a:srgbClr val="C0C0C0"/>
                    </a:outerShdw>
                  </a:effectLst>
                  <a:latin typeface="Times New Roman" panose="02020603050405020304" pitchFamily="18" charset="0"/>
                </a:rPr>
                <a:t>E</a:t>
              </a:r>
              <a:r>
                <a:rPr lang="zh-CN" altLang="zh-CN" sz="2000" b="1" baseline="-25000">
                  <a:solidFill>
                    <a:srgbClr val="FF0000"/>
                  </a:solidFill>
                  <a:effectLst>
                    <a:outerShdw blurRad="38100" dist="38100" dir="2700000" algn="tl">
                      <a:srgbClr val="C0C0C0"/>
                    </a:outerShdw>
                  </a:effectLst>
                  <a:latin typeface="Times New Roman" panose="02020603050405020304" pitchFamily="18" charset="0"/>
                </a:rPr>
                <a:t>C</a:t>
              </a:r>
              <a:endParaRPr lang="zh-CN" altLang="zh-CN" sz="2000" b="1" baseline="-25000">
                <a:solidFill>
                  <a:srgbClr val="FF0000"/>
                </a:solidFill>
                <a:effectLst>
                  <a:outerShdw blurRad="38100" dist="38100" dir="2700000" algn="tl">
                    <a:srgbClr val="C0C0C0"/>
                  </a:outerShdw>
                </a:effectLst>
                <a:latin typeface="Times New Roman" panose="02020603050405020304" pitchFamily="18" charset="0"/>
              </a:endParaRPr>
            </a:p>
          </p:txBody>
        </p:sp>
        <p:sp>
          <p:nvSpPr>
            <p:cNvPr id="66611" name="Text Box 51"/>
            <p:cNvSpPr txBox="1">
              <a:spLocks noChangeArrowheads="1"/>
            </p:cNvSpPr>
            <p:nvPr/>
          </p:nvSpPr>
          <p:spPr bwMode="auto">
            <a:xfrm>
              <a:off x="99" y="1380"/>
              <a:ext cx="463" cy="250"/>
            </a:xfrm>
            <a:prstGeom prst="rect">
              <a:avLst/>
            </a:prstGeom>
            <a:noFill/>
            <a:ln w="9525">
              <a:noFill/>
              <a:miter lim="800000"/>
            </a:ln>
            <a:effectLst/>
          </p:spPr>
          <p:txBody>
            <a:bodyPr>
              <a:spAutoFit/>
            </a:bodyPr>
            <a:lstStyle/>
            <a:p>
              <a:pPr algn="ctr">
                <a:spcBef>
                  <a:spcPct val="50000"/>
                </a:spcBef>
                <a:defRPr/>
              </a:pPr>
              <a:r>
                <a:rPr lang="zh-CN" altLang="zh-CN" sz="2000" b="1" i="1">
                  <a:solidFill>
                    <a:srgbClr val="FF0000"/>
                  </a:solidFill>
                  <a:effectLst>
                    <a:outerShdw blurRad="38100" dist="38100" dir="2700000" algn="tl">
                      <a:srgbClr val="C0C0C0"/>
                    </a:outerShdw>
                  </a:effectLst>
                  <a:latin typeface="Times New Roman" panose="02020603050405020304" pitchFamily="18" charset="0"/>
                </a:rPr>
                <a:t>E</a:t>
              </a:r>
              <a:r>
                <a:rPr lang="zh-CN" altLang="zh-CN" sz="2000" b="1" baseline="-25000">
                  <a:solidFill>
                    <a:srgbClr val="FF0000"/>
                  </a:solidFill>
                  <a:effectLst>
                    <a:outerShdw blurRad="38100" dist="38100" dir="2700000" algn="tl">
                      <a:srgbClr val="C0C0C0"/>
                    </a:outerShdw>
                  </a:effectLst>
                  <a:latin typeface="Times New Roman" panose="02020603050405020304" pitchFamily="18" charset="0"/>
                </a:rPr>
                <a:t>B</a:t>
              </a:r>
              <a:endParaRPr lang="zh-CN" altLang="zh-CN" sz="2000" b="1" baseline="-25000">
                <a:solidFill>
                  <a:srgbClr val="FF0000"/>
                </a:solidFill>
                <a:effectLst>
                  <a:outerShdw blurRad="38100" dist="38100" dir="2700000" algn="tl">
                    <a:srgbClr val="C0C0C0"/>
                  </a:outerShdw>
                </a:effectLst>
                <a:latin typeface="Times New Roman" panose="02020603050405020304" pitchFamily="18" charset="0"/>
              </a:endParaRPr>
            </a:p>
          </p:txBody>
        </p:sp>
        <p:sp>
          <p:nvSpPr>
            <p:cNvPr id="66612" name="Text Box 52"/>
            <p:cNvSpPr txBox="1">
              <a:spLocks noChangeArrowheads="1"/>
            </p:cNvSpPr>
            <p:nvPr/>
          </p:nvSpPr>
          <p:spPr bwMode="auto">
            <a:xfrm>
              <a:off x="1096" y="750"/>
              <a:ext cx="463" cy="249"/>
            </a:xfrm>
            <a:prstGeom prst="rect">
              <a:avLst/>
            </a:prstGeom>
            <a:noFill/>
            <a:ln w="9525">
              <a:noFill/>
              <a:miter lim="800000"/>
            </a:ln>
            <a:effectLst/>
          </p:spPr>
          <p:txBody>
            <a:bodyPr>
              <a:spAutoFit/>
            </a:bodyPr>
            <a:lstStyle/>
            <a:p>
              <a:pPr algn="ctr">
                <a:spcBef>
                  <a:spcPct val="50000"/>
                </a:spcBef>
                <a:defRPr/>
              </a:pPr>
              <a:r>
                <a:rPr lang="zh-CN" altLang="zh-CN" sz="2000" b="1">
                  <a:solidFill>
                    <a:srgbClr val="FF0000"/>
                  </a:solidFill>
                  <a:effectLst>
                    <a:outerShdw blurRad="38100" dist="38100" dir="2700000" algn="tl">
                      <a:srgbClr val="C0C0C0"/>
                    </a:outerShdw>
                  </a:effectLst>
                  <a:latin typeface="Times New Roman" panose="02020603050405020304" pitchFamily="18" charset="0"/>
                </a:rPr>
                <a:t>VT</a:t>
              </a:r>
              <a:endParaRPr lang="zh-CN" altLang="zh-CN" sz="2000" b="1">
                <a:solidFill>
                  <a:srgbClr val="FF0000"/>
                </a:solidFill>
                <a:effectLst>
                  <a:outerShdw blurRad="38100" dist="38100" dir="2700000" algn="tl">
                    <a:srgbClr val="C0C0C0"/>
                  </a:outerShdw>
                </a:effectLst>
                <a:latin typeface="Times New Roman" panose="02020603050405020304" pitchFamily="18" charset="0"/>
              </a:endParaRPr>
            </a:p>
          </p:txBody>
        </p:sp>
        <p:sp>
          <p:nvSpPr>
            <p:cNvPr id="66613" name="Text Box 53"/>
            <p:cNvSpPr txBox="1">
              <a:spLocks noChangeArrowheads="1"/>
            </p:cNvSpPr>
            <p:nvPr/>
          </p:nvSpPr>
          <p:spPr bwMode="auto">
            <a:xfrm>
              <a:off x="772" y="342"/>
              <a:ext cx="493" cy="250"/>
            </a:xfrm>
            <a:prstGeom prst="rect">
              <a:avLst/>
            </a:prstGeom>
            <a:noFill/>
            <a:ln w="9525">
              <a:noFill/>
              <a:miter lim="800000"/>
            </a:ln>
            <a:effectLst/>
          </p:spPr>
          <p:txBody>
            <a:bodyPr>
              <a:spAutoFit/>
            </a:bodyPr>
            <a:lstStyle/>
            <a:p>
              <a:pPr algn="ctr">
                <a:spcBef>
                  <a:spcPct val="50000"/>
                </a:spcBef>
                <a:defRPr/>
              </a:pPr>
              <a:r>
                <a:rPr lang="zh-CN" altLang="zh-CN" sz="2000" b="1">
                  <a:solidFill>
                    <a:srgbClr val="FF0000"/>
                  </a:solidFill>
                  <a:effectLst>
                    <a:outerShdw blurRad="38100" dist="38100" dir="2700000" algn="tl">
                      <a:srgbClr val="C0C0C0"/>
                    </a:outerShdw>
                  </a:effectLst>
                  <a:latin typeface="Times New Roman" panose="02020603050405020304" pitchFamily="18" charset="0"/>
                </a:rPr>
                <a:t>2k</a:t>
              </a:r>
              <a:endParaRPr lang="zh-CN" altLang="zh-CN" sz="2000" b="1">
                <a:solidFill>
                  <a:srgbClr val="FF0000"/>
                </a:solidFill>
                <a:effectLst>
                  <a:outerShdw blurRad="38100" dist="38100" dir="2700000" algn="tl">
                    <a:srgbClr val="C0C0C0"/>
                  </a:outerShdw>
                </a:effectLst>
                <a:latin typeface="Times New Roman" panose="02020603050405020304" pitchFamily="18" charset="0"/>
              </a:endParaRPr>
            </a:p>
          </p:txBody>
        </p:sp>
        <p:sp>
          <p:nvSpPr>
            <p:cNvPr id="66614" name="Text Box 54"/>
            <p:cNvSpPr txBox="1">
              <a:spLocks noChangeArrowheads="1"/>
            </p:cNvSpPr>
            <p:nvPr/>
          </p:nvSpPr>
          <p:spPr bwMode="auto">
            <a:xfrm>
              <a:off x="21" y="1128"/>
              <a:ext cx="687" cy="250"/>
            </a:xfrm>
            <a:prstGeom prst="rect">
              <a:avLst/>
            </a:prstGeom>
            <a:noFill/>
            <a:ln w="9525">
              <a:noFill/>
              <a:miter lim="800000"/>
            </a:ln>
            <a:effectLst/>
          </p:spPr>
          <p:txBody>
            <a:bodyPr>
              <a:spAutoFit/>
            </a:bodyPr>
            <a:lstStyle/>
            <a:p>
              <a:pPr algn="ctr">
                <a:spcBef>
                  <a:spcPct val="50000"/>
                </a:spcBef>
                <a:defRPr/>
              </a:pPr>
              <a:r>
                <a:rPr lang="zh-CN" altLang="zh-CN" sz="2000" b="1">
                  <a:solidFill>
                    <a:srgbClr val="FF0000"/>
                  </a:solidFill>
                  <a:effectLst>
                    <a:outerShdw blurRad="38100" dist="38100" dir="2700000" algn="tl">
                      <a:srgbClr val="C0C0C0"/>
                    </a:outerShdw>
                  </a:effectLst>
                  <a:latin typeface="Times New Roman" panose="02020603050405020304" pitchFamily="18" charset="0"/>
                </a:rPr>
                <a:t>200k</a:t>
              </a:r>
              <a:endParaRPr lang="zh-CN" altLang="zh-CN" sz="2000" b="1">
                <a:solidFill>
                  <a:srgbClr val="FF0000"/>
                </a:solidFill>
                <a:effectLst>
                  <a:outerShdw blurRad="38100" dist="38100" dir="2700000" algn="tl">
                    <a:srgbClr val="C0C0C0"/>
                  </a:outerShdw>
                </a:effectLst>
                <a:latin typeface="Times New Roman" panose="02020603050405020304" pitchFamily="18" charset="0"/>
              </a:endParaRPr>
            </a:p>
          </p:txBody>
        </p:sp>
        <p:sp>
          <p:nvSpPr>
            <p:cNvPr id="66615" name="Text Box 55"/>
            <p:cNvSpPr txBox="1">
              <a:spLocks noChangeArrowheads="1"/>
            </p:cNvSpPr>
            <p:nvPr/>
          </p:nvSpPr>
          <p:spPr bwMode="auto">
            <a:xfrm>
              <a:off x="0" y="1592"/>
              <a:ext cx="657" cy="250"/>
            </a:xfrm>
            <a:prstGeom prst="rect">
              <a:avLst/>
            </a:prstGeom>
            <a:noFill/>
            <a:ln w="9525">
              <a:noFill/>
              <a:miter lim="800000"/>
            </a:ln>
            <a:effectLst/>
          </p:spPr>
          <p:txBody>
            <a:bodyPr>
              <a:spAutoFit/>
            </a:bodyPr>
            <a:lstStyle/>
            <a:p>
              <a:pPr algn="ctr">
                <a:spcBef>
                  <a:spcPct val="50000"/>
                </a:spcBef>
                <a:defRPr/>
              </a:pPr>
              <a:r>
                <a:rPr lang="zh-CN" altLang="zh-CN" sz="2000" b="1">
                  <a:solidFill>
                    <a:srgbClr val="FF0000"/>
                  </a:solidFill>
                  <a:effectLst>
                    <a:outerShdw blurRad="38100" dist="38100" dir="2700000" algn="tl">
                      <a:srgbClr val="C0C0C0"/>
                    </a:outerShdw>
                  </a:effectLst>
                  <a:latin typeface="Times New Roman" panose="02020603050405020304" pitchFamily="18" charset="0"/>
                </a:rPr>
                <a:t>10V</a:t>
              </a:r>
              <a:endParaRPr lang="zh-CN" altLang="zh-CN" sz="2000" b="1">
                <a:solidFill>
                  <a:srgbClr val="FF0000"/>
                </a:solidFill>
                <a:effectLst>
                  <a:outerShdw blurRad="38100" dist="38100" dir="2700000" algn="tl">
                    <a:srgbClr val="C0C0C0"/>
                  </a:outerShdw>
                </a:effectLst>
                <a:latin typeface="Times New Roman" panose="02020603050405020304" pitchFamily="18" charset="0"/>
              </a:endParaRPr>
            </a:p>
          </p:txBody>
        </p:sp>
        <p:sp>
          <p:nvSpPr>
            <p:cNvPr id="66616" name="Text Box 56"/>
            <p:cNvSpPr txBox="1">
              <a:spLocks noChangeArrowheads="1"/>
            </p:cNvSpPr>
            <p:nvPr/>
          </p:nvSpPr>
          <p:spPr bwMode="auto">
            <a:xfrm>
              <a:off x="1809" y="895"/>
              <a:ext cx="657" cy="250"/>
            </a:xfrm>
            <a:prstGeom prst="rect">
              <a:avLst/>
            </a:prstGeom>
            <a:noFill/>
            <a:ln w="9525">
              <a:noFill/>
              <a:miter lim="800000"/>
            </a:ln>
            <a:effectLst/>
          </p:spPr>
          <p:txBody>
            <a:bodyPr>
              <a:spAutoFit/>
            </a:bodyPr>
            <a:lstStyle/>
            <a:p>
              <a:pPr algn="ctr">
                <a:spcBef>
                  <a:spcPct val="50000"/>
                </a:spcBef>
                <a:defRPr/>
              </a:pPr>
              <a:r>
                <a:rPr lang="zh-CN" altLang="zh-CN" sz="2000" b="1">
                  <a:solidFill>
                    <a:srgbClr val="FF0000"/>
                  </a:solidFill>
                  <a:effectLst>
                    <a:outerShdw blurRad="38100" dist="38100" dir="2700000" algn="tl">
                      <a:srgbClr val="C0C0C0"/>
                    </a:outerShdw>
                  </a:effectLst>
                  <a:latin typeface="Times New Roman" panose="02020603050405020304" pitchFamily="18" charset="0"/>
                </a:rPr>
                <a:t>10V</a:t>
              </a:r>
              <a:endParaRPr lang="zh-CN" altLang="zh-CN" sz="2000" b="1">
                <a:solidFill>
                  <a:srgbClr val="FF0000"/>
                </a:solidFill>
                <a:effectLst>
                  <a:outerShdw blurRad="38100" dist="38100" dir="2700000" algn="tl">
                    <a:srgbClr val="C0C0C0"/>
                  </a:outerShdw>
                </a:effectLst>
                <a:latin typeface="Times New Roman" panose="02020603050405020304" pitchFamily="18" charset="0"/>
              </a:endParaRPr>
            </a:p>
          </p:txBody>
        </p:sp>
        <p:sp>
          <p:nvSpPr>
            <p:cNvPr id="66617" name="Text Box 57"/>
            <p:cNvSpPr txBox="1">
              <a:spLocks noChangeArrowheads="1"/>
            </p:cNvSpPr>
            <p:nvPr/>
          </p:nvSpPr>
          <p:spPr bwMode="auto">
            <a:xfrm>
              <a:off x="1058" y="988"/>
              <a:ext cx="702" cy="250"/>
            </a:xfrm>
            <a:prstGeom prst="rect">
              <a:avLst/>
            </a:prstGeom>
            <a:noFill/>
            <a:ln w="9525">
              <a:noFill/>
              <a:miter lim="800000"/>
            </a:ln>
            <a:effectLst/>
          </p:spPr>
          <p:txBody>
            <a:bodyPr>
              <a:spAutoFit/>
            </a:bodyPr>
            <a:lstStyle/>
            <a:p>
              <a:pPr algn="ctr">
                <a:spcBef>
                  <a:spcPct val="50000"/>
                </a:spcBef>
                <a:defRPr/>
              </a:pPr>
              <a:r>
                <a:rPr lang="zh-CN" altLang="zh-CN" sz="2000" b="1" i="1">
                  <a:solidFill>
                    <a:srgbClr val="FF0000"/>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β</a:t>
              </a:r>
              <a:r>
                <a:rPr lang="zh-CN" altLang="zh-CN" sz="2000" b="1">
                  <a:solidFill>
                    <a:srgbClr val="FF0000"/>
                  </a:solidFill>
                  <a:effectLst>
                    <a:outerShdw blurRad="38100" dist="38100" dir="2700000" algn="tl">
                      <a:srgbClr val="C0C0C0"/>
                    </a:outerShdw>
                  </a:effectLst>
                  <a:latin typeface="Times New Roman" panose="02020603050405020304" pitchFamily="18" charset="0"/>
                </a:rPr>
                <a:t>=50</a:t>
              </a:r>
              <a:endParaRPr lang="zh-CN" altLang="zh-CN" sz="2000" b="1">
                <a:solidFill>
                  <a:srgbClr val="FF0000"/>
                </a:solidFill>
                <a:effectLst>
                  <a:outerShdw blurRad="38100" dist="38100" dir="2700000" algn="tl">
                    <a:srgbClr val="C0C0C0"/>
                  </a:outerShdw>
                </a:effectLst>
                <a:latin typeface="Times New Roman" panose="02020603050405020304" pitchFamily="18" charset="0"/>
              </a:endParaRPr>
            </a:p>
          </p:txBody>
        </p:sp>
        <p:sp>
          <p:nvSpPr>
            <p:cNvPr id="65586" name="Rectangle 58"/>
            <p:cNvSpPr>
              <a:spLocks noChangeArrowheads="1"/>
            </p:cNvSpPr>
            <p:nvPr/>
          </p:nvSpPr>
          <p:spPr bwMode="auto">
            <a:xfrm>
              <a:off x="1154" y="215"/>
              <a:ext cx="83" cy="323"/>
            </a:xfrm>
            <a:prstGeom prst="rect">
              <a:avLst/>
            </a:prstGeom>
            <a:solidFill>
              <a:schemeClr val="accent1"/>
            </a:solidFill>
            <a:ln w="38100">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5587" name="Rectangle 59"/>
            <p:cNvSpPr>
              <a:spLocks noChangeArrowheads="1"/>
            </p:cNvSpPr>
            <p:nvPr/>
          </p:nvSpPr>
          <p:spPr bwMode="auto">
            <a:xfrm>
              <a:off x="585" y="1047"/>
              <a:ext cx="82" cy="323"/>
            </a:xfrm>
            <a:prstGeom prst="rect">
              <a:avLst/>
            </a:prstGeom>
            <a:solidFill>
              <a:schemeClr val="accent1"/>
            </a:solidFill>
            <a:ln w="38100">
              <a:solidFill>
                <a:schemeClr val="tx1"/>
              </a:solidFill>
              <a:miter lim="800000"/>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sp>
        <p:nvSpPr>
          <p:cNvPr id="66620" name="Text Box 60"/>
          <p:cNvSpPr txBox="1">
            <a:spLocks noChangeArrowheads="1"/>
          </p:cNvSpPr>
          <p:nvPr/>
        </p:nvSpPr>
        <p:spPr bwMode="auto">
          <a:xfrm>
            <a:off x="323850" y="2420938"/>
            <a:ext cx="6032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zh-CN" b="1"/>
              <a:t>20K</a:t>
            </a:r>
            <a:endParaRPr lang="zh-CN" altLang="zh-CN" b="1"/>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6620"/>
                                        </p:tgtEl>
                                        <p:attrNameLst>
                                          <p:attrName>style.visibility</p:attrName>
                                        </p:attrNameLst>
                                      </p:cBhvr>
                                      <p:to>
                                        <p:strVal val="visible"/>
                                      </p:to>
                                    </p:set>
                                    <p:anim calcmode="lin" valueType="num">
                                      <p:cBhvr additive="base">
                                        <p:cTn id="7" dur="500" fill="hold"/>
                                        <p:tgtEl>
                                          <p:spTgt spid="66620"/>
                                        </p:tgtEl>
                                        <p:attrNameLst>
                                          <p:attrName>ppt_x</p:attrName>
                                        </p:attrNameLst>
                                      </p:cBhvr>
                                      <p:tavLst>
                                        <p:tav tm="0">
                                          <p:val>
                                            <p:strVal val="#ppt_x"/>
                                          </p:val>
                                        </p:tav>
                                        <p:tav tm="100000">
                                          <p:val>
                                            <p:strVal val="#ppt_x"/>
                                          </p:val>
                                        </p:tav>
                                      </p:tavLst>
                                    </p:anim>
                                    <p:anim calcmode="lin" valueType="num">
                                      <p:cBhvr additive="base">
                                        <p:cTn id="8" dur="500" fill="hold"/>
                                        <p:tgtEl>
                                          <p:spTgt spid="6662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nodeType="clickEffect">
                                  <p:stCondLst>
                                    <p:cond delay="0"/>
                                  </p:stCondLst>
                                  <p:childTnLst>
                                    <p:set>
                                      <p:cBhvr>
                                        <p:cTn id="12" dur="1" fill="hold">
                                          <p:stCondLst>
                                            <p:cond delay="0"/>
                                          </p:stCondLst>
                                        </p:cTn>
                                        <p:tgtEl>
                                          <p:spTgt spid="66564"/>
                                        </p:tgtEl>
                                        <p:attrNameLst>
                                          <p:attrName>style.visibility</p:attrName>
                                        </p:attrNameLst>
                                      </p:cBhvr>
                                      <p:to>
                                        <p:strVal val="visible"/>
                                      </p:to>
                                    </p:set>
                                    <p:animEffect transition="in" filter="wipe(left)">
                                      <p:cBhvr>
                                        <p:cTn id="13" dur="500"/>
                                        <p:tgtEl>
                                          <p:spTgt spid="66564"/>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grpId="0" nodeType="clickEffect">
                                  <p:stCondLst>
                                    <p:cond delay="0"/>
                                  </p:stCondLst>
                                  <p:iterate type="lt">
                                    <p:tmPct val="100000"/>
                                  </p:iterate>
                                  <p:childTnLst>
                                    <p:set>
                                      <p:cBhvr>
                                        <p:cTn id="17" dur="1" fill="hold">
                                          <p:stCondLst>
                                            <p:cond delay="0"/>
                                          </p:stCondLst>
                                        </p:cTn>
                                        <p:tgtEl>
                                          <p:spTgt spid="66563">
                                            <p:txEl>
                                              <p:pRg st="0" end="0"/>
                                            </p:txEl>
                                          </p:spTgt>
                                        </p:tgtEl>
                                        <p:attrNameLst>
                                          <p:attrName>style.visibility</p:attrName>
                                        </p:attrNameLst>
                                      </p:cBhvr>
                                      <p:to>
                                        <p:strVal val="visible"/>
                                      </p:to>
                                    </p:set>
                                    <p:animEffect transition="in" filter="wipe(up)">
                                      <p:cBhvr>
                                        <p:cTn id="18" dur="75"/>
                                        <p:tgtEl>
                                          <p:spTgt spid="66563">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nodeType="clickEffect">
                                  <p:stCondLst>
                                    <p:cond delay="0"/>
                                  </p:stCondLst>
                                  <p:childTnLst>
                                    <p:set>
                                      <p:cBhvr>
                                        <p:cTn id="22" dur="1" fill="hold">
                                          <p:stCondLst>
                                            <p:cond delay="0"/>
                                          </p:stCondLst>
                                        </p:cTn>
                                        <p:tgtEl>
                                          <p:spTgt spid="66565"/>
                                        </p:tgtEl>
                                        <p:attrNameLst>
                                          <p:attrName>style.visibility</p:attrName>
                                        </p:attrNameLst>
                                      </p:cBhvr>
                                      <p:to>
                                        <p:strVal val="visible"/>
                                      </p:to>
                                    </p:set>
                                    <p:animEffect transition="in" filter="wipe(up)">
                                      <p:cBhvr>
                                        <p:cTn id="23" dur="500"/>
                                        <p:tgtEl>
                                          <p:spTgt spid="66565"/>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1" fill="hold" grpId="0" nodeType="clickEffect">
                                  <p:stCondLst>
                                    <p:cond delay="0"/>
                                  </p:stCondLst>
                                  <p:iterate type="lt">
                                    <p:tmPct val="100000"/>
                                  </p:iterate>
                                  <p:childTnLst>
                                    <p:set>
                                      <p:cBhvr>
                                        <p:cTn id="27" dur="1" fill="hold">
                                          <p:stCondLst>
                                            <p:cond delay="0"/>
                                          </p:stCondLst>
                                        </p:cTn>
                                        <p:tgtEl>
                                          <p:spTgt spid="66566">
                                            <p:txEl>
                                              <p:pRg st="0" end="0"/>
                                            </p:txEl>
                                          </p:spTgt>
                                        </p:tgtEl>
                                        <p:attrNameLst>
                                          <p:attrName>style.visibility</p:attrName>
                                        </p:attrNameLst>
                                      </p:cBhvr>
                                      <p:to>
                                        <p:strVal val="visible"/>
                                      </p:to>
                                    </p:set>
                                    <p:animEffect transition="in" filter="wipe(up)">
                                      <p:cBhvr>
                                        <p:cTn id="28" dur="75"/>
                                        <p:tgtEl>
                                          <p:spTgt spid="66566">
                                            <p:txEl>
                                              <p:pRg st="0" end="0"/>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1" fill="hold" grpId="0" nodeType="clickEffect">
                                  <p:stCondLst>
                                    <p:cond delay="0"/>
                                  </p:stCondLst>
                                  <p:iterate type="lt">
                                    <p:tmPct val="100000"/>
                                  </p:iterate>
                                  <p:childTnLst>
                                    <p:set>
                                      <p:cBhvr>
                                        <p:cTn id="32" dur="1" fill="hold">
                                          <p:stCondLst>
                                            <p:cond delay="0"/>
                                          </p:stCondLst>
                                        </p:cTn>
                                        <p:tgtEl>
                                          <p:spTgt spid="66562">
                                            <p:txEl>
                                              <p:pRg st="0" end="0"/>
                                            </p:txEl>
                                          </p:spTgt>
                                        </p:tgtEl>
                                        <p:attrNameLst>
                                          <p:attrName>style.visibility</p:attrName>
                                        </p:attrNameLst>
                                      </p:cBhvr>
                                      <p:to>
                                        <p:strVal val="visible"/>
                                      </p:to>
                                    </p:set>
                                    <p:animEffect transition="in" filter="wipe(up)">
                                      <p:cBhvr>
                                        <p:cTn id="33" dur="75"/>
                                        <p:tgtEl>
                                          <p:spTgt spid="66562">
                                            <p:txEl>
                                              <p:pRg st="0" end="0"/>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1" fill="hold" grpId="0" nodeType="clickEffect">
                                  <p:stCondLst>
                                    <p:cond delay="0"/>
                                  </p:stCondLst>
                                  <p:iterate type="lt">
                                    <p:tmPct val="100000"/>
                                  </p:iterate>
                                  <p:childTnLst>
                                    <p:set>
                                      <p:cBhvr>
                                        <p:cTn id="37" dur="1" fill="hold">
                                          <p:stCondLst>
                                            <p:cond delay="0"/>
                                          </p:stCondLst>
                                        </p:cTn>
                                        <p:tgtEl>
                                          <p:spTgt spid="66567">
                                            <p:txEl>
                                              <p:pRg st="4294967295" end="4294967295"/>
                                            </p:txEl>
                                          </p:spTgt>
                                        </p:tgtEl>
                                        <p:attrNameLst>
                                          <p:attrName>style.visibility</p:attrName>
                                        </p:attrNameLst>
                                      </p:cBhvr>
                                      <p:to>
                                        <p:strVal val="visible"/>
                                      </p:to>
                                    </p:set>
                                    <p:animEffect transition="in" filter="wipe(up)">
                                      <p:cBhvr>
                                        <p:cTn id="38" dur="75"/>
                                        <p:tgtEl>
                                          <p:spTgt spid="66567">
                                            <p:txEl>
                                              <p:pRg st="4294967295" end="4294967295"/>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1" fill="hold" grpId="0" nodeType="clickEffect">
                                  <p:stCondLst>
                                    <p:cond delay="0"/>
                                  </p:stCondLst>
                                  <p:iterate type="lt">
                                    <p:tmPct val="100000"/>
                                  </p:iterate>
                                  <p:childTnLst>
                                    <p:set>
                                      <p:cBhvr>
                                        <p:cTn id="42" dur="1" fill="hold">
                                          <p:stCondLst>
                                            <p:cond delay="0"/>
                                          </p:stCondLst>
                                        </p:cTn>
                                        <p:tgtEl>
                                          <p:spTgt spid="66567">
                                            <p:txEl>
                                              <p:pRg st="0" end="0"/>
                                            </p:txEl>
                                          </p:spTgt>
                                        </p:tgtEl>
                                        <p:attrNameLst>
                                          <p:attrName>style.visibility</p:attrName>
                                        </p:attrNameLst>
                                      </p:cBhvr>
                                      <p:to>
                                        <p:strVal val="visible"/>
                                      </p:to>
                                    </p:set>
                                    <p:animEffect transition="in" filter="wipe(up)">
                                      <p:cBhvr>
                                        <p:cTn id="43" dur="75"/>
                                        <p:tgtEl>
                                          <p:spTgt spid="66567">
                                            <p:txEl>
                                              <p:pRg st="0" end="0"/>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1" fill="hold" grpId="0" nodeType="clickEffect">
                                  <p:stCondLst>
                                    <p:cond delay="0"/>
                                  </p:stCondLst>
                                  <p:iterate type="lt">
                                    <p:tmPct val="100000"/>
                                  </p:iterate>
                                  <p:childTnLst>
                                    <p:set>
                                      <p:cBhvr>
                                        <p:cTn id="47" dur="1" fill="hold">
                                          <p:stCondLst>
                                            <p:cond delay="0"/>
                                          </p:stCondLst>
                                        </p:cTn>
                                        <p:tgtEl>
                                          <p:spTgt spid="66568">
                                            <p:txEl>
                                              <p:pRg st="0" end="0"/>
                                            </p:txEl>
                                          </p:spTgt>
                                        </p:tgtEl>
                                        <p:attrNameLst>
                                          <p:attrName>style.visibility</p:attrName>
                                        </p:attrNameLst>
                                      </p:cBhvr>
                                      <p:to>
                                        <p:strVal val="visible"/>
                                      </p:to>
                                    </p:set>
                                    <p:animEffect transition="in" filter="wipe(up)">
                                      <p:cBhvr>
                                        <p:cTn id="48" dur="75"/>
                                        <p:tgtEl>
                                          <p:spTgt spid="66568">
                                            <p:txEl>
                                              <p:pRg st="0" end="0"/>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1" fill="hold" grpId="0" nodeType="clickEffect">
                                  <p:stCondLst>
                                    <p:cond delay="0"/>
                                  </p:stCondLst>
                                  <p:iterate type="lt">
                                    <p:tmPct val="100000"/>
                                  </p:iterate>
                                  <p:childTnLst>
                                    <p:set>
                                      <p:cBhvr>
                                        <p:cTn id="52" dur="1" fill="hold">
                                          <p:stCondLst>
                                            <p:cond delay="0"/>
                                          </p:stCondLst>
                                        </p:cTn>
                                        <p:tgtEl>
                                          <p:spTgt spid="66569">
                                            <p:txEl>
                                              <p:pRg st="0" end="0"/>
                                            </p:txEl>
                                          </p:spTgt>
                                        </p:tgtEl>
                                        <p:attrNameLst>
                                          <p:attrName>style.visibility</p:attrName>
                                        </p:attrNameLst>
                                      </p:cBhvr>
                                      <p:to>
                                        <p:strVal val="visible"/>
                                      </p:to>
                                    </p:set>
                                    <p:animEffect transition="in" filter="wipe(up)">
                                      <p:cBhvr>
                                        <p:cTn id="53" dur="75"/>
                                        <p:tgtEl>
                                          <p:spTgt spid="66569">
                                            <p:txEl>
                                              <p:pRg st="0" end="0"/>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1" fill="hold" grpId="0" nodeType="clickEffect">
                                  <p:stCondLst>
                                    <p:cond delay="0"/>
                                  </p:stCondLst>
                                  <p:iterate type="lt">
                                    <p:tmPct val="100000"/>
                                  </p:iterate>
                                  <p:childTnLst>
                                    <p:set>
                                      <p:cBhvr>
                                        <p:cTn id="57" dur="1" fill="hold">
                                          <p:stCondLst>
                                            <p:cond delay="0"/>
                                          </p:stCondLst>
                                        </p:cTn>
                                        <p:tgtEl>
                                          <p:spTgt spid="66569">
                                            <p:txEl>
                                              <p:pRg st="1" end="1"/>
                                            </p:txEl>
                                          </p:spTgt>
                                        </p:tgtEl>
                                        <p:attrNameLst>
                                          <p:attrName>style.visibility</p:attrName>
                                        </p:attrNameLst>
                                      </p:cBhvr>
                                      <p:to>
                                        <p:strVal val="visible"/>
                                      </p:to>
                                    </p:set>
                                    <p:animEffect transition="in" filter="wipe(up)">
                                      <p:cBhvr>
                                        <p:cTn id="58" dur="75"/>
                                        <p:tgtEl>
                                          <p:spTgt spid="66569">
                                            <p:txEl>
                                              <p:pRg st="1" end="1"/>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1" fill="hold" grpId="0" nodeType="clickEffect">
                                  <p:stCondLst>
                                    <p:cond delay="0"/>
                                  </p:stCondLst>
                                  <p:iterate type="lt">
                                    <p:tmPct val="100000"/>
                                  </p:iterate>
                                  <p:childTnLst>
                                    <p:set>
                                      <p:cBhvr>
                                        <p:cTn id="62" dur="1" fill="hold">
                                          <p:stCondLst>
                                            <p:cond delay="0"/>
                                          </p:stCondLst>
                                        </p:cTn>
                                        <p:tgtEl>
                                          <p:spTgt spid="66570">
                                            <p:txEl>
                                              <p:pRg st="0" end="0"/>
                                            </p:txEl>
                                          </p:spTgt>
                                        </p:tgtEl>
                                        <p:attrNameLst>
                                          <p:attrName>style.visibility</p:attrName>
                                        </p:attrNameLst>
                                      </p:cBhvr>
                                      <p:to>
                                        <p:strVal val="visible"/>
                                      </p:to>
                                    </p:set>
                                    <p:animEffect transition="in" filter="wipe(up)">
                                      <p:cBhvr>
                                        <p:cTn id="63" dur="75"/>
                                        <p:tgtEl>
                                          <p:spTgt spid="66570">
                                            <p:txEl>
                                              <p:pRg st="0" end="0"/>
                                            </p:txEl>
                                          </p:spTgt>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1" fill="hold" grpId="0" nodeType="clickEffect">
                                  <p:stCondLst>
                                    <p:cond delay="0"/>
                                  </p:stCondLst>
                                  <p:iterate type="lt">
                                    <p:tmPct val="100000"/>
                                  </p:iterate>
                                  <p:childTnLst>
                                    <p:set>
                                      <p:cBhvr>
                                        <p:cTn id="67" dur="1" fill="hold">
                                          <p:stCondLst>
                                            <p:cond delay="0"/>
                                          </p:stCondLst>
                                        </p:cTn>
                                        <p:tgtEl>
                                          <p:spTgt spid="66571">
                                            <p:txEl>
                                              <p:pRg st="0" end="0"/>
                                            </p:txEl>
                                          </p:spTgt>
                                        </p:tgtEl>
                                        <p:attrNameLst>
                                          <p:attrName>style.visibility</p:attrName>
                                        </p:attrNameLst>
                                      </p:cBhvr>
                                      <p:to>
                                        <p:strVal val="visible"/>
                                      </p:to>
                                    </p:set>
                                    <p:animEffect transition="in" filter="wipe(up)">
                                      <p:cBhvr>
                                        <p:cTn id="68" dur="75"/>
                                        <p:tgtEl>
                                          <p:spTgt spid="66571">
                                            <p:txEl>
                                              <p:pRg st="0" end="0"/>
                                            </p:txEl>
                                          </p:spTgt>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ntr" presetSubtype="1" fill="hold" grpId="0" nodeType="clickEffect">
                                  <p:stCondLst>
                                    <p:cond delay="0"/>
                                  </p:stCondLst>
                                  <p:iterate type="lt">
                                    <p:tmPct val="100000"/>
                                  </p:iterate>
                                  <p:childTnLst>
                                    <p:set>
                                      <p:cBhvr>
                                        <p:cTn id="72" dur="1" fill="hold">
                                          <p:stCondLst>
                                            <p:cond delay="0"/>
                                          </p:stCondLst>
                                        </p:cTn>
                                        <p:tgtEl>
                                          <p:spTgt spid="66572">
                                            <p:txEl>
                                              <p:pRg st="0" end="0"/>
                                            </p:txEl>
                                          </p:spTgt>
                                        </p:tgtEl>
                                        <p:attrNameLst>
                                          <p:attrName>style.visibility</p:attrName>
                                        </p:attrNameLst>
                                      </p:cBhvr>
                                      <p:to>
                                        <p:strVal val="visible"/>
                                      </p:to>
                                    </p:set>
                                    <p:animEffect transition="in" filter="wipe(up)">
                                      <p:cBhvr>
                                        <p:cTn id="73" dur="75"/>
                                        <p:tgtEl>
                                          <p:spTgt spid="66572">
                                            <p:txEl>
                                              <p:pRg st="0" end="0"/>
                                            </p:txEl>
                                          </p:spTgt>
                                        </p:tgtEl>
                                      </p:cBhvr>
                                    </p:animEffect>
                                  </p:childTnLst>
                                </p:cTn>
                              </p:par>
                            </p:childTnLst>
                          </p:cTn>
                        </p:par>
                      </p:childTnLst>
                    </p:cTn>
                  </p:par>
                  <p:par>
                    <p:cTn id="74" fill="hold">
                      <p:stCondLst>
                        <p:cond delay="indefinite"/>
                      </p:stCondLst>
                      <p:childTnLst>
                        <p:par>
                          <p:cTn id="75" fill="hold">
                            <p:stCondLst>
                              <p:cond delay="0"/>
                            </p:stCondLst>
                            <p:childTnLst>
                              <p:par>
                                <p:cTn id="76" presetID="22" presetClass="entr" presetSubtype="8" fill="hold" nodeType="clickEffect">
                                  <p:stCondLst>
                                    <p:cond delay="0"/>
                                  </p:stCondLst>
                                  <p:childTnLst>
                                    <p:set>
                                      <p:cBhvr>
                                        <p:cTn id="77" dur="1" fill="hold">
                                          <p:stCondLst>
                                            <p:cond delay="0"/>
                                          </p:stCondLst>
                                        </p:cTn>
                                        <p:tgtEl>
                                          <p:spTgt spid="66574"/>
                                        </p:tgtEl>
                                        <p:attrNameLst>
                                          <p:attrName>style.visibility</p:attrName>
                                        </p:attrNameLst>
                                      </p:cBhvr>
                                      <p:to>
                                        <p:strVal val="visible"/>
                                      </p:to>
                                    </p:set>
                                    <p:animEffect transition="in" filter="wipe(left)">
                                      <p:cBhvr>
                                        <p:cTn id="78" dur="500"/>
                                        <p:tgtEl>
                                          <p:spTgt spid="66574"/>
                                        </p:tgtEl>
                                      </p:cBhvr>
                                    </p:animEffect>
                                  </p:childTnLst>
                                </p:cTn>
                              </p:par>
                            </p:childTnLst>
                          </p:cTn>
                        </p:par>
                      </p:childTnLst>
                    </p:cTn>
                  </p:par>
                  <p:par>
                    <p:cTn id="79" fill="hold">
                      <p:stCondLst>
                        <p:cond delay="indefinite"/>
                      </p:stCondLst>
                      <p:childTnLst>
                        <p:par>
                          <p:cTn id="80" fill="hold">
                            <p:stCondLst>
                              <p:cond delay="0"/>
                            </p:stCondLst>
                            <p:childTnLst>
                              <p:par>
                                <p:cTn id="81" presetID="22" presetClass="entr" presetSubtype="1" fill="hold" grpId="0" nodeType="clickEffect">
                                  <p:stCondLst>
                                    <p:cond delay="0"/>
                                  </p:stCondLst>
                                  <p:iterate type="lt">
                                    <p:tmPct val="100000"/>
                                  </p:iterate>
                                  <p:childTnLst>
                                    <p:set>
                                      <p:cBhvr>
                                        <p:cTn id="82" dur="1" fill="hold">
                                          <p:stCondLst>
                                            <p:cond delay="0"/>
                                          </p:stCondLst>
                                        </p:cTn>
                                        <p:tgtEl>
                                          <p:spTgt spid="66573">
                                            <p:txEl>
                                              <p:pRg st="0" end="0"/>
                                            </p:txEl>
                                          </p:spTgt>
                                        </p:tgtEl>
                                        <p:attrNameLst>
                                          <p:attrName>style.visibility</p:attrName>
                                        </p:attrNameLst>
                                      </p:cBhvr>
                                      <p:to>
                                        <p:strVal val="visible"/>
                                      </p:to>
                                    </p:set>
                                    <p:animEffect transition="in" filter="wipe(up)">
                                      <p:cBhvr>
                                        <p:cTn id="83" dur="75"/>
                                        <p:tgtEl>
                                          <p:spTgt spid="66573">
                                            <p:txEl>
                                              <p:pRg st="0" end="0"/>
                                            </p:txEl>
                                          </p:spTgt>
                                        </p:tgtEl>
                                      </p:cBhvr>
                                    </p:animEffect>
                                  </p:childTnLst>
                                </p:cTn>
                              </p:par>
                            </p:childTnLst>
                          </p:cTn>
                        </p:par>
                      </p:childTnLst>
                    </p:cTn>
                  </p:par>
                  <p:par>
                    <p:cTn id="84" fill="hold">
                      <p:stCondLst>
                        <p:cond delay="indefinite"/>
                      </p:stCondLst>
                      <p:childTnLst>
                        <p:par>
                          <p:cTn id="85" fill="hold">
                            <p:stCondLst>
                              <p:cond delay="0"/>
                            </p:stCondLst>
                            <p:childTnLst>
                              <p:par>
                                <p:cTn id="86" presetID="22" presetClass="entr" presetSubtype="1" fill="hold" grpId="0" nodeType="clickEffect">
                                  <p:stCondLst>
                                    <p:cond delay="0"/>
                                  </p:stCondLst>
                                  <p:iterate type="lt">
                                    <p:tmPct val="100000"/>
                                  </p:iterate>
                                  <p:childTnLst>
                                    <p:set>
                                      <p:cBhvr>
                                        <p:cTn id="87" dur="1" fill="hold">
                                          <p:stCondLst>
                                            <p:cond delay="0"/>
                                          </p:stCondLst>
                                        </p:cTn>
                                        <p:tgtEl>
                                          <p:spTgt spid="66575">
                                            <p:txEl>
                                              <p:pRg st="0" end="0"/>
                                            </p:txEl>
                                          </p:spTgt>
                                        </p:tgtEl>
                                        <p:attrNameLst>
                                          <p:attrName>style.visibility</p:attrName>
                                        </p:attrNameLst>
                                      </p:cBhvr>
                                      <p:to>
                                        <p:strVal val="visible"/>
                                      </p:to>
                                    </p:set>
                                    <p:animEffect transition="in" filter="wipe(up)">
                                      <p:cBhvr>
                                        <p:cTn id="88" dur="75"/>
                                        <p:tgtEl>
                                          <p:spTgt spid="66575">
                                            <p:txEl>
                                              <p:pRg st="0" end="0"/>
                                            </p:txEl>
                                          </p:spTgt>
                                        </p:tgtEl>
                                      </p:cBhvr>
                                    </p:animEffect>
                                  </p:childTnLst>
                                </p:cTn>
                              </p:par>
                            </p:childTnLst>
                          </p:cTn>
                        </p:par>
                      </p:childTnLst>
                    </p:cTn>
                  </p:par>
                  <p:par>
                    <p:cTn id="89" fill="hold">
                      <p:stCondLst>
                        <p:cond delay="indefinite"/>
                      </p:stCondLst>
                      <p:childTnLst>
                        <p:par>
                          <p:cTn id="90" fill="hold">
                            <p:stCondLst>
                              <p:cond delay="0"/>
                            </p:stCondLst>
                            <p:childTnLst>
                              <p:par>
                                <p:cTn id="91" presetID="22" presetClass="entr" presetSubtype="1" fill="hold" grpId="0" nodeType="clickEffect">
                                  <p:stCondLst>
                                    <p:cond delay="0"/>
                                  </p:stCondLst>
                                  <p:iterate type="lt">
                                    <p:tmPct val="100000"/>
                                  </p:iterate>
                                  <p:childTnLst>
                                    <p:set>
                                      <p:cBhvr>
                                        <p:cTn id="92" dur="1" fill="hold">
                                          <p:stCondLst>
                                            <p:cond delay="0"/>
                                          </p:stCondLst>
                                        </p:cTn>
                                        <p:tgtEl>
                                          <p:spTgt spid="66576">
                                            <p:txEl>
                                              <p:pRg st="0" end="0"/>
                                            </p:txEl>
                                          </p:spTgt>
                                        </p:tgtEl>
                                        <p:attrNameLst>
                                          <p:attrName>style.visibility</p:attrName>
                                        </p:attrNameLst>
                                      </p:cBhvr>
                                      <p:to>
                                        <p:strVal val="visible"/>
                                      </p:to>
                                    </p:set>
                                    <p:animEffect transition="in" filter="wipe(up)">
                                      <p:cBhvr>
                                        <p:cTn id="93" dur="75"/>
                                        <p:tgtEl>
                                          <p:spTgt spid="66576">
                                            <p:txEl>
                                              <p:pRg st="0" end="0"/>
                                            </p:txEl>
                                          </p:spTgt>
                                        </p:tgtEl>
                                      </p:cBhvr>
                                    </p:animEffect>
                                  </p:childTnLst>
                                </p:cTn>
                              </p:par>
                            </p:childTnLst>
                          </p:cTn>
                        </p:par>
                      </p:childTnLst>
                    </p:cTn>
                  </p:par>
                  <p:par>
                    <p:cTn id="94" fill="hold">
                      <p:stCondLst>
                        <p:cond delay="indefinite"/>
                      </p:stCondLst>
                      <p:childTnLst>
                        <p:par>
                          <p:cTn id="95" fill="hold">
                            <p:stCondLst>
                              <p:cond delay="0"/>
                            </p:stCondLst>
                            <p:childTnLst>
                              <p:par>
                                <p:cTn id="96" presetID="22" presetClass="entr" presetSubtype="1" fill="hold" grpId="0" nodeType="clickEffect">
                                  <p:stCondLst>
                                    <p:cond delay="0"/>
                                  </p:stCondLst>
                                  <p:iterate type="lt">
                                    <p:tmPct val="100000"/>
                                  </p:iterate>
                                  <p:childTnLst>
                                    <p:set>
                                      <p:cBhvr>
                                        <p:cTn id="97" dur="1" fill="hold">
                                          <p:stCondLst>
                                            <p:cond delay="0"/>
                                          </p:stCondLst>
                                        </p:cTn>
                                        <p:tgtEl>
                                          <p:spTgt spid="66577">
                                            <p:txEl>
                                              <p:pRg st="0" end="0"/>
                                            </p:txEl>
                                          </p:spTgt>
                                        </p:tgtEl>
                                        <p:attrNameLst>
                                          <p:attrName>style.visibility</p:attrName>
                                        </p:attrNameLst>
                                      </p:cBhvr>
                                      <p:to>
                                        <p:strVal val="visible"/>
                                      </p:to>
                                    </p:set>
                                    <p:animEffect transition="in" filter="wipe(up)">
                                      <p:cBhvr>
                                        <p:cTn id="98" dur="75"/>
                                        <p:tgtEl>
                                          <p:spTgt spid="66577">
                                            <p:txEl>
                                              <p:pRg st="0" end="0"/>
                                            </p:txEl>
                                          </p:spTgt>
                                        </p:tgtEl>
                                      </p:cBhvr>
                                    </p:animEffect>
                                  </p:childTnLst>
                                </p:cTn>
                              </p:par>
                            </p:childTnLst>
                          </p:cTn>
                        </p:par>
                      </p:childTnLst>
                    </p:cTn>
                  </p:par>
                  <p:par>
                    <p:cTn id="99" fill="hold">
                      <p:stCondLst>
                        <p:cond delay="indefinite"/>
                      </p:stCondLst>
                      <p:childTnLst>
                        <p:par>
                          <p:cTn id="100" fill="hold">
                            <p:stCondLst>
                              <p:cond delay="0"/>
                            </p:stCondLst>
                            <p:childTnLst>
                              <p:par>
                                <p:cTn id="101" presetID="22" presetClass="entr" presetSubtype="1" fill="hold" grpId="0" nodeType="clickEffect">
                                  <p:stCondLst>
                                    <p:cond delay="0"/>
                                  </p:stCondLst>
                                  <p:iterate type="lt">
                                    <p:tmPct val="100000"/>
                                  </p:iterate>
                                  <p:childTnLst>
                                    <p:set>
                                      <p:cBhvr>
                                        <p:cTn id="102" dur="1" fill="hold">
                                          <p:stCondLst>
                                            <p:cond delay="0"/>
                                          </p:stCondLst>
                                        </p:cTn>
                                        <p:tgtEl>
                                          <p:spTgt spid="66577">
                                            <p:txEl>
                                              <p:pRg st="1" end="1"/>
                                            </p:txEl>
                                          </p:spTgt>
                                        </p:tgtEl>
                                        <p:attrNameLst>
                                          <p:attrName>style.visibility</p:attrName>
                                        </p:attrNameLst>
                                      </p:cBhvr>
                                      <p:to>
                                        <p:strVal val="visible"/>
                                      </p:to>
                                    </p:set>
                                    <p:animEffect transition="in" filter="wipe(up)">
                                      <p:cBhvr>
                                        <p:cTn id="103" dur="75"/>
                                        <p:tgtEl>
                                          <p:spTgt spid="66577">
                                            <p:txEl>
                                              <p:pRg st="1" end="1"/>
                                            </p:txEl>
                                          </p:spTgt>
                                        </p:tgtEl>
                                      </p:cBhvr>
                                    </p:animEffect>
                                  </p:childTnLst>
                                </p:cTn>
                              </p:par>
                            </p:childTnLst>
                          </p:cTn>
                        </p:par>
                      </p:childTnLst>
                    </p:cTn>
                  </p:par>
                  <p:par>
                    <p:cTn id="104" fill="hold">
                      <p:stCondLst>
                        <p:cond delay="indefinite"/>
                      </p:stCondLst>
                      <p:childTnLst>
                        <p:par>
                          <p:cTn id="105" fill="hold">
                            <p:stCondLst>
                              <p:cond delay="0"/>
                            </p:stCondLst>
                            <p:childTnLst>
                              <p:par>
                                <p:cTn id="106" presetID="22" presetClass="entr" presetSubtype="1" fill="hold" grpId="0" nodeType="clickEffect">
                                  <p:stCondLst>
                                    <p:cond delay="0"/>
                                  </p:stCondLst>
                                  <p:iterate type="lt">
                                    <p:tmPct val="100000"/>
                                  </p:iterate>
                                  <p:childTnLst>
                                    <p:set>
                                      <p:cBhvr>
                                        <p:cTn id="107" dur="1" fill="hold">
                                          <p:stCondLst>
                                            <p:cond delay="0"/>
                                          </p:stCondLst>
                                        </p:cTn>
                                        <p:tgtEl>
                                          <p:spTgt spid="66578">
                                            <p:txEl>
                                              <p:pRg st="0" end="0"/>
                                            </p:txEl>
                                          </p:spTgt>
                                        </p:tgtEl>
                                        <p:attrNameLst>
                                          <p:attrName>style.visibility</p:attrName>
                                        </p:attrNameLst>
                                      </p:cBhvr>
                                      <p:to>
                                        <p:strVal val="visible"/>
                                      </p:to>
                                    </p:set>
                                    <p:animEffect transition="in" filter="wipe(up)">
                                      <p:cBhvr>
                                        <p:cTn id="108" dur="75"/>
                                        <p:tgtEl>
                                          <p:spTgt spid="66578">
                                            <p:txEl>
                                              <p:pRg st="0" end="0"/>
                                            </p:txEl>
                                          </p:spTgt>
                                        </p:tgtEl>
                                      </p:cBhvr>
                                    </p:animEffect>
                                  </p:childTnLst>
                                </p:cTn>
                              </p:par>
                            </p:childTnLst>
                          </p:cTn>
                        </p:par>
                      </p:childTnLst>
                    </p:cTn>
                  </p:par>
                  <p:par>
                    <p:cTn id="109" fill="hold">
                      <p:stCondLst>
                        <p:cond delay="indefinite"/>
                      </p:stCondLst>
                      <p:childTnLst>
                        <p:par>
                          <p:cTn id="110" fill="hold">
                            <p:stCondLst>
                              <p:cond delay="0"/>
                            </p:stCondLst>
                            <p:childTnLst>
                              <p:par>
                                <p:cTn id="111" presetID="22" presetClass="entr" presetSubtype="1" fill="hold" grpId="0" nodeType="clickEffect">
                                  <p:stCondLst>
                                    <p:cond delay="0"/>
                                  </p:stCondLst>
                                  <p:iterate type="lt">
                                    <p:tmPct val="100000"/>
                                  </p:iterate>
                                  <p:childTnLst>
                                    <p:set>
                                      <p:cBhvr>
                                        <p:cTn id="112" dur="1" fill="hold">
                                          <p:stCondLst>
                                            <p:cond delay="0"/>
                                          </p:stCondLst>
                                        </p:cTn>
                                        <p:tgtEl>
                                          <p:spTgt spid="66579">
                                            <p:txEl>
                                              <p:pRg st="0" end="0"/>
                                            </p:txEl>
                                          </p:spTgt>
                                        </p:tgtEl>
                                        <p:attrNameLst>
                                          <p:attrName>style.visibility</p:attrName>
                                        </p:attrNameLst>
                                      </p:cBhvr>
                                      <p:to>
                                        <p:strVal val="visible"/>
                                      </p:to>
                                    </p:set>
                                    <p:animEffect transition="in" filter="wipe(up)">
                                      <p:cBhvr>
                                        <p:cTn id="113" dur="75"/>
                                        <p:tgtEl>
                                          <p:spTgt spid="66579">
                                            <p:txEl>
                                              <p:pRg st="0" end="0"/>
                                            </p:txEl>
                                          </p:spTgt>
                                        </p:tgtEl>
                                      </p:cBhvr>
                                    </p:animEffect>
                                  </p:childTnLst>
                                </p:cTn>
                              </p:par>
                            </p:childTnLst>
                          </p:cTn>
                        </p:par>
                      </p:childTnLst>
                    </p:cTn>
                  </p:par>
                  <p:par>
                    <p:cTn id="114" fill="hold">
                      <p:stCondLst>
                        <p:cond delay="indefinite"/>
                      </p:stCondLst>
                      <p:childTnLst>
                        <p:par>
                          <p:cTn id="115" fill="hold">
                            <p:stCondLst>
                              <p:cond delay="0"/>
                            </p:stCondLst>
                            <p:childTnLst>
                              <p:par>
                                <p:cTn id="116" presetID="22" presetClass="entr" presetSubtype="1" fill="hold" grpId="0" nodeType="clickEffect">
                                  <p:stCondLst>
                                    <p:cond delay="0"/>
                                  </p:stCondLst>
                                  <p:iterate type="lt">
                                    <p:tmPct val="100000"/>
                                  </p:iterate>
                                  <p:childTnLst>
                                    <p:set>
                                      <p:cBhvr>
                                        <p:cTn id="117" dur="1" fill="hold">
                                          <p:stCondLst>
                                            <p:cond delay="0"/>
                                          </p:stCondLst>
                                        </p:cTn>
                                        <p:tgtEl>
                                          <p:spTgt spid="66580">
                                            <p:txEl>
                                              <p:pRg st="4294967295" end="4294967295"/>
                                            </p:txEl>
                                          </p:spTgt>
                                        </p:tgtEl>
                                        <p:attrNameLst>
                                          <p:attrName>style.visibility</p:attrName>
                                        </p:attrNameLst>
                                      </p:cBhvr>
                                      <p:to>
                                        <p:strVal val="visible"/>
                                      </p:to>
                                    </p:set>
                                    <p:animEffect transition="in" filter="wipe(up)">
                                      <p:cBhvr>
                                        <p:cTn id="118" dur="75"/>
                                        <p:tgtEl>
                                          <p:spTgt spid="66580">
                                            <p:txEl>
                                              <p:pRg st="4294967295" end="4294967295"/>
                                            </p:txEl>
                                          </p:spTgt>
                                        </p:tgtEl>
                                      </p:cBhvr>
                                    </p:animEffect>
                                  </p:childTnLst>
                                </p:cTn>
                              </p:par>
                            </p:childTnLst>
                          </p:cTn>
                        </p:par>
                      </p:childTnLst>
                    </p:cTn>
                  </p:par>
                  <p:par>
                    <p:cTn id="119" fill="hold">
                      <p:stCondLst>
                        <p:cond delay="indefinite"/>
                      </p:stCondLst>
                      <p:childTnLst>
                        <p:par>
                          <p:cTn id="120" fill="hold">
                            <p:stCondLst>
                              <p:cond delay="0"/>
                            </p:stCondLst>
                            <p:childTnLst>
                              <p:par>
                                <p:cTn id="121" presetID="22" presetClass="entr" presetSubtype="1" fill="hold" grpId="0" nodeType="clickEffect">
                                  <p:stCondLst>
                                    <p:cond delay="0"/>
                                  </p:stCondLst>
                                  <p:iterate type="lt">
                                    <p:tmPct val="100000"/>
                                  </p:iterate>
                                  <p:childTnLst>
                                    <p:set>
                                      <p:cBhvr>
                                        <p:cTn id="122" dur="1" fill="hold">
                                          <p:stCondLst>
                                            <p:cond delay="0"/>
                                          </p:stCondLst>
                                        </p:cTn>
                                        <p:tgtEl>
                                          <p:spTgt spid="66580">
                                            <p:txEl>
                                              <p:pRg st="0" end="0"/>
                                            </p:txEl>
                                          </p:spTgt>
                                        </p:tgtEl>
                                        <p:attrNameLst>
                                          <p:attrName>style.visibility</p:attrName>
                                        </p:attrNameLst>
                                      </p:cBhvr>
                                      <p:to>
                                        <p:strVal val="visible"/>
                                      </p:to>
                                    </p:set>
                                    <p:animEffect transition="in" filter="wipe(up)">
                                      <p:cBhvr>
                                        <p:cTn id="123" dur="75"/>
                                        <p:tgtEl>
                                          <p:spTgt spid="66580">
                                            <p:txEl>
                                              <p:pRg st="0" end="0"/>
                                            </p:txEl>
                                          </p:spTgt>
                                        </p:tgtEl>
                                      </p:cBhvr>
                                    </p:animEffect>
                                  </p:childTnLst>
                                </p:cTn>
                              </p:par>
                            </p:childTnLst>
                          </p:cTn>
                        </p:par>
                      </p:childTnLst>
                    </p:cTn>
                  </p:par>
                  <p:par>
                    <p:cTn id="124" fill="hold">
                      <p:stCondLst>
                        <p:cond delay="indefinite"/>
                      </p:stCondLst>
                      <p:childTnLst>
                        <p:par>
                          <p:cTn id="125" fill="hold">
                            <p:stCondLst>
                              <p:cond delay="0"/>
                            </p:stCondLst>
                            <p:childTnLst>
                              <p:par>
                                <p:cTn id="126" presetID="22" presetClass="entr" presetSubtype="1" fill="hold" grpId="0" nodeType="clickEffect">
                                  <p:stCondLst>
                                    <p:cond delay="0"/>
                                  </p:stCondLst>
                                  <p:iterate type="lt">
                                    <p:tmPct val="100000"/>
                                  </p:iterate>
                                  <p:childTnLst>
                                    <p:set>
                                      <p:cBhvr>
                                        <p:cTn id="127" dur="1" fill="hold">
                                          <p:stCondLst>
                                            <p:cond delay="0"/>
                                          </p:stCondLst>
                                        </p:cTn>
                                        <p:tgtEl>
                                          <p:spTgt spid="66581">
                                            <p:txEl>
                                              <p:pRg st="0" end="0"/>
                                            </p:txEl>
                                          </p:spTgt>
                                        </p:tgtEl>
                                        <p:attrNameLst>
                                          <p:attrName>style.visibility</p:attrName>
                                        </p:attrNameLst>
                                      </p:cBhvr>
                                      <p:to>
                                        <p:strVal val="visible"/>
                                      </p:to>
                                    </p:set>
                                    <p:animEffect transition="in" filter="wipe(up)">
                                      <p:cBhvr>
                                        <p:cTn id="128" dur="75"/>
                                        <p:tgtEl>
                                          <p:spTgt spid="66581">
                                            <p:txEl>
                                              <p:pRg st="0" end="0"/>
                                            </p:txEl>
                                          </p:spTgt>
                                        </p:tgtEl>
                                      </p:cBhvr>
                                    </p:animEffect>
                                  </p:childTnLst>
                                </p:cTn>
                              </p:par>
                            </p:childTnLst>
                          </p:cTn>
                        </p:par>
                      </p:childTnLst>
                    </p:cTn>
                  </p:par>
                  <p:par>
                    <p:cTn id="129" fill="hold">
                      <p:stCondLst>
                        <p:cond delay="indefinite"/>
                      </p:stCondLst>
                      <p:childTnLst>
                        <p:par>
                          <p:cTn id="130" fill="hold">
                            <p:stCondLst>
                              <p:cond delay="0"/>
                            </p:stCondLst>
                            <p:childTnLst>
                              <p:par>
                                <p:cTn id="131" presetID="22" presetClass="entr" presetSubtype="1" fill="hold" grpId="0" nodeType="clickEffect">
                                  <p:stCondLst>
                                    <p:cond delay="0"/>
                                  </p:stCondLst>
                                  <p:iterate type="lt">
                                    <p:tmPct val="100000"/>
                                  </p:iterate>
                                  <p:childTnLst>
                                    <p:set>
                                      <p:cBhvr>
                                        <p:cTn id="132" dur="1" fill="hold">
                                          <p:stCondLst>
                                            <p:cond delay="0"/>
                                          </p:stCondLst>
                                        </p:cTn>
                                        <p:tgtEl>
                                          <p:spTgt spid="66581">
                                            <p:txEl>
                                              <p:pRg st="1" end="1"/>
                                            </p:txEl>
                                          </p:spTgt>
                                        </p:tgtEl>
                                        <p:attrNameLst>
                                          <p:attrName>style.visibility</p:attrName>
                                        </p:attrNameLst>
                                      </p:cBhvr>
                                      <p:to>
                                        <p:strVal val="visible"/>
                                      </p:to>
                                    </p:set>
                                    <p:animEffect transition="in" filter="wipe(up)">
                                      <p:cBhvr>
                                        <p:cTn id="133" dur="75"/>
                                        <p:tgtEl>
                                          <p:spTgt spid="6658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62" grpId="0" autoUpdateAnimBg="0" build="p"/>
      <p:bldP spid="66563" grpId="0" autoUpdateAnimBg="0" build="p"/>
      <p:bldP spid="66566" grpId="0" autoUpdateAnimBg="0" build="p"/>
      <p:bldP spid="66567" grpId="0" autoUpdateAnimBg="0" build="p"/>
      <p:bldP spid="66568" grpId="0" autoUpdateAnimBg="0" build="p"/>
      <p:bldP spid="66569" grpId="0" autoUpdateAnimBg="0" build="p"/>
      <p:bldP spid="66570" grpId="0" autoUpdateAnimBg="0" build="p"/>
      <p:bldP spid="66571" grpId="0" autoUpdateAnimBg="0" build="p"/>
      <p:bldP spid="66572" grpId="0" autoUpdateAnimBg="0" build="p"/>
      <p:bldP spid="66573" grpId="0" autoUpdateAnimBg="0" build="p"/>
      <p:bldP spid="66575" grpId="0" autoUpdateAnimBg="0" build="p"/>
      <p:bldP spid="66576" grpId="0" autoUpdateAnimBg="0" build="p"/>
      <p:bldP spid="66577" grpId="0" autoUpdateAnimBg="0" build="p"/>
      <p:bldP spid="66578" grpId="0" autoUpdateAnimBg="0" build="p"/>
      <p:bldP spid="66579" grpId="0" autoUpdateAnimBg="0" build="p"/>
      <p:bldP spid="66580" grpId="0" autoUpdateAnimBg="0" build="p"/>
      <p:bldP spid="66581" grpId="0" autoUpdateAnimBg="0" build="p"/>
      <p:bldP spid="66620" grpId="0" autoUpdateAnimBg="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1"/>
          </p:nvPr>
        </p:nvSpPr>
        <p:spPr/>
        <p:txBody>
          <a:bodyPr/>
          <a:lstStyle/>
          <a:p>
            <a:fld id="{B211D423-CE67-4348-B9ED-18383CE62D79}" type="slidenum">
              <a:rPr lang="zh-CN" altLang="zh-CN" smtClean="0"/>
            </a:fld>
            <a:endParaRPr lang="zh-CN" altLang="zh-CN"/>
          </a:p>
        </p:txBody>
      </p:sp>
      <p:sp>
        <p:nvSpPr>
          <p:cNvPr id="3" name="日期占位符 2"/>
          <p:cNvSpPr>
            <a:spLocks noGrp="1"/>
          </p:cNvSpPr>
          <p:nvPr>
            <p:ph type="dt" sz="half" idx="12"/>
          </p:nvPr>
        </p:nvSpPr>
        <p:spPr/>
        <p:txBody>
          <a:bodyPr/>
          <a:lstStyle/>
          <a:p>
            <a:pPr>
              <a:defRPr/>
            </a:pPr>
            <a:fld id="{A883A473-02FE-4461-9B81-E83BDEDEF98E}" type="datetime1">
              <a:rPr lang="zh-CN" altLang="en-US" smtClean="0"/>
            </a:fld>
            <a:endParaRPr lang="zh-CN" altLang="zh-CN"/>
          </a:p>
        </p:txBody>
      </p:sp>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148064" y="1131218"/>
            <a:ext cx="2990850" cy="2886075"/>
          </a:xfrm>
          <a:prstGeom prst="rect">
            <a:avLst/>
          </a:prstGeom>
        </p:spPr>
      </p:pic>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528" y="1340768"/>
            <a:ext cx="3390900" cy="2676525"/>
          </a:xfrm>
          <a:prstGeom prst="rect">
            <a:avLst/>
          </a:prstGeom>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Number Placeholder 2"/>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E18AFACB-535E-4747-A021-F9742C53CFED}" type="slidenum">
              <a:rPr lang="zh-CN" altLang="zh-CN">
                <a:latin typeface="Arial Black" panose="020B0A04020102020204" pitchFamily="34" charset="0"/>
              </a:rPr>
            </a:fld>
            <a:endParaRPr lang="zh-CN" altLang="zh-CN">
              <a:latin typeface="Arial Black" panose="020B0A04020102020204" pitchFamily="34" charset="0"/>
            </a:endParaRPr>
          </a:p>
        </p:txBody>
      </p:sp>
      <p:sp>
        <p:nvSpPr>
          <p:cNvPr id="66563" name="Date Placeholder 3"/>
          <p:cNvSpPr>
            <a:spLocks noGrp="1"/>
          </p:cNvSpPr>
          <p:nvPr>
            <p:ph type="dt"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E7504C5C-EB95-48A7-B1BC-78F768045E62}" type="datetime1">
              <a:rPr lang="zh-CN" altLang="en-US"/>
            </a:fld>
            <a:endParaRPr lang="zh-CN" altLang="zh-CN"/>
          </a:p>
        </p:txBody>
      </p:sp>
      <p:sp>
        <p:nvSpPr>
          <p:cNvPr id="67586" name="AutoShape 2"/>
          <p:cNvSpPr>
            <a:spLocks noChangeArrowheads="1"/>
          </p:cNvSpPr>
          <p:nvPr/>
        </p:nvSpPr>
        <p:spPr bwMode="auto">
          <a:xfrm>
            <a:off x="5707063" y="704850"/>
            <a:ext cx="1941512" cy="1103313"/>
          </a:xfrm>
          <a:prstGeom prst="cloudCallout">
            <a:avLst>
              <a:gd name="adj1" fmla="val -112713"/>
              <a:gd name="adj2" fmla="val 54028"/>
            </a:avLst>
          </a:prstGeom>
          <a:noFill/>
          <a:ln w="9525" cmpd="sng">
            <a:solidFill>
              <a:srgbClr val="008000"/>
            </a:solidFill>
            <a:round/>
          </a:ln>
          <a:effectLst/>
        </p:spPr>
        <p:txBody>
          <a:bodyPr anchor="ctr"/>
          <a:lstStyle/>
          <a:p>
            <a:pPr algn="ctr">
              <a:defRPr/>
            </a:pPr>
            <a:endParaRPr lang="zh-CN" altLang="zh-CN" sz="2800" b="1">
              <a:effectLst>
                <a:outerShdw blurRad="38100" dist="38100" dir="2700000" algn="tl">
                  <a:srgbClr val="C0C0C0"/>
                </a:outerShdw>
              </a:effectLst>
              <a:latin typeface="Times New Roman" panose="02020603050405020304" pitchFamily="18" charset="0"/>
            </a:endParaRPr>
          </a:p>
        </p:txBody>
      </p:sp>
      <p:sp>
        <p:nvSpPr>
          <p:cNvPr id="67587" name="AutoShape 3"/>
          <p:cNvSpPr>
            <a:spLocks noChangeArrowheads="1"/>
          </p:cNvSpPr>
          <p:nvPr/>
        </p:nvSpPr>
        <p:spPr bwMode="auto">
          <a:xfrm>
            <a:off x="5492750" y="2503488"/>
            <a:ext cx="1971675" cy="1162050"/>
          </a:xfrm>
          <a:prstGeom prst="cloudCallout">
            <a:avLst>
              <a:gd name="adj1" fmla="val -113042"/>
              <a:gd name="adj2" fmla="val 19944"/>
            </a:avLst>
          </a:prstGeom>
          <a:noFill/>
          <a:ln w="9525" cmpd="sng">
            <a:solidFill>
              <a:srgbClr val="008000"/>
            </a:solidFill>
            <a:round/>
          </a:ln>
          <a:effectLst/>
        </p:spPr>
        <p:txBody>
          <a:bodyPr anchor="ctr"/>
          <a:lstStyle/>
          <a:p>
            <a:pPr algn="ctr">
              <a:defRPr/>
            </a:pPr>
            <a:endParaRPr lang="zh-CN" altLang="zh-CN" sz="2800" b="1">
              <a:effectLst>
                <a:outerShdw blurRad="38100" dist="38100" dir="2700000" algn="tl">
                  <a:srgbClr val="C0C0C0"/>
                </a:outerShdw>
              </a:effectLst>
              <a:latin typeface="Times New Roman" panose="02020603050405020304" pitchFamily="18" charset="0"/>
            </a:endParaRPr>
          </a:p>
        </p:txBody>
      </p:sp>
      <p:sp>
        <p:nvSpPr>
          <p:cNvPr id="67588" name="AutoShape 4"/>
          <p:cNvSpPr>
            <a:spLocks noChangeArrowheads="1"/>
          </p:cNvSpPr>
          <p:nvPr/>
        </p:nvSpPr>
        <p:spPr bwMode="auto">
          <a:xfrm>
            <a:off x="6962775" y="1562100"/>
            <a:ext cx="1857375" cy="1020763"/>
          </a:xfrm>
          <a:prstGeom prst="wedgeEllipseCallout">
            <a:avLst>
              <a:gd name="adj1" fmla="val -152648"/>
              <a:gd name="adj2" fmla="val 53579"/>
            </a:avLst>
          </a:prstGeom>
          <a:solidFill>
            <a:srgbClr val="FFFFCC"/>
          </a:solidFill>
          <a:ln w="28575" cmpd="sng">
            <a:solidFill>
              <a:srgbClr val="FFCCFF"/>
            </a:solidFill>
            <a:miter lim="800000"/>
          </a:ln>
          <a:effectLst/>
        </p:spPr>
        <p:txBody>
          <a:bodyPr anchor="ctr"/>
          <a:lstStyle/>
          <a:p>
            <a:pPr algn="ctr">
              <a:defRPr/>
            </a:pPr>
            <a:endParaRPr lang="zh-CN" altLang="zh-CN" sz="2800" b="1">
              <a:effectLst>
                <a:outerShdw blurRad="38100" dist="38100" dir="2700000" algn="tl">
                  <a:srgbClr val="FFFFFF"/>
                </a:outerShdw>
              </a:effectLst>
              <a:latin typeface="Times New Roman" panose="02020603050405020304" pitchFamily="18" charset="0"/>
            </a:endParaRPr>
          </a:p>
        </p:txBody>
      </p:sp>
      <p:sp>
        <p:nvSpPr>
          <p:cNvPr id="67589" name="AutoShape 5"/>
          <p:cNvSpPr>
            <a:spLocks noChangeArrowheads="1"/>
          </p:cNvSpPr>
          <p:nvPr/>
        </p:nvSpPr>
        <p:spPr bwMode="auto">
          <a:xfrm>
            <a:off x="6759575" y="3752850"/>
            <a:ext cx="1919288" cy="1020763"/>
          </a:xfrm>
          <a:prstGeom prst="wedgeEllipseCallout">
            <a:avLst>
              <a:gd name="adj1" fmla="val -141977"/>
              <a:gd name="adj2" fmla="val -38648"/>
            </a:avLst>
          </a:prstGeom>
          <a:solidFill>
            <a:srgbClr val="FFFFCC"/>
          </a:solidFill>
          <a:ln w="28575" cmpd="sng">
            <a:solidFill>
              <a:srgbClr val="FFCCFF"/>
            </a:solidFill>
            <a:miter lim="800000"/>
          </a:ln>
          <a:effectLst/>
        </p:spPr>
        <p:txBody>
          <a:bodyPr anchor="ctr"/>
          <a:lstStyle/>
          <a:p>
            <a:pPr algn="ctr">
              <a:defRPr/>
            </a:pPr>
            <a:endParaRPr lang="zh-CN" altLang="zh-CN" sz="2800" b="1">
              <a:effectLst>
                <a:outerShdw blurRad="38100" dist="38100" dir="2700000" algn="tl">
                  <a:srgbClr val="FFFFFF"/>
                </a:outerShdw>
              </a:effectLst>
              <a:latin typeface="Times New Roman" panose="02020603050405020304" pitchFamily="18" charset="0"/>
            </a:endParaRPr>
          </a:p>
        </p:txBody>
      </p:sp>
      <p:sp>
        <p:nvSpPr>
          <p:cNvPr id="66568" name="Text Box 6"/>
          <p:cNvSpPr txBox="1">
            <a:spLocks noChangeArrowheads="1"/>
          </p:cNvSpPr>
          <p:nvPr/>
        </p:nvSpPr>
        <p:spPr bwMode="auto">
          <a:xfrm>
            <a:off x="482600" y="476250"/>
            <a:ext cx="57975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zh-CN" sz="2800" b="1">
                <a:solidFill>
                  <a:srgbClr val="0000FF"/>
                </a:solidFill>
                <a:latin typeface="黑体" panose="02010609060101010101" pitchFamily="49" charset="-122"/>
                <a:ea typeface="黑体" panose="02010609060101010101" pitchFamily="49" charset="-122"/>
              </a:rPr>
              <a:t>4. 三极管的主要参数</a:t>
            </a:r>
            <a:endParaRPr lang="zh-CN" altLang="zh-CN" sz="2800" b="1">
              <a:solidFill>
                <a:srgbClr val="0000FF"/>
              </a:solidFill>
              <a:latin typeface="黑体" panose="02010609060101010101" pitchFamily="49" charset="-122"/>
              <a:ea typeface="黑体" panose="02010609060101010101" pitchFamily="49" charset="-122"/>
            </a:endParaRPr>
          </a:p>
        </p:txBody>
      </p:sp>
      <p:sp>
        <p:nvSpPr>
          <p:cNvPr id="67591" name="Text Box 7"/>
          <p:cNvSpPr txBox="1">
            <a:spLocks noChangeArrowheads="1"/>
          </p:cNvSpPr>
          <p:nvPr/>
        </p:nvSpPr>
        <p:spPr bwMode="auto">
          <a:xfrm>
            <a:off x="881063" y="4362450"/>
            <a:ext cx="3990975" cy="519113"/>
          </a:xfrm>
          <a:prstGeom prst="rect">
            <a:avLst/>
          </a:prstGeom>
          <a:noFill/>
          <a:ln w="9525">
            <a:noFill/>
            <a:miter lim="800000"/>
          </a:ln>
          <a:effectLst/>
        </p:spPr>
        <p:txBody>
          <a:bodyPr>
            <a:spAutoFit/>
          </a:bodyPr>
          <a:lstStyle/>
          <a:p>
            <a:pPr>
              <a:spcBef>
                <a:spcPct val="50000"/>
              </a:spcBef>
              <a:defRPr/>
            </a:pPr>
            <a:r>
              <a:rPr lang="zh-CN" altLang="zh-CN" sz="2800" b="1">
                <a:solidFill>
                  <a:srgbClr val="003300"/>
                </a:solidFill>
                <a:effectLst>
                  <a:outerShdw blurRad="38100" dist="38100" dir="2700000" algn="tl">
                    <a:srgbClr val="C0C0C0"/>
                  </a:outerShdw>
                </a:effectLst>
                <a:latin typeface="Times New Roman" panose="02020603050405020304" pitchFamily="18" charset="0"/>
              </a:rPr>
              <a:t>2. </a:t>
            </a:r>
            <a:r>
              <a:rPr lang="zh-CN" sz="2800" b="1">
                <a:solidFill>
                  <a:srgbClr val="003300"/>
                </a:solidFill>
                <a:effectLst>
                  <a:outerShdw blurRad="38100" dist="38100" dir="2700000" algn="tl">
                    <a:srgbClr val="C0C0C0"/>
                  </a:outerShdw>
                </a:effectLst>
                <a:latin typeface="Times New Roman" panose="02020603050405020304" pitchFamily="18" charset="0"/>
              </a:rPr>
              <a:t>反向饱和电流</a:t>
            </a:r>
            <a:endParaRPr lang="zh-CN" sz="2800" b="1">
              <a:solidFill>
                <a:srgbClr val="003300"/>
              </a:solidFill>
              <a:effectLst>
                <a:outerShdw blurRad="38100" dist="38100" dir="2700000" algn="tl">
                  <a:srgbClr val="C0C0C0"/>
                </a:outerShdw>
              </a:effectLst>
              <a:latin typeface="Times New Roman" panose="02020603050405020304" pitchFamily="18" charset="0"/>
            </a:endParaRPr>
          </a:p>
        </p:txBody>
      </p:sp>
      <p:grpSp>
        <p:nvGrpSpPr>
          <p:cNvPr id="2" name="Group 8"/>
          <p:cNvGrpSpPr/>
          <p:nvPr/>
        </p:nvGrpSpPr>
        <p:grpSpPr bwMode="auto">
          <a:xfrm>
            <a:off x="5661025" y="652463"/>
            <a:ext cx="1989138" cy="952500"/>
            <a:chOff x="0" y="0"/>
            <a:chExt cx="924" cy="600"/>
          </a:xfrm>
        </p:grpSpPr>
        <p:sp>
          <p:nvSpPr>
            <p:cNvPr id="67593" name="Text Box 9"/>
            <p:cNvSpPr txBox="1">
              <a:spLocks noChangeArrowheads="1"/>
            </p:cNvSpPr>
            <p:nvPr/>
          </p:nvSpPr>
          <p:spPr bwMode="auto">
            <a:xfrm>
              <a:off x="0" y="149"/>
              <a:ext cx="449" cy="327"/>
            </a:xfrm>
            <a:prstGeom prst="rect">
              <a:avLst/>
            </a:prstGeom>
            <a:noFill/>
            <a:ln w="9525">
              <a:noFill/>
              <a:miter lim="800000"/>
            </a:ln>
            <a:effectLst/>
          </p:spPr>
          <p:txBody>
            <a:bodyPr>
              <a:spAutoFit/>
            </a:bodyPr>
            <a:lstStyle/>
            <a:p>
              <a:pPr>
                <a:spcBef>
                  <a:spcPct val="50000"/>
                </a:spcBef>
                <a:defRPr/>
              </a:pPr>
              <a:r>
                <a:rPr lang="zh-CN" altLang="zh-CN" sz="2800" b="1" i="1">
                  <a:solidFill>
                    <a:srgbClr val="FF00FF"/>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β</a:t>
              </a:r>
              <a:r>
                <a:rPr lang="zh-CN" altLang="zh-CN" sz="2800" b="1">
                  <a:solidFill>
                    <a:srgbClr val="FF00FF"/>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 =</a:t>
              </a:r>
              <a:endParaRPr lang="zh-CN" altLang="zh-CN" sz="2800" b="1">
                <a:solidFill>
                  <a:srgbClr val="FF00FF"/>
                </a:solidFill>
                <a:effectLst>
                  <a:outerShdw blurRad="38100" dist="38100" dir="2700000" algn="tl">
                    <a:srgbClr val="C0C0C0"/>
                  </a:outerShdw>
                </a:effectLst>
                <a:latin typeface="Times New Roman" panose="02020603050405020304" pitchFamily="18" charset="0"/>
                <a:cs typeface="Times New Roman" panose="02020603050405020304" pitchFamily="18" charset="0"/>
              </a:endParaRPr>
            </a:p>
          </p:txBody>
        </p:sp>
        <p:grpSp>
          <p:nvGrpSpPr>
            <p:cNvPr id="66610" name="Group 10"/>
            <p:cNvGrpSpPr/>
            <p:nvPr/>
          </p:nvGrpSpPr>
          <p:grpSpPr bwMode="auto">
            <a:xfrm>
              <a:off x="411" y="0"/>
              <a:ext cx="513" cy="600"/>
              <a:chOff x="0" y="0"/>
              <a:chExt cx="513" cy="600"/>
            </a:xfrm>
          </p:grpSpPr>
          <p:sp>
            <p:nvSpPr>
              <p:cNvPr id="67595" name="Text Box 11"/>
              <p:cNvSpPr txBox="1">
                <a:spLocks noChangeArrowheads="1"/>
              </p:cNvSpPr>
              <p:nvPr/>
            </p:nvSpPr>
            <p:spPr bwMode="auto">
              <a:xfrm>
                <a:off x="0" y="0"/>
                <a:ext cx="457" cy="327"/>
              </a:xfrm>
              <a:prstGeom prst="rect">
                <a:avLst/>
              </a:prstGeom>
              <a:noFill/>
              <a:ln w="9525">
                <a:noFill/>
                <a:miter lim="800000"/>
              </a:ln>
              <a:effectLst/>
            </p:spPr>
            <p:txBody>
              <a:bodyPr>
                <a:spAutoFit/>
              </a:bodyPr>
              <a:lstStyle/>
              <a:p>
                <a:pPr>
                  <a:spcBef>
                    <a:spcPct val="50000"/>
                  </a:spcBef>
                  <a:defRPr/>
                </a:pPr>
                <a:r>
                  <a:rPr lang="zh-CN" altLang="zh-CN" sz="2800" b="1">
                    <a:solidFill>
                      <a:srgbClr val="FF00FF"/>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Δ</a:t>
                </a:r>
                <a:r>
                  <a:rPr lang="zh-CN" altLang="zh-CN" sz="2800" b="1" i="1">
                    <a:solidFill>
                      <a:srgbClr val="FF00FF"/>
                    </a:solidFill>
                    <a:effectLst>
                      <a:outerShdw blurRad="38100" dist="38100" dir="2700000" algn="tl">
                        <a:srgbClr val="C0C0C0"/>
                      </a:outerShdw>
                    </a:effectLst>
                    <a:latin typeface="Times New Roman" panose="02020603050405020304" pitchFamily="18" charset="0"/>
                  </a:rPr>
                  <a:t>I</a:t>
                </a:r>
                <a:r>
                  <a:rPr lang="zh-CN" altLang="zh-CN" sz="2800" b="1" baseline="-25000">
                    <a:solidFill>
                      <a:srgbClr val="FF00FF"/>
                    </a:solidFill>
                    <a:effectLst>
                      <a:outerShdw blurRad="38100" dist="38100" dir="2700000" algn="tl">
                        <a:srgbClr val="C0C0C0"/>
                      </a:outerShdw>
                    </a:effectLst>
                    <a:latin typeface="Times New Roman" panose="02020603050405020304" pitchFamily="18" charset="0"/>
                  </a:rPr>
                  <a:t>C</a:t>
                </a:r>
                <a:endParaRPr lang="zh-CN" altLang="zh-CN" sz="2800" b="1" baseline="-25000">
                  <a:solidFill>
                    <a:srgbClr val="FF00FF"/>
                  </a:solidFill>
                  <a:effectLst>
                    <a:outerShdw blurRad="38100" dist="38100" dir="2700000" algn="tl">
                      <a:srgbClr val="C0C0C0"/>
                    </a:outerShdw>
                  </a:effectLst>
                  <a:latin typeface="Times New Roman" panose="02020603050405020304" pitchFamily="18" charset="0"/>
                </a:endParaRPr>
              </a:p>
            </p:txBody>
          </p:sp>
          <p:sp>
            <p:nvSpPr>
              <p:cNvPr id="67596" name="Text Box 12"/>
              <p:cNvSpPr txBox="1">
                <a:spLocks noChangeArrowheads="1"/>
              </p:cNvSpPr>
              <p:nvPr/>
            </p:nvSpPr>
            <p:spPr bwMode="auto">
              <a:xfrm>
                <a:off x="0" y="273"/>
                <a:ext cx="513" cy="327"/>
              </a:xfrm>
              <a:prstGeom prst="rect">
                <a:avLst/>
              </a:prstGeom>
              <a:noFill/>
              <a:ln w="9525">
                <a:noFill/>
                <a:miter lim="800000"/>
              </a:ln>
              <a:effectLst/>
            </p:spPr>
            <p:txBody>
              <a:bodyPr>
                <a:spAutoFit/>
              </a:bodyPr>
              <a:lstStyle/>
              <a:p>
                <a:pPr>
                  <a:spcBef>
                    <a:spcPct val="50000"/>
                  </a:spcBef>
                  <a:defRPr/>
                </a:pPr>
                <a:r>
                  <a:rPr lang="zh-CN" altLang="zh-CN" sz="2800" b="1">
                    <a:solidFill>
                      <a:srgbClr val="FF00FF"/>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Δ</a:t>
                </a:r>
                <a:r>
                  <a:rPr lang="zh-CN" altLang="zh-CN" sz="2800" b="1" i="1">
                    <a:solidFill>
                      <a:srgbClr val="FF00FF"/>
                    </a:solidFill>
                    <a:effectLst>
                      <a:outerShdw blurRad="38100" dist="38100" dir="2700000" algn="tl">
                        <a:srgbClr val="C0C0C0"/>
                      </a:outerShdw>
                    </a:effectLst>
                    <a:latin typeface="Times New Roman" panose="02020603050405020304" pitchFamily="18" charset="0"/>
                  </a:rPr>
                  <a:t> I</a:t>
                </a:r>
                <a:r>
                  <a:rPr lang="zh-CN" altLang="zh-CN" sz="2800" b="1" baseline="-25000">
                    <a:solidFill>
                      <a:srgbClr val="FF00FF"/>
                    </a:solidFill>
                    <a:effectLst>
                      <a:outerShdw blurRad="38100" dist="38100" dir="2700000" algn="tl">
                        <a:srgbClr val="C0C0C0"/>
                      </a:outerShdw>
                    </a:effectLst>
                    <a:latin typeface="Times New Roman" panose="02020603050405020304" pitchFamily="18" charset="0"/>
                  </a:rPr>
                  <a:t>B</a:t>
                </a:r>
                <a:endParaRPr lang="zh-CN" altLang="zh-CN" sz="2800" b="1" baseline="-25000">
                  <a:solidFill>
                    <a:srgbClr val="FF00FF"/>
                  </a:solidFill>
                  <a:effectLst>
                    <a:outerShdw blurRad="38100" dist="38100" dir="2700000" algn="tl">
                      <a:srgbClr val="C0C0C0"/>
                    </a:outerShdw>
                  </a:effectLst>
                  <a:latin typeface="Times New Roman" panose="02020603050405020304" pitchFamily="18" charset="0"/>
                </a:endParaRPr>
              </a:p>
            </p:txBody>
          </p:sp>
          <p:sp>
            <p:nvSpPr>
              <p:cNvPr id="66613" name="Line 13"/>
              <p:cNvSpPr>
                <a:spLocks noChangeShapeType="1"/>
              </p:cNvSpPr>
              <p:nvPr/>
            </p:nvSpPr>
            <p:spPr bwMode="auto">
              <a:xfrm>
                <a:off x="39" y="324"/>
                <a:ext cx="384" cy="0"/>
              </a:xfrm>
              <a:prstGeom prst="line">
                <a:avLst/>
              </a:prstGeom>
              <a:noFill/>
              <a:ln w="38100">
                <a:solidFill>
                  <a:srgbClr val="006600"/>
                </a:solidFill>
                <a:round/>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4" name="Group 14"/>
          <p:cNvGrpSpPr/>
          <p:nvPr/>
        </p:nvGrpSpPr>
        <p:grpSpPr bwMode="auto">
          <a:xfrm>
            <a:off x="7010400" y="1504950"/>
            <a:ext cx="1655763" cy="1011238"/>
            <a:chOff x="0" y="0"/>
            <a:chExt cx="1043" cy="637"/>
          </a:xfrm>
        </p:grpSpPr>
        <p:sp>
          <p:nvSpPr>
            <p:cNvPr id="67599" name="Text Box 15"/>
            <p:cNvSpPr txBox="1">
              <a:spLocks noChangeArrowheads="1"/>
            </p:cNvSpPr>
            <p:nvPr/>
          </p:nvSpPr>
          <p:spPr bwMode="auto">
            <a:xfrm>
              <a:off x="0" y="173"/>
              <a:ext cx="292" cy="327"/>
            </a:xfrm>
            <a:prstGeom prst="rect">
              <a:avLst/>
            </a:prstGeom>
            <a:noFill/>
            <a:ln w="9525">
              <a:noFill/>
              <a:miter lim="800000"/>
            </a:ln>
            <a:effectLst/>
          </p:spPr>
          <p:txBody>
            <a:bodyPr>
              <a:spAutoFit/>
            </a:bodyPr>
            <a:lstStyle/>
            <a:p>
              <a:pPr>
                <a:spcBef>
                  <a:spcPct val="50000"/>
                </a:spcBef>
                <a:defRPr/>
              </a:pPr>
              <a:r>
                <a:rPr lang="zh-CN" altLang="zh-CN" sz="2800" b="1" i="1">
                  <a:solidFill>
                    <a:srgbClr val="000099"/>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β</a:t>
              </a:r>
              <a:endParaRPr lang="zh-CN" altLang="zh-CN" sz="2800" b="1" i="1">
                <a:solidFill>
                  <a:srgbClr val="000099"/>
                </a:solidFill>
                <a:effectLst>
                  <a:outerShdw blurRad="38100" dist="38100" dir="2700000" algn="tl">
                    <a:srgbClr val="C0C0C0"/>
                  </a:outerShdw>
                </a:effectLst>
                <a:latin typeface="Times New Roman" panose="02020603050405020304" pitchFamily="18" charset="0"/>
                <a:cs typeface="Times New Roman" panose="02020603050405020304" pitchFamily="18" charset="0"/>
              </a:endParaRPr>
            </a:p>
          </p:txBody>
        </p:sp>
        <p:sp>
          <p:nvSpPr>
            <p:cNvPr id="66604" name="Line 16"/>
            <p:cNvSpPr>
              <a:spLocks noChangeShapeType="1"/>
            </p:cNvSpPr>
            <p:nvPr/>
          </p:nvSpPr>
          <p:spPr bwMode="auto">
            <a:xfrm>
              <a:off x="168" y="227"/>
              <a:ext cx="94" cy="0"/>
            </a:xfrm>
            <a:prstGeom prst="line">
              <a:avLst/>
            </a:prstGeom>
            <a:noFill/>
            <a:ln w="38100">
              <a:solidFill>
                <a:srgbClr val="000099"/>
              </a:solidFill>
              <a:round/>
            </a:ln>
            <a:extLst>
              <a:ext uri="{909E8E84-426E-40DD-AFC4-6F175D3DCCD1}">
                <a14:hiddenFill xmlns:a14="http://schemas.microsoft.com/office/drawing/2010/main">
                  <a:noFill/>
                </a14:hiddenFill>
              </a:ext>
            </a:extLst>
          </p:spPr>
          <p:txBody>
            <a:bodyPr/>
            <a:lstStyle/>
            <a:p>
              <a:endParaRPr lang="zh-CN" altLang="en-US"/>
            </a:p>
          </p:txBody>
        </p:sp>
        <p:sp>
          <p:nvSpPr>
            <p:cNvPr id="67601" name="Text Box 17"/>
            <p:cNvSpPr txBox="1">
              <a:spLocks noChangeArrowheads="1"/>
            </p:cNvSpPr>
            <p:nvPr/>
          </p:nvSpPr>
          <p:spPr bwMode="auto">
            <a:xfrm>
              <a:off x="280" y="172"/>
              <a:ext cx="339" cy="327"/>
            </a:xfrm>
            <a:prstGeom prst="rect">
              <a:avLst/>
            </a:prstGeom>
            <a:noFill/>
            <a:ln w="9525">
              <a:noFill/>
              <a:miter lim="800000"/>
            </a:ln>
            <a:effectLst/>
          </p:spPr>
          <p:txBody>
            <a:bodyPr>
              <a:spAutoFit/>
            </a:bodyPr>
            <a:lstStyle/>
            <a:p>
              <a:pPr>
                <a:spcBef>
                  <a:spcPct val="50000"/>
                </a:spcBef>
                <a:defRPr/>
              </a:pPr>
              <a:r>
                <a:rPr lang="zh-CN" altLang="zh-CN" sz="2800" b="1">
                  <a:solidFill>
                    <a:srgbClr val="006600"/>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a:t>
              </a:r>
              <a:endParaRPr lang="zh-CN" altLang="zh-CN" sz="2800" b="1">
                <a:solidFill>
                  <a:srgbClr val="006600"/>
                </a:solidFill>
                <a:effectLst>
                  <a:outerShdw blurRad="38100" dist="38100" dir="2700000" algn="tl">
                    <a:srgbClr val="C0C0C0"/>
                  </a:outerShdw>
                </a:effectLst>
                <a:latin typeface="Times New Roman" panose="02020603050405020304" pitchFamily="18" charset="0"/>
              </a:endParaRPr>
            </a:p>
          </p:txBody>
        </p:sp>
        <p:sp>
          <p:nvSpPr>
            <p:cNvPr id="67602" name="Text Box 18"/>
            <p:cNvSpPr txBox="1">
              <a:spLocks noChangeArrowheads="1"/>
            </p:cNvSpPr>
            <p:nvPr/>
          </p:nvSpPr>
          <p:spPr bwMode="auto">
            <a:xfrm>
              <a:off x="572" y="0"/>
              <a:ext cx="471" cy="327"/>
            </a:xfrm>
            <a:prstGeom prst="rect">
              <a:avLst/>
            </a:prstGeom>
            <a:noFill/>
            <a:ln w="9525">
              <a:noFill/>
              <a:miter lim="800000"/>
            </a:ln>
            <a:effectLst/>
          </p:spPr>
          <p:txBody>
            <a:bodyPr>
              <a:spAutoFit/>
            </a:bodyPr>
            <a:lstStyle/>
            <a:p>
              <a:pPr>
                <a:spcBef>
                  <a:spcPct val="50000"/>
                </a:spcBef>
                <a:defRPr/>
              </a:pPr>
              <a:r>
                <a:rPr lang="zh-CN" altLang="zh-CN" sz="2800" b="1" i="1">
                  <a:solidFill>
                    <a:srgbClr val="000099"/>
                  </a:solidFill>
                  <a:effectLst>
                    <a:outerShdw blurRad="38100" dist="38100" dir="2700000" algn="tl">
                      <a:srgbClr val="C0C0C0"/>
                    </a:outerShdw>
                  </a:effectLst>
                  <a:latin typeface="Times New Roman" panose="02020603050405020304" pitchFamily="18" charset="0"/>
                </a:rPr>
                <a:t>I</a:t>
              </a:r>
              <a:r>
                <a:rPr lang="zh-CN" altLang="zh-CN" sz="2800" b="1" baseline="-25000">
                  <a:solidFill>
                    <a:srgbClr val="000099"/>
                  </a:solidFill>
                  <a:effectLst>
                    <a:outerShdw blurRad="38100" dist="38100" dir="2700000" algn="tl">
                      <a:srgbClr val="C0C0C0"/>
                    </a:outerShdw>
                  </a:effectLst>
                  <a:latin typeface="Times New Roman" panose="02020603050405020304" pitchFamily="18" charset="0"/>
                </a:rPr>
                <a:t>C</a:t>
              </a:r>
              <a:endParaRPr lang="zh-CN" altLang="zh-CN" sz="2800" b="1" baseline="-25000">
                <a:solidFill>
                  <a:srgbClr val="000099"/>
                </a:solidFill>
                <a:effectLst>
                  <a:outerShdw blurRad="38100" dist="38100" dir="2700000" algn="tl">
                    <a:srgbClr val="C0C0C0"/>
                  </a:outerShdw>
                </a:effectLst>
                <a:latin typeface="Times New Roman" panose="02020603050405020304" pitchFamily="18" charset="0"/>
              </a:endParaRPr>
            </a:p>
          </p:txBody>
        </p:sp>
        <p:sp>
          <p:nvSpPr>
            <p:cNvPr id="67603" name="Text Box 19"/>
            <p:cNvSpPr txBox="1">
              <a:spLocks noChangeArrowheads="1"/>
            </p:cNvSpPr>
            <p:nvPr/>
          </p:nvSpPr>
          <p:spPr bwMode="auto">
            <a:xfrm>
              <a:off x="610" y="310"/>
              <a:ext cx="367" cy="327"/>
            </a:xfrm>
            <a:prstGeom prst="rect">
              <a:avLst/>
            </a:prstGeom>
            <a:noFill/>
            <a:ln w="9525">
              <a:noFill/>
              <a:miter lim="800000"/>
            </a:ln>
            <a:effectLst/>
          </p:spPr>
          <p:txBody>
            <a:bodyPr>
              <a:spAutoFit/>
            </a:bodyPr>
            <a:lstStyle/>
            <a:p>
              <a:pPr>
                <a:spcBef>
                  <a:spcPct val="50000"/>
                </a:spcBef>
                <a:defRPr/>
              </a:pPr>
              <a:r>
                <a:rPr lang="zh-CN" altLang="zh-CN" sz="2800" b="1" i="1">
                  <a:solidFill>
                    <a:srgbClr val="000099"/>
                  </a:solidFill>
                  <a:effectLst>
                    <a:outerShdw blurRad="38100" dist="38100" dir="2700000" algn="tl">
                      <a:srgbClr val="C0C0C0"/>
                    </a:outerShdw>
                  </a:effectLst>
                  <a:latin typeface="Times New Roman" panose="02020603050405020304" pitchFamily="18" charset="0"/>
                </a:rPr>
                <a:t>I</a:t>
              </a:r>
              <a:r>
                <a:rPr lang="zh-CN" altLang="zh-CN" sz="2800" b="1" baseline="-25000">
                  <a:solidFill>
                    <a:srgbClr val="000099"/>
                  </a:solidFill>
                  <a:effectLst>
                    <a:outerShdw blurRad="38100" dist="38100" dir="2700000" algn="tl">
                      <a:srgbClr val="C0C0C0"/>
                    </a:outerShdw>
                  </a:effectLst>
                  <a:latin typeface="Times New Roman" panose="02020603050405020304" pitchFamily="18" charset="0"/>
                </a:rPr>
                <a:t>B</a:t>
              </a:r>
              <a:endParaRPr lang="zh-CN" altLang="zh-CN" sz="2800" b="1" baseline="-25000">
                <a:solidFill>
                  <a:srgbClr val="000099"/>
                </a:solidFill>
                <a:effectLst>
                  <a:outerShdw blurRad="38100" dist="38100" dir="2700000" algn="tl">
                    <a:srgbClr val="C0C0C0"/>
                  </a:outerShdw>
                </a:effectLst>
                <a:latin typeface="Times New Roman" panose="02020603050405020304" pitchFamily="18" charset="0"/>
              </a:endParaRPr>
            </a:p>
          </p:txBody>
        </p:sp>
        <p:sp>
          <p:nvSpPr>
            <p:cNvPr id="66608" name="Line 20"/>
            <p:cNvSpPr>
              <a:spLocks noChangeShapeType="1"/>
            </p:cNvSpPr>
            <p:nvPr/>
          </p:nvSpPr>
          <p:spPr bwMode="auto">
            <a:xfrm>
              <a:off x="581" y="346"/>
              <a:ext cx="396" cy="0"/>
            </a:xfrm>
            <a:prstGeom prst="line">
              <a:avLst/>
            </a:prstGeom>
            <a:noFill/>
            <a:ln w="38100">
              <a:solidFill>
                <a:srgbClr val="006600"/>
              </a:solidFill>
              <a:round/>
            </a:ln>
            <a:extLst>
              <a:ext uri="{909E8E84-426E-40DD-AFC4-6F175D3DCCD1}">
                <a14:hiddenFill xmlns:a14="http://schemas.microsoft.com/office/drawing/2010/main">
                  <a:noFill/>
                </a14:hiddenFill>
              </a:ext>
            </a:extLst>
          </p:spPr>
          <p:txBody>
            <a:bodyPr/>
            <a:lstStyle/>
            <a:p>
              <a:endParaRPr lang="zh-CN" altLang="en-US"/>
            </a:p>
          </p:txBody>
        </p:sp>
      </p:grpSp>
      <p:grpSp>
        <p:nvGrpSpPr>
          <p:cNvPr id="5" name="Group 21"/>
          <p:cNvGrpSpPr/>
          <p:nvPr/>
        </p:nvGrpSpPr>
        <p:grpSpPr bwMode="auto">
          <a:xfrm>
            <a:off x="415925" y="3613150"/>
            <a:ext cx="4852988" cy="527050"/>
            <a:chOff x="0" y="0"/>
            <a:chExt cx="3057" cy="332"/>
          </a:xfrm>
        </p:grpSpPr>
        <p:sp>
          <p:nvSpPr>
            <p:cNvPr id="67606" name="Text Box 22"/>
            <p:cNvSpPr txBox="1">
              <a:spLocks noChangeArrowheads="1"/>
            </p:cNvSpPr>
            <p:nvPr/>
          </p:nvSpPr>
          <p:spPr bwMode="auto">
            <a:xfrm>
              <a:off x="0" y="5"/>
              <a:ext cx="3014" cy="327"/>
            </a:xfrm>
            <a:prstGeom prst="rect">
              <a:avLst/>
            </a:prstGeom>
            <a:noFill/>
            <a:ln w="9525">
              <a:noFill/>
              <a:miter lim="800000"/>
            </a:ln>
            <a:effectLst/>
          </p:spPr>
          <p:txBody>
            <a:bodyPr>
              <a:spAutoFit/>
            </a:bodyPr>
            <a:lstStyle/>
            <a:p>
              <a:pPr>
                <a:spcBef>
                  <a:spcPct val="50000"/>
                </a:spcBef>
                <a:buFont typeface="Wingdings" panose="05000000000000000000" pitchFamily="2" charset="2"/>
                <a:buChar char="Ø"/>
                <a:defRPr/>
              </a:pPr>
              <a:r>
                <a:rPr lang="zh-CN" altLang="zh-CN" sz="2800" b="1">
                  <a:solidFill>
                    <a:srgbClr val="A50021"/>
                  </a:solidFill>
                  <a:effectLst>
                    <a:outerShdw blurRad="38100" dist="38100" dir="2700000" algn="tl">
                      <a:srgbClr val="C0C0C0"/>
                    </a:outerShdw>
                  </a:effectLst>
                  <a:latin typeface="Times New Roman" panose="02020603050405020304" pitchFamily="18" charset="0"/>
                </a:rPr>
                <a:t> </a:t>
              </a:r>
              <a:r>
                <a:rPr lang="zh-CN" sz="2800" b="1">
                  <a:solidFill>
                    <a:srgbClr val="A50021"/>
                  </a:solidFill>
                  <a:effectLst>
                    <a:outerShdw blurRad="38100" dist="38100" dir="2700000" algn="tl">
                      <a:srgbClr val="C0C0C0"/>
                    </a:outerShdw>
                  </a:effectLst>
                  <a:latin typeface="Times New Roman" panose="02020603050405020304" pitchFamily="18" charset="0"/>
                </a:rPr>
                <a:t>共基直流电流放大系数</a:t>
              </a:r>
              <a:endParaRPr lang="zh-CN" sz="2800" b="1">
                <a:solidFill>
                  <a:srgbClr val="A50021"/>
                </a:solidFill>
                <a:effectLst>
                  <a:outerShdw blurRad="38100" dist="38100" dir="2700000" algn="tl">
                    <a:srgbClr val="C0C0C0"/>
                  </a:outerShdw>
                </a:effectLst>
                <a:latin typeface="Times New Roman" panose="02020603050405020304" pitchFamily="18" charset="0"/>
              </a:endParaRPr>
            </a:p>
          </p:txBody>
        </p:sp>
        <p:sp>
          <p:nvSpPr>
            <p:cNvPr id="67607" name="Text Box 23"/>
            <p:cNvSpPr txBox="1">
              <a:spLocks noChangeArrowheads="1"/>
            </p:cNvSpPr>
            <p:nvPr/>
          </p:nvSpPr>
          <p:spPr bwMode="auto">
            <a:xfrm>
              <a:off x="2500" y="0"/>
              <a:ext cx="557" cy="327"/>
            </a:xfrm>
            <a:prstGeom prst="rect">
              <a:avLst/>
            </a:prstGeom>
            <a:noFill/>
            <a:ln w="9525">
              <a:noFill/>
              <a:miter lim="800000"/>
            </a:ln>
            <a:effectLst/>
          </p:spPr>
          <p:txBody>
            <a:bodyPr>
              <a:spAutoFit/>
            </a:bodyPr>
            <a:lstStyle/>
            <a:p>
              <a:pPr>
                <a:spcBef>
                  <a:spcPct val="50000"/>
                </a:spcBef>
                <a:defRPr/>
              </a:pPr>
              <a:r>
                <a:rPr lang="zh-CN" altLang="zh-CN" sz="2800" b="1" i="1">
                  <a:solidFill>
                    <a:srgbClr val="000099"/>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α</a:t>
              </a:r>
              <a:endParaRPr lang="zh-CN" altLang="zh-CN" sz="2800" b="1" i="1">
                <a:solidFill>
                  <a:srgbClr val="000099"/>
                </a:solidFill>
                <a:effectLst>
                  <a:outerShdw blurRad="38100" dist="38100" dir="2700000" algn="tl">
                    <a:srgbClr val="C0C0C0"/>
                  </a:outerShdw>
                </a:effectLst>
                <a:latin typeface="Times New Roman" panose="02020603050405020304" pitchFamily="18" charset="0"/>
                <a:cs typeface="Times New Roman" panose="02020603050405020304" pitchFamily="18" charset="0"/>
              </a:endParaRPr>
            </a:p>
          </p:txBody>
        </p:sp>
        <p:sp>
          <p:nvSpPr>
            <p:cNvPr id="66602" name="Line 24"/>
            <p:cNvSpPr>
              <a:spLocks noChangeShapeType="1"/>
            </p:cNvSpPr>
            <p:nvPr/>
          </p:nvSpPr>
          <p:spPr bwMode="auto">
            <a:xfrm>
              <a:off x="2656" y="100"/>
              <a:ext cx="91" cy="0"/>
            </a:xfrm>
            <a:prstGeom prst="line">
              <a:avLst/>
            </a:prstGeom>
            <a:noFill/>
            <a:ln w="38100">
              <a:solidFill>
                <a:srgbClr val="000099"/>
              </a:solidFill>
              <a:round/>
            </a:ln>
            <a:extLst>
              <a:ext uri="{909E8E84-426E-40DD-AFC4-6F175D3DCCD1}">
                <a14:hiddenFill xmlns:a14="http://schemas.microsoft.com/office/drawing/2010/main">
                  <a:noFill/>
                </a14:hiddenFill>
              </a:ext>
            </a:extLst>
          </p:spPr>
          <p:txBody>
            <a:bodyPr/>
            <a:lstStyle/>
            <a:p>
              <a:endParaRPr lang="zh-CN" altLang="en-US"/>
            </a:p>
          </p:txBody>
        </p:sp>
      </p:grpSp>
      <p:grpSp>
        <p:nvGrpSpPr>
          <p:cNvPr id="6" name="Group 25"/>
          <p:cNvGrpSpPr/>
          <p:nvPr/>
        </p:nvGrpSpPr>
        <p:grpSpPr bwMode="auto">
          <a:xfrm>
            <a:off x="5475288" y="2544763"/>
            <a:ext cx="1816100" cy="958850"/>
            <a:chOff x="0" y="0"/>
            <a:chExt cx="924" cy="604"/>
          </a:xfrm>
        </p:grpSpPr>
        <p:sp>
          <p:nvSpPr>
            <p:cNvPr id="67610" name="Text Box 26"/>
            <p:cNvSpPr txBox="1">
              <a:spLocks noChangeArrowheads="1"/>
            </p:cNvSpPr>
            <p:nvPr/>
          </p:nvSpPr>
          <p:spPr bwMode="auto">
            <a:xfrm>
              <a:off x="0" y="149"/>
              <a:ext cx="449" cy="327"/>
            </a:xfrm>
            <a:prstGeom prst="rect">
              <a:avLst/>
            </a:prstGeom>
            <a:noFill/>
            <a:ln w="9525">
              <a:noFill/>
              <a:miter lim="800000"/>
            </a:ln>
            <a:effectLst/>
          </p:spPr>
          <p:txBody>
            <a:bodyPr>
              <a:spAutoFit/>
            </a:bodyPr>
            <a:lstStyle/>
            <a:p>
              <a:pPr>
                <a:spcBef>
                  <a:spcPct val="50000"/>
                </a:spcBef>
                <a:defRPr/>
              </a:pPr>
              <a:r>
                <a:rPr lang="zh-CN" altLang="zh-CN" sz="2800" b="1" i="1">
                  <a:solidFill>
                    <a:srgbClr val="FF00FF"/>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α </a:t>
              </a:r>
              <a:r>
                <a:rPr lang="zh-CN" altLang="zh-CN" sz="2800" b="1">
                  <a:solidFill>
                    <a:srgbClr val="FF00FF"/>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a:t>
              </a:r>
              <a:endParaRPr lang="zh-CN" altLang="zh-CN" sz="2800" b="1">
                <a:solidFill>
                  <a:srgbClr val="FF00FF"/>
                </a:solidFill>
                <a:effectLst>
                  <a:outerShdw blurRad="38100" dist="38100" dir="2700000" algn="tl">
                    <a:srgbClr val="C0C0C0"/>
                  </a:outerShdw>
                </a:effectLst>
                <a:latin typeface="Times New Roman" panose="02020603050405020304" pitchFamily="18" charset="0"/>
                <a:cs typeface="Times New Roman" panose="02020603050405020304" pitchFamily="18" charset="0"/>
              </a:endParaRPr>
            </a:p>
          </p:txBody>
        </p:sp>
        <p:grpSp>
          <p:nvGrpSpPr>
            <p:cNvPr id="66596" name="Group 27"/>
            <p:cNvGrpSpPr/>
            <p:nvPr/>
          </p:nvGrpSpPr>
          <p:grpSpPr bwMode="auto">
            <a:xfrm>
              <a:off x="411" y="0"/>
              <a:ext cx="513" cy="604"/>
              <a:chOff x="0" y="0"/>
              <a:chExt cx="513" cy="596"/>
            </a:xfrm>
          </p:grpSpPr>
          <p:sp>
            <p:nvSpPr>
              <p:cNvPr id="67612" name="Text Box 28"/>
              <p:cNvSpPr txBox="1">
                <a:spLocks noChangeArrowheads="1"/>
              </p:cNvSpPr>
              <p:nvPr/>
            </p:nvSpPr>
            <p:spPr bwMode="auto">
              <a:xfrm>
                <a:off x="0" y="0"/>
                <a:ext cx="457" cy="323"/>
              </a:xfrm>
              <a:prstGeom prst="rect">
                <a:avLst/>
              </a:prstGeom>
              <a:noFill/>
              <a:ln w="9525">
                <a:noFill/>
                <a:miter lim="800000"/>
              </a:ln>
              <a:effectLst/>
            </p:spPr>
            <p:txBody>
              <a:bodyPr>
                <a:spAutoFit/>
              </a:bodyPr>
              <a:lstStyle/>
              <a:p>
                <a:pPr>
                  <a:spcBef>
                    <a:spcPct val="50000"/>
                  </a:spcBef>
                  <a:defRPr/>
                </a:pPr>
                <a:r>
                  <a:rPr lang="zh-CN" altLang="zh-CN" sz="2800" b="1">
                    <a:solidFill>
                      <a:srgbClr val="FF00FF"/>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Δ</a:t>
                </a:r>
                <a:r>
                  <a:rPr lang="zh-CN" altLang="zh-CN" sz="2800" b="1" i="1">
                    <a:solidFill>
                      <a:srgbClr val="FF00FF"/>
                    </a:solidFill>
                    <a:effectLst>
                      <a:outerShdw blurRad="38100" dist="38100" dir="2700000" algn="tl">
                        <a:srgbClr val="C0C0C0"/>
                      </a:outerShdw>
                    </a:effectLst>
                    <a:latin typeface="Times New Roman" panose="02020603050405020304" pitchFamily="18" charset="0"/>
                  </a:rPr>
                  <a:t>I</a:t>
                </a:r>
                <a:r>
                  <a:rPr lang="zh-CN" altLang="zh-CN" sz="2800" b="1" baseline="-25000">
                    <a:solidFill>
                      <a:srgbClr val="FF00FF"/>
                    </a:solidFill>
                    <a:effectLst>
                      <a:outerShdw blurRad="38100" dist="38100" dir="2700000" algn="tl">
                        <a:srgbClr val="C0C0C0"/>
                      </a:outerShdw>
                    </a:effectLst>
                    <a:latin typeface="Times New Roman" panose="02020603050405020304" pitchFamily="18" charset="0"/>
                  </a:rPr>
                  <a:t>C</a:t>
                </a:r>
                <a:endParaRPr lang="zh-CN" altLang="zh-CN" sz="2800" b="1" baseline="-25000">
                  <a:solidFill>
                    <a:srgbClr val="FF00FF"/>
                  </a:solidFill>
                  <a:effectLst>
                    <a:outerShdw blurRad="38100" dist="38100" dir="2700000" algn="tl">
                      <a:srgbClr val="C0C0C0"/>
                    </a:outerShdw>
                  </a:effectLst>
                  <a:latin typeface="Times New Roman" panose="02020603050405020304" pitchFamily="18" charset="0"/>
                </a:endParaRPr>
              </a:p>
            </p:txBody>
          </p:sp>
          <p:sp>
            <p:nvSpPr>
              <p:cNvPr id="67613" name="Text Box 29"/>
              <p:cNvSpPr txBox="1">
                <a:spLocks noChangeArrowheads="1"/>
              </p:cNvSpPr>
              <p:nvPr/>
            </p:nvSpPr>
            <p:spPr bwMode="auto">
              <a:xfrm>
                <a:off x="0" y="273"/>
                <a:ext cx="513" cy="323"/>
              </a:xfrm>
              <a:prstGeom prst="rect">
                <a:avLst/>
              </a:prstGeom>
              <a:noFill/>
              <a:ln w="9525">
                <a:noFill/>
                <a:miter lim="800000"/>
              </a:ln>
              <a:effectLst/>
            </p:spPr>
            <p:txBody>
              <a:bodyPr>
                <a:spAutoFit/>
              </a:bodyPr>
              <a:lstStyle/>
              <a:p>
                <a:pPr>
                  <a:spcBef>
                    <a:spcPct val="50000"/>
                  </a:spcBef>
                  <a:defRPr/>
                </a:pPr>
                <a:r>
                  <a:rPr lang="zh-CN" altLang="zh-CN" sz="2800" b="1">
                    <a:solidFill>
                      <a:srgbClr val="FF00FF"/>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Δ</a:t>
                </a:r>
                <a:r>
                  <a:rPr lang="zh-CN" altLang="zh-CN" sz="2800" b="1" i="1">
                    <a:solidFill>
                      <a:srgbClr val="FF00FF"/>
                    </a:solidFill>
                    <a:effectLst>
                      <a:outerShdw blurRad="38100" dist="38100" dir="2700000" algn="tl">
                        <a:srgbClr val="C0C0C0"/>
                      </a:outerShdw>
                    </a:effectLst>
                    <a:latin typeface="Times New Roman" panose="02020603050405020304" pitchFamily="18" charset="0"/>
                  </a:rPr>
                  <a:t>I</a:t>
                </a:r>
                <a:r>
                  <a:rPr lang="zh-CN" altLang="zh-CN" sz="2800" b="1" baseline="-25000">
                    <a:solidFill>
                      <a:srgbClr val="FF00FF"/>
                    </a:solidFill>
                    <a:effectLst>
                      <a:outerShdw blurRad="38100" dist="38100" dir="2700000" algn="tl">
                        <a:srgbClr val="C0C0C0"/>
                      </a:outerShdw>
                    </a:effectLst>
                    <a:latin typeface="Times New Roman" panose="02020603050405020304" pitchFamily="18" charset="0"/>
                  </a:rPr>
                  <a:t>E</a:t>
                </a:r>
                <a:endParaRPr lang="zh-CN" altLang="zh-CN" sz="2800" b="1" baseline="-25000">
                  <a:solidFill>
                    <a:srgbClr val="FF00FF"/>
                  </a:solidFill>
                  <a:effectLst>
                    <a:outerShdw blurRad="38100" dist="38100" dir="2700000" algn="tl">
                      <a:srgbClr val="C0C0C0"/>
                    </a:outerShdw>
                  </a:effectLst>
                  <a:latin typeface="Times New Roman" panose="02020603050405020304" pitchFamily="18" charset="0"/>
                </a:endParaRPr>
              </a:p>
            </p:txBody>
          </p:sp>
          <p:sp>
            <p:nvSpPr>
              <p:cNvPr id="66599" name="Line 30"/>
              <p:cNvSpPr>
                <a:spLocks noChangeShapeType="1"/>
              </p:cNvSpPr>
              <p:nvPr/>
            </p:nvSpPr>
            <p:spPr bwMode="auto">
              <a:xfrm>
                <a:off x="39" y="324"/>
                <a:ext cx="384" cy="0"/>
              </a:xfrm>
              <a:prstGeom prst="line">
                <a:avLst/>
              </a:prstGeom>
              <a:noFill/>
              <a:ln w="38100">
                <a:solidFill>
                  <a:srgbClr val="006600"/>
                </a:solidFill>
                <a:round/>
              </a:ln>
              <a:extLst>
                <a:ext uri="{909E8E84-426E-40DD-AFC4-6F175D3DCCD1}">
                  <a14:hiddenFill xmlns:a14="http://schemas.microsoft.com/office/drawing/2010/main">
                    <a:noFill/>
                  </a14:hiddenFill>
                </a:ext>
              </a:extLst>
            </p:spPr>
            <p:txBody>
              <a:bodyPr/>
              <a:lstStyle/>
              <a:p>
                <a:endParaRPr lang="zh-CN" altLang="en-US"/>
              </a:p>
            </p:txBody>
          </p:sp>
        </p:grpSp>
      </p:grpSp>
      <p:sp>
        <p:nvSpPr>
          <p:cNvPr id="67615" name="Text Box 31"/>
          <p:cNvSpPr txBox="1">
            <a:spLocks noChangeArrowheads="1"/>
          </p:cNvSpPr>
          <p:nvPr/>
        </p:nvSpPr>
        <p:spPr bwMode="auto">
          <a:xfrm>
            <a:off x="428625" y="2973388"/>
            <a:ext cx="4786313" cy="519112"/>
          </a:xfrm>
          <a:prstGeom prst="rect">
            <a:avLst/>
          </a:prstGeom>
          <a:noFill/>
          <a:ln w="9525">
            <a:noFill/>
            <a:miter lim="800000"/>
          </a:ln>
          <a:effectLst/>
        </p:spPr>
        <p:txBody>
          <a:bodyPr>
            <a:spAutoFit/>
          </a:bodyPr>
          <a:lstStyle/>
          <a:p>
            <a:pPr>
              <a:spcBef>
                <a:spcPct val="50000"/>
              </a:spcBef>
              <a:buFont typeface="Wingdings" panose="05000000000000000000" pitchFamily="2" charset="2"/>
              <a:buChar char="Ø"/>
              <a:defRPr/>
            </a:pPr>
            <a:r>
              <a:rPr lang="zh-CN" altLang="zh-CN" sz="2800" b="1">
                <a:solidFill>
                  <a:srgbClr val="A50021"/>
                </a:solidFill>
                <a:effectLst>
                  <a:outerShdw blurRad="38100" dist="38100" dir="2700000" algn="tl">
                    <a:srgbClr val="C0C0C0"/>
                  </a:outerShdw>
                </a:effectLst>
                <a:latin typeface="Times New Roman" panose="02020603050405020304" pitchFamily="18" charset="0"/>
              </a:rPr>
              <a:t>  </a:t>
            </a:r>
            <a:r>
              <a:rPr lang="zh-CN" sz="2800" b="1">
                <a:solidFill>
                  <a:srgbClr val="A50021"/>
                </a:solidFill>
                <a:effectLst>
                  <a:outerShdw blurRad="38100" dist="38100" dir="2700000" algn="tl">
                    <a:srgbClr val="C0C0C0"/>
                  </a:outerShdw>
                </a:effectLst>
                <a:latin typeface="Times New Roman" panose="02020603050405020304" pitchFamily="18" charset="0"/>
              </a:rPr>
              <a:t>共基电流放大系数</a:t>
            </a:r>
            <a:r>
              <a:rPr lang="zh-CN" altLang="zh-CN" sz="2800" b="1" i="1">
                <a:solidFill>
                  <a:srgbClr val="000099"/>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α</a:t>
            </a:r>
            <a:endParaRPr lang="zh-CN" altLang="zh-CN" sz="2800" b="1" i="1">
              <a:solidFill>
                <a:srgbClr val="000099"/>
              </a:solidFill>
              <a:effectLst>
                <a:outerShdw blurRad="38100" dist="38100" dir="2700000" algn="tl">
                  <a:srgbClr val="C0C0C0"/>
                </a:outerShdw>
              </a:effectLst>
              <a:latin typeface="Times New Roman" panose="02020603050405020304" pitchFamily="18" charset="0"/>
              <a:cs typeface="Times New Roman" panose="02020603050405020304" pitchFamily="18" charset="0"/>
            </a:endParaRPr>
          </a:p>
        </p:txBody>
      </p:sp>
      <p:grpSp>
        <p:nvGrpSpPr>
          <p:cNvPr id="8" name="Group 32"/>
          <p:cNvGrpSpPr/>
          <p:nvPr/>
        </p:nvGrpSpPr>
        <p:grpSpPr bwMode="auto">
          <a:xfrm>
            <a:off x="6826250" y="3732213"/>
            <a:ext cx="1581150" cy="1011237"/>
            <a:chOff x="0" y="0"/>
            <a:chExt cx="996" cy="637"/>
          </a:xfrm>
        </p:grpSpPr>
        <p:sp>
          <p:nvSpPr>
            <p:cNvPr id="67617" name="Text Box 33"/>
            <p:cNvSpPr txBox="1">
              <a:spLocks noChangeArrowheads="1"/>
            </p:cNvSpPr>
            <p:nvPr/>
          </p:nvSpPr>
          <p:spPr bwMode="auto">
            <a:xfrm>
              <a:off x="0" y="164"/>
              <a:ext cx="283" cy="327"/>
            </a:xfrm>
            <a:prstGeom prst="rect">
              <a:avLst/>
            </a:prstGeom>
            <a:noFill/>
            <a:ln w="9525">
              <a:noFill/>
              <a:miter lim="800000"/>
            </a:ln>
            <a:effectLst/>
          </p:spPr>
          <p:txBody>
            <a:bodyPr>
              <a:spAutoFit/>
            </a:bodyPr>
            <a:lstStyle/>
            <a:p>
              <a:pPr>
                <a:spcBef>
                  <a:spcPct val="50000"/>
                </a:spcBef>
                <a:defRPr/>
              </a:pPr>
              <a:r>
                <a:rPr lang="zh-CN" altLang="zh-CN" sz="2800" b="1" i="1">
                  <a:solidFill>
                    <a:srgbClr val="000099"/>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α</a:t>
              </a:r>
              <a:endParaRPr lang="zh-CN" altLang="zh-CN" sz="2800" b="1" i="1">
                <a:solidFill>
                  <a:srgbClr val="000099"/>
                </a:solidFill>
                <a:effectLst>
                  <a:outerShdw blurRad="38100" dist="38100" dir="2700000" algn="tl">
                    <a:srgbClr val="C0C0C0"/>
                  </a:outerShdw>
                </a:effectLst>
                <a:latin typeface="Times New Roman" panose="02020603050405020304" pitchFamily="18" charset="0"/>
                <a:cs typeface="Times New Roman" panose="02020603050405020304" pitchFamily="18" charset="0"/>
              </a:endParaRPr>
            </a:p>
          </p:txBody>
        </p:sp>
        <p:sp>
          <p:nvSpPr>
            <p:cNvPr id="66590" name="Line 34"/>
            <p:cNvSpPr>
              <a:spLocks noChangeShapeType="1"/>
            </p:cNvSpPr>
            <p:nvPr/>
          </p:nvSpPr>
          <p:spPr bwMode="auto">
            <a:xfrm>
              <a:off x="147" y="264"/>
              <a:ext cx="91" cy="0"/>
            </a:xfrm>
            <a:prstGeom prst="line">
              <a:avLst/>
            </a:prstGeom>
            <a:noFill/>
            <a:ln w="38100">
              <a:solidFill>
                <a:srgbClr val="000099"/>
              </a:solidFill>
              <a:round/>
            </a:ln>
            <a:extLst>
              <a:ext uri="{909E8E84-426E-40DD-AFC4-6F175D3DCCD1}">
                <a14:hiddenFill xmlns:a14="http://schemas.microsoft.com/office/drawing/2010/main">
                  <a:noFill/>
                </a14:hiddenFill>
              </a:ext>
            </a:extLst>
          </p:spPr>
          <p:txBody>
            <a:bodyPr/>
            <a:lstStyle/>
            <a:p>
              <a:endParaRPr lang="zh-CN" altLang="en-US"/>
            </a:p>
          </p:txBody>
        </p:sp>
        <p:sp>
          <p:nvSpPr>
            <p:cNvPr id="67619" name="Text Box 35"/>
            <p:cNvSpPr txBox="1">
              <a:spLocks noChangeArrowheads="1"/>
            </p:cNvSpPr>
            <p:nvPr/>
          </p:nvSpPr>
          <p:spPr bwMode="auto">
            <a:xfrm>
              <a:off x="256" y="172"/>
              <a:ext cx="329" cy="327"/>
            </a:xfrm>
            <a:prstGeom prst="rect">
              <a:avLst/>
            </a:prstGeom>
            <a:noFill/>
            <a:ln w="9525">
              <a:noFill/>
              <a:miter lim="800000"/>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zh-CN" sz="2800" b="1">
                  <a:solidFill>
                    <a:srgbClr val="006600"/>
                  </a:solidFill>
                  <a:effectLst>
                    <a:outerShdw blurRad="38100" dist="38100" dir="2700000" algn="tl">
                      <a:srgbClr val="C0C0C0"/>
                    </a:outerShdw>
                  </a:effectLst>
                  <a:latin typeface="Times New Roman" panose="02020603050405020304" pitchFamily="18" charset="0"/>
                </a:rPr>
                <a:t>=</a:t>
              </a:r>
              <a:endParaRPr lang="zh-CN" altLang="zh-CN" sz="2800" b="1">
                <a:solidFill>
                  <a:srgbClr val="006600"/>
                </a:solidFill>
                <a:effectLst>
                  <a:outerShdw blurRad="38100" dist="38100" dir="2700000" algn="tl">
                    <a:srgbClr val="C0C0C0"/>
                  </a:outerShdw>
                </a:effectLst>
                <a:latin typeface="Times New Roman" panose="02020603050405020304" pitchFamily="18" charset="0"/>
              </a:endParaRPr>
            </a:p>
          </p:txBody>
        </p:sp>
        <p:sp>
          <p:nvSpPr>
            <p:cNvPr id="67620" name="Text Box 36"/>
            <p:cNvSpPr txBox="1">
              <a:spLocks noChangeArrowheads="1"/>
            </p:cNvSpPr>
            <p:nvPr/>
          </p:nvSpPr>
          <p:spPr bwMode="auto">
            <a:xfrm>
              <a:off x="539" y="0"/>
              <a:ext cx="457" cy="327"/>
            </a:xfrm>
            <a:prstGeom prst="rect">
              <a:avLst/>
            </a:prstGeom>
            <a:noFill/>
            <a:ln w="9525">
              <a:noFill/>
              <a:miter lim="800000"/>
            </a:ln>
            <a:effectLst/>
          </p:spPr>
          <p:txBody>
            <a:bodyPr>
              <a:spAutoFit/>
            </a:bodyPr>
            <a:lstStyle/>
            <a:p>
              <a:pPr>
                <a:spcBef>
                  <a:spcPct val="50000"/>
                </a:spcBef>
                <a:defRPr/>
              </a:pPr>
              <a:r>
                <a:rPr lang="zh-CN" altLang="zh-CN" sz="2800" b="1" i="1">
                  <a:solidFill>
                    <a:srgbClr val="000099"/>
                  </a:solidFill>
                  <a:effectLst>
                    <a:outerShdw blurRad="38100" dist="38100" dir="2700000" algn="tl">
                      <a:srgbClr val="C0C0C0"/>
                    </a:outerShdw>
                  </a:effectLst>
                  <a:latin typeface="Times New Roman" panose="02020603050405020304" pitchFamily="18" charset="0"/>
                </a:rPr>
                <a:t>I</a:t>
              </a:r>
              <a:r>
                <a:rPr lang="zh-CN" altLang="zh-CN" sz="2800" b="1" baseline="-25000">
                  <a:solidFill>
                    <a:srgbClr val="000099"/>
                  </a:solidFill>
                  <a:effectLst>
                    <a:outerShdw blurRad="38100" dist="38100" dir="2700000" algn="tl">
                      <a:srgbClr val="C0C0C0"/>
                    </a:outerShdw>
                  </a:effectLst>
                  <a:latin typeface="Times New Roman" panose="02020603050405020304" pitchFamily="18" charset="0"/>
                </a:rPr>
                <a:t>CN</a:t>
              </a:r>
              <a:endParaRPr lang="zh-CN" altLang="zh-CN" sz="2800" b="1" baseline="-25000">
                <a:solidFill>
                  <a:srgbClr val="000099"/>
                </a:solidFill>
                <a:effectLst>
                  <a:outerShdw blurRad="38100" dist="38100" dir="2700000" algn="tl">
                    <a:srgbClr val="C0C0C0"/>
                  </a:outerShdw>
                </a:effectLst>
                <a:latin typeface="Times New Roman" panose="02020603050405020304" pitchFamily="18" charset="0"/>
              </a:endParaRPr>
            </a:p>
          </p:txBody>
        </p:sp>
        <p:sp>
          <p:nvSpPr>
            <p:cNvPr id="67621" name="Text Box 37"/>
            <p:cNvSpPr txBox="1">
              <a:spLocks noChangeArrowheads="1"/>
            </p:cNvSpPr>
            <p:nvPr/>
          </p:nvSpPr>
          <p:spPr bwMode="auto">
            <a:xfrm>
              <a:off x="576" y="310"/>
              <a:ext cx="356" cy="327"/>
            </a:xfrm>
            <a:prstGeom prst="rect">
              <a:avLst/>
            </a:prstGeom>
            <a:noFill/>
            <a:ln w="9525">
              <a:noFill/>
              <a:miter lim="800000"/>
            </a:ln>
            <a:effectLst/>
          </p:spPr>
          <p:txBody>
            <a:bodyPr>
              <a:spAutoFit/>
            </a:bodyPr>
            <a:lstStyle/>
            <a:p>
              <a:pPr>
                <a:spcBef>
                  <a:spcPct val="50000"/>
                </a:spcBef>
                <a:defRPr/>
              </a:pPr>
              <a:r>
                <a:rPr lang="zh-CN" altLang="zh-CN" sz="2800" b="1" i="1">
                  <a:solidFill>
                    <a:srgbClr val="000099"/>
                  </a:solidFill>
                  <a:effectLst>
                    <a:outerShdw blurRad="38100" dist="38100" dir="2700000" algn="tl">
                      <a:srgbClr val="C0C0C0"/>
                    </a:outerShdw>
                  </a:effectLst>
                  <a:latin typeface="Times New Roman" panose="02020603050405020304" pitchFamily="18" charset="0"/>
                </a:rPr>
                <a:t>I</a:t>
              </a:r>
              <a:r>
                <a:rPr lang="zh-CN" altLang="zh-CN" sz="2800" b="1" baseline="-25000">
                  <a:solidFill>
                    <a:srgbClr val="000099"/>
                  </a:solidFill>
                  <a:effectLst>
                    <a:outerShdw blurRad="38100" dist="38100" dir="2700000" algn="tl">
                      <a:srgbClr val="C0C0C0"/>
                    </a:outerShdw>
                  </a:effectLst>
                  <a:latin typeface="Times New Roman" panose="02020603050405020304" pitchFamily="18" charset="0"/>
                </a:rPr>
                <a:t>E</a:t>
              </a:r>
              <a:endParaRPr lang="zh-CN" altLang="zh-CN" sz="2800" b="1" baseline="-25000">
                <a:solidFill>
                  <a:srgbClr val="000099"/>
                </a:solidFill>
                <a:effectLst>
                  <a:outerShdw blurRad="38100" dist="38100" dir="2700000" algn="tl">
                    <a:srgbClr val="C0C0C0"/>
                  </a:outerShdw>
                </a:effectLst>
                <a:latin typeface="Times New Roman" panose="02020603050405020304" pitchFamily="18" charset="0"/>
              </a:endParaRPr>
            </a:p>
          </p:txBody>
        </p:sp>
        <p:sp>
          <p:nvSpPr>
            <p:cNvPr id="66594" name="Line 38"/>
            <p:cNvSpPr>
              <a:spLocks noChangeShapeType="1"/>
            </p:cNvSpPr>
            <p:nvPr/>
          </p:nvSpPr>
          <p:spPr bwMode="auto">
            <a:xfrm>
              <a:off x="548" y="346"/>
              <a:ext cx="384" cy="0"/>
            </a:xfrm>
            <a:prstGeom prst="line">
              <a:avLst/>
            </a:prstGeom>
            <a:noFill/>
            <a:ln w="38100">
              <a:solidFill>
                <a:srgbClr val="006600"/>
              </a:solidFill>
              <a:round/>
            </a:ln>
            <a:extLst>
              <a:ext uri="{909E8E84-426E-40DD-AFC4-6F175D3DCCD1}">
                <a14:hiddenFill xmlns:a14="http://schemas.microsoft.com/office/drawing/2010/main">
                  <a:noFill/>
                </a14:hiddenFill>
              </a:ext>
            </a:extLst>
          </p:spPr>
          <p:txBody>
            <a:bodyPr/>
            <a:lstStyle/>
            <a:p>
              <a:endParaRPr lang="zh-CN" altLang="en-US"/>
            </a:p>
          </p:txBody>
        </p:sp>
      </p:grpSp>
      <p:grpSp>
        <p:nvGrpSpPr>
          <p:cNvPr id="9" name="Group 39"/>
          <p:cNvGrpSpPr/>
          <p:nvPr/>
        </p:nvGrpSpPr>
        <p:grpSpPr bwMode="auto">
          <a:xfrm>
            <a:off x="374650" y="2322513"/>
            <a:ext cx="5122863" cy="557212"/>
            <a:chOff x="0" y="0"/>
            <a:chExt cx="3227" cy="351"/>
          </a:xfrm>
        </p:grpSpPr>
        <p:sp>
          <p:nvSpPr>
            <p:cNvPr id="67624" name="Text Box 40"/>
            <p:cNvSpPr txBox="1">
              <a:spLocks noChangeArrowheads="1"/>
            </p:cNvSpPr>
            <p:nvPr/>
          </p:nvSpPr>
          <p:spPr bwMode="auto">
            <a:xfrm>
              <a:off x="2545" y="0"/>
              <a:ext cx="593" cy="327"/>
            </a:xfrm>
            <a:prstGeom prst="rect">
              <a:avLst/>
            </a:prstGeom>
            <a:noFill/>
            <a:ln w="9525">
              <a:noFill/>
              <a:miter lim="800000"/>
            </a:ln>
            <a:effectLst/>
          </p:spPr>
          <p:txBody>
            <a:bodyPr>
              <a:spAutoFit/>
            </a:bodyPr>
            <a:lstStyle/>
            <a:p>
              <a:pPr>
                <a:spcBef>
                  <a:spcPct val="50000"/>
                </a:spcBef>
                <a:defRPr/>
              </a:pPr>
              <a:r>
                <a:rPr lang="zh-CN" altLang="zh-CN" sz="2800" b="1" i="1">
                  <a:solidFill>
                    <a:srgbClr val="000099"/>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β</a:t>
              </a:r>
              <a:endParaRPr lang="zh-CN" altLang="zh-CN" sz="2800" b="1" i="1">
                <a:solidFill>
                  <a:srgbClr val="000099"/>
                </a:solidFill>
                <a:effectLst>
                  <a:outerShdw blurRad="38100" dist="38100" dir="2700000" algn="tl">
                    <a:srgbClr val="C0C0C0"/>
                  </a:outerShdw>
                </a:effectLst>
                <a:latin typeface="Times New Roman" panose="02020603050405020304" pitchFamily="18" charset="0"/>
                <a:cs typeface="Times New Roman" panose="02020603050405020304" pitchFamily="18" charset="0"/>
              </a:endParaRPr>
            </a:p>
          </p:txBody>
        </p:sp>
        <p:sp>
          <p:nvSpPr>
            <p:cNvPr id="66587" name="Line 41"/>
            <p:cNvSpPr>
              <a:spLocks noChangeShapeType="1"/>
            </p:cNvSpPr>
            <p:nvPr/>
          </p:nvSpPr>
          <p:spPr bwMode="auto">
            <a:xfrm>
              <a:off x="2710" y="62"/>
              <a:ext cx="91" cy="0"/>
            </a:xfrm>
            <a:prstGeom prst="line">
              <a:avLst/>
            </a:prstGeom>
            <a:noFill/>
            <a:ln w="38100">
              <a:solidFill>
                <a:srgbClr val="000099"/>
              </a:solidFill>
              <a:round/>
            </a:ln>
            <a:extLst>
              <a:ext uri="{909E8E84-426E-40DD-AFC4-6F175D3DCCD1}">
                <a14:hiddenFill xmlns:a14="http://schemas.microsoft.com/office/drawing/2010/main">
                  <a:noFill/>
                </a14:hiddenFill>
              </a:ext>
            </a:extLst>
          </p:spPr>
          <p:txBody>
            <a:bodyPr/>
            <a:lstStyle/>
            <a:p>
              <a:endParaRPr lang="zh-CN" altLang="en-US"/>
            </a:p>
          </p:txBody>
        </p:sp>
        <p:sp>
          <p:nvSpPr>
            <p:cNvPr id="67626" name="Text Box 42"/>
            <p:cNvSpPr txBox="1">
              <a:spLocks noChangeArrowheads="1"/>
            </p:cNvSpPr>
            <p:nvPr/>
          </p:nvSpPr>
          <p:spPr bwMode="auto">
            <a:xfrm>
              <a:off x="0" y="24"/>
              <a:ext cx="3227" cy="327"/>
            </a:xfrm>
            <a:prstGeom prst="rect">
              <a:avLst/>
            </a:prstGeom>
            <a:noFill/>
            <a:ln w="9525">
              <a:noFill/>
              <a:miter lim="800000"/>
            </a:ln>
            <a:effectLst/>
          </p:spPr>
          <p:txBody>
            <a:bodyPr>
              <a:spAutoFit/>
            </a:bodyPr>
            <a:lstStyle/>
            <a:p>
              <a:pPr>
                <a:spcBef>
                  <a:spcPct val="50000"/>
                </a:spcBef>
                <a:buFont typeface="Wingdings" panose="05000000000000000000" pitchFamily="2" charset="2"/>
                <a:buChar char="Ø"/>
                <a:defRPr/>
              </a:pPr>
              <a:r>
                <a:rPr lang="zh-CN" altLang="zh-CN" sz="2800" b="1">
                  <a:solidFill>
                    <a:srgbClr val="A50021"/>
                  </a:solidFill>
                  <a:effectLst>
                    <a:outerShdw blurRad="38100" dist="38100" dir="2700000" algn="tl">
                      <a:srgbClr val="C0C0C0"/>
                    </a:outerShdw>
                  </a:effectLst>
                  <a:latin typeface="Times New Roman" panose="02020603050405020304" pitchFamily="18" charset="0"/>
                </a:rPr>
                <a:t>  </a:t>
              </a:r>
              <a:r>
                <a:rPr lang="zh-CN" sz="2800" b="1">
                  <a:solidFill>
                    <a:srgbClr val="A50021"/>
                  </a:solidFill>
                  <a:effectLst>
                    <a:outerShdw blurRad="38100" dist="38100" dir="2700000" algn="tl">
                      <a:srgbClr val="C0C0C0"/>
                    </a:outerShdw>
                  </a:effectLst>
                  <a:latin typeface="Times New Roman" panose="02020603050405020304" pitchFamily="18" charset="0"/>
                </a:rPr>
                <a:t>共射直流电流放大系数</a:t>
              </a:r>
              <a:endParaRPr lang="zh-CN" sz="2800" b="1">
                <a:solidFill>
                  <a:srgbClr val="A50021"/>
                </a:solidFill>
                <a:effectLst>
                  <a:outerShdw blurRad="38100" dist="38100" dir="2700000" algn="tl">
                    <a:srgbClr val="C0C0C0"/>
                  </a:outerShdw>
                </a:effectLst>
                <a:latin typeface="Times New Roman" panose="02020603050405020304" pitchFamily="18" charset="0"/>
              </a:endParaRPr>
            </a:p>
          </p:txBody>
        </p:sp>
      </p:grpSp>
      <p:sp>
        <p:nvSpPr>
          <p:cNvPr id="67627" name="Text Box 43"/>
          <p:cNvSpPr txBox="1">
            <a:spLocks noChangeArrowheads="1"/>
          </p:cNvSpPr>
          <p:nvPr/>
        </p:nvSpPr>
        <p:spPr bwMode="auto">
          <a:xfrm>
            <a:off x="485775" y="4943475"/>
            <a:ext cx="8004175" cy="519113"/>
          </a:xfrm>
          <a:prstGeom prst="rect">
            <a:avLst/>
          </a:prstGeom>
          <a:noFill/>
          <a:ln w="9525">
            <a:noFill/>
            <a:miter lim="800000"/>
          </a:ln>
          <a:effectLst/>
        </p:spPr>
        <p:txBody>
          <a:bodyPr>
            <a:spAutoFit/>
          </a:bodyPr>
          <a:lstStyle/>
          <a:p>
            <a:pPr>
              <a:spcBef>
                <a:spcPct val="50000"/>
              </a:spcBef>
              <a:buFont typeface="Wingdings" panose="05000000000000000000" pitchFamily="2" charset="2"/>
              <a:buChar char="Ø"/>
              <a:defRPr/>
            </a:pPr>
            <a:r>
              <a:rPr lang="zh-CN" altLang="zh-CN" sz="2800" b="1">
                <a:solidFill>
                  <a:srgbClr val="A50021"/>
                </a:solidFill>
                <a:effectLst>
                  <a:outerShdw blurRad="38100" dist="38100" dir="2700000" algn="tl">
                    <a:srgbClr val="C0C0C0"/>
                  </a:outerShdw>
                </a:effectLst>
                <a:latin typeface="Times New Roman" panose="02020603050405020304" pitchFamily="18" charset="0"/>
              </a:rPr>
              <a:t> </a:t>
            </a:r>
            <a:r>
              <a:rPr lang="zh-CN" sz="2800" b="1">
                <a:solidFill>
                  <a:srgbClr val="A50021"/>
                </a:solidFill>
                <a:effectLst>
                  <a:outerShdw blurRad="38100" dist="38100" dir="2700000" algn="tl">
                    <a:srgbClr val="C0C0C0"/>
                  </a:outerShdw>
                </a:effectLst>
                <a:latin typeface="Times New Roman" panose="02020603050405020304" pitchFamily="18" charset="0"/>
              </a:rPr>
              <a:t>集电极和基极之间的反向饱和电流  </a:t>
            </a:r>
            <a:r>
              <a:rPr lang="zh-CN" altLang="zh-CN" sz="2800" b="1" i="1">
                <a:solidFill>
                  <a:srgbClr val="000099"/>
                </a:solidFill>
                <a:effectLst>
                  <a:outerShdw blurRad="38100" dist="38100" dir="2700000" algn="tl">
                    <a:srgbClr val="C0C0C0"/>
                  </a:outerShdw>
                </a:effectLst>
                <a:latin typeface="Times New Roman" panose="02020603050405020304" pitchFamily="18" charset="0"/>
              </a:rPr>
              <a:t>I</a:t>
            </a:r>
            <a:r>
              <a:rPr lang="zh-CN" altLang="zh-CN" sz="2800" b="1" baseline="-25000">
                <a:solidFill>
                  <a:srgbClr val="000099"/>
                </a:solidFill>
                <a:effectLst>
                  <a:outerShdw blurRad="38100" dist="38100" dir="2700000" algn="tl">
                    <a:srgbClr val="C0C0C0"/>
                  </a:outerShdw>
                </a:effectLst>
                <a:latin typeface="Times New Roman" panose="02020603050405020304" pitchFamily="18" charset="0"/>
              </a:rPr>
              <a:t>CBO </a:t>
            </a:r>
            <a:endParaRPr lang="zh-CN" altLang="zh-CN" sz="2800" b="1">
              <a:effectLst>
                <a:outerShdw blurRad="38100" dist="38100" dir="2700000" algn="tl">
                  <a:srgbClr val="C0C0C0"/>
                </a:outerShdw>
              </a:effectLst>
              <a:latin typeface="Times New Roman" panose="02020603050405020304" pitchFamily="18" charset="0"/>
            </a:endParaRPr>
          </a:p>
        </p:txBody>
      </p:sp>
      <p:sp>
        <p:nvSpPr>
          <p:cNvPr id="67628" name="Text Box 44"/>
          <p:cNvSpPr txBox="1">
            <a:spLocks noChangeArrowheads="1"/>
          </p:cNvSpPr>
          <p:nvPr/>
        </p:nvSpPr>
        <p:spPr bwMode="auto">
          <a:xfrm>
            <a:off x="536575" y="5549900"/>
            <a:ext cx="7497763" cy="519113"/>
          </a:xfrm>
          <a:prstGeom prst="rect">
            <a:avLst/>
          </a:prstGeom>
          <a:noFill/>
          <a:ln w="9525">
            <a:noFill/>
            <a:miter lim="800000"/>
          </a:ln>
          <a:effectLst/>
        </p:spPr>
        <p:txBody>
          <a:bodyPr>
            <a:spAutoFit/>
          </a:bodyPr>
          <a:lstStyle/>
          <a:p>
            <a:pPr>
              <a:spcBef>
                <a:spcPct val="50000"/>
              </a:spcBef>
              <a:buFont typeface="Wingdings" panose="05000000000000000000" pitchFamily="2" charset="2"/>
              <a:buChar char="Ø"/>
              <a:defRPr/>
            </a:pPr>
            <a:r>
              <a:rPr lang="zh-CN" altLang="zh-CN" sz="2800" b="1">
                <a:solidFill>
                  <a:srgbClr val="A50021"/>
                </a:solidFill>
                <a:effectLst>
                  <a:outerShdw blurRad="38100" dist="38100" dir="2700000" algn="tl">
                    <a:srgbClr val="C0C0C0"/>
                  </a:outerShdw>
                </a:effectLst>
                <a:latin typeface="Times New Roman" panose="02020603050405020304" pitchFamily="18" charset="0"/>
              </a:rPr>
              <a:t> </a:t>
            </a:r>
            <a:r>
              <a:rPr lang="zh-CN" sz="2800" b="1">
                <a:solidFill>
                  <a:srgbClr val="A50021"/>
                </a:solidFill>
                <a:effectLst>
                  <a:outerShdw blurRad="38100" dist="38100" dir="2700000" algn="tl">
                    <a:srgbClr val="C0C0C0"/>
                  </a:outerShdw>
                </a:effectLst>
                <a:latin typeface="Times New Roman" panose="02020603050405020304" pitchFamily="18" charset="0"/>
              </a:rPr>
              <a:t>集电极和发射极之间的穿透电流  </a:t>
            </a:r>
            <a:r>
              <a:rPr lang="zh-CN" sz="2800" b="1">
                <a:effectLst>
                  <a:outerShdw blurRad="38100" dist="38100" dir="2700000" algn="tl">
                    <a:srgbClr val="C0C0C0"/>
                  </a:outerShdw>
                </a:effectLst>
                <a:latin typeface="Times New Roman" panose="02020603050405020304" pitchFamily="18" charset="0"/>
              </a:rPr>
              <a:t> </a:t>
            </a:r>
            <a:r>
              <a:rPr lang="zh-CN" altLang="zh-CN" sz="2800" b="1" i="1">
                <a:solidFill>
                  <a:srgbClr val="000099"/>
                </a:solidFill>
                <a:effectLst>
                  <a:outerShdw blurRad="38100" dist="38100" dir="2700000" algn="tl">
                    <a:srgbClr val="C0C0C0"/>
                  </a:outerShdw>
                </a:effectLst>
                <a:latin typeface="Times New Roman" panose="02020603050405020304" pitchFamily="18" charset="0"/>
              </a:rPr>
              <a:t>I</a:t>
            </a:r>
            <a:r>
              <a:rPr lang="zh-CN" altLang="zh-CN" sz="2800" b="1" baseline="-25000">
                <a:solidFill>
                  <a:srgbClr val="000099"/>
                </a:solidFill>
                <a:effectLst>
                  <a:outerShdw blurRad="38100" dist="38100" dir="2700000" algn="tl">
                    <a:srgbClr val="C0C0C0"/>
                  </a:outerShdw>
                </a:effectLst>
                <a:latin typeface="Times New Roman" panose="02020603050405020304" pitchFamily="18" charset="0"/>
              </a:rPr>
              <a:t>CEO</a:t>
            </a:r>
            <a:endParaRPr lang="zh-CN" altLang="zh-CN" sz="2800" b="1" baseline="-25000">
              <a:solidFill>
                <a:srgbClr val="000099"/>
              </a:solidFill>
              <a:effectLst>
                <a:outerShdw blurRad="38100" dist="38100" dir="2700000" algn="tl">
                  <a:srgbClr val="C0C0C0"/>
                </a:outerShdw>
              </a:effectLst>
              <a:latin typeface="Times New Roman" panose="02020603050405020304" pitchFamily="18" charset="0"/>
            </a:endParaRPr>
          </a:p>
        </p:txBody>
      </p:sp>
      <p:grpSp>
        <p:nvGrpSpPr>
          <p:cNvPr id="10" name="Group 45"/>
          <p:cNvGrpSpPr/>
          <p:nvPr/>
        </p:nvGrpSpPr>
        <p:grpSpPr bwMode="auto">
          <a:xfrm>
            <a:off x="3667125" y="6165850"/>
            <a:ext cx="4114800" cy="522288"/>
            <a:chOff x="0" y="0"/>
            <a:chExt cx="2592" cy="329"/>
          </a:xfrm>
        </p:grpSpPr>
        <p:sp>
          <p:nvSpPr>
            <p:cNvPr id="67630" name="Text Box 46"/>
            <p:cNvSpPr txBox="1">
              <a:spLocks noChangeArrowheads="1"/>
            </p:cNvSpPr>
            <p:nvPr/>
          </p:nvSpPr>
          <p:spPr bwMode="auto">
            <a:xfrm>
              <a:off x="0" y="0"/>
              <a:ext cx="2592" cy="327"/>
            </a:xfrm>
            <a:prstGeom prst="rect">
              <a:avLst/>
            </a:prstGeom>
            <a:noFill/>
            <a:ln w="9525">
              <a:noFill/>
              <a:miter lim="800000"/>
            </a:ln>
            <a:effectLst/>
          </p:spPr>
          <p:txBody>
            <a:bodyPr>
              <a:spAutoFit/>
            </a:bodyPr>
            <a:lstStyle/>
            <a:p>
              <a:pPr>
                <a:spcBef>
                  <a:spcPct val="50000"/>
                </a:spcBef>
                <a:defRPr/>
              </a:pPr>
              <a:r>
                <a:rPr lang="zh-CN" altLang="zh-CN" sz="2800" b="1" i="1">
                  <a:solidFill>
                    <a:srgbClr val="000099"/>
                  </a:solidFill>
                  <a:effectLst>
                    <a:outerShdw blurRad="38100" dist="38100" dir="2700000" algn="tl">
                      <a:srgbClr val="C0C0C0"/>
                    </a:outerShdw>
                  </a:effectLst>
                  <a:latin typeface="Times New Roman" panose="02020603050405020304" pitchFamily="18" charset="0"/>
                </a:rPr>
                <a:t>I</a:t>
              </a:r>
              <a:r>
                <a:rPr lang="zh-CN" altLang="zh-CN" sz="2800" b="1" baseline="-25000">
                  <a:solidFill>
                    <a:srgbClr val="000099"/>
                  </a:solidFill>
                  <a:effectLst>
                    <a:outerShdw blurRad="38100" dist="38100" dir="2700000" algn="tl">
                      <a:srgbClr val="C0C0C0"/>
                    </a:outerShdw>
                  </a:effectLst>
                  <a:latin typeface="Times New Roman" panose="02020603050405020304" pitchFamily="18" charset="0"/>
                </a:rPr>
                <a:t>CEO </a:t>
              </a:r>
              <a:r>
                <a:rPr lang="zh-CN" altLang="zh-CN" sz="2800" b="1">
                  <a:solidFill>
                    <a:srgbClr val="006600"/>
                  </a:solidFill>
                  <a:effectLst>
                    <a:outerShdw blurRad="38100" dist="38100" dir="2700000" algn="tl">
                      <a:srgbClr val="C0C0C0"/>
                    </a:outerShdw>
                  </a:effectLst>
                  <a:latin typeface="Times New Roman" panose="02020603050405020304" pitchFamily="18" charset="0"/>
                </a:rPr>
                <a:t>=</a:t>
              </a:r>
              <a:r>
                <a:rPr lang="zh-CN" sz="2800" b="1">
                  <a:solidFill>
                    <a:srgbClr val="006600"/>
                  </a:solidFill>
                  <a:effectLst>
                    <a:outerShdw blurRad="38100" dist="38100" dir="2700000" algn="tl">
                      <a:srgbClr val="C0C0C0"/>
                    </a:outerShdw>
                  </a:effectLst>
                  <a:latin typeface="Times New Roman" panose="02020603050405020304" pitchFamily="18" charset="0"/>
                </a:rPr>
                <a:t>（</a:t>
              </a:r>
              <a:r>
                <a:rPr lang="zh-CN" altLang="zh-CN" sz="2800" b="1">
                  <a:solidFill>
                    <a:srgbClr val="000099"/>
                  </a:solidFill>
                  <a:effectLst>
                    <a:outerShdw blurRad="38100" dist="38100" dir="2700000" algn="tl">
                      <a:srgbClr val="C0C0C0"/>
                    </a:outerShdw>
                  </a:effectLst>
                  <a:latin typeface="Times New Roman" panose="02020603050405020304" pitchFamily="18" charset="0"/>
                </a:rPr>
                <a:t>1</a:t>
              </a:r>
              <a:r>
                <a:rPr lang="zh-CN" altLang="zh-CN" sz="2800" b="1">
                  <a:solidFill>
                    <a:srgbClr val="006600"/>
                  </a:solidFill>
                  <a:effectLst>
                    <a:outerShdw blurRad="38100" dist="38100" dir="2700000" algn="tl">
                      <a:srgbClr val="C0C0C0"/>
                    </a:outerShdw>
                  </a:effectLst>
                  <a:latin typeface="Times New Roman" panose="02020603050405020304" pitchFamily="18" charset="0"/>
                </a:rPr>
                <a:t>+   </a:t>
              </a:r>
              <a:r>
                <a:rPr lang="zh-CN" sz="2800" b="1">
                  <a:solidFill>
                    <a:srgbClr val="006600"/>
                  </a:solidFill>
                  <a:effectLst>
                    <a:outerShdw blurRad="38100" dist="38100" dir="2700000" algn="tl">
                      <a:srgbClr val="C0C0C0"/>
                    </a:outerShdw>
                  </a:effectLst>
                  <a:latin typeface="Times New Roman" panose="02020603050405020304" pitchFamily="18" charset="0"/>
                </a:rPr>
                <a:t>）</a:t>
              </a:r>
              <a:r>
                <a:rPr lang="zh-CN" altLang="zh-CN" sz="2800" b="1" i="1">
                  <a:solidFill>
                    <a:srgbClr val="000099"/>
                  </a:solidFill>
                  <a:effectLst>
                    <a:outerShdw blurRad="38100" dist="38100" dir="2700000" algn="tl">
                      <a:srgbClr val="C0C0C0"/>
                    </a:outerShdw>
                  </a:effectLst>
                  <a:latin typeface="Times New Roman" panose="02020603050405020304" pitchFamily="18" charset="0"/>
                </a:rPr>
                <a:t>I</a:t>
              </a:r>
              <a:r>
                <a:rPr lang="zh-CN" altLang="zh-CN" sz="2800" b="1" baseline="-25000">
                  <a:solidFill>
                    <a:srgbClr val="000099"/>
                  </a:solidFill>
                  <a:effectLst>
                    <a:outerShdw blurRad="38100" dist="38100" dir="2700000" algn="tl">
                      <a:srgbClr val="C0C0C0"/>
                    </a:outerShdw>
                  </a:effectLst>
                  <a:latin typeface="Times New Roman" panose="02020603050405020304" pitchFamily="18" charset="0"/>
                </a:rPr>
                <a:t>CBO </a:t>
              </a:r>
              <a:endParaRPr lang="zh-CN" altLang="zh-CN" sz="2800" b="1">
                <a:solidFill>
                  <a:srgbClr val="006600"/>
                </a:solidFill>
                <a:effectLst>
                  <a:outerShdw blurRad="38100" dist="38100" dir="2700000" algn="tl">
                    <a:srgbClr val="C0C0C0"/>
                  </a:outerShdw>
                </a:effectLst>
                <a:latin typeface="Times New Roman" panose="02020603050405020304" pitchFamily="18" charset="0"/>
              </a:endParaRPr>
            </a:p>
          </p:txBody>
        </p:sp>
        <p:sp>
          <p:nvSpPr>
            <p:cNvPr id="67631" name="Text Box 47"/>
            <p:cNvSpPr txBox="1">
              <a:spLocks noChangeArrowheads="1"/>
            </p:cNvSpPr>
            <p:nvPr/>
          </p:nvSpPr>
          <p:spPr bwMode="auto">
            <a:xfrm>
              <a:off x="1015" y="2"/>
              <a:ext cx="280" cy="327"/>
            </a:xfrm>
            <a:prstGeom prst="rect">
              <a:avLst/>
            </a:prstGeom>
            <a:noFill/>
            <a:ln w="9525">
              <a:noFill/>
              <a:miter lim="800000"/>
            </a:ln>
            <a:effectLst/>
          </p:spPr>
          <p:txBody>
            <a:bodyPr>
              <a:spAutoFit/>
            </a:bodyPr>
            <a:lstStyle/>
            <a:p>
              <a:pPr>
                <a:spcBef>
                  <a:spcPct val="50000"/>
                </a:spcBef>
                <a:defRPr/>
              </a:pPr>
              <a:r>
                <a:rPr lang="zh-CN" altLang="zh-CN" sz="2800" b="1" i="1">
                  <a:solidFill>
                    <a:srgbClr val="000099"/>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β</a:t>
              </a:r>
              <a:endParaRPr lang="zh-CN" altLang="zh-CN" sz="2800" b="1">
                <a:solidFill>
                  <a:srgbClr val="000099"/>
                </a:solidFill>
                <a:effectLst>
                  <a:outerShdw blurRad="38100" dist="38100" dir="2700000" algn="tl">
                    <a:srgbClr val="C0C0C0"/>
                  </a:outerShdw>
                </a:effectLst>
                <a:latin typeface="Times New Roman" panose="02020603050405020304" pitchFamily="18" charset="0"/>
                <a:cs typeface="Times New Roman" panose="02020603050405020304" pitchFamily="18" charset="0"/>
              </a:endParaRPr>
            </a:p>
          </p:txBody>
        </p:sp>
        <p:sp>
          <p:nvSpPr>
            <p:cNvPr id="66585" name="Line 48"/>
            <p:cNvSpPr>
              <a:spLocks noChangeShapeType="1"/>
            </p:cNvSpPr>
            <p:nvPr/>
          </p:nvSpPr>
          <p:spPr bwMode="auto">
            <a:xfrm>
              <a:off x="1180" y="55"/>
              <a:ext cx="90" cy="0"/>
            </a:xfrm>
            <a:prstGeom prst="line">
              <a:avLst/>
            </a:prstGeom>
            <a:noFill/>
            <a:ln w="38100">
              <a:solidFill>
                <a:srgbClr val="000099"/>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67633" name="Text Box 49"/>
          <p:cNvSpPr txBox="1">
            <a:spLocks noChangeArrowheads="1"/>
          </p:cNvSpPr>
          <p:nvPr/>
        </p:nvSpPr>
        <p:spPr bwMode="auto">
          <a:xfrm>
            <a:off x="1685925" y="6143625"/>
            <a:ext cx="2501900" cy="519113"/>
          </a:xfrm>
          <a:prstGeom prst="rect">
            <a:avLst/>
          </a:prstGeom>
          <a:noFill/>
          <a:ln w="9525">
            <a:noFill/>
            <a:miter lim="800000"/>
          </a:ln>
          <a:effectLst/>
        </p:spPr>
        <p:txBody>
          <a:bodyPr>
            <a:spAutoFit/>
          </a:bodyPr>
          <a:lstStyle/>
          <a:p>
            <a:pPr>
              <a:spcBef>
                <a:spcPct val="50000"/>
              </a:spcBef>
              <a:defRPr/>
            </a:pPr>
            <a:r>
              <a:rPr lang="zh-CN" sz="2800" b="1">
                <a:solidFill>
                  <a:srgbClr val="A50021"/>
                </a:solidFill>
                <a:effectLst>
                  <a:outerShdw blurRad="38100" dist="38100" dir="2700000" algn="tl">
                    <a:srgbClr val="C0C0C0"/>
                  </a:outerShdw>
                </a:effectLst>
                <a:latin typeface="Times New Roman" panose="02020603050405020304" pitchFamily="18" charset="0"/>
              </a:rPr>
              <a:t>两者满足</a:t>
            </a:r>
            <a:endParaRPr lang="zh-CN" sz="2800" b="1">
              <a:solidFill>
                <a:srgbClr val="A50021"/>
              </a:solidFill>
              <a:effectLst>
                <a:outerShdw blurRad="38100" dist="38100" dir="2700000" algn="tl">
                  <a:srgbClr val="C0C0C0"/>
                </a:outerShdw>
              </a:effectLst>
              <a:latin typeface="Times New Roman" panose="02020603050405020304" pitchFamily="18" charset="0"/>
            </a:endParaRPr>
          </a:p>
        </p:txBody>
      </p:sp>
      <p:sp>
        <p:nvSpPr>
          <p:cNvPr id="67634" name="Text Box 50"/>
          <p:cNvSpPr txBox="1">
            <a:spLocks noChangeArrowheads="1"/>
          </p:cNvSpPr>
          <p:nvPr/>
        </p:nvSpPr>
        <p:spPr bwMode="auto">
          <a:xfrm>
            <a:off x="703263" y="1139825"/>
            <a:ext cx="3948112" cy="519113"/>
          </a:xfrm>
          <a:prstGeom prst="rect">
            <a:avLst/>
          </a:prstGeom>
          <a:noFill/>
          <a:ln w="9525">
            <a:noFill/>
            <a:miter lim="800000"/>
          </a:ln>
          <a:effectLst/>
        </p:spPr>
        <p:txBody>
          <a:bodyPr>
            <a:spAutoFit/>
          </a:bodyPr>
          <a:lstStyle/>
          <a:p>
            <a:pPr>
              <a:spcBef>
                <a:spcPct val="50000"/>
              </a:spcBef>
              <a:defRPr/>
            </a:pPr>
            <a:r>
              <a:rPr lang="zh-CN" altLang="zh-CN" sz="2800" b="1">
                <a:solidFill>
                  <a:srgbClr val="003300"/>
                </a:solidFill>
                <a:effectLst>
                  <a:outerShdw blurRad="38100" dist="38100" dir="2700000" algn="tl">
                    <a:srgbClr val="C0C0C0"/>
                  </a:outerShdw>
                </a:effectLst>
                <a:latin typeface="Times New Roman" panose="02020603050405020304" pitchFamily="18" charset="0"/>
              </a:rPr>
              <a:t>1. </a:t>
            </a:r>
            <a:r>
              <a:rPr lang="zh-CN" sz="2800" b="1">
                <a:solidFill>
                  <a:srgbClr val="003300"/>
                </a:solidFill>
                <a:effectLst>
                  <a:outerShdw blurRad="38100" dist="38100" dir="2700000" algn="tl">
                    <a:srgbClr val="C0C0C0"/>
                  </a:outerShdw>
                </a:effectLst>
                <a:latin typeface="Times New Roman" panose="02020603050405020304" pitchFamily="18" charset="0"/>
              </a:rPr>
              <a:t>电流放大系数</a:t>
            </a:r>
            <a:endParaRPr lang="zh-CN" sz="2800" b="1">
              <a:solidFill>
                <a:srgbClr val="003300"/>
              </a:solidFill>
              <a:effectLst>
                <a:outerShdw blurRad="38100" dist="38100" dir="2700000" algn="tl">
                  <a:srgbClr val="C0C0C0"/>
                </a:outerShdw>
              </a:effectLst>
              <a:latin typeface="Times New Roman" panose="02020603050405020304" pitchFamily="18" charset="0"/>
            </a:endParaRPr>
          </a:p>
        </p:txBody>
      </p:sp>
      <p:sp>
        <p:nvSpPr>
          <p:cNvPr id="67635" name="Text Box 51"/>
          <p:cNvSpPr txBox="1">
            <a:spLocks noChangeArrowheads="1"/>
          </p:cNvSpPr>
          <p:nvPr/>
        </p:nvSpPr>
        <p:spPr bwMode="auto">
          <a:xfrm>
            <a:off x="441325" y="1749425"/>
            <a:ext cx="4554538" cy="519113"/>
          </a:xfrm>
          <a:prstGeom prst="rect">
            <a:avLst/>
          </a:prstGeom>
          <a:noFill/>
          <a:ln w="9525">
            <a:noFill/>
            <a:miter lim="800000"/>
          </a:ln>
          <a:effectLst/>
        </p:spPr>
        <p:txBody>
          <a:bodyPr>
            <a:spAutoFit/>
          </a:bodyPr>
          <a:lstStyle/>
          <a:p>
            <a:pPr>
              <a:spcBef>
                <a:spcPct val="50000"/>
              </a:spcBef>
              <a:buFont typeface="Wingdings" panose="05000000000000000000" pitchFamily="2" charset="2"/>
              <a:buChar char="Ø"/>
              <a:defRPr/>
            </a:pPr>
            <a:r>
              <a:rPr lang="zh-CN" altLang="zh-CN" sz="2800" b="1">
                <a:solidFill>
                  <a:srgbClr val="A50021"/>
                </a:solidFill>
                <a:effectLst>
                  <a:outerShdw blurRad="38100" dist="38100" dir="2700000" algn="tl">
                    <a:srgbClr val="C0C0C0"/>
                  </a:outerShdw>
                </a:effectLst>
                <a:latin typeface="Times New Roman" panose="02020603050405020304" pitchFamily="18" charset="0"/>
              </a:rPr>
              <a:t>  </a:t>
            </a:r>
            <a:r>
              <a:rPr lang="zh-CN" sz="2800" b="1">
                <a:solidFill>
                  <a:srgbClr val="A50021"/>
                </a:solidFill>
                <a:effectLst>
                  <a:outerShdw blurRad="38100" dist="38100" dir="2700000" algn="tl">
                    <a:srgbClr val="C0C0C0"/>
                  </a:outerShdw>
                </a:effectLst>
                <a:latin typeface="Times New Roman" panose="02020603050405020304" pitchFamily="18" charset="0"/>
              </a:rPr>
              <a:t>共射电流放大系数</a:t>
            </a:r>
            <a:r>
              <a:rPr lang="zh-CN" altLang="zh-CN" sz="2800" b="1" i="1">
                <a:solidFill>
                  <a:srgbClr val="000099"/>
                </a:solidFill>
                <a:effectLst>
                  <a:outerShdw blurRad="38100" dist="38100" dir="2700000" algn="tl">
                    <a:srgbClr val="C0C0C0"/>
                  </a:outerShdw>
                </a:effectLst>
                <a:latin typeface="Times New Roman" panose="02020603050405020304" pitchFamily="18" charset="0"/>
              </a:rPr>
              <a:t>β</a:t>
            </a:r>
            <a:endParaRPr lang="zh-CN" altLang="zh-CN" sz="2800" b="1" i="1">
              <a:solidFill>
                <a:srgbClr val="000099"/>
              </a:solidFill>
              <a:effectLst>
                <a:outerShdw blurRad="38100" dist="38100" dir="2700000" algn="tl">
                  <a:srgbClr val="C0C0C0"/>
                </a:outerShdw>
              </a:effectLst>
              <a:latin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iterate type="lt">
                                    <p:tmPct val="100000"/>
                                  </p:iterate>
                                  <p:childTnLst>
                                    <p:set>
                                      <p:cBhvr>
                                        <p:cTn id="6" dur="1" fill="hold">
                                          <p:stCondLst>
                                            <p:cond delay="0"/>
                                          </p:stCondLst>
                                        </p:cTn>
                                        <p:tgtEl>
                                          <p:spTgt spid="67635">
                                            <p:txEl>
                                              <p:pRg st="0" end="0"/>
                                            </p:txEl>
                                          </p:spTgt>
                                        </p:tgtEl>
                                        <p:attrNameLst>
                                          <p:attrName>style.visibility</p:attrName>
                                        </p:attrNameLst>
                                      </p:cBhvr>
                                      <p:to>
                                        <p:strVal val="visible"/>
                                      </p:to>
                                    </p:set>
                                    <p:animEffect transition="in" filter="wipe(up)">
                                      <p:cBhvr>
                                        <p:cTn id="7" dur="75"/>
                                        <p:tgtEl>
                                          <p:spTgt spid="6763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grpId="0" nodeType="clickEffect">
                                  <p:stCondLst>
                                    <p:cond delay="0"/>
                                  </p:stCondLst>
                                  <p:childTnLst>
                                    <p:set>
                                      <p:cBhvr>
                                        <p:cTn id="11" dur="1" fill="hold">
                                          <p:stCondLst>
                                            <p:cond delay="0"/>
                                          </p:stCondLst>
                                        </p:cTn>
                                        <p:tgtEl>
                                          <p:spTgt spid="67586"/>
                                        </p:tgtEl>
                                        <p:attrNameLst>
                                          <p:attrName>style.visibility</p:attrName>
                                        </p:attrNameLst>
                                      </p:cBhvr>
                                      <p:to>
                                        <p:strVal val="visible"/>
                                      </p:to>
                                    </p:set>
                                    <p:animEffect transition="in" filter="wipe(right)">
                                      <p:cBhvr>
                                        <p:cTn id="12" dur="1000"/>
                                        <p:tgtEl>
                                          <p:spTgt spid="6758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left)">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left)">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wipe(left)">
                                      <p:cBhvr>
                                        <p:cTn id="27" dur="1000"/>
                                        <p:tgtEl>
                                          <p:spTgt spid="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2" fill="hold" grpId="0" nodeType="clickEffect">
                                  <p:stCondLst>
                                    <p:cond delay="0"/>
                                  </p:stCondLst>
                                  <p:childTnLst>
                                    <p:set>
                                      <p:cBhvr>
                                        <p:cTn id="31" dur="1" fill="hold">
                                          <p:stCondLst>
                                            <p:cond delay="0"/>
                                          </p:stCondLst>
                                        </p:cTn>
                                        <p:tgtEl>
                                          <p:spTgt spid="67588"/>
                                        </p:tgtEl>
                                        <p:attrNameLst>
                                          <p:attrName>style.visibility</p:attrName>
                                        </p:attrNameLst>
                                      </p:cBhvr>
                                      <p:to>
                                        <p:strVal val="visible"/>
                                      </p:to>
                                    </p:set>
                                    <p:animEffect transition="in" filter="wipe(right)">
                                      <p:cBhvr>
                                        <p:cTn id="32" dur="1000"/>
                                        <p:tgtEl>
                                          <p:spTgt spid="67588"/>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p:stCondLst>
                                    <p:cond delay="0"/>
                                  </p:stCondLst>
                                  <p:iterate type="lt">
                                    <p:tmPct val="100000"/>
                                  </p:iterate>
                                  <p:childTnLst>
                                    <p:set>
                                      <p:cBhvr>
                                        <p:cTn id="36" dur="1" fill="hold">
                                          <p:stCondLst>
                                            <p:cond delay="0"/>
                                          </p:stCondLst>
                                        </p:cTn>
                                        <p:tgtEl>
                                          <p:spTgt spid="67615">
                                            <p:txEl>
                                              <p:pRg st="0" end="0"/>
                                            </p:txEl>
                                          </p:spTgt>
                                        </p:tgtEl>
                                        <p:attrNameLst>
                                          <p:attrName>style.visibility</p:attrName>
                                        </p:attrNameLst>
                                      </p:cBhvr>
                                      <p:to>
                                        <p:strVal val="visible"/>
                                      </p:to>
                                    </p:set>
                                    <p:animEffect transition="in" filter="wipe(up)">
                                      <p:cBhvr>
                                        <p:cTn id="37" dur="75"/>
                                        <p:tgtEl>
                                          <p:spTgt spid="67615">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67587"/>
                                        </p:tgtEl>
                                        <p:attrNameLst>
                                          <p:attrName>style.visibility</p:attrName>
                                        </p:attrNameLst>
                                      </p:cBhvr>
                                      <p:to>
                                        <p:strVal val="visible"/>
                                      </p:to>
                                    </p:set>
                                    <p:animEffect transition="in" filter="dissolve">
                                      <p:cBhvr>
                                        <p:cTn id="42" dur="500"/>
                                        <p:tgtEl>
                                          <p:spTgt spid="67587"/>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6"/>
                                        </p:tgtEl>
                                        <p:attrNameLst>
                                          <p:attrName>style.visibility</p:attrName>
                                        </p:attrNameLst>
                                      </p:cBhvr>
                                      <p:to>
                                        <p:strVal val="visible"/>
                                      </p:to>
                                    </p:set>
                                    <p:animEffect transition="in" filter="wipe(left)">
                                      <p:cBhvr>
                                        <p:cTn id="47" dur="500"/>
                                        <p:tgtEl>
                                          <p:spTgt spid="6"/>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5"/>
                                        </p:tgtEl>
                                        <p:attrNameLst>
                                          <p:attrName>style.visibility</p:attrName>
                                        </p:attrNameLst>
                                      </p:cBhvr>
                                      <p:to>
                                        <p:strVal val="visible"/>
                                      </p:to>
                                    </p:set>
                                    <p:animEffect transition="in" filter="wipe(left)">
                                      <p:cBhvr>
                                        <p:cTn id="52" dur="500"/>
                                        <p:tgtEl>
                                          <p:spTgt spid="5"/>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8"/>
                                        </p:tgtEl>
                                        <p:attrNameLst>
                                          <p:attrName>style.visibility</p:attrName>
                                        </p:attrNameLst>
                                      </p:cBhvr>
                                      <p:to>
                                        <p:strVal val="visible"/>
                                      </p:to>
                                    </p:set>
                                    <p:animEffect transition="in" filter="wipe(left)">
                                      <p:cBhvr>
                                        <p:cTn id="57" dur="1000"/>
                                        <p:tgtEl>
                                          <p:spTgt spid="8"/>
                                        </p:tgtEl>
                                      </p:cBhvr>
                                    </p:animEffect>
                                  </p:childTnLst>
                                </p:cTn>
                              </p:par>
                            </p:childTnLst>
                          </p:cTn>
                        </p:par>
                      </p:childTnLst>
                    </p:cTn>
                  </p:par>
                  <p:par>
                    <p:cTn id="58" fill="hold">
                      <p:stCondLst>
                        <p:cond delay="indefinite"/>
                      </p:stCondLst>
                      <p:childTnLst>
                        <p:par>
                          <p:cTn id="59" fill="hold">
                            <p:stCondLst>
                              <p:cond delay="0"/>
                            </p:stCondLst>
                            <p:childTnLst>
                              <p:par>
                                <p:cTn id="60" presetID="9" presetClass="entr" presetSubtype="0" fill="hold" grpId="0" nodeType="clickEffect">
                                  <p:stCondLst>
                                    <p:cond delay="0"/>
                                  </p:stCondLst>
                                  <p:childTnLst>
                                    <p:set>
                                      <p:cBhvr>
                                        <p:cTn id="61" dur="1" fill="hold">
                                          <p:stCondLst>
                                            <p:cond delay="0"/>
                                          </p:stCondLst>
                                        </p:cTn>
                                        <p:tgtEl>
                                          <p:spTgt spid="67589"/>
                                        </p:tgtEl>
                                        <p:attrNameLst>
                                          <p:attrName>style.visibility</p:attrName>
                                        </p:attrNameLst>
                                      </p:cBhvr>
                                      <p:to>
                                        <p:strVal val="visible"/>
                                      </p:to>
                                    </p:set>
                                    <p:animEffect transition="in" filter="dissolve">
                                      <p:cBhvr>
                                        <p:cTn id="62" dur="500"/>
                                        <p:tgtEl>
                                          <p:spTgt spid="67589"/>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1" fill="hold" grpId="0" nodeType="clickEffect">
                                  <p:stCondLst>
                                    <p:cond delay="0"/>
                                  </p:stCondLst>
                                  <p:iterate type="lt">
                                    <p:tmPct val="100000"/>
                                  </p:iterate>
                                  <p:childTnLst>
                                    <p:set>
                                      <p:cBhvr>
                                        <p:cTn id="66" dur="1" fill="hold">
                                          <p:stCondLst>
                                            <p:cond delay="0"/>
                                          </p:stCondLst>
                                        </p:cTn>
                                        <p:tgtEl>
                                          <p:spTgt spid="67591">
                                            <p:txEl>
                                              <p:pRg st="0" end="0"/>
                                            </p:txEl>
                                          </p:spTgt>
                                        </p:tgtEl>
                                        <p:attrNameLst>
                                          <p:attrName>style.visibility</p:attrName>
                                        </p:attrNameLst>
                                      </p:cBhvr>
                                      <p:to>
                                        <p:strVal val="visible"/>
                                      </p:to>
                                    </p:set>
                                    <p:animEffect transition="in" filter="wipe(up)">
                                      <p:cBhvr>
                                        <p:cTn id="67" dur="75"/>
                                        <p:tgtEl>
                                          <p:spTgt spid="67591">
                                            <p:txEl>
                                              <p:pRg st="0" end="0"/>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1" fill="hold" grpId="0" nodeType="clickEffect">
                                  <p:stCondLst>
                                    <p:cond delay="0"/>
                                  </p:stCondLst>
                                  <p:iterate type="lt">
                                    <p:tmPct val="100000"/>
                                  </p:iterate>
                                  <p:childTnLst>
                                    <p:set>
                                      <p:cBhvr>
                                        <p:cTn id="71" dur="1" fill="hold">
                                          <p:stCondLst>
                                            <p:cond delay="0"/>
                                          </p:stCondLst>
                                        </p:cTn>
                                        <p:tgtEl>
                                          <p:spTgt spid="67627">
                                            <p:txEl>
                                              <p:pRg st="0" end="0"/>
                                            </p:txEl>
                                          </p:spTgt>
                                        </p:tgtEl>
                                        <p:attrNameLst>
                                          <p:attrName>style.visibility</p:attrName>
                                        </p:attrNameLst>
                                      </p:cBhvr>
                                      <p:to>
                                        <p:strVal val="visible"/>
                                      </p:to>
                                    </p:set>
                                    <p:animEffect transition="in" filter="wipe(up)">
                                      <p:cBhvr>
                                        <p:cTn id="72" dur="75"/>
                                        <p:tgtEl>
                                          <p:spTgt spid="67627">
                                            <p:txEl>
                                              <p:pRg st="0" end="0"/>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1" fill="hold" grpId="0" nodeType="clickEffect">
                                  <p:stCondLst>
                                    <p:cond delay="0"/>
                                  </p:stCondLst>
                                  <p:iterate type="lt">
                                    <p:tmPct val="100000"/>
                                  </p:iterate>
                                  <p:childTnLst>
                                    <p:set>
                                      <p:cBhvr>
                                        <p:cTn id="76" dur="1" fill="hold">
                                          <p:stCondLst>
                                            <p:cond delay="0"/>
                                          </p:stCondLst>
                                        </p:cTn>
                                        <p:tgtEl>
                                          <p:spTgt spid="67628">
                                            <p:txEl>
                                              <p:pRg st="0" end="0"/>
                                            </p:txEl>
                                          </p:spTgt>
                                        </p:tgtEl>
                                        <p:attrNameLst>
                                          <p:attrName>style.visibility</p:attrName>
                                        </p:attrNameLst>
                                      </p:cBhvr>
                                      <p:to>
                                        <p:strVal val="visible"/>
                                      </p:to>
                                    </p:set>
                                    <p:animEffect transition="in" filter="wipe(up)">
                                      <p:cBhvr>
                                        <p:cTn id="77" dur="75"/>
                                        <p:tgtEl>
                                          <p:spTgt spid="67628">
                                            <p:txEl>
                                              <p:pRg st="0" end="0"/>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1" fill="hold" grpId="0" nodeType="clickEffect">
                                  <p:stCondLst>
                                    <p:cond delay="0"/>
                                  </p:stCondLst>
                                  <p:iterate type="lt">
                                    <p:tmPct val="100000"/>
                                  </p:iterate>
                                  <p:childTnLst>
                                    <p:set>
                                      <p:cBhvr>
                                        <p:cTn id="81" dur="1" fill="hold">
                                          <p:stCondLst>
                                            <p:cond delay="0"/>
                                          </p:stCondLst>
                                        </p:cTn>
                                        <p:tgtEl>
                                          <p:spTgt spid="67633">
                                            <p:txEl>
                                              <p:pRg st="0" end="0"/>
                                            </p:txEl>
                                          </p:spTgt>
                                        </p:tgtEl>
                                        <p:attrNameLst>
                                          <p:attrName>style.visibility</p:attrName>
                                        </p:attrNameLst>
                                      </p:cBhvr>
                                      <p:to>
                                        <p:strVal val="visible"/>
                                      </p:to>
                                    </p:set>
                                    <p:animEffect transition="in" filter="wipe(up)">
                                      <p:cBhvr>
                                        <p:cTn id="82" dur="75"/>
                                        <p:tgtEl>
                                          <p:spTgt spid="67633">
                                            <p:txEl>
                                              <p:pRg st="0" end="0"/>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8" fill="hold" nodeType="clickEffect">
                                  <p:stCondLst>
                                    <p:cond delay="0"/>
                                  </p:stCondLst>
                                  <p:childTnLst>
                                    <p:set>
                                      <p:cBhvr>
                                        <p:cTn id="86" dur="1" fill="hold">
                                          <p:stCondLst>
                                            <p:cond delay="0"/>
                                          </p:stCondLst>
                                        </p:cTn>
                                        <p:tgtEl>
                                          <p:spTgt spid="10"/>
                                        </p:tgtEl>
                                        <p:attrNameLst>
                                          <p:attrName>style.visibility</p:attrName>
                                        </p:attrNameLst>
                                      </p:cBhvr>
                                      <p:to>
                                        <p:strVal val="visible"/>
                                      </p:to>
                                    </p:set>
                                    <p:animEffect transition="in" filter="wipe(left)">
                                      <p:cBhvr>
                                        <p:cTn id="8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86" grpId="0" animBg="1" autoUpdateAnimBg="0"/>
      <p:bldP spid="67587" grpId="0" animBg="1" autoUpdateAnimBg="0"/>
      <p:bldP spid="67588" grpId="0" animBg="1" autoUpdateAnimBg="0"/>
      <p:bldP spid="67589" grpId="0" animBg="1" autoUpdateAnimBg="0"/>
      <p:bldP spid="67591" grpId="0" autoUpdateAnimBg="0" build="p"/>
      <p:bldP spid="67615" grpId="0" autoUpdateAnimBg="0" build="p"/>
      <p:bldP spid="67627" grpId="0" autoUpdateAnimBg="0" build="p"/>
      <p:bldP spid="67628" grpId="0" autoUpdateAnimBg="0" build="p"/>
      <p:bldP spid="67633" grpId="0" autoUpdateAnimBg="0" build="p"/>
      <p:bldP spid="67635" grpId="0" autoUpdateAnimBg="0" build="p"/>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Number Placeholder 2"/>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93E413A4-FA8B-4AA9-9B99-597595BA5597}" type="slidenum">
              <a:rPr lang="zh-CN" altLang="zh-CN">
                <a:latin typeface="Arial Black" panose="020B0A04020102020204" pitchFamily="34" charset="0"/>
              </a:rPr>
            </a:fld>
            <a:endParaRPr lang="zh-CN" altLang="zh-CN">
              <a:latin typeface="Arial Black" panose="020B0A04020102020204" pitchFamily="34" charset="0"/>
            </a:endParaRPr>
          </a:p>
        </p:txBody>
      </p:sp>
      <p:sp>
        <p:nvSpPr>
          <p:cNvPr id="67587" name="Date Placeholder 3"/>
          <p:cNvSpPr>
            <a:spLocks noGrp="1"/>
          </p:cNvSpPr>
          <p:nvPr>
            <p:ph type="dt"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5F98C568-058E-4D3D-BA1A-92A07F3A2439}" type="datetime1">
              <a:rPr lang="zh-CN" altLang="en-US"/>
            </a:fld>
            <a:endParaRPr lang="zh-CN" altLang="zh-CN"/>
          </a:p>
        </p:txBody>
      </p:sp>
      <p:sp>
        <p:nvSpPr>
          <p:cNvPr id="68610" name="AutoShape 2"/>
          <p:cNvSpPr>
            <a:spLocks noChangeArrowheads="1"/>
          </p:cNvSpPr>
          <p:nvPr/>
        </p:nvSpPr>
        <p:spPr bwMode="auto">
          <a:xfrm>
            <a:off x="6046788" y="1739900"/>
            <a:ext cx="2457450" cy="809625"/>
          </a:xfrm>
          <a:prstGeom prst="cloudCallout">
            <a:avLst>
              <a:gd name="adj1" fmla="val -66213"/>
              <a:gd name="adj2" fmla="val 70000"/>
            </a:avLst>
          </a:prstGeom>
          <a:solidFill>
            <a:srgbClr val="CCFFCC"/>
          </a:solidFill>
          <a:ln w="9525" cmpd="sng">
            <a:solidFill>
              <a:srgbClr val="008000"/>
            </a:solidFill>
            <a:round/>
          </a:ln>
          <a:effectLst/>
        </p:spPr>
        <p:txBody>
          <a:bodyPr anchor="ctr"/>
          <a:lstStyle/>
          <a:p>
            <a:pPr algn="ctr">
              <a:defRPr/>
            </a:pPr>
            <a:endParaRPr lang="zh-CN" altLang="zh-CN" sz="2800" b="1">
              <a:effectLst>
                <a:outerShdw blurRad="38100" dist="38100" dir="2700000" algn="tl">
                  <a:srgbClr val="FFFFFF"/>
                </a:outerShdw>
              </a:effectLst>
              <a:latin typeface="Times New Roman" panose="02020603050405020304" pitchFamily="18" charset="0"/>
            </a:endParaRPr>
          </a:p>
        </p:txBody>
      </p:sp>
      <p:sp>
        <p:nvSpPr>
          <p:cNvPr id="68611" name="Text Box 3"/>
          <p:cNvSpPr txBox="1">
            <a:spLocks noChangeArrowheads="1"/>
          </p:cNvSpPr>
          <p:nvPr/>
        </p:nvSpPr>
        <p:spPr bwMode="auto">
          <a:xfrm>
            <a:off x="409575" y="573088"/>
            <a:ext cx="3352800" cy="519112"/>
          </a:xfrm>
          <a:prstGeom prst="rect">
            <a:avLst/>
          </a:prstGeom>
          <a:noFill/>
          <a:ln w="9525">
            <a:noFill/>
            <a:miter lim="800000"/>
          </a:ln>
          <a:effectLst/>
        </p:spPr>
        <p:txBody>
          <a:bodyPr>
            <a:spAutoFit/>
          </a:bodyPr>
          <a:lstStyle/>
          <a:p>
            <a:pPr>
              <a:spcBef>
                <a:spcPct val="50000"/>
              </a:spcBef>
              <a:defRPr/>
            </a:pPr>
            <a:r>
              <a:rPr lang="zh-CN" altLang="zh-CN" sz="2800" b="1">
                <a:solidFill>
                  <a:srgbClr val="003300"/>
                </a:solidFill>
                <a:effectLst>
                  <a:outerShdw blurRad="38100" dist="38100" dir="2700000" algn="tl">
                    <a:srgbClr val="C0C0C0"/>
                  </a:outerShdw>
                </a:effectLst>
                <a:latin typeface="Times New Roman" panose="02020603050405020304" pitchFamily="18" charset="0"/>
              </a:rPr>
              <a:t>3. </a:t>
            </a:r>
            <a:r>
              <a:rPr lang="zh-CN" sz="2800" b="1">
                <a:solidFill>
                  <a:srgbClr val="003300"/>
                </a:solidFill>
                <a:effectLst>
                  <a:outerShdw blurRad="38100" dist="38100" dir="2700000" algn="tl">
                    <a:srgbClr val="C0C0C0"/>
                  </a:outerShdw>
                </a:effectLst>
                <a:latin typeface="Times New Roman" panose="02020603050405020304" pitchFamily="18" charset="0"/>
              </a:rPr>
              <a:t>极限参数</a:t>
            </a:r>
            <a:endParaRPr lang="zh-CN" sz="2800" b="1">
              <a:solidFill>
                <a:srgbClr val="003300"/>
              </a:solidFill>
              <a:effectLst>
                <a:outerShdw blurRad="38100" dist="38100" dir="2700000" algn="tl">
                  <a:srgbClr val="C0C0C0"/>
                </a:outerShdw>
              </a:effectLst>
              <a:latin typeface="Times New Roman" panose="02020603050405020304" pitchFamily="18" charset="0"/>
            </a:endParaRPr>
          </a:p>
        </p:txBody>
      </p:sp>
      <p:sp>
        <p:nvSpPr>
          <p:cNvPr id="68612" name="Text Box 4"/>
          <p:cNvSpPr txBox="1">
            <a:spLocks noChangeArrowheads="1"/>
          </p:cNvSpPr>
          <p:nvPr/>
        </p:nvSpPr>
        <p:spPr bwMode="auto">
          <a:xfrm>
            <a:off x="407988" y="1085850"/>
            <a:ext cx="5568950" cy="519113"/>
          </a:xfrm>
          <a:prstGeom prst="rect">
            <a:avLst/>
          </a:prstGeom>
          <a:noFill/>
          <a:ln w="9525">
            <a:noFill/>
            <a:miter lim="800000"/>
          </a:ln>
          <a:effectLst/>
        </p:spPr>
        <p:txBody>
          <a:bodyPr>
            <a:spAutoFit/>
          </a:bodyPr>
          <a:lstStyle/>
          <a:p>
            <a:pPr marL="457200" indent="-457200">
              <a:spcBef>
                <a:spcPct val="50000"/>
              </a:spcBef>
              <a:defRPr/>
            </a:pPr>
            <a:r>
              <a:rPr lang="zh-CN" altLang="zh-CN" sz="2800" b="1">
                <a:solidFill>
                  <a:srgbClr val="FF6600"/>
                </a:solidFill>
                <a:effectLst>
                  <a:outerShdw blurRad="38100" dist="38100" dir="2700000" algn="tl">
                    <a:srgbClr val="C0C0C0"/>
                  </a:outerShdw>
                </a:effectLst>
                <a:latin typeface="Times New Roman" panose="02020603050405020304" pitchFamily="18" charset="0"/>
              </a:rPr>
              <a:t>a.  </a:t>
            </a:r>
            <a:r>
              <a:rPr lang="zh-CN" sz="2800" b="1">
                <a:solidFill>
                  <a:srgbClr val="FF6600"/>
                </a:solidFill>
                <a:effectLst>
                  <a:outerShdw blurRad="38100" dist="38100" dir="2700000" algn="tl">
                    <a:srgbClr val="C0C0C0"/>
                  </a:outerShdw>
                </a:effectLst>
                <a:latin typeface="Times New Roman" panose="02020603050405020304" pitchFamily="18" charset="0"/>
              </a:rPr>
              <a:t>集电极最大允许电流</a:t>
            </a:r>
            <a:r>
              <a:rPr lang="zh-CN" sz="2800" b="1">
                <a:solidFill>
                  <a:srgbClr val="006600"/>
                </a:solidFill>
                <a:effectLst>
                  <a:outerShdw blurRad="38100" dist="38100" dir="2700000" algn="tl">
                    <a:srgbClr val="C0C0C0"/>
                  </a:outerShdw>
                </a:effectLst>
                <a:latin typeface="Times New Roman" panose="02020603050405020304" pitchFamily="18" charset="0"/>
              </a:rPr>
              <a:t>  </a:t>
            </a:r>
            <a:r>
              <a:rPr lang="zh-CN" altLang="zh-CN" sz="2800" b="1" i="1">
                <a:solidFill>
                  <a:srgbClr val="800000"/>
                </a:solidFill>
                <a:effectLst>
                  <a:outerShdw blurRad="38100" dist="38100" dir="2700000" algn="tl">
                    <a:srgbClr val="C0C0C0"/>
                  </a:outerShdw>
                </a:effectLst>
                <a:latin typeface="Times New Roman" panose="02020603050405020304" pitchFamily="18" charset="0"/>
              </a:rPr>
              <a:t>I</a:t>
            </a:r>
            <a:r>
              <a:rPr lang="zh-CN" altLang="zh-CN" sz="2800" b="1" baseline="-25000">
                <a:solidFill>
                  <a:srgbClr val="800000"/>
                </a:solidFill>
                <a:effectLst>
                  <a:outerShdw blurRad="38100" dist="38100" dir="2700000" algn="tl">
                    <a:srgbClr val="C0C0C0"/>
                  </a:outerShdw>
                </a:effectLst>
                <a:latin typeface="Times New Roman" panose="02020603050405020304" pitchFamily="18" charset="0"/>
              </a:rPr>
              <a:t>CM</a:t>
            </a:r>
            <a:endParaRPr lang="zh-CN" altLang="zh-CN" sz="2800" b="1" baseline="-25000">
              <a:solidFill>
                <a:srgbClr val="800000"/>
              </a:solidFill>
              <a:effectLst>
                <a:outerShdw blurRad="38100" dist="38100" dir="2700000" algn="tl">
                  <a:srgbClr val="C0C0C0"/>
                </a:outerShdw>
              </a:effectLst>
              <a:latin typeface="Times New Roman" panose="02020603050405020304" pitchFamily="18" charset="0"/>
            </a:endParaRPr>
          </a:p>
        </p:txBody>
      </p:sp>
      <p:grpSp>
        <p:nvGrpSpPr>
          <p:cNvPr id="2" name="Group 5"/>
          <p:cNvGrpSpPr/>
          <p:nvPr/>
        </p:nvGrpSpPr>
        <p:grpSpPr bwMode="auto">
          <a:xfrm>
            <a:off x="3136900" y="2108200"/>
            <a:ext cx="6416675" cy="3860800"/>
            <a:chOff x="0" y="0"/>
            <a:chExt cx="4042" cy="2432"/>
          </a:xfrm>
        </p:grpSpPr>
        <p:grpSp>
          <p:nvGrpSpPr>
            <p:cNvPr id="67632" name="Group 6"/>
            <p:cNvGrpSpPr/>
            <p:nvPr/>
          </p:nvGrpSpPr>
          <p:grpSpPr bwMode="auto">
            <a:xfrm>
              <a:off x="769" y="533"/>
              <a:ext cx="2728" cy="1670"/>
              <a:chOff x="0" y="0"/>
              <a:chExt cx="2047" cy="1520"/>
            </a:xfrm>
          </p:grpSpPr>
          <p:grpSp>
            <p:nvGrpSpPr>
              <p:cNvPr id="67639" name="Group 7"/>
              <p:cNvGrpSpPr/>
              <p:nvPr/>
            </p:nvGrpSpPr>
            <p:grpSpPr bwMode="auto">
              <a:xfrm>
                <a:off x="0" y="1098"/>
                <a:ext cx="1971" cy="407"/>
                <a:chOff x="0" y="0"/>
                <a:chExt cx="1971" cy="258"/>
              </a:xfrm>
            </p:grpSpPr>
            <p:sp>
              <p:nvSpPr>
                <p:cNvPr id="67652" name="未知"/>
                <p:cNvSpPr/>
                <p:nvPr/>
              </p:nvSpPr>
              <p:spPr bwMode="auto">
                <a:xfrm>
                  <a:off x="0" y="0"/>
                  <a:ext cx="288" cy="258"/>
                </a:xfrm>
                <a:custGeom>
                  <a:avLst/>
                  <a:gdLst>
                    <a:gd name="T0" fmla="*/ 0 w 273"/>
                    <a:gd name="T1" fmla="*/ 197 h 197"/>
                    <a:gd name="T2" fmla="*/ 61 w 273"/>
                    <a:gd name="T3" fmla="*/ 60 h 197"/>
                    <a:gd name="T4" fmla="*/ 273 w 273"/>
                    <a:gd name="T5" fmla="*/ 0 h 197"/>
                    <a:gd name="T6" fmla="*/ 0 60000 65536"/>
                    <a:gd name="T7" fmla="*/ 0 60000 65536"/>
                    <a:gd name="T8" fmla="*/ 0 60000 65536"/>
                    <a:gd name="T9" fmla="*/ 0 w 273"/>
                    <a:gd name="T10" fmla="*/ 0 h 197"/>
                    <a:gd name="T11" fmla="*/ 273 w 273"/>
                    <a:gd name="T12" fmla="*/ 197 h 197"/>
                  </a:gdLst>
                  <a:ahLst/>
                  <a:cxnLst>
                    <a:cxn ang="T6">
                      <a:pos x="T0" y="T1"/>
                    </a:cxn>
                    <a:cxn ang="T7">
                      <a:pos x="T2" y="T3"/>
                    </a:cxn>
                    <a:cxn ang="T8">
                      <a:pos x="T4" y="T5"/>
                    </a:cxn>
                  </a:cxnLst>
                  <a:rect l="T9" t="T10" r="T11" b="T12"/>
                  <a:pathLst>
                    <a:path w="273" h="197">
                      <a:moveTo>
                        <a:pt x="0" y="197"/>
                      </a:moveTo>
                      <a:cubicBezTo>
                        <a:pt x="8" y="145"/>
                        <a:pt x="16" y="93"/>
                        <a:pt x="61" y="60"/>
                      </a:cubicBezTo>
                      <a:cubicBezTo>
                        <a:pt x="106" y="27"/>
                        <a:pt x="189" y="13"/>
                        <a:pt x="273" y="0"/>
                      </a:cubicBezTo>
                    </a:path>
                  </a:pathLst>
                </a:custGeom>
                <a:noFill/>
                <a:ln w="28575" cmpd="sng">
                  <a:solidFill>
                    <a:schemeClr val="accent2"/>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cxnSp>
              <p:nvCxnSpPr>
                <p:cNvPr id="67653" name="AutoShape 9"/>
                <p:cNvCxnSpPr>
                  <a:cxnSpLocks noChangeShapeType="1"/>
                </p:cNvCxnSpPr>
                <p:nvPr/>
              </p:nvCxnSpPr>
              <p:spPr bwMode="auto">
                <a:xfrm>
                  <a:off x="273" y="0"/>
                  <a:ext cx="1698" cy="1"/>
                </a:xfrm>
                <a:prstGeom prst="straightConnector1">
                  <a:avLst/>
                </a:prstGeom>
                <a:noFill/>
                <a:ln w="28575">
                  <a:solidFill>
                    <a:schemeClr val="accent2"/>
                  </a:solidFill>
                  <a:round/>
                </a:ln>
                <a:extLst>
                  <a:ext uri="{909E8E84-426E-40DD-AFC4-6F175D3DCCD1}">
                    <a14:hiddenFill xmlns:a14="http://schemas.microsoft.com/office/drawing/2010/main">
                      <a:noFill/>
                    </a14:hiddenFill>
                  </a:ext>
                </a:extLst>
              </p:spPr>
            </p:cxnSp>
          </p:grpSp>
          <p:grpSp>
            <p:nvGrpSpPr>
              <p:cNvPr id="67640" name="Group 10"/>
              <p:cNvGrpSpPr/>
              <p:nvPr/>
            </p:nvGrpSpPr>
            <p:grpSpPr bwMode="auto">
              <a:xfrm>
                <a:off x="0" y="719"/>
                <a:ext cx="1866" cy="801"/>
                <a:chOff x="0" y="0"/>
                <a:chExt cx="1866" cy="508"/>
              </a:xfrm>
            </p:grpSpPr>
            <p:sp>
              <p:nvSpPr>
                <p:cNvPr id="67650" name="未知"/>
                <p:cNvSpPr/>
                <p:nvPr/>
              </p:nvSpPr>
              <p:spPr bwMode="auto">
                <a:xfrm>
                  <a:off x="0" y="0"/>
                  <a:ext cx="364" cy="508"/>
                </a:xfrm>
                <a:custGeom>
                  <a:avLst/>
                  <a:gdLst>
                    <a:gd name="T0" fmla="*/ 0 w 364"/>
                    <a:gd name="T1" fmla="*/ 508 h 508"/>
                    <a:gd name="T2" fmla="*/ 61 w 364"/>
                    <a:gd name="T3" fmla="*/ 144 h 508"/>
                    <a:gd name="T4" fmla="*/ 212 w 364"/>
                    <a:gd name="T5" fmla="*/ 23 h 508"/>
                    <a:gd name="T6" fmla="*/ 364 w 364"/>
                    <a:gd name="T7" fmla="*/ 8 h 508"/>
                    <a:gd name="T8" fmla="*/ 0 60000 65536"/>
                    <a:gd name="T9" fmla="*/ 0 60000 65536"/>
                    <a:gd name="T10" fmla="*/ 0 60000 65536"/>
                    <a:gd name="T11" fmla="*/ 0 60000 65536"/>
                    <a:gd name="T12" fmla="*/ 0 w 364"/>
                    <a:gd name="T13" fmla="*/ 0 h 508"/>
                    <a:gd name="T14" fmla="*/ 364 w 364"/>
                    <a:gd name="T15" fmla="*/ 508 h 508"/>
                  </a:gdLst>
                  <a:ahLst/>
                  <a:cxnLst>
                    <a:cxn ang="T8">
                      <a:pos x="T0" y="T1"/>
                    </a:cxn>
                    <a:cxn ang="T9">
                      <a:pos x="T2" y="T3"/>
                    </a:cxn>
                    <a:cxn ang="T10">
                      <a:pos x="T4" y="T5"/>
                    </a:cxn>
                    <a:cxn ang="T11">
                      <a:pos x="T6" y="T7"/>
                    </a:cxn>
                  </a:cxnLst>
                  <a:rect l="T12" t="T13" r="T14" b="T15"/>
                  <a:pathLst>
                    <a:path w="364" h="508">
                      <a:moveTo>
                        <a:pt x="0" y="508"/>
                      </a:moveTo>
                      <a:cubicBezTo>
                        <a:pt x="13" y="366"/>
                        <a:pt x="26" y="225"/>
                        <a:pt x="61" y="144"/>
                      </a:cubicBezTo>
                      <a:cubicBezTo>
                        <a:pt x="96" y="63"/>
                        <a:pt x="161" y="46"/>
                        <a:pt x="212" y="23"/>
                      </a:cubicBezTo>
                      <a:cubicBezTo>
                        <a:pt x="263" y="0"/>
                        <a:pt x="313" y="4"/>
                        <a:pt x="364" y="8"/>
                      </a:cubicBezTo>
                    </a:path>
                  </a:pathLst>
                </a:custGeom>
                <a:noFill/>
                <a:ln w="28575" cmpd="sng">
                  <a:solidFill>
                    <a:schemeClr val="accent2"/>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cxnSp>
              <p:nvCxnSpPr>
                <p:cNvPr id="67651" name="AutoShape 12"/>
                <p:cNvCxnSpPr>
                  <a:cxnSpLocks noChangeShapeType="1"/>
                  <a:stCxn id="67650" idx="3"/>
                </p:cNvCxnSpPr>
                <p:nvPr/>
              </p:nvCxnSpPr>
              <p:spPr bwMode="auto">
                <a:xfrm>
                  <a:off x="364" y="8"/>
                  <a:ext cx="1502" cy="1"/>
                </a:xfrm>
                <a:prstGeom prst="straightConnector1">
                  <a:avLst/>
                </a:prstGeom>
                <a:noFill/>
                <a:ln w="28575">
                  <a:solidFill>
                    <a:schemeClr val="accent2"/>
                  </a:solidFill>
                  <a:round/>
                </a:ln>
                <a:extLst>
                  <a:ext uri="{909E8E84-426E-40DD-AFC4-6F175D3DCCD1}">
                    <a14:hiddenFill xmlns:a14="http://schemas.microsoft.com/office/drawing/2010/main">
                      <a:noFill/>
                    </a14:hiddenFill>
                  </a:ext>
                </a:extLst>
              </p:spPr>
            </p:cxnSp>
          </p:grpSp>
          <p:grpSp>
            <p:nvGrpSpPr>
              <p:cNvPr id="67641" name="Group 13"/>
              <p:cNvGrpSpPr/>
              <p:nvPr/>
            </p:nvGrpSpPr>
            <p:grpSpPr bwMode="auto">
              <a:xfrm>
                <a:off x="0" y="1432"/>
                <a:ext cx="2047" cy="73"/>
                <a:chOff x="0" y="0"/>
                <a:chExt cx="2047" cy="46"/>
              </a:xfrm>
            </p:grpSpPr>
            <p:cxnSp>
              <p:nvCxnSpPr>
                <p:cNvPr id="67648" name="AutoShape 14"/>
                <p:cNvCxnSpPr>
                  <a:cxnSpLocks noChangeShapeType="1"/>
                </p:cNvCxnSpPr>
                <p:nvPr/>
              </p:nvCxnSpPr>
              <p:spPr bwMode="auto">
                <a:xfrm>
                  <a:off x="152" y="0"/>
                  <a:ext cx="1895" cy="1"/>
                </a:xfrm>
                <a:prstGeom prst="straightConnector1">
                  <a:avLst/>
                </a:prstGeom>
                <a:noFill/>
                <a:ln w="28575">
                  <a:solidFill>
                    <a:schemeClr val="accent2"/>
                  </a:solidFill>
                  <a:round/>
                </a:ln>
                <a:extLst>
                  <a:ext uri="{909E8E84-426E-40DD-AFC4-6F175D3DCCD1}">
                    <a14:hiddenFill xmlns:a14="http://schemas.microsoft.com/office/drawing/2010/main">
                      <a:noFill/>
                    </a14:hiddenFill>
                  </a:ext>
                </a:extLst>
              </p:spPr>
            </p:cxnSp>
            <p:sp>
              <p:nvSpPr>
                <p:cNvPr id="67649" name="未知"/>
                <p:cNvSpPr/>
                <p:nvPr/>
              </p:nvSpPr>
              <p:spPr bwMode="auto">
                <a:xfrm>
                  <a:off x="0" y="0"/>
                  <a:ext cx="167" cy="46"/>
                </a:xfrm>
                <a:custGeom>
                  <a:avLst/>
                  <a:gdLst>
                    <a:gd name="T0" fmla="*/ 0 w 167"/>
                    <a:gd name="T1" fmla="*/ 46 h 46"/>
                    <a:gd name="T2" fmla="*/ 167 w 167"/>
                    <a:gd name="T3" fmla="*/ 0 h 46"/>
                    <a:gd name="T4" fmla="*/ 0 60000 65536"/>
                    <a:gd name="T5" fmla="*/ 0 60000 65536"/>
                    <a:gd name="T6" fmla="*/ 0 w 167"/>
                    <a:gd name="T7" fmla="*/ 0 h 46"/>
                    <a:gd name="T8" fmla="*/ 167 w 167"/>
                    <a:gd name="T9" fmla="*/ 46 h 46"/>
                  </a:gdLst>
                  <a:ahLst/>
                  <a:cxnLst>
                    <a:cxn ang="T4">
                      <a:pos x="T0" y="T1"/>
                    </a:cxn>
                    <a:cxn ang="T5">
                      <a:pos x="T2" y="T3"/>
                    </a:cxn>
                  </a:cxnLst>
                  <a:rect l="T6" t="T7" r="T8" b="T9"/>
                  <a:pathLst>
                    <a:path w="167" h="46">
                      <a:moveTo>
                        <a:pt x="0" y="46"/>
                      </a:moveTo>
                      <a:cubicBezTo>
                        <a:pt x="0" y="46"/>
                        <a:pt x="83" y="23"/>
                        <a:pt x="167" y="0"/>
                      </a:cubicBezTo>
                    </a:path>
                  </a:pathLst>
                </a:custGeom>
                <a:noFill/>
                <a:ln w="28575" cmpd="sng">
                  <a:solidFill>
                    <a:schemeClr val="accent2"/>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67642" name="Group 16"/>
              <p:cNvGrpSpPr/>
              <p:nvPr/>
            </p:nvGrpSpPr>
            <p:grpSpPr bwMode="auto">
              <a:xfrm>
                <a:off x="0" y="381"/>
                <a:ext cx="1698" cy="1124"/>
                <a:chOff x="0" y="0"/>
                <a:chExt cx="1698" cy="713"/>
              </a:xfrm>
            </p:grpSpPr>
            <p:sp>
              <p:nvSpPr>
                <p:cNvPr id="67646" name="未知"/>
                <p:cNvSpPr/>
                <p:nvPr/>
              </p:nvSpPr>
              <p:spPr bwMode="auto">
                <a:xfrm>
                  <a:off x="0" y="0"/>
                  <a:ext cx="334" cy="713"/>
                </a:xfrm>
                <a:custGeom>
                  <a:avLst/>
                  <a:gdLst>
                    <a:gd name="T0" fmla="*/ 0 w 379"/>
                    <a:gd name="T1" fmla="*/ 743 h 743"/>
                    <a:gd name="T2" fmla="*/ 76 w 379"/>
                    <a:gd name="T3" fmla="*/ 273 h 743"/>
                    <a:gd name="T4" fmla="*/ 197 w 379"/>
                    <a:gd name="T5" fmla="*/ 60 h 743"/>
                    <a:gd name="T6" fmla="*/ 379 w 379"/>
                    <a:gd name="T7" fmla="*/ 0 h 743"/>
                    <a:gd name="T8" fmla="*/ 0 60000 65536"/>
                    <a:gd name="T9" fmla="*/ 0 60000 65536"/>
                    <a:gd name="T10" fmla="*/ 0 60000 65536"/>
                    <a:gd name="T11" fmla="*/ 0 60000 65536"/>
                    <a:gd name="T12" fmla="*/ 0 w 379"/>
                    <a:gd name="T13" fmla="*/ 0 h 743"/>
                    <a:gd name="T14" fmla="*/ 379 w 379"/>
                    <a:gd name="T15" fmla="*/ 743 h 743"/>
                  </a:gdLst>
                  <a:ahLst/>
                  <a:cxnLst>
                    <a:cxn ang="T8">
                      <a:pos x="T0" y="T1"/>
                    </a:cxn>
                    <a:cxn ang="T9">
                      <a:pos x="T2" y="T3"/>
                    </a:cxn>
                    <a:cxn ang="T10">
                      <a:pos x="T4" y="T5"/>
                    </a:cxn>
                    <a:cxn ang="T11">
                      <a:pos x="T6" y="T7"/>
                    </a:cxn>
                  </a:cxnLst>
                  <a:rect l="T12" t="T13" r="T14" b="T15"/>
                  <a:pathLst>
                    <a:path w="379" h="743">
                      <a:moveTo>
                        <a:pt x="0" y="743"/>
                      </a:moveTo>
                      <a:cubicBezTo>
                        <a:pt x="21" y="565"/>
                        <a:pt x="43" y="387"/>
                        <a:pt x="76" y="273"/>
                      </a:cubicBezTo>
                      <a:cubicBezTo>
                        <a:pt x="109" y="159"/>
                        <a:pt x="147" y="105"/>
                        <a:pt x="197" y="60"/>
                      </a:cubicBezTo>
                      <a:cubicBezTo>
                        <a:pt x="247" y="15"/>
                        <a:pt x="313" y="7"/>
                        <a:pt x="379" y="0"/>
                      </a:cubicBezTo>
                    </a:path>
                  </a:pathLst>
                </a:custGeom>
                <a:noFill/>
                <a:ln w="28575" cmpd="sng">
                  <a:solidFill>
                    <a:schemeClr val="accent2"/>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cxnSp>
              <p:nvCxnSpPr>
                <p:cNvPr id="67647" name="AutoShape 18"/>
                <p:cNvCxnSpPr>
                  <a:cxnSpLocks noChangeShapeType="1"/>
                  <a:stCxn id="67646" idx="3"/>
                </p:cNvCxnSpPr>
                <p:nvPr/>
              </p:nvCxnSpPr>
              <p:spPr bwMode="auto">
                <a:xfrm>
                  <a:off x="334" y="0"/>
                  <a:ext cx="1364" cy="0"/>
                </a:xfrm>
                <a:prstGeom prst="straightConnector1">
                  <a:avLst/>
                </a:prstGeom>
                <a:noFill/>
                <a:ln w="28575">
                  <a:solidFill>
                    <a:schemeClr val="accent2"/>
                  </a:solidFill>
                  <a:round/>
                </a:ln>
                <a:extLst>
                  <a:ext uri="{909E8E84-426E-40DD-AFC4-6F175D3DCCD1}">
                    <a14:hiddenFill xmlns:a14="http://schemas.microsoft.com/office/drawing/2010/main">
                      <a:noFill/>
                    </a14:hiddenFill>
                  </a:ext>
                </a:extLst>
              </p:spPr>
            </p:cxnSp>
          </p:grpSp>
          <p:grpSp>
            <p:nvGrpSpPr>
              <p:cNvPr id="67643" name="Group 19"/>
              <p:cNvGrpSpPr/>
              <p:nvPr/>
            </p:nvGrpSpPr>
            <p:grpSpPr bwMode="auto">
              <a:xfrm>
                <a:off x="15" y="0"/>
                <a:ext cx="1577" cy="1505"/>
                <a:chOff x="0" y="0"/>
                <a:chExt cx="1577" cy="955"/>
              </a:xfrm>
            </p:grpSpPr>
            <p:sp>
              <p:nvSpPr>
                <p:cNvPr id="67644" name="未知"/>
                <p:cNvSpPr/>
                <p:nvPr/>
              </p:nvSpPr>
              <p:spPr bwMode="auto">
                <a:xfrm>
                  <a:off x="0" y="0"/>
                  <a:ext cx="288" cy="955"/>
                </a:xfrm>
                <a:custGeom>
                  <a:avLst/>
                  <a:gdLst>
                    <a:gd name="T0" fmla="*/ 0 w 288"/>
                    <a:gd name="T1" fmla="*/ 955 h 955"/>
                    <a:gd name="T2" fmla="*/ 76 w 288"/>
                    <a:gd name="T3" fmla="*/ 242 h 955"/>
                    <a:gd name="T4" fmla="*/ 288 w 288"/>
                    <a:gd name="T5" fmla="*/ 0 h 955"/>
                    <a:gd name="T6" fmla="*/ 0 60000 65536"/>
                    <a:gd name="T7" fmla="*/ 0 60000 65536"/>
                    <a:gd name="T8" fmla="*/ 0 60000 65536"/>
                    <a:gd name="T9" fmla="*/ 0 w 288"/>
                    <a:gd name="T10" fmla="*/ 0 h 955"/>
                    <a:gd name="T11" fmla="*/ 288 w 288"/>
                    <a:gd name="T12" fmla="*/ 955 h 955"/>
                  </a:gdLst>
                  <a:ahLst/>
                  <a:cxnLst>
                    <a:cxn ang="T6">
                      <a:pos x="T0" y="T1"/>
                    </a:cxn>
                    <a:cxn ang="T7">
                      <a:pos x="T2" y="T3"/>
                    </a:cxn>
                    <a:cxn ang="T8">
                      <a:pos x="T4" y="T5"/>
                    </a:cxn>
                  </a:cxnLst>
                  <a:rect l="T9" t="T10" r="T11" b="T12"/>
                  <a:pathLst>
                    <a:path w="288" h="955">
                      <a:moveTo>
                        <a:pt x="0" y="955"/>
                      </a:moveTo>
                      <a:cubicBezTo>
                        <a:pt x="14" y="678"/>
                        <a:pt x="28" y="401"/>
                        <a:pt x="76" y="242"/>
                      </a:cubicBezTo>
                      <a:cubicBezTo>
                        <a:pt x="124" y="83"/>
                        <a:pt x="206" y="41"/>
                        <a:pt x="288" y="0"/>
                      </a:cubicBezTo>
                    </a:path>
                  </a:pathLst>
                </a:custGeom>
                <a:noFill/>
                <a:ln w="28575" cmpd="sng">
                  <a:solidFill>
                    <a:schemeClr val="accent2"/>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cxnSp>
              <p:nvCxnSpPr>
                <p:cNvPr id="67645" name="AutoShape 21"/>
                <p:cNvCxnSpPr>
                  <a:cxnSpLocks noChangeShapeType="1"/>
                  <a:stCxn id="67644" idx="2"/>
                </p:cNvCxnSpPr>
                <p:nvPr/>
              </p:nvCxnSpPr>
              <p:spPr bwMode="auto">
                <a:xfrm>
                  <a:off x="288" y="0"/>
                  <a:ext cx="1289" cy="0"/>
                </a:xfrm>
                <a:prstGeom prst="straightConnector1">
                  <a:avLst/>
                </a:prstGeom>
                <a:noFill/>
                <a:ln w="28575">
                  <a:solidFill>
                    <a:schemeClr val="accent2"/>
                  </a:solidFill>
                  <a:round/>
                </a:ln>
                <a:extLst>
                  <a:ext uri="{909E8E84-426E-40DD-AFC4-6F175D3DCCD1}">
                    <a14:hiddenFill xmlns:a14="http://schemas.microsoft.com/office/drawing/2010/main">
                      <a:noFill/>
                    </a14:hiddenFill>
                  </a:ext>
                </a:extLst>
              </p:spPr>
            </p:cxnSp>
          </p:grpSp>
        </p:grpSp>
        <p:grpSp>
          <p:nvGrpSpPr>
            <p:cNvPr id="67633" name="Group 22"/>
            <p:cNvGrpSpPr/>
            <p:nvPr/>
          </p:nvGrpSpPr>
          <p:grpSpPr bwMode="auto">
            <a:xfrm>
              <a:off x="0" y="0"/>
              <a:ext cx="4042" cy="2432"/>
              <a:chOff x="0" y="0"/>
              <a:chExt cx="3197" cy="2321"/>
            </a:xfrm>
          </p:grpSpPr>
          <p:sp>
            <p:nvSpPr>
              <p:cNvPr id="67634" name="Line 23"/>
              <p:cNvSpPr>
                <a:spLocks noChangeShapeType="1"/>
              </p:cNvSpPr>
              <p:nvPr/>
            </p:nvSpPr>
            <p:spPr bwMode="auto">
              <a:xfrm>
                <a:off x="605" y="2091"/>
                <a:ext cx="2288" cy="2"/>
              </a:xfrm>
              <a:prstGeom prst="line">
                <a:avLst/>
              </a:prstGeom>
              <a:noFill/>
              <a:ln w="28575">
                <a:solidFill>
                  <a:schemeClr val="accent2"/>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7635" name="Line 24"/>
              <p:cNvSpPr>
                <a:spLocks noChangeShapeType="1"/>
              </p:cNvSpPr>
              <p:nvPr/>
            </p:nvSpPr>
            <p:spPr bwMode="auto">
              <a:xfrm flipH="1" flipV="1">
                <a:off x="598" y="99"/>
                <a:ext cx="1" cy="2008"/>
              </a:xfrm>
              <a:prstGeom prst="line">
                <a:avLst/>
              </a:prstGeom>
              <a:noFill/>
              <a:ln w="28575">
                <a:solidFill>
                  <a:schemeClr val="accent2"/>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8633" name="Text Box 25"/>
              <p:cNvSpPr txBox="1">
                <a:spLocks noChangeArrowheads="1"/>
              </p:cNvSpPr>
              <p:nvPr/>
            </p:nvSpPr>
            <p:spPr bwMode="auto">
              <a:xfrm>
                <a:off x="0" y="0"/>
                <a:ext cx="698" cy="276"/>
              </a:xfrm>
              <a:prstGeom prst="rect">
                <a:avLst/>
              </a:prstGeom>
              <a:noFill/>
              <a:ln w="9525">
                <a:noFill/>
                <a:miter lim="800000"/>
              </a:ln>
              <a:effectLst/>
            </p:spPr>
            <p:txBody>
              <a:bodyPr>
                <a:spAutoFit/>
              </a:bodyPr>
              <a:lstStyle/>
              <a:p>
                <a:pPr>
                  <a:spcBef>
                    <a:spcPct val="50000"/>
                  </a:spcBef>
                  <a:defRPr/>
                </a:pPr>
                <a:r>
                  <a:rPr lang="zh-CN" altLang="zh-CN" sz="2400" b="1" i="1">
                    <a:solidFill>
                      <a:srgbClr val="FF0000"/>
                    </a:solidFill>
                    <a:effectLst>
                      <a:outerShdw blurRad="38100" dist="38100" dir="2700000" algn="tl">
                        <a:srgbClr val="C0C0C0"/>
                      </a:outerShdw>
                    </a:effectLst>
                    <a:latin typeface="Times New Roman" panose="02020603050405020304" pitchFamily="18" charset="0"/>
                  </a:rPr>
                  <a:t>i</a:t>
                </a:r>
                <a:r>
                  <a:rPr lang="zh-CN" altLang="zh-CN" sz="2400" b="1" baseline="-25000">
                    <a:solidFill>
                      <a:srgbClr val="FF0000"/>
                    </a:solidFill>
                    <a:effectLst>
                      <a:outerShdw blurRad="38100" dist="38100" dir="2700000" algn="tl">
                        <a:srgbClr val="C0C0C0"/>
                      </a:outerShdw>
                    </a:effectLst>
                    <a:latin typeface="Times New Roman" panose="02020603050405020304" pitchFamily="18" charset="0"/>
                  </a:rPr>
                  <a:t>C</a:t>
                </a:r>
                <a:r>
                  <a:rPr lang="zh-CN" altLang="zh-CN" sz="2400" b="1">
                    <a:solidFill>
                      <a:srgbClr val="FF0000"/>
                    </a:solidFill>
                    <a:effectLst>
                      <a:outerShdw blurRad="38100" dist="38100" dir="2700000" algn="tl">
                        <a:srgbClr val="C0C0C0"/>
                      </a:outerShdw>
                    </a:effectLst>
                    <a:latin typeface="Times New Roman" panose="02020603050405020304" pitchFamily="18" charset="0"/>
                  </a:rPr>
                  <a:t>/mA</a:t>
                </a:r>
                <a:endParaRPr lang="zh-CN" altLang="zh-CN" sz="2400" b="1">
                  <a:solidFill>
                    <a:srgbClr val="FF0000"/>
                  </a:solidFill>
                  <a:effectLst>
                    <a:outerShdw blurRad="38100" dist="38100" dir="2700000" algn="tl">
                      <a:srgbClr val="C0C0C0"/>
                    </a:outerShdw>
                  </a:effectLst>
                  <a:latin typeface="Times New Roman" panose="02020603050405020304" pitchFamily="18" charset="0"/>
                </a:endParaRPr>
              </a:p>
            </p:txBody>
          </p:sp>
          <p:sp>
            <p:nvSpPr>
              <p:cNvPr id="68634" name="Text Box 26"/>
              <p:cNvSpPr txBox="1">
                <a:spLocks noChangeArrowheads="1"/>
              </p:cNvSpPr>
              <p:nvPr/>
            </p:nvSpPr>
            <p:spPr bwMode="auto">
              <a:xfrm>
                <a:off x="347" y="1925"/>
                <a:ext cx="319" cy="276"/>
              </a:xfrm>
              <a:prstGeom prst="rect">
                <a:avLst/>
              </a:prstGeom>
              <a:noFill/>
              <a:ln w="9525">
                <a:noFill/>
                <a:miter lim="800000"/>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zh-CN" sz="2400" b="1" i="1">
                    <a:solidFill>
                      <a:srgbClr val="FF0000"/>
                    </a:solidFill>
                    <a:effectLst>
                      <a:outerShdw blurRad="38100" dist="38100" dir="2700000" algn="tl">
                        <a:srgbClr val="C0C0C0"/>
                      </a:outerShdw>
                    </a:effectLst>
                    <a:latin typeface="Times New Roman" panose="02020603050405020304" pitchFamily="18" charset="0"/>
                  </a:rPr>
                  <a:t>O</a:t>
                </a:r>
                <a:endParaRPr lang="zh-CN" altLang="zh-CN" sz="2400" b="1" i="1">
                  <a:solidFill>
                    <a:srgbClr val="FF0000"/>
                  </a:solidFill>
                  <a:effectLst>
                    <a:outerShdw blurRad="38100" dist="38100" dir="2700000" algn="tl">
                      <a:srgbClr val="C0C0C0"/>
                    </a:outerShdw>
                  </a:effectLst>
                  <a:latin typeface="Times New Roman" panose="02020603050405020304" pitchFamily="18" charset="0"/>
                </a:endParaRPr>
              </a:p>
            </p:txBody>
          </p:sp>
          <p:sp>
            <p:nvSpPr>
              <p:cNvPr id="68635" name="Text Box 27"/>
              <p:cNvSpPr txBox="1">
                <a:spLocks noChangeArrowheads="1"/>
              </p:cNvSpPr>
              <p:nvPr/>
            </p:nvSpPr>
            <p:spPr bwMode="auto">
              <a:xfrm>
                <a:off x="2560" y="2045"/>
                <a:ext cx="637" cy="276"/>
              </a:xfrm>
              <a:prstGeom prst="rect">
                <a:avLst/>
              </a:prstGeom>
              <a:noFill/>
              <a:ln w="9525">
                <a:noFill/>
                <a:miter lim="800000"/>
              </a:ln>
              <a:effectLst/>
            </p:spPr>
            <p:txBody>
              <a:bodyPr>
                <a:spAutoFit/>
              </a:bodyPr>
              <a:lstStyle/>
              <a:p>
                <a:pPr>
                  <a:spcBef>
                    <a:spcPct val="50000"/>
                  </a:spcBef>
                  <a:defRPr/>
                </a:pPr>
                <a:r>
                  <a:rPr lang="zh-CN" altLang="zh-CN" sz="2400" b="1" i="1">
                    <a:solidFill>
                      <a:srgbClr val="FF0000"/>
                    </a:solidFill>
                    <a:effectLst>
                      <a:outerShdw blurRad="38100" dist="38100" dir="2700000" algn="tl">
                        <a:srgbClr val="C0C0C0"/>
                      </a:outerShdw>
                    </a:effectLst>
                    <a:latin typeface="Times New Roman" panose="02020603050405020304" pitchFamily="18" charset="0"/>
                  </a:rPr>
                  <a:t>u</a:t>
                </a:r>
                <a:r>
                  <a:rPr lang="zh-CN" altLang="zh-CN" sz="2400" b="1" baseline="-25000">
                    <a:solidFill>
                      <a:srgbClr val="FF0000"/>
                    </a:solidFill>
                    <a:effectLst>
                      <a:outerShdw blurRad="38100" dist="38100" dir="2700000" algn="tl">
                        <a:srgbClr val="C0C0C0"/>
                      </a:outerShdw>
                    </a:effectLst>
                    <a:latin typeface="Times New Roman" panose="02020603050405020304" pitchFamily="18" charset="0"/>
                  </a:rPr>
                  <a:t>CE</a:t>
                </a:r>
                <a:r>
                  <a:rPr lang="zh-CN" altLang="zh-CN" sz="2400" b="1">
                    <a:solidFill>
                      <a:srgbClr val="FF0000"/>
                    </a:solidFill>
                    <a:effectLst>
                      <a:outerShdw blurRad="38100" dist="38100" dir="2700000" algn="tl">
                        <a:srgbClr val="C0C0C0"/>
                      </a:outerShdw>
                    </a:effectLst>
                    <a:latin typeface="Times New Roman" panose="02020603050405020304" pitchFamily="18" charset="0"/>
                  </a:rPr>
                  <a:t>/V</a:t>
                </a:r>
                <a:endParaRPr lang="zh-CN" altLang="zh-CN" sz="2400" b="1">
                  <a:solidFill>
                    <a:srgbClr val="FF0000"/>
                  </a:solidFill>
                  <a:effectLst>
                    <a:outerShdw blurRad="38100" dist="38100" dir="2700000" algn="tl">
                      <a:srgbClr val="C0C0C0"/>
                    </a:outerShdw>
                  </a:effectLst>
                  <a:latin typeface="Times New Roman" panose="02020603050405020304" pitchFamily="18" charset="0"/>
                </a:endParaRPr>
              </a:p>
            </p:txBody>
          </p:sp>
        </p:grpSp>
      </p:grpSp>
      <p:sp>
        <p:nvSpPr>
          <p:cNvPr id="68636" name="Text Box 28"/>
          <p:cNvSpPr txBox="1">
            <a:spLocks noChangeArrowheads="1"/>
          </p:cNvSpPr>
          <p:nvPr/>
        </p:nvSpPr>
        <p:spPr bwMode="auto">
          <a:xfrm>
            <a:off x="4889500" y="6067425"/>
            <a:ext cx="3019425" cy="457200"/>
          </a:xfrm>
          <a:prstGeom prst="rect">
            <a:avLst/>
          </a:prstGeom>
          <a:noFill/>
          <a:ln w="9525">
            <a:noFill/>
            <a:miter lim="800000"/>
          </a:ln>
          <a:effectLst/>
        </p:spPr>
        <p:txBody>
          <a:bodyPr>
            <a:spAutoFit/>
          </a:bodyPr>
          <a:lstStyle/>
          <a:p>
            <a:pPr>
              <a:spcBef>
                <a:spcPct val="50000"/>
              </a:spcBef>
              <a:defRPr/>
            </a:pPr>
            <a:r>
              <a:rPr lang="zh-CN" sz="2400" b="1">
                <a:solidFill>
                  <a:srgbClr val="A50021"/>
                </a:solidFill>
                <a:effectLst>
                  <a:outerShdw blurRad="38100" dist="38100" dir="2700000" algn="tl">
                    <a:srgbClr val="C0C0C0"/>
                  </a:outerShdw>
                </a:effectLst>
                <a:latin typeface="Times New Roman" panose="02020603050405020304" pitchFamily="18" charset="0"/>
              </a:rPr>
              <a:t>三极管的安全工作区</a:t>
            </a:r>
            <a:endParaRPr lang="zh-CN" sz="2400" b="1">
              <a:solidFill>
                <a:srgbClr val="A50021"/>
              </a:solidFill>
              <a:effectLst>
                <a:outerShdw blurRad="38100" dist="38100" dir="2700000" algn="tl">
                  <a:srgbClr val="C0C0C0"/>
                </a:outerShdw>
              </a:effectLst>
              <a:latin typeface="Times New Roman" panose="02020603050405020304" pitchFamily="18" charset="0"/>
            </a:endParaRPr>
          </a:p>
        </p:txBody>
      </p:sp>
      <p:sp>
        <p:nvSpPr>
          <p:cNvPr id="68637" name="Text Box 29"/>
          <p:cNvSpPr txBox="1">
            <a:spLocks noChangeArrowheads="1"/>
          </p:cNvSpPr>
          <p:nvPr/>
        </p:nvSpPr>
        <p:spPr bwMode="auto">
          <a:xfrm>
            <a:off x="4681538" y="2984500"/>
            <a:ext cx="1246187" cy="457200"/>
          </a:xfrm>
          <a:prstGeom prst="rect">
            <a:avLst/>
          </a:prstGeom>
          <a:noFill/>
          <a:ln w="9525">
            <a:noFill/>
            <a:miter lim="800000"/>
          </a:ln>
          <a:effectLst/>
        </p:spPr>
        <p:txBody>
          <a:bodyPr>
            <a:spAutoFit/>
          </a:bodyPr>
          <a:lstStyle/>
          <a:p>
            <a:pPr>
              <a:spcBef>
                <a:spcPct val="50000"/>
              </a:spcBef>
              <a:defRPr/>
            </a:pPr>
            <a:r>
              <a:rPr lang="zh-CN" sz="2400" b="1">
                <a:solidFill>
                  <a:srgbClr val="996600"/>
                </a:solidFill>
                <a:effectLst>
                  <a:outerShdw blurRad="38100" dist="38100" dir="2700000" algn="tl">
                    <a:srgbClr val="C0C0C0"/>
                  </a:outerShdw>
                </a:effectLst>
                <a:latin typeface="Times New Roman" panose="02020603050405020304" pitchFamily="18" charset="0"/>
              </a:rPr>
              <a:t>过流区</a:t>
            </a:r>
            <a:endParaRPr lang="zh-CN" sz="2400" b="1">
              <a:solidFill>
                <a:srgbClr val="996600"/>
              </a:solidFill>
              <a:effectLst>
                <a:outerShdw blurRad="38100" dist="38100" dir="2700000" algn="tl">
                  <a:srgbClr val="C0C0C0"/>
                </a:outerShdw>
              </a:effectLst>
              <a:latin typeface="Times New Roman" panose="02020603050405020304" pitchFamily="18" charset="0"/>
            </a:endParaRPr>
          </a:p>
        </p:txBody>
      </p:sp>
      <p:sp>
        <p:nvSpPr>
          <p:cNvPr id="68638" name="Text Box 30"/>
          <p:cNvSpPr txBox="1">
            <a:spLocks noChangeArrowheads="1"/>
          </p:cNvSpPr>
          <p:nvPr/>
        </p:nvSpPr>
        <p:spPr bwMode="auto">
          <a:xfrm>
            <a:off x="458788" y="3663950"/>
            <a:ext cx="3113087" cy="946150"/>
          </a:xfrm>
          <a:prstGeom prst="rect">
            <a:avLst/>
          </a:prstGeom>
          <a:noFill/>
          <a:ln w="9525">
            <a:noFill/>
            <a:miter lim="800000"/>
          </a:ln>
          <a:effectLst/>
        </p:spPr>
        <p:txBody>
          <a:bodyPr>
            <a:spAutoFit/>
          </a:bodyPr>
          <a:lstStyle/>
          <a:p>
            <a:pPr>
              <a:spcBef>
                <a:spcPct val="50000"/>
              </a:spcBef>
              <a:defRPr/>
            </a:pPr>
            <a:r>
              <a:rPr lang="zh-CN" sz="2800" b="1">
                <a:solidFill>
                  <a:srgbClr val="FF6600"/>
                </a:solidFill>
                <a:effectLst>
                  <a:outerShdw blurRad="38100" dist="38100" dir="2700000" algn="tl">
                    <a:srgbClr val="C0C0C0"/>
                  </a:outerShdw>
                </a:effectLst>
                <a:latin typeface="Times New Roman" panose="02020603050405020304" pitchFamily="18" charset="0"/>
              </a:rPr>
              <a:t>集射反向击穿电压</a:t>
            </a:r>
            <a:r>
              <a:rPr lang="zh-CN" altLang="zh-CN" sz="2800" b="1" i="1">
                <a:solidFill>
                  <a:srgbClr val="800000"/>
                </a:solidFill>
                <a:effectLst>
                  <a:outerShdw blurRad="38100" dist="38100" dir="2700000" algn="tl">
                    <a:srgbClr val="C0C0C0"/>
                  </a:outerShdw>
                </a:effectLst>
                <a:latin typeface="Times New Roman" panose="02020603050405020304" pitchFamily="18" charset="0"/>
              </a:rPr>
              <a:t>U</a:t>
            </a:r>
            <a:r>
              <a:rPr lang="zh-CN" altLang="zh-CN" sz="2800" b="1" baseline="-25000">
                <a:solidFill>
                  <a:srgbClr val="800000"/>
                </a:solidFill>
                <a:effectLst>
                  <a:outerShdw blurRad="38100" dist="38100" dir="2700000" algn="tl">
                    <a:srgbClr val="C0C0C0"/>
                  </a:outerShdw>
                </a:effectLst>
                <a:latin typeface="Times New Roman" panose="02020603050405020304" pitchFamily="18" charset="0"/>
              </a:rPr>
              <a:t>(BR)CEO</a:t>
            </a:r>
            <a:endParaRPr lang="zh-CN" altLang="zh-CN" sz="2800" b="1">
              <a:solidFill>
                <a:srgbClr val="FF6600"/>
              </a:solidFill>
              <a:effectLst>
                <a:outerShdw blurRad="38100" dist="38100" dir="2700000" algn="tl">
                  <a:srgbClr val="C0C0C0"/>
                </a:outerShdw>
              </a:effectLst>
              <a:latin typeface="Times New Roman" panose="02020603050405020304" pitchFamily="18" charset="0"/>
            </a:endParaRPr>
          </a:p>
        </p:txBody>
      </p:sp>
      <p:sp>
        <p:nvSpPr>
          <p:cNvPr id="68639" name="Text Box 31"/>
          <p:cNvSpPr txBox="1">
            <a:spLocks noChangeArrowheads="1"/>
          </p:cNvSpPr>
          <p:nvPr/>
        </p:nvSpPr>
        <p:spPr bwMode="auto">
          <a:xfrm>
            <a:off x="504825" y="4968875"/>
            <a:ext cx="3111500" cy="946150"/>
          </a:xfrm>
          <a:prstGeom prst="rect">
            <a:avLst/>
          </a:prstGeom>
          <a:noFill/>
          <a:ln w="9525">
            <a:noFill/>
            <a:miter lim="800000"/>
          </a:ln>
          <a:effectLst/>
        </p:spPr>
        <p:txBody>
          <a:bodyPr>
            <a:spAutoFit/>
          </a:bodyPr>
          <a:lstStyle/>
          <a:p>
            <a:pPr>
              <a:spcBef>
                <a:spcPct val="50000"/>
              </a:spcBef>
              <a:defRPr/>
            </a:pPr>
            <a:r>
              <a:rPr lang="zh-CN" sz="2800" b="1">
                <a:solidFill>
                  <a:srgbClr val="FF6600"/>
                </a:solidFill>
                <a:effectLst>
                  <a:outerShdw blurRad="38100" dist="38100" dir="2700000" algn="tl">
                    <a:srgbClr val="C0C0C0"/>
                  </a:outerShdw>
                </a:effectLst>
                <a:latin typeface="Times New Roman" panose="02020603050405020304" pitchFamily="18" charset="0"/>
              </a:rPr>
              <a:t>集基反向击穿电压</a:t>
            </a:r>
            <a:r>
              <a:rPr lang="zh-CN" altLang="zh-CN" sz="2800" b="1" i="1">
                <a:solidFill>
                  <a:srgbClr val="800000"/>
                </a:solidFill>
                <a:effectLst>
                  <a:outerShdw blurRad="38100" dist="38100" dir="2700000" algn="tl">
                    <a:srgbClr val="C0C0C0"/>
                  </a:outerShdw>
                </a:effectLst>
                <a:latin typeface="Times New Roman" panose="02020603050405020304" pitchFamily="18" charset="0"/>
              </a:rPr>
              <a:t>U</a:t>
            </a:r>
            <a:r>
              <a:rPr lang="zh-CN" altLang="zh-CN" sz="2800" b="1" baseline="-25000">
                <a:solidFill>
                  <a:srgbClr val="800000"/>
                </a:solidFill>
                <a:effectLst>
                  <a:outerShdw blurRad="38100" dist="38100" dir="2700000" algn="tl">
                    <a:srgbClr val="C0C0C0"/>
                  </a:outerShdw>
                </a:effectLst>
                <a:latin typeface="Times New Roman" panose="02020603050405020304" pitchFamily="18" charset="0"/>
              </a:rPr>
              <a:t>(BR)CBO</a:t>
            </a:r>
            <a:endParaRPr lang="zh-CN" altLang="zh-CN" sz="2800" b="1">
              <a:solidFill>
                <a:srgbClr val="FF6600"/>
              </a:solidFill>
              <a:effectLst>
                <a:outerShdw blurRad="38100" dist="38100" dir="2700000" algn="tl">
                  <a:srgbClr val="C0C0C0"/>
                </a:outerShdw>
              </a:effectLst>
              <a:latin typeface="Times New Roman" panose="02020603050405020304" pitchFamily="18" charset="0"/>
            </a:endParaRPr>
          </a:p>
        </p:txBody>
      </p:sp>
      <p:grpSp>
        <p:nvGrpSpPr>
          <p:cNvPr id="10" name="Group 32"/>
          <p:cNvGrpSpPr/>
          <p:nvPr/>
        </p:nvGrpSpPr>
        <p:grpSpPr bwMode="auto">
          <a:xfrm>
            <a:off x="5549900" y="2552700"/>
            <a:ext cx="2398713" cy="2576513"/>
            <a:chOff x="0" y="0"/>
            <a:chExt cx="1511" cy="1623"/>
          </a:xfrm>
        </p:grpSpPr>
        <p:sp>
          <p:nvSpPr>
            <p:cNvPr id="67625" name="未知"/>
            <p:cNvSpPr/>
            <p:nvPr/>
          </p:nvSpPr>
          <p:spPr bwMode="auto">
            <a:xfrm>
              <a:off x="0" y="0"/>
              <a:ext cx="1511" cy="1623"/>
            </a:xfrm>
            <a:custGeom>
              <a:avLst/>
              <a:gdLst>
                <a:gd name="T0" fmla="*/ 0 w 2027"/>
                <a:gd name="T1" fmla="*/ 0 h 1855"/>
                <a:gd name="T2" fmla="*/ 636 w 2027"/>
                <a:gd name="T3" fmla="*/ 1107 h 1855"/>
                <a:gd name="T4" fmla="*/ 2027 w 2027"/>
                <a:gd name="T5" fmla="*/ 1855 h 1855"/>
                <a:gd name="T6" fmla="*/ 0 60000 65536"/>
                <a:gd name="T7" fmla="*/ 0 60000 65536"/>
                <a:gd name="T8" fmla="*/ 0 60000 65536"/>
                <a:gd name="T9" fmla="*/ 0 w 2027"/>
                <a:gd name="T10" fmla="*/ 0 h 1855"/>
                <a:gd name="T11" fmla="*/ 2027 w 2027"/>
                <a:gd name="T12" fmla="*/ 1855 h 1855"/>
              </a:gdLst>
              <a:ahLst/>
              <a:cxnLst>
                <a:cxn ang="T6">
                  <a:pos x="T0" y="T1"/>
                </a:cxn>
                <a:cxn ang="T7">
                  <a:pos x="T2" y="T3"/>
                </a:cxn>
                <a:cxn ang="T8">
                  <a:pos x="T4" y="T5"/>
                </a:cxn>
              </a:cxnLst>
              <a:rect l="T9" t="T10" r="T11" b="T12"/>
              <a:pathLst>
                <a:path w="2027" h="1855">
                  <a:moveTo>
                    <a:pt x="0" y="0"/>
                  </a:moveTo>
                  <a:cubicBezTo>
                    <a:pt x="149" y="399"/>
                    <a:pt x="298" y="798"/>
                    <a:pt x="636" y="1107"/>
                  </a:cubicBezTo>
                  <a:cubicBezTo>
                    <a:pt x="974" y="1416"/>
                    <a:pt x="1500" y="1635"/>
                    <a:pt x="2027" y="1855"/>
                  </a:cubicBezTo>
                </a:path>
              </a:pathLst>
            </a:custGeom>
            <a:noFill/>
            <a:ln w="38100" cmpd="sng">
              <a:solidFill>
                <a:schemeClr val="tx1"/>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7626" name="Line 34"/>
            <p:cNvSpPr>
              <a:spLocks noChangeShapeType="1"/>
            </p:cNvSpPr>
            <p:nvPr/>
          </p:nvSpPr>
          <p:spPr bwMode="auto">
            <a:xfrm flipH="1">
              <a:off x="133" y="299"/>
              <a:ext cx="60" cy="59"/>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7627" name="Line 35"/>
            <p:cNvSpPr>
              <a:spLocks noChangeShapeType="1"/>
            </p:cNvSpPr>
            <p:nvPr/>
          </p:nvSpPr>
          <p:spPr bwMode="auto">
            <a:xfrm flipH="1">
              <a:off x="365" y="769"/>
              <a:ext cx="60" cy="59"/>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7628" name="Line 36"/>
            <p:cNvSpPr>
              <a:spLocks noChangeShapeType="1"/>
            </p:cNvSpPr>
            <p:nvPr/>
          </p:nvSpPr>
          <p:spPr bwMode="auto">
            <a:xfrm flipH="1">
              <a:off x="1187" y="1418"/>
              <a:ext cx="60" cy="59"/>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7629" name="Line 37"/>
            <p:cNvSpPr>
              <a:spLocks noChangeShapeType="1"/>
            </p:cNvSpPr>
            <p:nvPr/>
          </p:nvSpPr>
          <p:spPr bwMode="auto">
            <a:xfrm flipH="1">
              <a:off x="841" y="1201"/>
              <a:ext cx="60" cy="59"/>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7630" name="Line 38"/>
            <p:cNvSpPr>
              <a:spLocks noChangeShapeType="1"/>
            </p:cNvSpPr>
            <p:nvPr/>
          </p:nvSpPr>
          <p:spPr bwMode="auto">
            <a:xfrm flipH="1">
              <a:off x="556" y="975"/>
              <a:ext cx="60" cy="59"/>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7631" name="Line 39"/>
            <p:cNvSpPr>
              <a:spLocks noChangeShapeType="1"/>
            </p:cNvSpPr>
            <p:nvPr/>
          </p:nvSpPr>
          <p:spPr bwMode="auto">
            <a:xfrm flipH="1">
              <a:off x="254" y="539"/>
              <a:ext cx="60" cy="59"/>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1" name="Group 40"/>
          <p:cNvGrpSpPr/>
          <p:nvPr/>
        </p:nvGrpSpPr>
        <p:grpSpPr bwMode="auto">
          <a:xfrm>
            <a:off x="4375150" y="3432175"/>
            <a:ext cx="1876425" cy="136525"/>
            <a:chOff x="0" y="0"/>
            <a:chExt cx="1182" cy="86"/>
          </a:xfrm>
        </p:grpSpPr>
        <p:sp>
          <p:nvSpPr>
            <p:cNvPr id="67618" name="Line 41"/>
            <p:cNvSpPr>
              <a:spLocks noChangeShapeType="1"/>
            </p:cNvSpPr>
            <p:nvPr/>
          </p:nvSpPr>
          <p:spPr bwMode="auto">
            <a:xfrm flipV="1">
              <a:off x="0" y="82"/>
              <a:ext cx="1182" cy="0"/>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grpSp>
          <p:nvGrpSpPr>
            <p:cNvPr id="67619" name="Group 42"/>
            <p:cNvGrpSpPr/>
            <p:nvPr/>
          </p:nvGrpSpPr>
          <p:grpSpPr bwMode="auto">
            <a:xfrm>
              <a:off x="188" y="0"/>
              <a:ext cx="955" cy="86"/>
              <a:chOff x="0" y="0"/>
              <a:chExt cx="955" cy="86"/>
            </a:xfrm>
          </p:grpSpPr>
          <p:sp>
            <p:nvSpPr>
              <p:cNvPr id="67620" name="Line 43"/>
              <p:cNvSpPr>
                <a:spLocks noChangeShapeType="1"/>
              </p:cNvSpPr>
              <p:nvPr/>
            </p:nvSpPr>
            <p:spPr bwMode="auto">
              <a:xfrm>
                <a:off x="955" y="12"/>
                <a:ext cx="0" cy="68"/>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7621" name="Line 44"/>
              <p:cNvSpPr>
                <a:spLocks noChangeShapeType="1"/>
              </p:cNvSpPr>
              <p:nvPr/>
            </p:nvSpPr>
            <p:spPr bwMode="auto">
              <a:xfrm>
                <a:off x="737" y="11"/>
                <a:ext cx="0" cy="68"/>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7622" name="Line 45"/>
              <p:cNvSpPr>
                <a:spLocks noChangeShapeType="1"/>
              </p:cNvSpPr>
              <p:nvPr/>
            </p:nvSpPr>
            <p:spPr bwMode="auto">
              <a:xfrm>
                <a:off x="443" y="18"/>
                <a:ext cx="0" cy="68"/>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7623" name="Line 46"/>
              <p:cNvSpPr>
                <a:spLocks noChangeShapeType="1"/>
              </p:cNvSpPr>
              <p:nvPr/>
            </p:nvSpPr>
            <p:spPr bwMode="auto">
              <a:xfrm>
                <a:off x="225" y="2"/>
                <a:ext cx="0" cy="68"/>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7624" name="Line 47"/>
              <p:cNvSpPr>
                <a:spLocks noChangeShapeType="1"/>
              </p:cNvSpPr>
              <p:nvPr/>
            </p:nvSpPr>
            <p:spPr bwMode="auto">
              <a:xfrm>
                <a:off x="0" y="0"/>
                <a:ext cx="0" cy="68"/>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grpSp>
      <p:grpSp>
        <p:nvGrpSpPr>
          <p:cNvPr id="13" name="Group 48"/>
          <p:cNvGrpSpPr/>
          <p:nvPr/>
        </p:nvGrpSpPr>
        <p:grpSpPr bwMode="auto">
          <a:xfrm>
            <a:off x="7651750" y="3159125"/>
            <a:ext cx="146050" cy="2444750"/>
            <a:chOff x="0" y="0"/>
            <a:chExt cx="92" cy="1540"/>
          </a:xfrm>
        </p:grpSpPr>
        <p:sp>
          <p:nvSpPr>
            <p:cNvPr id="67611" name="Line 49"/>
            <p:cNvSpPr>
              <a:spLocks noChangeShapeType="1"/>
            </p:cNvSpPr>
            <p:nvPr/>
          </p:nvSpPr>
          <p:spPr bwMode="auto">
            <a:xfrm>
              <a:off x="0" y="0"/>
              <a:ext cx="0" cy="1540"/>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67612" name="Line 50"/>
            <p:cNvSpPr>
              <a:spLocks noChangeShapeType="1"/>
            </p:cNvSpPr>
            <p:nvPr/>
          </p:nvSpPr>
          <p:spPr bwMode="auto">
            <a:xfrm rot="-5400000">
              <a:off x="57" y="341"/>
              <a:ext cx="0" cy="68"/>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7613" name="Line 51"/>
            <p:cNvSpPr>
              <a:spLocks noChangeShapeType="1"/>
            </p:cNvSpPr>
            <p:nvPr/>
          </p:nvSpPr>
          <p:spPr bwMode="auto">
            <a:xfrm rot="-5400000">
              <a:off x="56" y="587"/>
              <a:ext cx="0" cy="68"/>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7614" name="Line 52"/>
            <p:cNvSpPr>
              <a:spLocks noChangeShapeType="1"/>
            </p:cNvSpPr>
            <p:nvPr/>
          </p:nvSpPr>
          <p:spPr bwMode="auto">
            <a:xfrm rot="-5400000">
              <a:off x="47" y="869"/>
              <a:ext cx="0" cy="68"/>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7615" name="Line 53"/>
            <p:cNvSpPr>
              <a:spLocks noChangeShapeType="1"/>
            </p:cNvSpPr>
            <p:nvPr/>
          </p:nvSpPr>
          <p:spPr bwMode="auto">
            <a:xfrm rot="-5400000">
              <a:off x="46" y="1129"/>
              <a:ext cx="0" cy="68"/>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7616" name="Line 54"/>
            <p:cNvSpPr>
              <a:spLocks noChangeShapeType="1"/>
            </p:cNvSpPr>
            <p:nvPr/>
          </p:nvSpPr>
          <p:spPr bwMode="auto">
            <a:xfrm rot="-5400000">
              <a:off x="52" y="1376"/>
              <a:ext cx="0" cy="68"/>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7617" name="Line 55"/>
            <p:cNvSpPr>
              <a:spLocks noChangeShapeType="1"/>
            </p:cNvSpPr>
            <p:nvPr/>
          </p:nvSpPr>
          <p:spPr bwMode="auto">
            <a:xfrm rot="-5400000">
              <a:off x="58" y="88"/>
              <a:ext cx="0" cy="68"/>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68664" name="Text Box 56"/>
          <p:cNvSpPr txBox="1">
            <a:spLocks noChangeArrowheads="1"/>
          </p:cNvSpPr>
          <p:nvPr/>
        </p:nvSpPr>
        <p:spPr bwMode="auto">
          <a:xfrm>
            <a:off x="6191250" y="1838325"/>
            <a:ext cx="2114550" cy="457200"/>
          </a:xfrm>
          <a:prstGeom prst="rect">
            <a:avLst/>
          </a:prstGeom>
          <a:noFill/>
          <a:ln w="9525">
            <a:noFill/>
            <a:miter lim="800000"/>
          </a:ln>
          <a:effectLst/>
        </p:spPr>
        <p:txBody>
          <a:bodyPr>
            <a:spAutoFit/>
          </a:bodyPr>
          <a:lstStyle/>
          <a:p>
            <a:pPr algn="ctr">
              <a:spcBef>
                <a:spcPct val="50000"/>
              </a:spcBef>
              <a:defRPr/>
            </a:pPr>
            <a:r>
              <a:rPr lang="zh-CN" altLang="zh-CN" sz="2400" b="1" i="1">
                <a:solidFill>
                  <a:srgbClr val="FF0000"/>
                </a:solidFill>
                <a:effectLst>
                  <a:outerShdw blurRad="38100" dist="38100" dir="2700000" algn="tl">
                    <a:srgbClr val="C0C0C0"/>
                  </a:outerShdw>
                </a:effectLst>
                <a:latin typeface="Times New Roman" panose="02020603050405020304" pitchFamily="18" charset="0"/>
              </a:rPr>
              <a:t>I</a:t>
            </a:r>
            <a:r>
              <a:rPr lang="zh-CN" altLang="zh-CN" sz="2400" b="1" baseline="-25000">
                <a:solidFill>
                  <a:srgbClr val="FF0000"/>
                </a:solidFill>
                <a:effectLst>
                  <a:outerShdw blurRad="38100" dist="38100" dir="2700000" algn="tl">
                    <a:srgbClr val="C0C0C0"/>
                  </a:outerShdw>
                </a:effectLst>
                <a:latin typeface="Times New Roman" panose="02020603050405020304" pitchFamily="18" charset="0"/>
              </a:rPr>
              <a:t>C</a:t>
            </a:r>
            <a:r>
              <a:rPr lang="zh-CN" altLang="zh-CN" sz="2400" b="1" i="1">
                <a:solidFill>
                  <a:srgbClr val="FF0000"/>
                </a:solidFill>
                <a:effectLst>
                  <a:outerShdw blurRad="38100" dist="38100" dir="2700000" algn="tl">
                    <a:srgbClr val="C0C0C0"/>
                  </a:outerShdw>
                </a:effectLst>
                <a:latin typeface="Times New Roman" panose="02020603050405020304" pitchFamily="18" charset="0"/>
              </a:rPr>
              <a:t>U</a:t>
            </a:r>
            <a:r>
              <a:rPr lang="zh-CN" altLang="zh-CN" sz="2400" b="1" baseline="-25000">
                <a:solidFill>
                  <a:srgbClr val="FF0000"/>
                </a:solidFill>
                <a:effectLst>
                  <a:outerShdw blurRad="38100" dist="38100" dir="2700000" algn="tl">
                    <a:srgbClr val="C0C0C0"/>
                  </a:outerShdw>
                </a:effectLst>
                <a:latin typeface="Times New Roman" panose="02020603050405020304" pitchFamily="18" charset="0"/>
              </a:rPr>
              <a:t>CE</a:t>
            </a:r>
            <a:r>
              <a:rPr lang="zh-CN" altLang="zh-CN" sz="2400" b="1">
                <a:solidFill>
                  <a:srgbClr val="FF0000"/>
                </a:solidFill>
                <a:effectLst>
                  <a:outerShdw blurRad="38100" dist="38100" dir="2700000" algn="tl">
                    <a:srgbClr val="C0C0C0"/>
                  </a:outerShdw>
                </a:effectLst>
                <a:latin typeface="Times New Roman" panose="02020603050405020304" pitchFamily="18" charset="0"/>
              </a:rPr>
              <a:t>=</a:t>
            </a:r>
            <a:r>
              <a:rPr lang="zh-CN" altLang="zh-CN" sz="2400" b="1" i="1">
                <a:solidFill>
                  <a:srgbClr val="FF0000"/>
                </a:solidFill>
                <a:effectLst>
                  <a:outerShdw blurRad="38100" dist="38100" dir="2700000" algn="tl">
                    <a:srgbClr val="C0C0C0"/>
                  </a:outerShdw>
                </a:effectLst>
                <a:latin typeface="Times New Roman" panose="02020603050405020304" pitchFamily="18" charset="0"/>
              </a:rPr>
              <a:t>P</a:t>
            </a:r>
            <a:r>
              <a:rPr lang="zh-CN" altLang="zh-CN" sz="2400" b="1" baseline="-25000">
                <a:solidFill>
                  <a:srgbClr val="FF0000"/>
                </a:solidFill>
                <a:effectLst>
                  <a:outerShdw blurRad="38100" dist="38100" dir="2700000" algn="tl">
                    <a:srgbClr val="C0C0C0"/>
                  </a:outerShdw>
                </a:effectLst>
                <a:latin typeface="Times New Roman" panose="02020603050405020304" pitchFamily="18" charset="0"/>
              </a:rPr>
              <a:t>CM</a:t>
            </a:r>
            <a:endParaRPr lang="zh-CN" altLang="zh-CN" sz="2400" b="1" baseline="-25000">
              <a:solidFill>
                <a:srgbClr val="FF0000"/>
              </a:solidFill>
              <a:effectLst>
                <a:outerShdw blurRad="38100" dist="38100" dir="2700000" algn="tl">
                  <a:srgbClr val="C0C0C0"/>
                </a:outerShdw>
              </a:effectLst>
              <a:latin typeface="Times New Roman" panose="02020603050405020304" pitchFamily="18" charset="0"/>
            </a:endParaRPr>
          </a:p>
        </p:txBody>
      </p:sp>
      <p:sp>
        <p:nvSpPr>
          <p:cNvPr id="68665" name="Text Box 57"/>
          <p:cNvSpPr txBox="1">
            <a:spLocks noChangeArrowheads="1"/>
          </p:cNvSpPr>
          <p:nvPr/>
        </p:nvSpPr>
        <p:spPr bwMode="auto">
          <a:xfrm>
            <a:off x="7743825" y="3729038"/>
            <a:ext cx="568325" cy="1187450"/>
          </a:xfrm>
          <a:prstGeom prst="rect">
            <a:avLst/>
          </a:prstGeom>
          <a:noFill/>
          <a:ln w="9525">
            <a:noFill/>
            <a:miter lim="800000"/>
          </a:ln>
          <a:effectLst/>
        </p:spPr>
        <p:txBody>
          <a:bodyPr>
            <a:spAutoFit/>
          </a:bodyPr>
          <a:lstStyle/>
          <a:p>
            <a:pPr>
              <a:spcBef>
                <a:spcPct val="50000"/>
              </a:spcBef>
              <a:defRPr/>
            </a:pPr>
            <a:r>
              <a:rPr lang="zh-CN" sz="2400" b="1">
                <a:solidFill>
                  <a:srgbClr val="996600"/>
                </a:solidFill>
                <a:effectLst>
                  <a:outerShdw blurRad="38100" dist="38100" dir="2700000" algn="tl">
                    <a:srgbClr val="C0C0C0"/>
                  </a:outerShdw>
                </a:effectLst>
                <a:latin typeface="Times New Roman" panose="02020603050405020304" pitchFamily="18" charset="0"/>
              </a:rPr>
              <a:t>过压区</a:t>
            </a:r>
            <a:endParaRPr lang="zh-CN" sz="2400" b="1">
              <a:solidFill>
                <a:srgbClr val="996600"/>
              </a:solidFill>
              <a:effectLst>
                <a:outerShdw blurRad="38100" dist="38100" dir="2700000" algn="tl">
                  <a:srgbClr val="C0C0C0"/>
                </a:outerShdw>
              </a:effectLst>
              <a:latin typeface="Times New Roman" panose="02020603050405020304" pitchFamily="18" charset="0"/>
            </a:endParaRPr>
          </a:p>
        </p:txBody>
      </p:sp>
      <p:sp>
        <p:nvSpPr>
          <p:cNvPr id="68666" name="Text Box 58"/>
          <p:cNvSpPr txBox="1">
            <a:spLocks noChangeArrowheads="1"/>
          </p:cNvSpPr>
          <p:nvPr/>
        </p:nvSpPr>
        <p:spPr bwMode="auto">
          <a:xfrm>
            <a:off x="5275263" y="4322763"/>
            <a:ext cx="1222375" cy="1004887"/>
          </a:xfrm>
          <a:prstGeom prst="rect">
            <a:avLst/>
          </a:prstGeom>
          <a:noFill/>
          <a:ln w="9525">
            <a:noFill/>
            <a:miter lim="800000"/>
          </a:ln>
          <a:effectLst/>
        </p:spPr>
        <p:txBody>
          <a:bodyPr>
            <a:spAutoFit/>
          </a:bodyPr>
          <a:lstStyle/>
          <a:p>
            <a:pPr>
              <a:spcBef>
                <a:spcPct val="50000"/>
              </a:spcBef>
              <a:defRPr/>
            </a:pPr>
            <a:r>
              <a:rPr lang="zh-CN" sz="2400" b="1">
                <a:solidFill>
                  <a:srgbClr val="996600"/>
                </a:solidFill>
                <a:effectLst>
                  <a:outerShdw blurRad="38100" dist="38100" dir="2700000" algn="tl">
                    <a:srgbClr val="C0C0C0"/>
                  </a:outerShdw>
                </a:effectLst>
                <a:latin typeface="Times New Roman" panose="02020603050405020304" pitchFamily="18" charset="0"/>
              </a:rPr>
              <a:t>安   全</a:t>
            </a:r>
            <a:endParaRPr lang="zh-CN" sz="2400" b="1">
              <a:solidFill>
                <a:srgbClr val="996600"/>
              </a:solidFill>
              <a:effectLst>
                <a:outerShdw blurRad="38100" dist="38100" dir="2700000" algn="tl">
                  <a:srgbClr val="C0C0C0"/>
                </a:outerShdw>
              </a:effectLst>
              <a:latin typeface="Times New Roman" panose="02020603050405020304" pitchFamily="18" charset="0"/>
            </a:endParaRPr>
          </a:p>
          <a:p>
            <a:pPr>
              <a:spcBef>
                <a:spcPct val="50000"/>
              </a:spcBef>
              <a:defRPr/>
            </a:pPr>
            <a:r>
              <a:rPr lang="zh-CN" sz="2400" b="1">
                <a:solidFill>
                  <a:srgbClr val="996600"/>
                </a:solidFill>
                <a:effectLst>
                  <a:outerShdw blurRad="38100" dist="38100" dir="2700000" algn="tl">
                    <a:srgbClr val="C0C0C0"/>
                  </a:outerShdw>
                </a:effectLst>
                <a:latin typeface="Times New Roman" panose="02020603050405020304" pitchFamily="18" charset="0"/>
              </a:rPr>
              <a:t>工作区</a:t>
            </a:r>
            <a:endParaRPr lang="zh-CN" sz="2400" b="1">
              <a:solidFill>
                <a:srgbClr val="996600"/>
              </a:solidFill>
              <a:effectLst>
                <a:outerShdw blurRad="38100" dist="38100" dir="2700000" algn="tl">
                  <a:srgbClr val="C0C0C0"/>
                </a:outerShdw>
              </a:effectLst>
              <a:latin typeface="Times New Roman" panose="02020603050405020304" pitchFamily="18" charset="0"/>
            </a:endParaRPr>
          </a:p>
        </p:txBody>
      </p:sp>
      <p:sp>
        <p:nvSpPr>
          <p:cNvPr id="68667" name="Text Box 59"/>
          <p:cNvSpPr txBox="1">
            <a:spLocks noChangeArrowheads="1"/>
          </p:cNvSpPr>
          <p:nvPr/>
        </p:nvSpPr>
        <p:spPr bwMode="auto">
          <a:xfrm>
            <a:off x="3614738" y="3238500"/>
            <a:ext cx="793750" cy="519113"/>
          </a:xfrm>
          <a:prstGeom prst="rect">
            <a:avLst/>
          </a:prstGeom>
          <a:noFill/>
          <a:ln w="9525">
            <a:noFill/>
            <a:miter lim="800000"/>
          </a:ln>
          <a:effectLst/>
        </p:spPr>
        <p:txBody>
          <a:bodyPr>
            <a:spAutoFit/>
          </a:bodyPr>
          <a:lstStyle/>
          <a:p>
            <a:pPr algn="ctr">
              <a:spcBef>
                <a:spcPct val="50000"/>
              </a:spcBef>
              <a:defRPr/>
            </a:pPr>
            <a:r>
              <a:rPr lang="zh-CN" altLang="zh-CN" sz="2800" b="1" i="1">
                <a:solidFill>
                  <a:srgbClr val="800000"/>
                </a:solidFill>
                <a:effectLst>
                  <a:outerShdw blurRad="38100" dist="38100" dir="2700000" algn="tl">
                    <a:srgbClr val="C0C0C0"/>
                  </a:outerShdw>
                </a:effectLst>
                <a:latin typeface="Times New Roman" panose="02020603050405020304" pitchFamily="18" charset="0"/>
              </a:rPr>
              <a:t>I</a:t>
            </a:r>
            <a:r>
              <a:rPr lang="zh-CN" altLang="zh-CN" sz="2800" b="1" baseline="-25000">
                <a:solidFill>
                  <a:srgbClr val="800000"/>
                </a:solidFill>
                <a:effectLst>
                  <a:outerShdw blurRad="38100" dist="38100" dir="2700000" algn="tl">
                    <a:srgbClr val="C0C0C0"/>
                  </a:outerShdw>
                </a:effectLst>
                <a:latin typeface="Times New Roman" panose="02020603050405020304" pitchFamily="18" charset="0"/>
              </a:rPr>
              <a:t>CM</a:t>
            </a:r>
            <a:endParaRPr lang="zh-CN" altLang="zh-CN" sz="2800" b="1" baseline="-25000">
              <a:solidFill>
                <a:srgbClr val="800000"/>
              </a:solidFill>
              <a:effectLst>
                <a:outerShdw blurRad="38100" dist="38100" dir="2700000" algn="tl">
                  <a:srgbClr val="C0C0C0"/>
                </a:outerShdw>
              </a:effectLst>
              <a:latin typeface="Times New Roman" panose="02020603050405020304" pitchFamily="18" charset="0"/>
            </a:endParaRPr>
          </a:p>
        </p:txBody>
      </p:sp>
      <p:grpSp>
        <p:nvGrpSpPr>
          <p:cNvPr id="14" name="Group 60"/>
          <p:cNvGrpSpPr/>
          <p:nvPr/>
        </p:nvGrpSpPr>
        <p:grpSpPr bwMode="auto">
          <a:xfrm>
            <a:off x="5818188" y="2886075"/>
            <a:ext cx="1725612" cy="1857375"/>
            <a:chOff x="0" y="0"/>
            <a:chExt cx="1087" cy="1170"/>
          </a:xfrm>
        </p:grpSpPr>
        <p:sp>
          <p:nvSpPr>
            <p:cNvPr id="68669" name="Text Box 61"/>
            <p:cNvSpPr txBox="1">
              <a:spLocks noChangeArrowheads="1"/>
            </p:cNvSpPr>
            <p:nvPr/>
          </p:nvSpPr>
          <p:spPr bwMode="auto">
            <a:xfrm>
              <a:off x="0" y="0"/>
              <a:ext cx="344" cy="288"/>
            </a:xfrm>
            <a:prstGeom prst="rect">
              <a:avLst/>
            </a:prstGeom>
            <a:noFill/>
            <a:ln w="9525">
              <a:noFill/>
              <a:miter lim="800000"/>
            </a:ln>
            <a:effectLst/>
          </p:spPr>
          <p:txBody>
            <a:bodyPr>
              <a:spAutoFit/>
            </a:bodyPr>
            <a:lstStyle/>
            <a:p>
              <a:pPr>
                <a:spcBef>
                  <a:spcPct val="50000"/>
                </a:spcBef>
                <a:defRPr/>
              </a:pPr>
              <a:r>
                <a:rPr lang="zh-CN" sz="2400" b="1">
                  <a:solidFill>
                    <a:srgbClr val="996600"/>
                  </a:solidFill>
                  <a:effectLst>
                    <a:outerShdw blurRad="38100" dist="38100" dir="2700000" algn="tl">
                      <a:srgbClr val="C0C0C0"/>
                    </a:outerShdw>
                  </a:effectLst>
                  <a:latin typeface="Times New Roman" panose="02020603050405020304" pitchFamily="18" charset="0"/>
                </a:rPr>
                <a:t>过</a:t>
              </a:r>
              <a:endParaRPr lang="zh-CN" sz="2400" b="1">
                <a:solidFill>
                  <a:srgbClr val="996600"/>
                </a:solidFill>
                <a:effectLst>
                  <a:outerShdw blurRad="38100" dist="38100" dir="2700000" algn="tl">
                    <a:srgbClr val="C0C0C0"/>
                  </a:outerShdw>
                </a:effectLst>
                <a:latin typeface="Times New Roman" panose="02020603050405020304" pitchFamily="18" charset="0"/>
              </a:endParaRPr>
            </a:p>
          </p:txBody>
        </p:sp>
        <p:sp>
          <p:nvSpPr>
            <p:cNvPr id="68670" name="Text Box 62"/>
            <p:cNvSpPr txBox="1">
              <a:spLocks noChangeArrowheads="1"/>
            </p:cNvSpPr>
            <p:nvPr/>
          </p:nvSpPr>
          <p:spPr bwMode="auto">
            <a:xfrm>
              <a:off x="186" y="269"/>
              <a:ext cx="261" cy="288"/>
            </a:xfrm>
            <a:prstGeom prst="rect">
              <a:avLst/>
            </a:prstGeom>
            <a:noFill/>
            <a:ln w="9525">
              <a:noFill/>
              <a:miter lim="800000"/>
            </a:ln>
            <a:effectLst/>
          </p:spPr>
          <p:txBody>
            <a:bodyPr>
              <a:spAutoFit/>
            </a:bodyPr>
            <a:lstStyle/>
            <a:p>
              <a:pPr algn="ctr">
                <a:spcBef>
                  <a:spcPct val="50000"/>
                </a:spcBef>
                <a:defRPr/>
              </a:pPr>
              <a:r>
                <a:rPr lang="zh-CN" sz="2400" b="1">
                  <a:solidFill>
                    <a:srgbClr val="996600"/>
                  </a:solidFill>
                  <a:effectLst>
                    <a:outerShdw blurRad="38100" dist="38100" dir="2700000" algn="tl">
                      <a:srgbClr val="C0C0C0"/>
                    </a:outerShdw>
                  </a:effectLst>
                  <a:latin typeface="Times New Roman" panose="02020603050405020304" pitchFamily="18" charset="0"/>
                </a:rPr>
                <a:t>损</a:t>
              </a:r>
              <a:endParaRPr lang="zh-CN" sz="2400" b="1">
                <a:solidFill>
                  <a:srgbClr val="996600"/>
                </a:solidFill>
                <a:effectLst>
                  <a:outerShdw blurRad="38100" dist="38100" dir="2700000" algn="tl">
                    <a:srgbClr val="C0C0C0"/>
                  </a:outerShdw>
                </a:effectLst>
                <a:latin typeface="Times New Roman" panose="02020603050405020304" pitchFamily="18" charset="0"/>
              </a:endParaRPr>
            </a:p>
          </p:txBody>
        </p:sp>
        <p:sp>
          <p:nvSpPr>
            <p:cNvPr id="68671" name="Text Box 63"/>
            <p:cNvSpPr txBox="1">
              <a:spLocks noChangeArrowheads="1"/>
            </p:cNvSpPr>
            <p:nvPr/>
          </p:nvSpPr>
          <p:spPr bwMode="auto">
            <a:xfrm>
              <a:off x="412" y="574"/>
              <a:ext cx="340" cy="288"/>
            </a:xfrm>
            <a:prstGeom prst="rect">
              <a:avLst/>
            </a:prstGeom>
            <a:noFill/>
            <a:ln w="9525">
              <a:noFill/>
              <a:miter lim="800000"/>
            </a:ln>
            <a:effectLst/>
          </p:spPr>
          <p:txBody>
            <a:bodyPr>
              <a:spAutoFit/>
            </a:bodyPr>
            <a:lstStyle/>
            <a:p>
              <a:pPr algn="ctr">
                <a:spcBef>
                  <a:spcPct val="50000"/>
                </a:spcBef>
                <a:defRPr/>
              </a:pPr>
              <a:r>
                <a:rPr lang="zh-CN" sz="2400" b="1">
                  <a:solidFill>
                    <a:srgbClr val="996600"/>
                  </a:solidFill>
                  <a:effectLst>
                    <a:outerShdw blurRad="38100" dist="38100" dir="2700000" algn="tl">
                      <a:srgbClr val="C0C0C0"/>
                    </a:outerShdw>
                  </a:effectLst>
                  <a:latin typeface="Times New Roman" panose="02020603050405020304" pitchFamily="18" charset="0"/>
                </a:rPr>
                <a:t>耗</a:t>
              </a:r>
              <a:endParaRPr lang="zh-CN" sz="2400" b="1">
                <a:solidFill>
                  <a:srgbClr val="996600"/>
                </a:solidFill>
                <a:effectLst>
                  <a:outerShdw blurRad="38100" dist="38100" dir="2700000" algn="tl">
                    <a:srgbClr val="C0C0C0"/>
                  </a:outerShdw>
                </a:effectLst>
                <a:latin typeface="Times New Roman" panose="02020603050405020304" pitchFamily="18" charset="0"/>
              </a:endParaRPr>
            </a:p>
          </p:txBody>
        </p:sp>
        <p:sp>
          <p:nvSpPr>
            <p:cNvPr id="68672" name="Text Box 64"/>
            <p:cNvSpPr txBox="1">
              <a:spLocks noChangeArrowheads="1"/>
            </p:cNvSpPr>
            <p:nvPr/>
          </p:nvSpPr>
          <p:spPr bwMode="auto">
            <a:xfrm>
              <a:off x="773" y="882"/>
              <a:ext cx="314" cy="288"/>
            </a:xfrm>
            <a:prstGeom prst="rect">
              <a:avLst/>
            </a:prstGeom>
            <a:noFill/>
            <a:ln w="9525">
              <a:noFill/>
              <a:miter lim="800000"/>
            </a:ln>
            <a:effectLst/>
          </p:spPr>
          <p:txBody>
            <a:bodyPr>
              <a:spAutoFit/>
            </a:bodyPr>
            <a:lstStyle/>
            <a:p>
              <a:pPr algn="ctr">
                <a:spcBef>
                  <a:spcPct val="50000"/>
                </a:spcBef>
                <a:defRPr/>
              </a:pPr>
              <a:r>
                <a:rPr lang="zh-CN" sz="2400" b="1">
                  <a:solidFill>
                    <a:srgbClr val="996600"/>
                  </a:solidFill>
                  <a:effectLst>
                    <a:outerShdw blurRad="38100" dist="38100" dir="2700000" algn="tl">
                      <a:srgbClr val="C0C0C0"/>
                    </a:outerShdw>
                  </a:effectLst>
                  <a:latin typeface="Times New Roman" panose="02020603050405020304" pitchFamily="18" charset="0"/>
                </a:rPr>
                <a:t>区</a:t>
              </a:r>
              <a:endParaRPr lang="zh-CN" sz="2400" b="1">
                <a:solidFill>
                  <a:srgbClr val="996600"/>
                </a:solidFill>
                <a:effectLst>
                  <a:outerShdw blurRad="38100" dist="38100" dir="2700000" algn="tl">
                    <a:srgbClr val="C0C0C0"/>
                  </a:outerShdw>
                </a:effectLst>
                <a:latin typeface="Times New Roman" panose="02020603050405020304" pitchFamily="18" charset="0"/>
              </a:endParaRPr>
            </a:p>
          </p:txBody>
        </p:sp>
      </p:grpSp>
      <p:sp>
        <p:nvSpPr>
          <p:cNvPr id="68673" name="Text Box 65"/>
          <p:cNvSpPr txBox="1">
            <a:spLocks noChangeArrowheads="1"/>
          </p:cNvSpPr>
          <p:nvPr/>
        </p:nvSpPr>
        <p:spPr bwMode="auto">
          <a:xfrm>
            <a:off x="6596063" y="5507038"/>
            <a:ext cx="1508125" cy="519112"/>
          </a:xfrm>
          <a:prstGeom prst="rect">
            <a:avLst/>
          </a:prstGeom>
          <a:noFill/>
          <a:ln w="9525">
            <a:noFill/>
            <a:miter lim="800000"/>
          </a:ln>
          <a:effectLst/>
        </p:spPr>
        <p:txBody>
          <a:bodyPr>
            <a:spAutoFit/>
          </a:bodyPr>
          <a:lstStyle/>
          <a:p>
            <a:pPr algn="ctr">
              <a:spcBef>
                <a:spcPct val="50000"/>
              </a:spcBef>
              <a:defRPr/>
            </a:pPr>
            <a:r>
              <a:rPr lang="zh-CN" altLang="zh-CN" sz="2800" b="1" i="1">
                <a:solidFill>
                  <a:srgbClr val="800000"/>
                </a:solidFill>
                <a:effectLst>
                  <a:outerShdw blurRad="38100" dist="38100" dir="2700000" algn="tl">
                    <a:srgbClr val="C0C0C0"/>
                  </a:outerShdw>
                </a:effectLst>
                <a:latin typeface="Times New Roman" panose="02020603050405020304" pitchFamily="18" charset="0"/>
              </a:rPr>
              <a:t>U</a:t>
            </a:r>
            <a:r>
              <a:rPr lang="zh-CN" altLang="zh-CN" sz="2800" b="1" baseline="-25000">
                <a:solidFill>
                  <a:srgbClr val="800000"/>
                </a:solidFill>
                <a:effectLst>
                  <a:outerShdw blurRad="38100" dist="38100" dir="2700000" algn="tl">
                    <a:srgbClr val="C0C0C0"/>
                  </a:outerShdw>
                </a:effectLst>
                <a:latin typeface="Times New Roman" panose="02020603050405020304" pitchFamily="18" charset="0"/>
              </a:rPr>
              <a:t>(BR)CEO</a:t>
            </a:r>
            <a:endParaRPr lang="zh-CN" altLang="zh-CN" sz="2800" b="1" baseline="-25000">
              <a:solidFill>
                <a:srgbClr val="800000"/>
              </a:solidFill>
              <a:effectLst>
                <a:outerShdw blurRad="38100" dist="38100" dir="2700000" algn="tl">
                  <a:srgbClr val="C0C0C0"/>
                </a:outerShdw>
              </a:effectLst>
              <a:latin typeface="Times New Roman" panose="02020603050405020304" pitchFamily="18" charset="0"/>
            </a:endParaRPr>
          </a:p>
        </p:txBody>
      </p:sp>
      <p:sp>
        <p:nvSpPr>
          <p:cNvPr id="68674" name="Text Box 66"/>
          <p:cNvSpPr txBox="1">
            <a:spLocks noChangeArrowheads="1"/>
          </p:cNvSpPr>
          <p:nvPr/>
        </p:nvSpPr>
        <p:spPr bwMode="auto">
          <a:xfrm>
            <a:off x="444500" y="2665413"/>
            <a:ext cx="4862513" cy="519112"/>
          </a:xfrm>
          <a:prstGeom prst="rect">
            <a:avLst/>
          </a:prstGeom>
          <a:noFill/>
          <a:ln w="9525">
            <a:noFill/>
            <a:miter lim="800000"/>
          </a:ln>
          <a:effectLst/>
        </p:spPr>
        <p:txBody>
          <a:bodyPr>
            <a:spAutoFit/>
          </a:bodyPr>
          <a:lstStyle/>
          <a:p>
            <a:pPr>
              <a:spcBef>
                <a:spcPct val="50000"/>
              </a:spcBef>
              <a:defRPr/>
            </a:pPr>
            <a:r>
              <a:rPr lang="zh-CN" altLang="zh-CN" sz="2800" b="1">
                <a:solidFill>
                  <a:srgbClr val="FF6600"/>
                </a:solidFill>
                <a:effectLst>
                  <a:outerShdw blurRad="38100" dist="38100" dir="2700000" algn="tl">
                    <a:srgbClr val="C0C0C0"/>
                  </a:outerShdw>
                </a:effectLst>
                <a:latin typeface="Times New Roman" panose="02020603050405020304" pitchFamily="18" charset="0"/>
              </a:rPr>
              <a:t>c.  </a:t>
            </a:r>
            <a:r>
              <a:rPr lang="zh-CN" sz="2800" b="1">
                <a:solidFill>
                  <a:srgbClr val="FF6600"/>
                </a:solidFill>
                <a:effectLst>
                  <a:outerShdw blurRad="38100" dist="38100" dir="2700000" algn="tl">
                    <a:srgbClr val="C0C0C0"/>
                  </a:outerShdw>
                </a:effectLst>
                <a:latin typeface="Times New Roman" panose="02020603050405020304" pitchFamily="18" charset="0"/>
              </a:rPr>
              <a:t>极间反向击穿电压</a:t>
            </a:r>
            <a:endParaRPr lang="zh-CN" sz="2800" b="1">
              <a:solidFill>
                <a:srgbClr val="FF6600"/>
              </a:solidFill>
              <a:effectLst>
                <a:outerShdw blurRad="38100" dist="38100" dir="2700000" algn="tl">
                  <a:srgbClr val="C0C0C0"/>
                </a:outerShdw>
              </a:effectLst>
              <a:latin typeface="Times New Roman" panose="02020603050405020304" pitchFamily="18" charset="0"/>
            </a:endParaRPr>
          </a:p>
        </p:txBody>
      </p:sp>
      <p:sp>
        <p:nvSpPr>
          <p:cNvPr id="68675" name="Text Box 67"/>
          <p:cNvSpPr txBox="1">
            <a:spLocks noChangeArrowheads="1"/>
          </p:cNvSpPr>
          <p:nvPr/>
        </p:nvSpPr>
        <p:spPr bwMode="auto">
          <a:xfrm>
            <a:off x="395288" y="1708150"/>
            <a:ext cx="6537325" cy="519113"/>
          </a:xfrm>
          <a:prstGeom prst="rect">
            <a:avLst/>
          </a:prstGeom>
          <a:noFill/>
          <a:ln w="9525">
            <a:noFill/>
            <a:miter lim="800000"/>
          </a:ln>
          <a:effectLst/>
        </p:spPr>
        <p:txBody>
          <a:bodyPr>
            <a:spAutoFit/>
          </a:bodyPr>
          <a:lstStyle/>
          <a:p>
            <a:pPr marL="457200" indent="-457200">
              <a:spcBef>
                <a:spcPct val="50000"/>
              </a:spcBef>
              <a:defRPr/>
            </a:pPr>
            <a:r>
              <a:rPr lang="zh-CN" altLang="zh-CN" sz="2800" b="1">
                <a:solidFill>
                  <a:srgbClr val="FF6600"/>
                </a:solidFill>
                <a:effectLst>
                  <a:outerShdw blurRad="38100" dist="38100" dir="2700000" algn="tl">
                    <a:srgbClr val="C0C0C0"/>
                  </a:outerShdw>
                </a:effectLst>
                <a:latin typeface="Times New Roman" panose="02020603050405020304" pitchFamily="18" charset="0"/>
              </a:rPr>
              <a:t>b.  </a:t>
            </a:r>
            <a:r>
              <a:rPr lang="zh-CN" sz="2800" b="1">
                <a:solidFill>
                  <a:srgbClr val="FF6600"/>
                </a:solidFill>
                <a:effectLst>
                  <a:outerShdw blurRad="38100" dist="38100" dir="2700000" algn="tl">
                    <a:srgbClr val="C0C0C0"/>
                  </a:outerShdw>
                </a:effectLst>
                <a:latin typeface="Times New Roman" panose="02020603050405020304" pitchFamily="18" charset="0"/>
              </a:rPr>
              <a:t>集电极最大允许耗散功率</a:t>
            </a:r>
            <a:r>
              <a:rPr lang="zh-CN" sz="2800" b="1">
                <a:solidFill>
                  <a:srgbClr val="006600"/>
                </a:solidFill>
                <a:effectLst>
                  <a:outerShdw blurRad="38100" dist="38100" dir="2700000" algn="tl">
                    <a:srgbClr val="C0C0C0"/>
                  </a:outerShdw>
                </a:effectLst>
                <a:latin typeface="Times New Roman" panose="02020603050405020304" pitchFamily="18" charset="0"/>
              </a:rPr>
              <a:t>  </a:t>
            </a:r>
            <a:r>
              <a:rPr lang="zh-CN" altLang="zh-CN" sz="2800" b="1" i="1">
                <a:solidFill>
                  <a:srgbClr val="800000"/>
                </a:solidFill>
                <a:effectLst>
                  <a:outerShdw blurRad="38100" dist="38100" dir="2700000" algn="tl">
                    <a:srgbClr val="C0C0C0"/>
                  </a:outerShdw>
                </a:effectLst>
                <a:latin typeface="Times New Roman" panose="02020603050405020304" pitchFamily="18" charset="0"/>
              </a:rPr>
              <a:t>P</a:t>
            </a:r>
            <a:r>
              <a:rPr lang="zh-CN" altLang="zh-CN" sz="2800" b="1" baseline="-25000">
                <a:solidFill>
                  <a:srgbClr val="800000"/>
                </a:solidFill>
                <a:effectLst>
                  <a:outerShdw blurRad="38100" dist="38100" dir="2700000" algn="tl">
                    <a:srgbClr val="C0C0C0"/>
                  </a:outerShdw>
                </a:effectLst>
                <a:latin typeface="Times New Roman" panose="02020603050405020304" pitchFamily="18" charset="0"/>
              </a:rPr>
              <a:t>CM</a:t>
            </a:r>
            <a:endParaRPr lang="zh-CN" altLang="zh-CN" sz="2800" b="1">
              <a:effectLst>
                <a:outerShdw blurRad="38100" dist="38100" dir="2700000" algn="tl">
                  <a:srgbClr val="C0C0C0"/>
                </a:outerShdw>
              </a:effectLst>
              <a:latin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iterate type="lt">
                                    <p:tmPct val="100000"/>
                                  </p:iterate>
                                  <p:childTnLst>
                                    <p:set>
                                      <p:cBhvr>
                                        <p:cTn id="11" dur="1" fill="hold">
                                          <p:stCondLst>
                                            <p:cond delay="0"/>
                                          </p:stCondLst>
                                        </p:cTn>
                                        <p:tgtEl>
                                          <p:spTgt spid="68636">
                                            <p:txEl>
                                              <p:pRg st="0" end="0"/>
                                            </p:txEl>
                                          </p:spTgt>
                                        </p:tgtEl>
                                        <p:attrNameLst>
                                          <p:attrName>style.visibility</p:attrName>
                                        </p:attrNameLst>
                                      </p:cBhvr>
                                      <p:to>
                                        <p:strVal val="visible"/>
                                      </p:to>
                                    </p:set>
                                    <p:animEffect transition="in" filter="wipe(up)">
                                      <p:cBhvr>
                                        <p:cTn id="12" dur="75"/>
                                        <p:tgtEl>
                                          <p:spTgt spid="6863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iterate type="lt">
                                    <p:tmPct val="100000"/>
                                  </p:iterate>
                                  <p:childTnLst>
                                    <p:set>
                                      <p:cBhvr>
                                        <p:cTn id="16" dur="1" fill="hold">
                                          <p:stCondLst>
                                            <p:cond delay="0"/>
                                          </p:stCondLst>
                                        </p:cTn>
                                        <p:tgtEl>
                                          <p:spTgt spid="68612">
                                            <p:txEl>
                                              <p:pRg st="0" end="0"/>
                                            </p:txEl>
                                          </p:spTgt>
                                        </p:tgtEl>
                                        <p:attrNameLst>
                                          <p:attrName>style.visibility</p:attrName>
                                        </p:attrNameLst>
                                      </p:cBhvr>
                                      <p:to>
                                        <p:strVal val="visible"/>
                                      </p:to>
                                    </p:set>
                                    <p:animEffect transition="in" filter="wipe(up)">
                                      <p:cBhvr>
                                        <p:cTn id="17" dur="75"/>
                                        <p:tgtEl>
                                          <p:spTgt spid="68612">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dissolve">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iterate type="lt">
                                    <p:tmPct val="100000"/>
                                  </p:iterate>
                                  <p:childTnLst>
                                    <p:set>
                                      <p:cBhvr>
                                        <p:cTn id="26" dur="1" fill="hold">
                                          <p:stCondLst>
                                            <p:cond delay="0"/>
                                          </p:stCondLst>
                                        </p:cTn>
                                        <p:tgtEl>
                                          <p:spTgt spid="68667">
                                            <p:txEl>
                                              <p:pRg st="0" end="0"/>
                                            </p:txEl>
                                          </p:spTgt>
                                        </p:tgtEl>
                                        <p:attrNameLst>
                                          <p:attrName>style.visibility</p:attrName>
                                        </p:attrNameLst>
                                      </p:cBhvr>
                                      <p:to>
                                        <p:strVal val="visible"/>
                                      </p:to>
                                    </p:set>
                                    <p:animEffect transition="in" filter="wipe(up)">
                                      <p:cBhvr>
                                        <p:cTn id="27" dur="75"/>
                                        <p:tgtEl>
                                          <p:spTgt spid="68667">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iterate type="lt">
                                    <p:tmPct val="100000"/>
                                  </p:iterate>
                                  <p:childTnLst>
                                    <p:set>
                                      <p:cBhvr>
                                        <p:cTn id="31" dur="1" fill="hold">
                                          <p:stCondLst>
                                            <p:cond delay="0"/>
                                          </p:stCondLst>
                                        </p:cTn>
                                        <p:tgtEl>
                                          <p:spTgt spid="68637">
                                            <p:txEl>
                                              <p:pRg st="0" end="0"/>
                                            </p:txEl>
                                          </p:spTgt>
                                        </p:tgtEl>
                                        <p:attrNameLst>
                                          <p:attrName>style.visibility</p:attrName>
                                        </p:attrNameLst>
                                      </p:cBhvr>
                                      <p:to>
                                        <p:strVal val="visible"/>
                                      </p:to>
                                    </p:set>
                                    <p:animEffect transition="in" filter="wipe(up)">
                                      <p:cBhvr>
                                        <p:cTn id="32" dur="75"/>
                                        <p:tgtEl>
                                          <p:spTgt spid="68637">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p:stCondLst>
                                    <p:cond delay="0"/>
                                  </p:stCondLst>
                                  <p:iterate type="lt">
                                    <p:tmPct val="100000"/>
                                  </p:iterate>
                                  <p:childTnLst>
                                    <p:set>
                                      <p:cBhvr>
                                        <p:cTn id="36" dur="1" fill="hold">
                                          <p:stCondLst>
                                            <p:cond delay="0"/>
                                          </p:stCondLst>
                                        </p:cTn>
                                        <p:tgtEl>
                                          <p:spTgt spid="68675">
                                            <p:txEl>
                                              <p:pRg st="0" end="0"/>
                                            </p:txEl>
                                          </p:spTgt>
                                        </p:tgtEl>
                                        <p:attrNameLst>
                                          <p:attrName>style.visibility</p:attrName>
                                        </p:attrNameLst>
                                      </p:cBhvr>
                                      <p:to>
                                        <p:strVal val="visible"/>
                                      </p:to>
                                    </p:set>
                                    <p:animEffect transition="in" filter="wipe(up)">
                                      <p:cBhvr>
                                        <p:cTn id="37" dur="75"/>
                                        <p:tgtEl>
                                          <p:spTgt spid="68675">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nodeType="click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dissolve">
                                      <p:cBhvr>
                                        <p:cTn id="42" dur="500"/>
                                        <p:tgtEl>
                                          <p:spTgt spid="10"/>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68610"/>
                                        </p:tgtEl>
                                        <p:attrNameLst>
                                          <p:attrName>style.visibility</p:attrName>
                                        </p:attrNameLst>
                                      </p:cBhvr>
                                      <p:to>
                                        <p:strVal val="visible"/>
                                      </p:to>
                                    </p:set>
                                    <p:animEffect transition="in" filter="dissolve">
                                      <p:cBhvr>
                                        <p:cTn id="47" dur="500"/>
                                        <p:tgtEl>
                                          <p:spTgt spid="68610"/>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1" fill="hold" grpId="0" nodeType="clickEffect">
                                  <p:stCondLst>
                                    <p:cond delay="0"/>
                                  </p:stCondLst>
                                  <p:iterate type="lt">
                                    <p:tmPct val="100000"/>
                                  </p:iterate>
                                  <p:childTnLst>
                                    <p:set>
                                      <p:cBhvr>
                                        <p:cTn id="51" dur="1" fill="hold">
                                          <p:stCondLst>
                                            <p:cond delay="0"/>
                                          </p:stCondLst>
                                        </p:cTn>
                                        <p:tgtEl>
                                          <p:spTgt spid="68664">
                                            <p:txEl>
                                              <p:pRg st="0" end="0"/>
                                            </p:txEl>
                                          </p:spTgt>
                                        </p:tgtEl>
                                        <p:attrNameLst>
                                          <p:attrName>style.visibility</p:attrName>
                                        </p:attrNameLst>
                                      </p:cBhvr>
                                      <p:to>
                                        <p:strVal val="visible"/>
                                      </p:to>
                                    </p:set>
                                    <p:animEffect transition="in" filter="wipe(up)">
                                      <p:cBhvr>
                                        <p:cTn id="52" dur="75"/>
                                        <p:tgtEl>
                                          <p:spTgt spid="68664">
                                            <p:txEl>
                                              <p:pRg st="0" end="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9" presetClass="entr" presetSubtype="0" fill="hold" nodeType="clickEffect">
                                  <p:stCondLst>
                                    <p:cond delay="0"/>
                                  </p:stCondLst>
                                  <p:childTnLst>
                                    <p:set>
                                      <p:cBhvr>
                                        <p:cTn id="56" dur="1" fill="hold">
                                          <p:stCondLst>
                                            <p:cond delay="0"/>
                                          </p:stCondLst>
                                        </p:cTn>
                                        <p:tgtEl>
                                          <p:spTgt spid="14"/>
                                        </p:tgtEl>
                                        <p:attrNameLst>
                                          <p:attrName>style.visibility</p:attrName>
                                        </p:attrNameLst>
                                      </p:cBhvr>
                                      <p:to>
                                        <p:strVal val="visible"/>
                                      </p:to>
                                    </p:set>
                                    <p:animEffect transition="in" filter="dissolve">
                                      <p:cBhvr>
                                        <p:cTn id="57" dur="500"/>
                                        <p:tgtEl>
                                          <p:spTgt spid="14"/>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1" fill="hold" grpId="0" nodeType="clickEffect">
                                  <p:stCondLst>
                                    <p:cond delay="0"/>
                                  </p:stCondLst>
                                  <p:iterate type="lt">
                                    <p:tmPct val="100000"/>
                                  </p:iterate>
                                  <p:childTnLst>
                                    <p:set>
                                      <p:cBhvr>
                                        <p:cTn id="61" dur="1" fill="hold">
                                          <p:stCondLst>
                                            <p:cond delay="0"/>
                                          </p:stCondLst>
                                        </p:cTn>
                                        <p:tgtEl>
                                          <p:spTgt spid="68674">
                                            <p:txEl>
                                              <p:pRg st="0" end="0"/>
                                            </p:txEl>
                                          </p:spTgt>
                                        </p:tgtEl>
                                        <p:attrNameLst>
                                          <p:attrName>style.visibility</p:attrName>
                                        </p:attrNameLst>
                                      </p:cBhvr>
                                      <p:to>
                                        <p:strVal val="visible"/>
                                      </p:to>
                                    </p:set>
                                    <p:animEffect transition="in" filter="wipe(up)">
                                      <p:cBhvr>
                                        <p:cTn id="62" dur="75"/>
                                        <p:tgtEl>
                                          <p:spTgt spid="68674">
                                            <p:txEl>
                                              <p:pRg st="0" end="0"/>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1" fill="hold" grpId="0" nodeType="clickEffect">
                                  <p:stCondLst>
                                    <p:cond delay="0"/>
                                  </p:stCondLst>
                                  <p:iterate type="lt">
                                    <p:tmPct val="100000"/>
                                  </p:iterate>
                                  <p:childTnLst>
                                    <p:set>
                                      <p:cBhvr>
                                        <p:cTn id="66" dur="1" fill="hold">
                                          <p:stCondLst>
                                            <p:cond delay="0"/>
                                          </p:stCondLst>
                                        </p:cTn>
                                        <p:tgtEl>
                                          <p:spTgt spid="68638">
                                            <p:txEl>
                                              <p:pRg st="0" end="0"/>
                                            </p:txEl>
                                          </p:spTgt>
                                        </p:tgtEl>
                                        <p:attrNameLst>
                                          <p:attrName>style.visibility</p:attrName>
                                        </p:attrNameLst>
                                      </p:cBhvr>
                                      <p:to>
                                        <p:strVal val="visible"/>
                                      </p:to>
                                    </p:set>
                                    <p:animEffect transition="in" filter="wipe(up)">
                                      <p:cBhvr>
                                        <p:cTn id="67" dur="75"/>
                                        <p:tgtEl>
                                          <p:spTgt spid="68638">
                                            <p:txEl>
                                              <p:pRg st="0" end="0"/>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1" fill="hold" grpId="0" nodeType="clickEffect">
                                  <p:stCondLst>
                                    <p:cond delay="0"/>
                                  </p:stCondLst>
                                  <p:iterate type="lt">
                                    <p:tmPct val="100000"/>
                                  </p:iterate>
                                  <p:childTnLst>
                                    <p:set>
                                      <p:cBhvr>
                                        <p:cTn id="71" dur="1" fill="hold">
                                          <p:stCondLst>
                                            <p:cond delay="0"/>
                                          </p:stCondLst>
                                        </p:cTn>
                                        <p:tgtEl>
                                          <p:spTgt spid="68639">
                                            <p:txEl>
                                              <p:pRg st="0" end="0"/>
                                            </p:txEl>
                                          </p:spTgt>
                                        </p:tgtEl>
                                        <p:attrNameLst>
                                          <p:attrName>style.visibility</p:attrName>
                                        </p:attrNameLst>
                                      </p:cBhvr>
                                      <p:to>
                                        <p:strVal val="visible"/>
                                      </p:to>
                                    </p:set>
                                    <p:animEffect transition="in" filter="wipe(up)">
                                      <p:cBhvr>
                                        <p:cTn id="72" dur="75"/>
                                        <p:tgtEl>
                                          <p:spTgt spid="68639">
                                            <p:txEl>
                                              <p:pRg st="0" end="0"/>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9" presetClass="entr" presetSubtype="0" fill="hold" nodeType="clickEffect">
                                  <p:stCondLst>
                                    <p:cond delay="0"/>
                                  </p:stCondLst>
                                  <p:childTnLst>
                                    <p:set>
                                      <p:cBhvr>
                                        <p:cTn id="76" dur="1" fill="hold">
                                          <p:stCondLst>
                                            <p:cond delay="0"/>
                                          </p:stCondLst>
                                        </p:cTn>
                                        <p:tgtEl>
                                          <p:spTgt spid="13"/>
                                        </p:tgtEl>
                                        <p:attrNameLst>
                                          <p:attrName>style.visibility</p:attrName>
                                        </p:attrNameLst>
                                      </p:cBhvr>
                                      <p:to>
                                        <p:strVal val="visible"/>
                                      </p:to>
                                    </p:set>
                                    <p:animEffect transition="in" filter="dissolve">
                                      <p:cBhvr>
                                        <p:cTn id="77" dur="500"/>
                                        <p:tgtEl>
                                          <p:spTgt spid="13"/>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1" fill="hold" grpId="0" nodeType="clickEffect">
                                  <p:stCondLst>
                                    <p:cond delay="0"/>
                                  </p:stCondLst>
                                  <p:iterate type="lt">
                                    <p:tmPct val="100000"/>
                                  </p:iterate>
                                  <p:childTnLst>
                                    <p:set>
                                      <p:cBhvr>
                                        <p:cTn id="81" dur="1" fill="hold">
                                          <p:stCondLst>
                                            <p:cond delay="0"/>
                                          </p:stCondLst>
                                        </p:cTn>
                                        <p:tgtEl>
                                          <p:spTgt spid="68673">
                                            <p:txEl>
                                              <p:pRg st="0" end="0"/>
                                            </p:txEl>
                                          </p:spTgt>
                                        </p:tgtEl>
                                        <p:attrNameLst>
                                          <p:attrName>style.visibility</p:attrName>
                                        </p:attrNameLst>
                                      </p:cBhvr>
                                      <p:to>
                                        <p:strVal val="visible"/>
                                      </p:to>
                                    </p:set>
                                    <p:animEffect transition="in" filter="wipe(up)">
                                      <p:cBhvr>
                                        <p:cTn id="82" dur="75"/>
                                        <p:tgtEl>
                                          <p:spTgt spid="68673">
                                            <p:txEl>
                                              <p:pRg st="0" end="0"/>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1" fill="hold" grpId="0" nodeType="clickEffect">
                                  <p:stCondLst>
                                    <p:cond delay="0"/>
                                  </p:stCondLst>
                                  <p:iterate type="lt">
                                    <p:tmPct val="100000"/>
                                  </p:iterate>
                                  <p:childTnLst>
                                    <p:set>
                                      <p:cBhvr>
                                        <p:cTn id="86" dur="1" fill="hold">
                                          <p:stCondLst>
                                            <p:cond delay="0"/>
                                          </p:stCondLst>
                                        </p:cTn>
                                        <p:tgtEl>
                                          <p:spTgt spid="68665">
                                            <p:txEl>
                                              <p:pRg st="0" end="0"/>
                                            </p:txEl>
                                          </p:spTgt>
                                        </p:tgtEl>
                                        <p:attrNameLst>
                                          <p:attrName>style.visibility</p:attrName>
                                        </p:attrNameLst>
                                      </p:cBhvr>
                                      <p:to>
                                        <p:strVal val="visible"/>
                                      </p:to>
                                    </p:set>
                                    <p:animEffect transition="in" filter="wipe(up)">
                                      <p:cBhvr>
                                        <p:cTn id="87" dur="75"/>
                                        <p:tgtEl>
                                          <p:spTgt spid="68665">
                                            <p:txEl>
                                              <p:pRg st="0" end="0"/>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1" fill="hold" grpId="0" nodeType="clickEffect">
                                  <p:stCondLst>
                                    <p:cond delay="0"/>
                                  </p:stCondLst>
                                  <p:iterate type="lt">
                                    <p:tmPct val="100000"/>
                                  </p:iterate>
                                  <p:childTnLst>
                                    <p:set>
                                      <p:cBhvr>
                                        <p:cTn id="91" dur="1" fill="hold">
                                          <p:stCondLst>
                                            <p:cond delay="0"/>
                                          </p:stCondLst>
                                        </p:cTn>
                                        <p:tgtEl>
                                          <p:spTgt spid="68666"/>
                                        </p:tgtEl>
                                        <p:attrNameLst>
                                          <p:attrName>style.visibility</p:attrName>
                                        </p:attrNameLst>
                                      </p:cBhvr>
                                      <p:to>
                                        <p:strVal val="visible"/>
                                      </p:to>
                                    </p:set>
                                    <p:animEffect transition="in" filter="wipe(up)">
                                      <p:cBhvr>
                                        <p:cTn id="92" dur="75"/>
                                        <p:tgtEl>
                                          <p:spTgt spid="686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10" grpId="0" animBg="1" autoUpdateAnimBg="0"/>
      <p:bldP spid="68612" grpId="0" autoUpdateAnimBg="0" build="p"/>
      <p:bldP spid="68636" grpId="0" autoUpdateAnimBg="0" build="p"/>
      <p:bldP spid="68637" grpId="0" autoUpdateAnimBg="0" build="p"/>
      <p:bldP spid="68638" grpId="0" autoUpdateAnimBg="0" build="p"/>
      <p:bldP spid="68639" grpId="0" autoUpdateAnimBg="0" build="p"/>
      <p:bldP spid="68664" grpId="0" autoUpdateAnimBg="0" build="p"/>
      <p:bldP spid="68665" grpId="0" autoUpdateAnimBg="0" build="p"/>
      <p:bldP spid="68666" grpId="0" autoUpdateAnimBg="0"/>
      <p:bldP spid="68667" grpId="0" autoUpdateAnimBg="0" build="p"/>
      <p:bldP spid="68673" grpId="0" autoUpdateAnimBg="0" build="p"/>
      <p:bldP spid="68674" grpId="0" autoUpdateAnimBg="0" build="p"/>
      <p:bldP spid="68675" grpId="0" autoUpdateAnimBg="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ChangeArrowheads="1"/>
          </p:cNvSpPr>
          <p:nvPr>
            <p:ph sz="half" idx="1"/>
          </p:nvPr>
        </p:nvSpPr>
        <p:spPr>
          <a:xfrm>
            <a:off x="899592" y="4509120"/>
            <a:ext cx="7920880" cy="1872208"/>
          </a:xfrm>
        </p:spPr>
        <p:txBody>
          <a:bodyPr/>
          <a:lstStyle/>
          <a:p>
            <a:pPr algn="just" eaLnBrk="1" hangingPunct="1">
              <a:lnSpc>
                <a:spcPct val="110000"/>
              </a:lnSpc>
            </a:pPr>
            <a:r>
              <a:rPr lang="zh-CN" altLang="en-US" b="1" dirty="0">
                <a:solidFill>
                  <a:srgbClr val="0000FF"/>
                </a:solidFill>
              </a:rPr>
              <a:t>集成电路</a:t>
            </a:r>
            <a:r>
              <a:rPr lang="zh-CN" altLang="en-US" b="1" dirty="0"/>
              <a:t>（</a:t>
            </a:r>
            <a:r>
              <a:rPr lang="en-US" altLang="zh-CN" b="1" dirty="0">
                <a:solidFill>
                  <a:srgbClr val="0000FF"/>
                </a:solidFill>
              </a:rPr>
              <a:t>IC</a:t>
            </a:r>
            <a:r>
              <a:rPr lang="zh-CN" altLang="en-US" b="1" dirty="0"/>
              <a:t>，</a:t>
            </a:r>
            <a:r>
              <a:rPr lang="zh-CN" altLang="zh-CN" b="1" dirty="0"/>
              <a:t>integrated circuit</a:t>
            </a:r>
            <a:r>
              <a:rPr lang="zh-CN" altLang="en-US" b="1" dirty="0"/>
              <a:t>）实现了</a:t>
            </a:r>
            <a:r>
              <a:rPr lang="zh-CN" altLang="en-US" b="1" dirty="0">
                <a:solidFill>
                  <a:srgbClr val="0000FF"/>
                </a:solidFill>
              </a:rPr>
              <a:t>材料</a:t>
            </a:r>
            <a:r>
              <a:rPr lang="zh-CN" altLang="en-US" b="1" dirty="0"/>
              <a:t>，</a:t>
            </a:r>
            <a:r>
              <a:rPr lang="zh-CN" altLang="en-US" b="1" dirty="0">
                <a:solidFill>
                  <a:srgbClr val="0000FF"/>
                </a:solidFill>
              </a:rPr>
              <a:t>元件</a:t>
            </a:r>
            <a:r>
              <a:rPr lang="zh-CN" altLang="en-US" b="1" dirty="0"/>
              <a:t>，</a:t>
            </a:r>
            <a:r>
              <a:rPr lang="zh-CN" altLang="en-US" b="1" dirty="0">
                <a:solidFill>
                  <a:srgbClr val="0000FF"/>
                </a:solidFill>
              </a:rPr>
              <a:t>电路</a:t>
            </a:r>
            <a:r>
              <a:rPr lang="zh-CN" altLang="en-US" b="1" dirty="0"/>
              <a:t>三者之间的统一。</a:t>
            </a:r>
            <a:endParaRPr lang="zh-CN" altLang="zh-CN" b="1" dirty="0"/>
          </a:p>
        </p:txBody>
      </p:sp>
      <p:pic>
        <p:nvPicPr>
          <p:cNvPr id="23557" name="Picture 3" descr="芯片"/>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076056" y="908719"/>
            <a:ext cx="3244236" cy="280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文本框 7"/>
          <p:cNvSpPr txBox="1"/>
          <p:nvPr/>
        </p:nvSpPr>
        <p:spPr>
          <a:xfrm>
            <a:off x="683568" y="911347"/>
            <a:ext cx="4032448" cy="2636171"/>
          </a:xfrm>
          <a:prstGeom prst="rect">
            <a:avLst/>
          </a:prstGeom>
          <a:noFill/>
        </p:spPr>
        <p:txBody>
          <a:bodyPr wrap="square">
            <a:spAutoFit/>
          </a:bodyPr>
          <a:lstStyle/>
          <a:p>
            <a:pPr algn="just">
              <a:lnSpc>
                <a:spcPct val="120000"/>
              </a:lnSpc>
            </a:pPr>
            <a:r>
              <a:rPr lang="en-US" altLang="zh-CN" sz="2800" dirty="0">
                <a:solidFill>
                  <a:srgbClr val="333333"/>
                </a:solidFill>
                <a:latin typeface="PingFangSC-light"/>
              </a:rPr>
              <a:t>1958</a:t>
            </a:r>
            <a:r>
              <a:rPr lang="zh-CN" altLang="en-US" sz="2800" dirty="0">
                <a:solidFill>
                  <a:srgbClr val="333333"/>
                </a:solidFill>
                <a:latin typeface="PingFangSC-light"/>
              </a:rPr>
              <a:t>年：仙童公司</a:t>
            </a:r>
            <a:r>
              <a:rPr lang="en-US" altLang="zh-CN" sz="2800" dirty="0">
                <a:solidFill>
                  <a:srgbClr val="333333"/>
                </a:solidFill>
                <a:latin typeface="PingFangSC-light"/>
              </a:rPr>
              <a:t>Robert Noyce</a:t>
            </a:r>
            <a:r>
              <a:rPr lang="zh-CN" altLang="en-US" sz="2800" dirty="0">
                <a:solidFill>
                  <a:srgbClr val="333333"/>
                </a:solidFill>
                <a:latin typeface="PingFangSC-light"/>
              </a:rPr>
              <a:t>与德仪公司基尔比间隔数月分别</a:t>
            </a:r>
            <a:r>
              <a:rPr lang="zh-CN" altLang="en-US" sz="2800" dirty="0">
                <a:solidFill>
                  <a:srgbClr val="0000FF"/>
                </a:solidFill>
                <a:latin typeface="PingFangSC-light"/>
              </a:rPr>
              <a:t>发明了集成电路</a:t>
            </a:r>
            <a:r>
              <a:rPr lang="zh-CN" altLang="en-US" sz="2800" dirty="0">
                <a:solidFill>
                  <a:srgbClr val="333333"/>
                </a:solidFill>
                <a:latin typeface="PingFangSC-light"/>
              </a:rPr>
              <a:t>，开创了世界微电子学的历史；</a:t>
            </a:r>
            <a:endParaRPr lang="zh-CN" altLang="en-US" sz="2800" dirty="0">
              <a:solidFill>
                <a:srgbClr val="333333"/>
              </a:solidFill>
              <a:latin typeface="PingFangSC-ligh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Number Placeholder 4"/>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BD8F6947-5EF7-4A67-B59B-439EFC3C0749}" type="slidenum">
              <a:rPr lang="zh-CN" altLang="zh-CN">
                <a:latin typeface="Arial Black" panose="020B0A04020102020204" pitchFamily="34" charset="0"/>
              </a:rPr>
            </a:fld>
            <a:endParaRPr lang="zh-CN" altLang="zh-CN">
              <a:latin typeface="Arial Black" panose="020B0A04020102020204" pitchFamily="34" charset="0"/>
            </a:endParaRPr>
          </a:p>
        </p:txBody>
      </p:sp>
      <p:sp>
        <p:nvSpPr>
          <p:cNvPr id="68611" name="Date Placeholder 5"/>
          <p:cNvSpPr>
            <a:spLocks noGrp="1"/>
          </p:cNvSpPr>
          <p:nvPr>
            <p:ph type="dt"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7E665B9E-2DF0-4085-8143-0B24E5FDE5D1}" type="datetime1">
              <a:rPr lang="zh-CN" altLang="en-US"/>
            </a:fld>
            <a:endParaRPr lang="zh-CN" altLang="zh-CN"/>
          </a:p>
        </p:txBody>
      </p:sp>
      <p:sp>
        <p:nvSpPr>
          <p:cNvPr id="68612" name="Rectangle 2"/>
          <p:cNvSpPr>
            <a:spLocks noGrp="1" noChangeArrowheads="1"/>
          </p:cNvSpPr>
          <p:nvPr>
            <p:ph type="title"/>
          </p:nvPr>
        </p:nvSpPr>
        <p:spPr/>
        <p:txBody>
          <a:bodyPr/>
          <a:lstStyle/>
          <a:p>
            <a:pPr eaLnBrk="1" hangingPunct="1"/>
            <a:r>
              <a:rPr lang="zh-CN" altLang="zh-CN" b="1"/>
              <a:t>小结</a:t>
            </a:r>
            <a:endParaRPr lang="zh-CN" altLang="zh-CN" b="1"/>
          </a:p>
        </p:txBody>
      </p:sp>
      <p:sp>
        <p:nvSpPr>
          <p:cNvPr id="68613" name="Rectangle 3"/>
          <p:cNvSpPr>
            <a:spLocks noGrp="1" noChangeArrowheads="1"/>
          </p:cNvSpPr>
          <p:nvPr>
            <p:ph type="body" idx="1"/>
          </p:nvPr>
        </p:nvSpPr>
        <p:spPr/>
        <p:txBody>
          <a:bodyPr/>
          <a:lstStyle/>
          <a:p>
            <a:pPr eaLnBrk="1" hangingPunct="1"/>
            <a:r>
              <a:rPr lang="zh-CN" altLang="zh-CN" b="1"/>
              <a:t>半导体的特性：半导体的基本概念，P型半导体，N型半导体 </a:t>
            </a:r>
            <a:endParaRPr lang="zh-CN" altLang="zh-CN" b="1"/>
          </a:p>
          <a:p>
            <a:pPr eaLnBrk="1" hangingPunct="1"/>
            <a:r>
              <a:rPr lang="zh-CN" altLang="zh-CN" b="1"/>
              <a:t>半导体二极管：PN结，二极管的伏安特性、主要参数、稳压管的特性 </a:t>
            </a:r>
            <a:endParaRPr lang="zh-CN" altLang="zh-CN" b="1"/>
          </a:p>
          <a:p>
            <a:pPr eaLnBrk="1" hangingPunct="1"/>
            <a:r>
              <a:rPr lang="zh-CN" altLang="zh-CN" b="1"/>
              <a:t>半导体三极管：三极管的放大作用，三极管的特性曲线、三种工作区 </a:t>
            </a:r>
            <a:endParaRPr lang="zh-CN" altLang="zh-CN" b="1"/>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5"/>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AACDF463-FEC3-4D23-BF26-90FE53BC67A9}" type="slidenum">
              <a:rPr lang="zh-CN" altLang="zh-CN">
                <a:latin typeface="Arial Black" panose="020B0A04020102020204" pitchFamily="34" charset="0"/>
              </a:rPr>
            </a:fld>
            <a:endParaRPr lang="zh-CN" altLang="zh-CN">
              <a:latin typeface="Arial Black" panose="020B0A04020102020204" pitchFamily="34" charset="0"/>
            </a:endParaRPr>
          </a:p>
        </p:txBody>
      </p:sp>
      <p:sp>
        <p:nvSpPr>
          <p:cNvPr id="14339" name="Date Placeholder 6"/>
          <p:cNvSpPr>
            <a:spLocks noGrp="1"/>
          </p:cNvSpPr>
          <p:nvPr>
            <p:ph type="dt"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E7162457-F98F-48C9-BD29-F29250D7455B}" type="datetime1">
              <a:rPr lang="zh-CN" altLang="en-US"/>
            </a:fld>
            <a:endParaRPr lang="zh-CN" altLang="zh-CN"/>
          </a:p>
        </p:txBody>
      </p:sp>
      <p:sp>
        <p:nvSpPr>
          <p:cNvPr id="9218" name="Rectangle 2"/>
          <p:cNvSpPr>
            <a:spLocks noGrp="1" noChangeArrowheads="1"/>
          </p:cNvSpPr>
          <p:nvPr>
            <p:ph type="body" sz="half" idx="2"/>
          </p:nvPr>
        </p:nvSpPr>
        <p:spPr>
          <a:xfrm>
            <a:off x="4356100" y="476250"/>
            <a:ext cx="4752975" cy="6048375"/>
          </a:xfrm>
        </p:spPr>
        <p:txBody>
          <a:bodyPr/>
          <a:lstStyle/>
          <a:p>
            <a:pPr eaLnBrk="1" hangingPunct="1">
              <a:lnSpc>
                <a:spcPct val="110000"/>
              </a:lnSpc>
            </a:pPr>
            <a:r>
              <a:rPr lang="zh-CN" altLang="zh-CN" sz="2600" b="1" dirty="0">
                <a:solidFill>
                  <a:srgbClr val="0070C0"/>
                </a:solidFill>
              </a:rPr>
              <a:t>集成电路</a:t>
            </a:r>
            <a:r>
              <a:rPr lang="zh-CN" altLang="zh-CN" sz="2600" b="1" dirty="0"/>
              <a:t>（integrated circuit）</a:t>
            </a:r>
            <a:endParaRPr lang="zh-CN" altLang="zh-CN" sz="2600" b="1" dirty="0"/>
          </a:p>
          <a:p>
            <a:pPr eaLnBrk="1" hangingPunct="1">
              <a:lnSpc>
                <a:spcPct val="110000"/>
              </a:lnSpc>
            </a:pPr>
            <a:r>
              <a:rPr lang="zh-CN" altLang="zh-CN" sz="2600" b="1" dirty="0"/>
              <a:t>采用一定的工艺，把一个电路中所需的晶体管、二极管、电阻、电容等元件及布线互连一起，做在一片硅片上,然后</a:t>
            </a:r>
            <a:r>
              <a:rPr lang="zh-CN" altLang="zh-CN" sz="2600" b="1" u="sng" dirty="0"/>
              <a:t>封装起来</a:t>
            </a:r>
            <a:r>
              <a:rPr lang="zh-CN" altLang="zh-CN" sz="2600" b="1" dirty="0"/>
              <a:t>,留出引脚,然后根据型号及功能的不同,内部电路也不一样。</a:t>
            </a:r>
            <a:endParaRPr lang="zh-CN" altLang="zh-CN" sz="2600" b="1" dirty="0"/>
          </a:p>
          <a:p>
            <a:pPr eaLnBrk="1" hangingPunct="1">
              <a:lnSpc>
                <a:spcPct val="120000"/>
              </a:lnSpc>
              <a:spcBef>
                <a:spcPct val="50000"/>
              </a:spcBef>
            </a:pPr>
            <a:r>
              <a:rPr lang="zh-CN" altLang="zh-CN" b="1" dirty="0"/>
              <a:t>由于集成电路的出现,电子产品朝着微型化和微功耗化的方向发展｡</a:t>
            </a:r>
            <a:r>
              <a:rPr lang="zh-CN" altLang="zh-CN" dirty="0"/>
              <a:t> </a:t>
            </a:r>
            <a:endParaRPr lang="zh-CN" altLang="zh-CN" sz="2600" b="1" dirty="0"/>
          </a:p>
        </p:txBody>
      </p:sp>
      <p:pic>
        <p:nvPicPr>
          <p:cNvPr id="14341" name="Picture 3" descr="芯片"/>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4925" y="44450"/>
            <a:ext cx="3959225" cy="3427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2" name="Picture 4" descr="引脚"/>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 y="3644900"/>
            <a:ext cx="2519363" cy="302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218">
                                            <p:txEl>
                                              <p:pRg st="0" end="0"/>
                                            </p:txEl>
                                          </p:spTgt>
                                        </p:tgtEl>
                                        <p:attrNameLst>
                                          <p:attrName>style.visibility</p:attrName>
                                        </p:attrNameLst>
                                      </p:cBhvr>
                                      <p:to>
                                        <p:strVal val="visible"/>
                                      </p:to>
                                    </p:set>
                                    <p:animEffect transition="in" filter="blinds(horizontal)">
                                      <p:cBhvr>
                                        <p:cTn id="7" dur="500"/>
                                        <p:tgtEl>
                                          <p:spTgt spid="921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218">
                                            <p:txEl>
                                              <p:pRg st="1" end="1"/>
                                            </p:txEl>
                                          </p:spTgt>
                                        </p:tgtEl>
                                        <p:attrNameLst>
                                          <p:attrName>style.visibility</p:attrName>
                                        </p:attrNameLst>
                                      </p:cBhvr>
                                      <p:to>
                                        <p:strVal val="visible"/>
                                      </p:to>
                                    </p:set>
                                    <p:animEffect transition="in" filter="blinds(horizontal)">
                                      <p:cBhvr>
                                        <p:cTn id="12" dur="500"/>
                                        <p:tgtEl>
                                          <p:spTgt spid="921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218">
                                            <p:txEl>
                                              <p:pRg st="2" end="2"/>
                                            </p:txEl>
                                          </p:spTgt>
                                        </p:tgtEl>
                                        <p:attrNameLst>
                                          <p:attrName>style.visibility</p:attrName>
                                        </p:attrNameLst>
                                      </p:cBhvr>
                                      <p:to>
                                        <p:strVal val="visible"/>
                                      </p:to>
                                    </p:set>
                                    <p:animEffect transition="in" filter="blinds(horizontal)">
                                      <p:cBhvr>
                                        <p:cTn id="17" dur="500"/>
                                        <p:tgtEl>
                                          <p:spTgt spid="921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8" grpId="0" autoUpdateAnimBg="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457200" y="457200"/>
            <a:ext cx="6347048" cy="523528"/>
          </a:xfrm>
        </p:spPr>
        <p:txBody>
          <a:bodyPr/>
          <a:lstStyle/>
          <a:p>
            <a:r>
              <a:rPr lang="zh-CN" altLang="en-US" dirty="0">
                <a:latin typeface="宋体" panose="02010600030101010101" pitchFamily="2" charset="-122"/>
              </a:rPr>
              <a:t>集成电路阶段</a:t>
            </a:r>
            <a:endParaRPr lang="zh-CN" altLang="en-US" dirty="0">
              <a:latin typeface="宋体" panose="02010600030101010101" pitchFamily="2" charset="-122"/>
            </a:endParaRPr>
          </a:p>
        </p:txBody>
      </p:sp>
      <p:graphicFrame>
        <p:nvGraphicFramePr>
          <p:cNvPr id="12360" name="Group 72"/>
          <p:cNvGraphicFramePr>
            <a:graphicFrameLocks noGrp="1"/>
          </p:cNvGraphicFramePr>
          <p:nvPr/>
        </p:nvGraphicFramePr>
        <p:xfrm>
          <a:off x="1259632" y="1397896"/>
          <a:ext cx="5868652" cy="2764450"/>
        </p:xfrm>
        <a:graphic>
          <a:graphicData uri="http://schemas.openxmlformats.org/drawingml/2006/table">
            <a:tbl>
              <a:tblPr/>
              <a:tblGrid>
                <a:gridCol w="1214006"/>
                <a:gridCol w="3195155"/>
                <a:gridCol w="1459491"/>
              </a:tblGrid>
              <a:tr h="663291">
                <a:tc>
                  <a:txBody>
                    <a:bodyPr/>
                    <a:lstStyle>
                      <a:lvl1pPr>
                        <a:spcBef>
                          <a:spcPct val="20000"/>
                        </a:spcBef>
                        <a:buClr>
                          <a:schemeClr val="accent2"/>
                        </a:buClr>
                        <a:buSzPct val="80000"/>
                        <a:buFont typeface="Wingdings" panose="05000000000000000000" pitchFamily="2" charset="2"/>
                        <a:defRPr kumimoji="1" sz="2800" b="1">
                          <a:solidFill>
                            <a:schemeClr val="tx1"/>
                          </a:solidFill>
                          <a:latin typeface="Arial" panose="020B0604020202020204" pitchFamily="34" charset="0"/>
                          <a:ea typeface="宋体" panose="02010600030101010101" pitchFamily="2" charset="-122"/>
                        </a:defRPr>
                      </a:lvl1pPr>
                      <a:lvl2pPr>
                        <a:spcBef>
                          <a:spcPct val="20000"/>
                        </a:spcBef>
                        <a:defRPr kumimoji="1" sz="2400" b="1">
                          <a:solidFill>
                            <a:schemeClr val="tx1"/>
                          </a:solidFill>
                          <a:latin typeface="Arial" panose="020B0604020202020204" pitchFamily="34" charset="0"/>
                          <a:ea typeface="宋体" panose="02010600030101010101" pitchFamily="2" charset="-122"/>
                        </a:defRPr>
                      </a:lvl2pPr>
                      <a:lvl3pPr>
                        <a:spcBef>
                          <a:spcPct val="20000"/>
                        </a:spcBef>
                        <a:buClr>
                          <a:schemeClr val="accent2"/>
                        </a:buClr>
                        <a:defRPr kumimoji="1" sz="2000" b="1">
                          <a:solidFill>
                            <a:schemeClr val="tx1"/>
                          </a:solidFill>
                          <a:latin typeface="Arial" panose="020B0604020202020204" pitchFamily="34" charset="0"/>
                          <a:ea typeface="宋体" panose="02010600030101010101" pitchFamily="2" charset="-122"/>
                        </a:defRPr>
                      </a:lvl3pPr>
                      <a:lvl4pPr>
                        <a:spcBef>
                          <a:spcPct val="20000"/>
                        </a:spcBef>
                        <a:defRPr kumimoji="1" b="1">
                          <a:solidFill>
                            <a:schemeClr val="tx1"/>
                          </a:solidFill>
                          <a:latin typeface="Arial" panose="020B0604020202020204" pitchFamily="34" charset="0"/>
                          <a:ea typeface="宋体" panose="02010600030101010101" pitchFamily="2" charset="-122"/>
                        </a:defRPr>
                      </a:lvl4pPr>
                      <a:lvl5pPr>
                        <a:spcBef>
                          <a:spcPct val="20000"/>
                        </a:spcBef>
                        <a:buClr>
                          <a:schemeClr val="accent2"/>
                        </a:buClr>
                        <a:defRPr kumimoji="1" b="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2"/>
                        </a:buClr>
                        <a:defRPr kumimoji="1" b="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2"/>
                        </a:buClr>
                        <a:defRPr kumimoji="1" b="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2"/>
                        </a:buClr>
                        <a:defRPr kumimoji="1" b="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2"/>
                        </a:buClr>
                        <a:defRPr kumimoji="1"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zh-CN" altLang="en-US" sz="2000" b="1" i="0" u="none" strike="noStrike" cap="none" normalizeH="0" baseline="0" dirty="0">
                          <a:ln>
                            <a:noFill/>
                          </a:ln>
                          <a:solidFill>
                            <a:schemeClr val="tx1"/>
                          </a:solidFill>
                          <a:effectLst/>
                          <a:latin typeface="宋体" panose="02010600030101010101" pitchFamily="2" charset="-122"/>
                          <a:ea typeface="宋体" panose="02010600030101010101" pitchFamily="2" charset="-122"/>
                        </a:rPr>
                        <a:t>时  期</a:t>
                      </a:r>
                      <a:endParaRPr kumimoji="1" lang="zh-CN" altLang="en-US" sz="2000" b="1" i="0" u="none" strike="noStrike" cap="none" normalizeH="0" baseline="0" dirty="0">
                        <a:ln>
                          <a:noFill/>
                        </a:ln>
                        <a:solidFill>
                          <a:schemeClr val="tx1"/>
                        </a:solidFill>
                        <a:effectLst/>
                        <a:latin typeface="宋体" panose="02010600030101010101" pitchFamily="2" charset="-122"/>
                        <a:ea typeface="宋体" panose="02010600030101010101" pitchFamily="2" charset="-122"/>
                      </a:endParaRPr>
                    </a:p>
                  </a:txBody>
                  <a:tcPr marL="68580" marR="68580" marT="34290" marB="34290"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chemeClr val="accent2"/>
                        </a:buClr>
                        <a:buSzPct val="80000"/>
                        <a:buFont typeface="Wingdings" panose="05000000000000000000" pitchFamily="2" charset="2"/>
                        <a:defRPr kumimoji="1" sz="2800" b="1">
                          <a:solidFill>
                            <a:schemeClr val="tx1"/>
                          </a:solidFill>
                          <a:latin typeface="Arial" panose="020B0604020202020204" pitchFamily="34" charset="0"/>
                          <a:ea typeface="宋体" panose="02010600030101010101" pitchFamily="2" charset="-122"/>
                        </a:defRPr>
                      </a:lvl1pPr>
                      <a:lvl2pPr>
                        <a:spcBef>
                          <a:spcPct val="20000"/>
                        </a:spcBef>
                        <a:defRPr kumimoji="1" sz="2400" b="1">
                          <a:solidFill>
                            <a:schemeClr val="tx1"/>
                          </a:solidFill>
                          <a:latin typeface="Arial" panose="020B0604020202020204" pitchFamily="34" charset="0"/>
                          <a:ea typeface="宋体" panose="02010600030101010101" pitchFamily="2" charset="-122"/>
                        </a:defRPr>
                      </a:lvl2pPr>
                      <a:lvl3pPr>
                        <a:spcBef>
                          <a:spcPct val="20000"/>
                        </a:spcBef>
                        <a:buClr>
                          <a:schemeClr val="accent2"/>
                        </a:buClr>
                        <a:defRPr kumimoji="1" sz="2000" b="1">
                          <a:solidFill>
                            <a:schemeClr val="tx1"/>
                          </a:solidFill>
                          <a:latin typeface="Arial" panose="020B0604020202020204" pitchFamily="34" charset="0"/>
                          <a:ea typeface="宋体" panose="02010600030101010101" pitchFamily="2" charset="-122"/>
                        </a:defRPr>
                      </a:lvl3pPr>
                      <a:lvl4pPr>
                        <a:spcBef>
                          <a:spcPct val="20000"/>
                        </a:spcBef>
                        <a:defRPr kumimoji="1" b="1">
                          <a:solidFill>
                            <a:schemeClr val="tx1"/>
                          </a:solidFill>
                          <a:latin typeface="Arial" panose="020B0604020202020204" pitchFamily="34" charset="0"/>
                          <a:ea typeface="宋体" panose="02010600030101010101" pitchFamily="2" charset="-122"/>
                        </a:defRPr>
                      </a:lvl4pPr>
                      <a:lvl5pPr>
                        <a:spcBef>
                          <a:spcPct val="20000"/>
                        </a:spcBef>
                        <a:buClr>
                          <a:schemeClr val="accent2"/>
                        </a:buClr>
                        <a:defRPr kumimoji="1" b="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2"/>
                        </a:buClr>
                        <a:defRPr kumimoji="1" b="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2"/>
                        </a:buClr>
                        <a:defRPr kumimoji="1" b="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2"/>
                        </a:buClr>
                        <a:defRPr kumimoji="1" b="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2"/>
                        </a:buClr>
                        <a:defRPr kumimoji="1"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zh-CN" altLang="en-US" sz="2000" b="1" i="0" u="none" strike="noStrike" cap="none" normalizeH="0" baseline="0">
                          <a:ln>
                            <a:noFill/>
                          </a:ln>
                          <a:solidFill>
                            <a:schemeClr val="tx1"/>
                          </a:solidFill>
                          <a:effectLst/>
                          <a:latin typeface="宋体" panose="02010600030101010101" pitchFamily="2" charset="-122"/>
                          <a:ea typeface="宋体" panose="02010600030101010101" pitchFamily="2" charset="-122"/>
                        </a:rPr>
                        <a:t>规  模</a:t>
                      </a:r>
                      <a:endParaRPr kumimoji="1" lang="zh-CN" altLang="en-US" sz="2000" b="1"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marL="68580" marR="68580" marT="34290" marB="3429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chemeClr val="accent2"/>
                        </a:buClr>
                        <a:buSzPct val="80000"/>
                        <a:buFont typeface="Wingdings" panose="05000000000000000000" pitchFamily="2" charset="2"/>
                        <a:defRPr kumimoji="1" sz="2800" b="1">
                          <a:solidFill>
                            <a:schemeClr val="tx1"/>
                          </a:solidFill>
                          <a:latin typeface="Arial" panose="020B0604020202020204" pitchFamily="34" charset="0"/>
                          <a:ea typeface="宋体" panose="02010600030101010101" pitchFamily="2" charset="-122"/>
                        </a:defRPr>
                      </a:lvl1pPr>
                      <a:lvl2pPr>
                        <a:spcBef>
                          <a:spcPct val="20000"/>
                        </a:spcBef>
                        <a:defRPr kumimoji="1" sz="2400" b="1">
                          <a:solidFill>
                            <a:schemeClr val="tx1"/>
                          </a:solidFill>
                          <a:latin typeface="Arial" panose="020B0604020202020204" pitchFamily="34" charset="0"/>
                          <a:ea typeface="宋体" panose="02010600030101010101" pitchFamily="2" charset="-122"/>
                        </a:defRPr>
                      </a:lvl2pPr>
                      <a:lvl3pPr>
                        <a:spcBef>
                          <a:spcPct val="20000"/>
                        </a:spcBef>
                        <a:buClr>
                          <a:schemeClr val="accent2"/>
                        </a:buClr>
                        <a:defRPr kumimoji="1" sz="2000" b="1">
                          <a:solidFill>
                            <a:schemeClr val="tx1"/>
                          </a:solidFill>
                          <a:latin typeface="Arial" panose="020B0604020202020204" pitchFamily="34" charset="0"/>
                          <a:ea typeface="宋体" panose="02010600030101010101" pitchFamily="2" charset="-122"/>
                        </a:defRPr>
                      </a:lvl3pPr>
                      <a:lvl4pPr>
                        <a:spcBef>
                          <a:spcPct val="20000"/>
                        </a:spcBef>
                        <a:defRPr kumimoji="1" b="1">
                          <a:solidFill>
                            <a:schemeClr val="tx1"/>
                          </a:solidFill>
                          <a:latin typeface="Arial" panose="020B0604020202020204" pitchFamily="34" charset="0"/>
                          <a:ea typeface="宋体" panose="02010600030101010101" pitchFamily="2" charset="-122"/>
                        </a:defRPr>
                      </a:lvl4pPr>
                      <a:lvl5pPr>
                        <a:spcBef>
                          <a:spcPct val="20000"/>
                        </a:spcBef>
                        <a:buClr>
                          <a:schemeClr val="accent2"/>
                        </a:buClr>
                        <a:defRPr kumimoji="1" b="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2"/>
                        </a:buClr>
                        <a:defRPr kumimoji="1" b="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2"/>
                        </a:buClr>
                        <a:defRPr kumimoji="1" b="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2"/>
                        </a:buClr>
                        <a:defRPr kumimoji="1" b="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2"/>
                        </a:buClr>
                        <a:defRPr kumimoji="1"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zh-CN" altLang="en-US" sz="2000" b="1" i="0" u="none" strike="noStrike" cap="none" normalizeH="0" baseline="0" dirty="0">
                          <a:ln>
                            <a:noFill/>
                          </a:ln>
                          <a:solidFill>
                            <a:schemeClr val="tx1"/>
                          </a:solidFill>
                          <a:effectLst/>
                          <a:latin typeface="宋体" panose="02010600030101010101" pitchFamily="2" charset="-122"/>
                          <a:ea typeface="宋体" panose="02010600030101010101" pitchFamily="2" charset="-122"/>
                        </a:rPr>
                        <a:t>集成度</a:t>
                      </a:r>
                      <a:endParaRPr kumimoji="1" lang="zh-CN" altLang="en-US" sz="2000" b="1" i="0" u="none" strike="noStrike" cap="none" normalizeH="0" baseline="0" dirty="0">
                        <a:ln>
                          <a:noFill/>
                        </a:ln>
                        <a:solidFill>
                          <a:schemeClr val="tx1"/>
                        </a:solidFill>
                        <a:effectLst/>
                        <a:latin typeface="宋体" panose="02010600030101010101" pitchFamily="2" charset="-122"/>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zh-CN" altLang="en-US" sz="2000" b="1" i="0" u="none" strike="noStrike" cap="none" normalizeH="0" baseline="0" dirty="0">
                          <a:ln>
                            <a:noFill/>
                          </a:ln>
                          <a:solidFill>
                            <a:schemeClr val="tx1"/>
                          </a:solidFill>
                          <a:effectLst/>
                          <a:latin typeface="宋体" panose="02010600030101010101" pitchFamily="2" charset="-122"/>
                          <a:ea typeface="宋体" panose="02010600030101010101" pitchFamily="2" charset="-122"/>
                        </a:rPr>
                        <a:t>（元件数）</a:t>
                      </a:r>
                      <a:endParaRPr kumimoji="1" lang="zh-CN" altLang="en-US" sz="2000" b="1" i="0" u="none" strike="noStrike" cap="none" normalizeH="0" baseline="0" dirty="0">
                        <a:ln>
                          <a:noFill/>
                        </a:ln>
                        <a:solidFill>
                          <a:schemeClr val="tx1"/>
                        </a:solidFill>
                        <a:effectLst/>
                        <a:latin typeface="宋体" panose="02010600030101010101" pitchFamily="2" charset="-122"/>
                        <a:ea typeface="宋体" panose="02010600030101010101" pitchFamily="2" charset="-122"/>
                      </a:endParaRPr>
                    </a:p>
                  </a:txBody>
                  <a:tcPr marL="68580" marR="68580" marT="34290" marB="34290"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430674">
                <a:tc>
                  <a:txBody>
                    <a:bodyPr/>
                    <a:lstStyle>
                      <a:lvl1pPr>
                        <a:spcBef>
                          <a:spcPct val="20000"/>
                        </a:spcBef>
                        <a:buClr>
                          <a:schemeClr val="accent2"/>
                        </a:buClr>
                        <a:buSzPct val="80000"/>
                        <a:buFont typeface="Wingdings" panose="05000000000000000000" pitchFamily="2" charset="2"/>
                        <a:defRPr kumimoji="1" sz="2800" b="1">
                          <a:solidFill>
                            <a:schemeClr val="tx1"/>
                          </a:solidFill>
                          <a:latin typeface="Arial" panose="020B0604020202020204" pitchFamily="34" charset="0"/>
                          <a:ea typeface="宋体" panose="02010600030101010101" pitchFamily="2" charset="-122"/>
                        </a:defRPr>
                      </a:lvl1pPr>
                      <a:lvl2pPr>
                        <a:spcBef>
                          <a:spcPct val="20000"/>
                        </a:spcBef>
                        <a:defRPr kumimoji="1" sz="2400" b="1">
                          <a:solidFill>
                            <a:schemeClr val="tx1"/>
                          </a:solidFill>
                          <a:latin typeface="Arial" panose="020B0604020202020204" pitchFamily="34" charset="0"/>
                          <a:ea typeface="宋体" panose="02010600030101010101" pitchFamily="2" charset="-122"/>
                        </a:defRPr>
                      </a:lvl2pPr>
                      <a:lvl3pPr>
                        <a:spcBef>
                          <a:spcPct val="20000"/>
                        </a:spcBef>
                        <a:buClr>
                          <a:schemeClr val="accent2"/>
                        </a:buClr>
                        <a:defRPr kumimoji="1" sz="2000" b="1">
                          <a:solidFill>
                            <a:schemeClr val="tx1"/>
                          </a:solidFill>
                          <a:latin typeface="Arial" panose="020B0604020202020204" pitchFamily="34" charset="0"/>
                          <a:ea typeface="宋体" panose="02010600030101010101" pitchFamily="2" charset="-122"/>
                        </a:defRPr>
                      </a:lvl3pPr>
                      <a:lvl4pPr>
                        <a:spcBef>
                          <a:spcPct val="20000"/>
                        </a:spcBef>
                        <a:defRPr kumimoji="1" b="1">
                          <a:solidFill>
                            <a:schemeClr val="tx1"/>
                          </a:solidFill>
                          <a:latin typeface="Arial" panose="020B0604020202020204" pitchFamily="34" charset="0"/>
                          <a:ea typeface="宋体" panose="02010600030101010101" pitchFamily="2" charset="-122"/>
                        </a:defRPr>
                      </a:lvl4pPr>
                      <a:lvl5pPr>
                        <a:spcBef>
                          <a:spcPct val="20000"/>
                        </a:spcBef>
                        <a:buClr>
                          <a:schemeClr val="accent2"/>
                        </a:buClr>
                        <a:defRPr kumimoji="1" b="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2"/>
                        </a:buClr>
                        <a:defRPr kumimoji="1" b="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2"/>
                        </a:buClr>
                        <a:defRPr kumimoji="1" b="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2"/>
                        </a:buClr>
                        <a:defRPr kumimoji="1" b="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2"/>
                        </a:buClr>
                        <a:defRPr kumimoji="1"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en-US" altLang="zh-CN" sz="2000" b="1" i="0" u="none" strike="noStrike" cap="none" normalizeH="0" baseline="0">
                          <a:ln>
                            <a:noFill/>
                          </a:ln>
                          <a:solidFill>
                            <a:schemeClr val="tx1"/>
                          </a:solidFill>
                          <a:effectLst/>
                          <a:latin typeface="宋体" panose="02010600030101010101" pitchFamily="2" charset="-122"/>
                          <a:ea typeface="宋体" panose="02010600030101010101" pitchFamily="2" charset="-122"/>
                        </a:rPr>
                        <a:t>50</a:t>
                      </a:r>
                      <a:r>
                        <a:rPr kumimoji="1" lang="zh-CN" altLang="en-US" sz="2000" b="1" i="0" u="none" strike="noStrike" cap="none" normalizeH="0" baseline="0">
                          <a:ln>
                            <a:noFill/>
                          </a:ln>
                          <a:solidFill>
                            <a:schemeClr val="tx1"/>
                          </a:solidFill>
                          <a:effectLst/>
                          <a:latin typeface="宋体" panose="02010600030101010101" pitchFamily="2" charset="-122"/>
                          <a:ea typeface="宋体" panose="02010600030101010101" pitchFamily="2" charset="-122"/>
                        </a:rPr>
                        <a:t>年代末</a:t>
                      </a:r>
                      <a:endParaRPr kumimoji="1" lang="zh-CN" altLang="en-US" sz="2000" b="1"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marL="68580" marR="68580" marT="34290" marB="34290"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chemeClr val="accent2"/>
                        </a:buClr>
                        <a:buSzPct val="80000"/>
                        <a:buFont typeface="Wingdings" panose="05000000000000000000" pitchFamily="2" charset="2"/>
                        <a:defRPr kumimoji="1" sz="2800" b="1">
                          <a:solidFill>
                            <a:schemeClr val="tx1"/>
                          </a:solidFill>
                          <a:latin typeface="Arial" panose="020B0604020202020204" pitchFamily="34" charset="0"/>
                          <a:ea typeface="宋体" panose="02010600030101010101" pitchFamily="2" charset="-122"/>
                        </a:defRPr>
                      </a:lvl1pPr>
                      <a:lvl2pPr>
                        <a:spcBef>
                          <a:spcPct val="20000"/>
                        </a:spcBef>
                        <a:defRPr kumimoji="1" sz="2400" b="1">
                          <a:solidFill>
                            <a:schemeClr val="tx1"/>
                          </a:solidFill>
                          <a:latin typeface="Arial" panose="020B0604020202020204" pitchFamily="34" charset="0"/>
                          <a:ea typeface="宋体" panose="02010600030101010101" pitchFamily="2" charset="-122"/>
                        </a:defRPr>
                      </a:lvl2pPr>
                      <a:lvl3pPr>
                        <a:spcBef>
                          <a:spcPct val="20000"/>
                        </a:spcBef>
                        <a:buClr>
                          <a:schemeClr val="accent2"/>
                        </a:buClr>
                        <a:defRPr kumimoji="1" sz="2000" b="1">
                          <a:solidFill>
                            <a:schemeClr val="tx1"/>
                          </a:solidFill>
                          <a:latin typeface="Arial" panose="020B0604020202020204" pitchFamily="34" charset="0"/>
                          <a:ea typeface="宋体" panose="02010600030101010101" pitchFamily="2" charset="-122"/>
                        </a:defRPr>
                      </a:lvl3pPr>
                      <a:lvl4pPr>
                        <a:spcBef>
                          <a:spcPct val="20000"/>
                        </a:spcBef>
                        <a:defRPr kumimoji="1" b="1">
                          <a:solidFill>
                            <a:schemeClr val="tx1"/>
                          </a:solidFill>
                          <a:latin typeface="Arial" panose="020B0604020202020204" pitchFamily="34" charset="0"/>
                          <a:ea typeface="宋体" panose="02010600030101010101" pitchFamily="2" charset="-122"/>
                        </a:defRPr>
                      </a:lvl4pPr>
                      <a:lvl5pPr>
                        <a:spcBef>
                          <a:spcPct val="20000"/>
                        </a:spcBef>
                        <a:buClr>
                          <a:schemeClr val="accent2"/>
                        </a:buClr>
                        <a:defRPr kumimoji="1" b="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2"/>
                        </a:buClr>
                        <a:defRPr kumimoji="1" b="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2"/>
                        </a:buClr>
                        <a:defRPr kumimoji="1" b="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2"/>
                        </a:buClr>
                        <a:defRPr kumimoji="1" b="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2"/>
                        </a:buClr>
                        <a:defRPr kumimoji="1"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zh-CN" altLang="en-US" sz="2000" b="1" i="0" u="none" strike="noStrike" cap="none" normalizeH="0" baseline="0" dirty="0">
                          <a:ln>
                            <a:noFill/>
                          </a:ln>
                          <a:solidFill>
                            <a:schemeClr val="tx1"/>
                          </a:solidFill>
                          <a:effectLst/>
                          <a:latin typeface="宋体" panose="02010600030101010101" pitchFamily="2" charset="-122"/>
                          <a:ea typeface="宋体" panose="02010600030101010101" pitchFamily="2" charset="-122"/>
                        </a:rPr>
                        <a:t>小规模集成电路（</a:t>
                      </a:r>
                      <a:r>
                        <a:rPr kumimoji="1" lang="en-US" altLang="zh-CN" sz="2000" b="1" i="0" u="none" strike="noStrike" cap="none" normalizeH="0" baseline="0" dirty="0">
                          <a:ln>
                            <a:noFill/>
                          </a:ln>
                          <a:solidFill>
                            <a:schemeClr val="tx1"/>
                          </a:solidFill>
                          <a:effectLst/>
                          <a:latin typeface="宋体" panose="02010600030101010101" pitchFamily="2" charset="-122"/>
                          <a:ea typeface="宋体" panose="02010600030101010101" pitchFamily="2" charset="-122"/>
                        </a:rPr>
                        <a:t>SSI</a:t>
                      </a:r>
                      <a:r>
                        <a:rPr kumimoji="1" lang="zh-CN" altLang="en-US" sz="2000" b="1" i="0" u="none" strike="noStrike" cap="none" normalizeH="0" baseline="0" dirty="0">
                          <a:ln>
                            <a:noFill/>
                          </a:ln>
                          <a:solidFill>
                            <a:schemeClr val="tx1"/>
                          </a:solidFill>
                          <a:effectLst/>
                          <a:latin typeface="宋体" panose="02010600030101010101" pitchFamily="2" charset="-122"/>
                          <a:ea typeface="宋体" panose="02010600030101010101" pitchFamily="2" charset="-122"/>
                        </a:rPr>
                        <a:t>）</a:t>
                      </a:r>
                      <a:endParaRPr kumimoji="1" lang="zh-CN" altLang="en-US" sz="2000" b="1" i="0" u="none" strike="noStrike" cap="none" normalizeH="0" baseline="0" dirty="0">
                        <a:ln>
                          <a:noFill/>
                        </a:ln>
                        <a:solidFill>
                          <a:schemeClr val="tx1"/>
                        </a:solidFill>
                        <a:effectLst/>
                        <a:latin typeface="宋体" panose="02010600030101010101" pitchFamily="2" charset="-122"/>
                        <a:ea typeface="宋体" panose="02010600030101010101" pitchFamily="2" charset="-122"/>
                      </a:endParaRPr>
                    </a:p>
                  </a:txBody>
                  <a:tcPr marL="68580" marR="68580" marT="34290" marB="3429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chemeClr val="accent2"/>
                        </a:buClr>
                        <a:buSzPct val="80000"/>
                        <a:buFont typeface="Wingdings" panose="05000000000000000000" pitchFamily="2" charset="2"/>
                        <a:defRPr kumimoji="1" sz="2800" b="1">
                          <a:solidFill>
                            <a:schemeClr val="tx1"/>
                          </a:solidFill>
                          <a:latin typeface="Arial" panose="020B0604020202020204" pitchFamily="34" charset="0"/>
                          <a:ea typeface="宋体" panose="02010600030101010101" pitchFamily="2" charset="-122"/>
                        </a:defRPr>
                      </a:lvl1pPr>
                      <a:lvl2pPr>
                        <a:spcBef>
                          <a:spcPct val="20000"/>
                        </a:spcBef>
                        <a:defRPr kumimoji="1" sz="2400" b="1">
                          <a:solidFill>
                            <a:schemeClr val="tx1"/>
                          </a:solidFill>
                          <a:latin typeface="Arial" panose="020B0604020202020204" pitchFamily="34" charset="0"/>
                          <a:ea typeface="宋体" panose="02010600030101010101" pitchFamily="2" charset="-122"/>
                        </a:defRPr>
                      </a:lvl2pPr>
                      <a:lvl3pPr>
                        <a:spcBef>
                          <a:spcPct val="20000"/>
                        </a:spcBef>
                        <a:buClr>
                          <a:schemeClr val="accent2"/>
                        </a:buClr>
                        <a:defRPr kumimoji="1" sz="2000" b="1">
                          <a:solidFill>
                            <a:schemeClr val="tx1"/>
                          </a:solidFill>
                          <a:latin typeface="Arial" panose="020B0604020202020204" pitchFamily="34" charset="0"/>
                          <a:ea typeface="宋体" panose="02010600030101010101" pitchFamily="2" charset="-122"/>
                        </a:defRPr>
                      </a:lvl3pPr>
                      <a:lvl4pPr>
                        <a:spcBef>
                          <a:spcPct val="20000"/>
                        </a:spcBef>
                        <a:defRPr kumimoji="1" b="1">
                          <a:solidFill>
                            <a:schemeClr val="tx1"/>
                          </a:solidFill>
                          <a:latin typeface="Arial" panose="020B0604020202020204" pitchFamily="34" charset="0"/>
                          <a:ea typeface="宋体" panose="02010600030101010101" pitchFamily="2" charset="-122"/>
                        </a:defRPr>
                      </a:lvl4pPr>
                      <a:lvl5pPr>
                        <a:spcBef>
                          <a:spcPct val="20000"/>
                        </a:spcBef>
                        <a:buClr>
                          <a:schemeClr val="accent2"/>
                        </a:buClr>
                        <a:defRPr kumimoji="1" b="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2"/>
                        </a:buClr>
                        <a:defRPr kumimoji="1" b="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2"/>
                        </a:buClr>
                        <a:defRPr kumimoji="1" b="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2"/>
                        </a:buClr>
                        <a:defRPr kumimoji="1" b="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2"/>
                        </a:buClr>
                        <a:defRPr kumimoji="1" b="1">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en-US" altLang="zh-CN" sz="2000" b="1" i="0" u="none" strike="noStrike" cap="none" normalizeH="0" baseline="0" dirty="0">
                          <a:ln>
                            <a:noFill/>
                          </a:ln>
                          <a:solidFill>
                            <a:schemeClr val="tx1"/>
                          </a:solidFill>
                          <a:effectLst/>
                          <a:latin typeface="宋体" panose="02010600030101010101" pitchFamily="2" charset="-122"/>
                          <a:ea typeface="宋体" panose="02010600030101010101" pitchFamily="2" charset="-122"/>
                        </a:rPr>
                        <a:t>&lt;100</a:t>
                      </a:r>
                      <a:endParaRPr kumimoji="1" lang="en-US" altLang="zh-CN" sz="2000" b="1" i="0" u="none" strike="noStrike" cap="none" normalizeH="0" baseline="0" dirty="0">
                        <a:ln>
                          <a:noFill/>
                        </a:ln>
                        <a:solidFill>
                          <a:schemeClr val="tx1"/>
                        </a:solidFill>
                        <a:effectLst/>
                        <a:latin typeface="宋体" panose="02010600030101010101" pitchFamily="2" charset="-122"/>
                        <a:ea typeface="宋体" panose="02010600030101010101" pitchFamily="2" charset="-122"/>
                      </a:endParaRPr>
                    </a:p>
                  </a:txBody>
                  <a:tcPr marL="68580" marR="68580" marT="34290" marB="34290"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319151">
                <a:tc>
                  <a:txBody>
                    <a:bodyPr/>
                    <a:lstStyle>
                      <a:lvl1pPr>
                        <a:spcBef>
                          <a:spcPct val="20000"/>
                        </a:spcBef>
                        <a:buClr>
                          <a:schemeClr val="accent2"/>
                        </a:buClr>
                        <a:buSzPct val="80000"/>
                        <a:buFont typeface="Wingdings" panose="05000000000000000000" pitchFamily="2" charset="2"/>
                        <a:defRPr kumimoji="1" sz="2800" b="1">
                          <a:solidFill>
                            <a:schemeClr val="tx1"/>
                          </a:solidFill>
                          <a:latin typeface="Arial" panose="020B0604020202020204" pitchFamily="34" charset="0"/>
                          <a:ea typeface="宋体" panose="02010600030101010101" pitchFamily="2" charset="-122"/>
                        </a:defRPr>
                      </a:lvl1pPr>
                      <a:lvl2pPr>
                        <a:spcBef>
                          <a:spcPct val="20000"/>
                        </a:spcBef>
                        <a:defRPr kumimoji="1" sz="2400" b="1">
                          <a:solidFill>
                            <a:schemeClr val="tx1"/>
                          </a:solidFill>
                          <a:latin typeface="Arial" panose="020B0604020202020204" pitchFamily="34" charset="0"/>
                          <a:ea typeface="宋体" panose="02010600030101010101" pitchFamily="2" charset="-122"/>
                        </a:defRPr>
                      </a:lvl2pPr>
                      <a:lvl3pPr>
                        <a:spcBef>
                          <a:spcPct val="20000"/>
                        </a:spcBef>
                        <a:buClr>
                          <a:schemeClr val="accent2"/>
                        </a:buClr>
                        <a:defRPr kumimoji="1" sz="2000" b="1">
                          <a:solidFill>
                            <a:schemeClr val="tx1"/>
                          </a:solidFill>
                          <a:latin typeface="Arial" panose="020B0604020202020204" pitchFamily="34" charset="0"/>
                          <a:ea typeface="宋体" panose="02010600030101010101" pitchFamily="2" charset="-122"/>
                        </a:defRPr>
                      </a:lvl3pPr>
                      <a:lvl4pPr>
                        <a:spcBef>
                          <a:spcPct val="20000"/>
                        </a:spcBef>
                        <a:defRPr kumimoji="1" b="1">
                          <a:solidFill>
                            <a:schemeClr val="tx1"/>
                          </a:solidFill>
                          <a:latin typeface="Arial" panose="020B0604020202020204" pitchFamily="34" charset="0"/>
                          <a:ea typeface="宋体" panose="02010600030101010101" pitchFamily="2" charset="-122"/>
                        </a:defRPr>
                      </a:lvl4pPr>
                      <a:lvl5pPr>
                        <a:spcBef>
                          <a:spcPct val="20000"/>
                        </a:spcBef>
                        <a:buClr>
                          <a:schemeClr val="accent2"/>
                        </a:buClr>
                        <a:defRPr kumimoji="1" b="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2"/>
                        </a:buClr>
                        <a:defRPr kumimoji="1" b="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2"/>
                        </a:buClr>
                        <a:defRPr kumimoji="1" b="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2"/>
                        </a:buClr>
                        <a:defRPr kumimoji="1" b="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2"/>
                        </a:buClr>
                        <a:defRPr kumimoji="1"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en-US" altLang="zh-CN" sz="2000" b="1" i="0" u="none" strike="noStrike" cap="none" normalizeH="0" baseline="0">
                          <a:ln>
                            <a:noFill/>
                          </a:ln>
                          <a:solidFill>
                            <a:schemeClr val="tx1"/>
                          </a:solidFill>
                          <a:effectLst/>
                          <a:latin typeface="宋体" panose="02010600030101010101" pitchFamily="2" charset="-122"/>
                          <a:ea typeface="宋体" panose="02010600030101010101" pitchFamily="2" charset="-122"/>
                        </a:rPr>
                        <a:t>60</a:t>
                      </a:r>
                      <a:r>
                        <a:rPr kumimoji="1" lang="zh-CN" altLang="en-US" sz="2000" b="1" i="0" u="none" strike="noStrike" cap="none" normalizeH="0" baseline="0">
                          <a:ln>
                            <a:noFill/>
                          </a:ln>
                          <a:solidFill>
                            <a:schemeClr val="tx1"/>
                          </a:solidFill>
                          <a:effectLst/>
                          <a:latin typeface="宋体" panose="02010600030101010101" pitchFamily="2" charset="-122"/>
                          <a:ea typeface="宋体" panose="02010600030101010101" pitchFamily="2" charset="-122"/>
                        </a:rPr>
                        <a:t>年代</a:t>
                      </a:r>
                      <a:endParaRPr kumimoji="1" lang="zh-CN" altLang="en-US" sz="2000" b="1"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marL="68580" marR="68580" marT="34290" marB="34290"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chemeClr val="accent2"/>
                        </a:buClr>
                        <a:buSzPct val="80000"/>
                        <a:buFont typeface="Wingdings" panose="05000000000000000000" pitchFamily="2" charset="2"/>
                        <a:defRPr kumimoji="1" sz="2800" b="1">
                          <a:solidFill>
                            <a:schemeClr val="tx1"/>
                          </a:solidFill>
                          <a:latin typeface="Arial" panose="020B0604020202020204" pitchFamily="34" charset="0"/>
                          <a:ea typeface="宋体" panose="02010600030101010101" pitchFamily="2" charset="-122"/>
                        </a:defRPr>
                      </a:lvl1pPr>
                      <a:lvl2pPr>
                        <a:spcBef>
                          <a:spcPct val="20000"/>
                        </a:spcBef>
                        <a:defRPr kumimoji="1" sz="2400" b="1">
                          <a:solidFill>
                            <a:schemeClr val="tx1"/>
                          </a:solidFill>
                          <a:latin typeface="Arial" panose="020B0604020202020204" pitchFamily="34" charset="0"/>
                          <a:ea typeface="宋体" panose="02010600030101010101" pitchFamily="2" charset="-122"/>
                        </a:defRPr>
                      </a:lvl2pPr>
                      <a:lvl3pPr>
                        <a:spcBef>
                          <a:spcPct val="20000"/>
                        </a:spcBef>
                        <a:buClr>
                          <a:schemeClr val="accent2"/>
                        </a:buClr>
                        <a:defRPr kumimoji="1" sz="2000" b="1">
                          <a:solidFill>
                            <a:schemeClr val="tx1"/>
                          </a:solidFill>
                          <a:latin typeface="Arial" panose="020B0604020202020204" pitchFamily="34" charset="0"/>
                          <a:ea typeface="宋体" panose="02010600030101010101" pitchFamily="2" charset="-122"/>
                        </a:defRPr>
                      </a:lvl3pPr>
                      <a:lvl4pPr>
                        <a:spcBef>
                          <a:spcPct val="20000"/>
                        </a:spcBef>
                        <a:defRPr kumimoji="1" b="1">
                          <a:solidFill>
                            <a:schemeClr val="tx1"/>
                          </a:solidFill>
                          <a:latin typeface="Arial" panose="020B0604020202020204" pitchFamily="34" charset="0"/>
                          <a:ea typeface="宋体" panose="02010600030101010101" pitchFamily="2" charset="-122"/>
                        </a:defRPr>
                      </a:lvl4pPr>
                      <a:lvl5pPr>
                        <a:spcBef>
                          <a:spcPct val="20000"/>
                        </a:spcBef>
                        <a:buClr>
                          <a:schemeClr val="accent2"/>
                        </a:buClr>
                        <a:defRPr kumimoji="1" b="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2"/>
                        </a:buClr>
                        <a:defRPr kumimoji="1" b="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2"/>
                        </a:buClr>
                        <a:defRPr kumimoji="1" b="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2"/>
                        </a:buClr>
                        <a:defRPr kumimoji="1" b="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2"/>
                        </a:buClr>
                        <a:defRPr kumimoji="1"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zh-CN" altLang="en-US" sz="2000" b="1" i="0" u="none" strike="noStrike" cap="none" normalizeH="0" baseline="0" dirty="0">
                          <a:ln>
                            <a:noFill/>
                          </a:ln>
                          <a:solidFill>
                            <a:schemeClr val="tx1"/>
                          </a:solidFill>
                          <a:effectLst/>
                          <a:latin typeface="宋体" panose="02010600030101010101" pitchFamily="2" charset="-122"/>
                          <a:ea typeface="宋体" panose="02010600030101010101" pitchFamily="2" charset="-122"/>
                        </a:rPr>
                        <a:t>中规模集成电路（</a:t>
                      </a:r>
                      <a:r>
                        <a:rPr kumimoji="1" lang="en-US" altLang="zh-CN" sz="2000" b="1" i="0" u="none" strike="noStrike" cap="none" normalizeH="0" baseline="0" dirty="0">
                          <a:ln>
                            <a:noFill/>
                          </a:ln>
                          <a:solidFill>
                            <a:schemeClr val="tx1"/>
                          </a:solidFill>
                          <a:effectLst/>
                          <a:latin typeface="宋体" panose="02010600030101010101" pitchFamily="2" charset="-122"/>
                          <a:ea typeface="宋体" panose="02010600030101010101" pitchFamily="2" charset="-122"/>
                        </a:rPr>
                        <a:t>MSI</a:t>
                      </a:r>
                      <a:r>
                        <a:rPr kumimoji="1" lang="zh-CN" altLang="en-US" sz="2000" b="1" i="0" u="none" strike="noStrike" cap="none" normalizeH="0" baseline="0" dirty="0">
                          <a:ln>
                            <a:noFill/>
                          </a:ln>
                          <a:solidFill>
                            <a:schemeClr val="tx1"/>
                          </a:solidFill>
                          <a:effectLst/>
                          <a:latin typeface="宋体" panose="02010600030101010101" pitchFamily="2" charset="-122"/>
                          <a:ea typeface="宋体" panose="02010600030101010101" pitchFamily="2" charset="-122"/>
                        </a:rPr>
                        <a:t>）</a:t>
                      </a:r>
                      <a:endParaRPr kumimoji="1" lang="zh-CN" altLang="en-US" sz="2000" b="1" i="0" u="none" strike="noStrike" cap="none" normalizeH="0" baseline="0" dirty="0">
                        <a:ln>
                          <a:noFill/>
                        </a:ln>
                        <a:solidFill>
                          <a:schemeClr val="tx1"/>
                        </a:solidFill>
                        <a:effectLst/>
                        <a:latin typeface="宋体" panose="02010600030101010101" pitchFamily="2" charset="-122"/>
                        <a:ea typeface="宋体" panose="02010600030101010101" pitchFamily="2" charset="-122"/>
                      </a:endParaRPr>
                    </a:p>
                  </a:txBody>
                  <a:tcPr marL="68580" marR="68580" marT="34290" marB="3429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chemeClr val="accent2"/>
                        </a:buClr>
                        <a:buSzPct val="80000"/>
                        <a:buFont typeface="Wingdings" panose="05000000000000000000" pitchFamily="2" charset="2"/>
                        <a:defRPr kumimoji="1" sz="2800" b="1">
                          <a:solidFill>
                            <a:schemeClr val="tx1"/>
                          </a:solidFill>
                          <a:latin typeface="Arial" panose="020B0604020202020204" pitchFamily="34" charset="0"/>
                          <a:ea typeface="宋体" panose="02010600030101010101" pitchFamily="2" charset="-122"/>
                        </a:defRPr>
                      </a:lvl1pPr>
                      <a:lvl2pPr>
                        <a:spcBef>
                          <a:spcPct val="20000"/>
                        </a:spcBef>
                        <a:defRPr kumimoji="1" sz="2400" b="1">
                          <a:solidFill>
                            <a:schemeClr val="tx1"/>
                          </a:solidFill>
                          <a:latin typeface="Arial" panose="020B0604020202020204" pitchFamily="34" charset="0"/>
                          <a:ea typeface="宋体" panose="02010600030101010101" pitchFamily="2" charset="-122"/>
                        </a:defRPr>
                      </a:lvl2pPr>
                      <a:lvl3pPr>
                        <a:spcBef>
                          <a:spcPct val="20000"/>
                        </a:spcBef>
                        <a:buClr>
                          <a:schemeClr val="accent2"/>
                        </a:buClr>
                        <a:defRPr kumimoji="1" sz="2000" b="1">
                          <a:solidFill>
                            <a:schemeClr val="tx1"/>
                          </a:solidFill>
                          <a:latin typeface="Arial" panose="020B0604020202020204" pitchFamily="34" charset="0"/>
                          <a:ea typeface="宋体" panose="02010600030101010101" pitchFamily="2" charset="-122"/>
                        </a:defRPr>
                      </a:lvl3pPr>
                      <a:lvl4pPr>
                        <a:spcBef>
                          <a:spcPct val="20000"/>
                        </a:spcBef>
                        <a:defRPr kumimoji="1" b="1">
                          <a:solidFill>
                            <a:schemeClr val="tx1"/>
                          </a:solidFill>
                          <a:latin typeface="Arial" panose="020B0604020202020204" pitchFamily="34" charset="0"/>
                          <a:ea typeface="宋体" panose="02010600030101010101" pitchFamily="2" charset="-122"/>
                        </a:defRPr>
                      </a:lvl4pPr>
                      <a:lvl5pPr>
                        <a:spcBef>
                          <a:spcPct val="20000"/>
                        </a:spcBef>
                        <a:buClr>
                          <a:schemeClr val="accent2"/>
                        </a:buClr>
                        <a:defRPr kumimoji="1" b="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2"/>
                        </a:buClr>
                        <a:defRPr kumimoji="1" b="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2"/>
                        </a:buClr>
                        <a:defRPr kumimoji="1" b="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2"/>
                        </a:buClr>
                        <a:defRPr kumimoji="1" b="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2"/>
                        </a:buClr>
                        <a:defRPr kumimoji="1" b="1">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en-US" altLang="zh-CN" sz="2000" b="1" i="0" u="none" strike="noStrike" cap="none" normalizeH="0" baseline="0" dirty="0">
                          <a:ln>
                            <a:noFill/>
                          </a:ln>
                          <a:solidFill>
                            <a:schemeClr val="tx1"/>
                          </a:solidFill>
                          <a:effectLst/>
                          <a:latin typeface="宋体" panose="02010600030101010101" pitchFamily="2" charset="-122"/>
                          <a:ea typeface="宋体" panose="02010600030101010101" pitchFamily="2" charset="-122"/>
                        </a:rPr>
                        <a:t>&lt;1000</a:t>
                      </a:r>
                      <a:endParaRPr kumimoji="1" lang="en-US" altLang="zh-CN" sz="2000" b="1" i="0" u="none" strike="noStrike" cap="none" normalizeH="0" baseline="0" dirty="0">
                        <a:ln>
                          <a:noFill/>
                        </a:ln>
                        <a:solidFill>
                          <a:schemeClr val="tx1"/>
                        </a:solidFill>
                        <a:effectLst/>
                        <a:latin typeface="宋体" panose="02010600030101010101" pitchFamily="2" charset="-122"/>
                        <a:ea typeface="宋体" panose="02010600030101010101" pitchFamily="2" charset="-122"/>
                      </a:endParaRPr>
                    </a:p>
                  </a:txBody>
                  <a:tcPr marL="68580" marR="68580" marT="34290" marB="34290"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364184">
                <a:tc>
                  <a:txBody>
                    <a:bodyPr/>
                    <a:lstStyle>
                      <a:lvl1pPr>
                        <a:spcBef>
                          <a:spcPct val="20000"/>
                        </a:spcBef>
                        <a:buClr>
                          <a:schemeClr val="accent2"/>
                        </a:buClr>
                        <a:buSzPct val="80000"/>
                        <a:buFont typeface="Wingdings" panose="05000000000000000000" pitchFamily="2" charset="2"/>
                        <a:defRPr kumimoji="1" sz="2800" b="1">
                          <a:solidFill>
                            <a:schemeClr val="tx1"/>
                          </a:solidFill>
                          <a:latin typeface="Arial" panose="020B0604020202020204" pitchFamily="34" charset="0"/>
                          <a:ea typeface="宋体" panose="02010600030101010101" pitchFamily="2" charset="-122"/>
                        </a:defRPr>
                      </a:lvl1pPr>
                      <a:lvl2pPr>
                        <a:spcBef>
                          <a:spcPct val="20000"/>
                        </a:spcBef>
                        <a:defRPr kumimoji="1" sz="2400" b="1">
                          <a:solidFill>
                            <a:schemeClr val="tx1"/>
                          </a:solidFill>
                          <a:latin typeface="Arial" panose="020B0604020202020204" pitchFamily="34" charset="0"/>
                          <a:ea typeface="宋体" panose="02010600030101010101" pitchFamily="2" charset="-122"/>
                        </a:defRPr>
                      </a:lvl2pPr>
                      <a:lvl3pPr>
                        <a:spcBef>
                          <a:spcPct val="20000"/>
                        </a:spcBef>
                        <a:buClr>
                          <a:schemeClr val="accent2"/>
                        </a:buClr>
                        <a:defRPr kumimoji="1" sz="2000" b="1">
                          <a:solidFill>
                            <a:schemeClr val="tx1"/>
                          </a:solidFill>
                          <a:latin typeface="Arial" panose="020B0604020202020204" pitchFamily="34" charset="0"/>
                          <a:ea typeface="宋体" panose="02010600030101010101" pitchFamily="2" charset="-122"/>
                        </a:defRPr>
                      </a:lvl3pPr>
                      <a:lvl4pPr>
                        <a:spcBef>
                          <a:spcPct val="20000"/>
                        </a:spcBef>
                        <a:defRPr kumimoji="1" b="1">
                          <a:solidFill>
                            <a:schemeClr val="tx1"/>
                          </a:solidFill>
                          <a:latin typeface="Arial" panose="020B0604020202020204" pitchFamily="34" charset="0"/>
                          <a:ea typeface="宋体" panose="02010600030101010101" pitchFamily="2" charset="-122"/>
                        </a:defRPr>
                      </a:lvl4pPr>
                      <a:lvl5pPr>
                        <a:spcBef>
                          <a:spcPct val="20000"/>
                        </a:spcBef>
                        <a:buClr>
                          <a:schemeClr val="accent2"/>
                        </a:buClr>
                        <a:defRPr kumimoji="1" b="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2"/>
                        </a:buClr>
                        <a:defRPr kumimoji="1" b="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2"/>
                        </a:buClr>
                        <a:defRPr kumimoji="1" b="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2"/>
                        </a:buClr>
                        <a:defRPr kumimoji="1" b="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2"/>
                        </a:buClr>
                        <a:defRPr kumimoji="1"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en-US" altLang="zh-CN" sz="2000" b="1" i="0" u="none" strike="noStrike" cap="none" normalizeH="0" baseline="0">
                          <a:ln>
                            <a:noFill/>
                          </a:ln>
                          <a:solidFill>
                            <a:schemeClr val="tx1"/>
                          </a:solidFill>
                          <a:effectLst/>
                          <a:latin typeface="宋体" panose="02010600030101010101" pitchFamily="2" charset="-122"/>
                          <a:ea typeface="宋体" panose="02010600030101010101" pitchFamily="2" charset="-122"/>
                        </a:rPr>
                        <a:t>70</a:t>
                      </a:r>
                      <a:r>
                        <a:rPr kumimoji="1" lang="zh-CN" altLang="en-US" sz="2000" b="1" i="0" u="none" strike="noStrike" cap="none" normalizeH="0" baseline="0">
                          <a:ln>
                            <a:noFill/>
                          </a:ln>
                          <a:solidFill>
                            <a:schemeClr val="tx1"/>
                          </a:solidFill>
                          <a:effectLst/>
                          <a:latin typeface="宋体" panose="02010600030101010101" pitchFamily="2" charset="-122"/>
                          <a:ea typeface="宋体" panose="02010600030101010101" pitchFamily="2" charset="-122"/>
                        </a:rPr>
                        <a:t>年代</a:t>
                      </a:r>
                      <a:endParaRPr kumimoji="1" lang="zh-CN" altLang="en-US" sz="2000" b="1"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marL="68580" marR="68580" marT="34290" marB="34290"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chemeClr val="accent2"/>
                        </a:buClr>
                        <a:buSzPct val="80000"/>
                        <a:buFont typeface="Wingdings" panose="05000000000000000000" pitchFamily="2" charset="2"/>
                        <a:defRPr kumimoji="1" sz="2800" b="1">
                          <a:solidFill>
                            <a:schemeClr val="tx1"/>
                          </a:solidFill>
                          <a:latin typeface="Arial" panose="020B0604020202020204" pitchFamily="34" charset="0"/>
                          <a:ea typeface="宋体" panose="02010600030101010101" pitchFamily="2" charset="-122"/>
                        </a:defRPr>
                      </a:lvl1pPr>
                      <a:lvl2pPr>
                        <a:spcBef>
                          <a:spcPct val="20000"/>
                        </a:spcBef>
                        <a:defRPr kumimoji="1" sz="2400" b="1">
                          <a:solidFill>
                            <a:schemeClr val="tx1"/>
                          </a:solidFill>
                          <a:latin typeface="Arial" panose="020B0604020202020204" pitchFamily="34" charset="0"/>
                          <a:ea typeface="宋体" panose="02010600030101010101" pitchFamily="2" charset="-122"/>
                        </a:defRPr>
                      </a:lvl2pPr>
                      <a:lvl3pPr>
                        <a:spcBef>
                          <a:spcPct val="20000"/>
                        </a:spcBef>
                        <a:buClr>
                          <a:schemeClr val="accent2"/>
                        </a:buClr>
                        <a:defRPr kumimoji="1" sz="2000" b="1">
                          <a:solidFill>
                            <a:schemeClr val="tx1"/>
                          </a:solidFill>
                          <a:latin typeface="Arial" panose="020B0604020202020204" pitchFamily="34" charset="0"/>
                          <a:ea typeface="宋体" panose="02010600030101010101" pitchFamily="2" charset="-122"/>
                        </a:defRPr>
                      </a:lvl3pPr>
                      <a:lvl4pPr>
                        <a:spcBef>
                          <a:spcPct val="20000"/>
                        </a:spcBef>
                        <a:defRPr kumimoji="1" b="1">
                          <a:solidFill>
                            <a:schemeClr val="tx1"/>
                          </a:solidFill>
                          <a:latin typeface="Arial" panose="020B0604020202020204" pitchFamily="34" charset="0"/>
                          <a:ea typeface="宋体" panose="02010600030101010101" pitchFamily="2" charset="-122"/>
                        </a:defRPr>
                      </a:lvl4pPr>
                      <a:lvl5pPr>
                        <a:spcBef>
                          <a:spcPct val="20000"/>
                        </a:spcBef>
                        <a:buClr>
                          <a:schemeClr val="accent2"/>
                        </a:buClr>
                        <a:defRPr kumimoji="1" b="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2"/>
                        </a:buClr>
                        <a:defRPr kumimoji="1" b="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2"/>
                        </a:buClr>
                        <a:defRPr kumimoji="1" b="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2"/>
                        </a:buClr>
                        <a:defRPr kumimoji="1" b="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2"/>
                        </a:buClr>
                        <a:defRPr kumimoji="1"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zh-CN" altLang="en-US" sz="2000" b="1" i="0" u="none" strike="noStrike" cap="none" normalizeH="0" baseline="0" dirty="0">
                          <a:ln>
                            <a:noFill/>
                          </a:ln>
                          <a:solidFill>
                            <a:schemeClr val="tx1"/>
                          </a:solidFill>
                          <a:effectLst/>
                          <a:latin typeface="宋体" panose="02010600030101010101" pitchFamily="2" charset="-122"/>
                          <a:ea typeface="宋体" panose="02010600030101010101" pitchFamily="2" charset="-122"/>
                        </a:rPr>
                        <a:t>大规模集成电路（</a:t>
                      </a:r>
                      <a:r>
                        <a:rPr kumimoji="1" lang="en-US" altLang="zh-CN" sz="2000" b="1" i="0" u="none" strike="noStrike" cap="none" normalizeH="0" baseline="0" dirty="0">
                          <a:ln>
                            <a:noFill/>
                          </a:ln>
                          <a:solidFill>
                            <a:schemeClr val="tx1"/>
                          </a:solidFill>
                          <a:effectLst/>
                          <a:latin typeface="宋体" panose="02010600030101010101" pitchFamily="2" charset="-122"/>
                          <a:ea typeface="宋体" panose="02010600030101010101" pitchFamily="2" charset="-122"/>
                        </a:rPr>
                        <a:t>LSI</a:t>
                      </a:r>
                      <a:r>
                        <a:rPr kumimoji="1" lang="zh-CN" altLang="en-US" sz="2000" b="1" i="0" u="none" strike="noStrike" cap="none" normalizeH="0" baseline="0" dirty="0">
                          <a:ln>
                            <a:noFill/>
                          </a:ln>
                          <a:solidFill>
                            <a:schemeClr val="tx1"/>
                          </a:solidFill>
                          <a:effectLst/>
                          <a:latin typeface="宋体" panose="02010600030101010101" pitchFamily="2" charset="-122"/>
                          <a:ea typeface="宋体" panose="02010600030101010101" pitchFamily="2" charset="-122"/>
                        </a:rPr>
                        <a:t>）</a:t>
                      </a:r>
                      <a:endParaRPr kumimoji="1" lang="zh-CN" altLang="en-US" sz="2000" b="1" i="0" u="none" strike="noStrike" cap="none" normalizeH="0" baseline="0" dirty="0">
                        <a:ln>
                          <a:noFill/>
                        </a:ln>
                        <a:solidFill>
                          <a:schemeClr val="tx1"/>
                        </a:solidFill>
                        <a:effectLst/>
                        <a:latin typeface="宋体" panose="02010600030101010101" pitchFamily="2" charset="-122"/>
                        <a:ea typeface="宋体" panose="02010600030101010101" pitchFamily="2" charset="-122"/>
                      </a:endParaRPr>
                    </a:p>
                  </a:txBody>
                  <a:tcPr marL="68580" marR="68580" marT="34290" marB="3429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chemeClr val="accent2"/>
                        </a:buClr>
                        <a:buSzPct val="80000"/>
                        <a:buFont typeface="Wingdings" panose="05000000000000000000" pitchFamily="2" charset="2"/>
                        <a:defRPr kumimoji="1" sz="2800" b="1">
                          <a:solidFill>
                            <a:schemeClr val="tx1"/>
                          </a:solidFill>
                          <a:latin typeface="Arial" panose="020B0604020202020204" pitchFamily="34" charset="0"/>
                          <a:ea typeface="宋体" panose="02010600030101010101" pitchFamily="2" charset="-122"/>
                        </a:defRPr>
                      </a:lvl1pPr>
                      <a:lvl2pPr>
                        <a:spcBef>
                          <a:spcPct val="20000"/>
                        </a:spcBef>
                        <a:defRPr kumimoji="1" sz="2400" b="1">
                          <a:solidFill>
                            <a:schemeClr val="tx1"/>
                          </a:solidFill>
                          <a:latin typeface="Arial" panose="020B0604020202020204" pitchFamily="34" charset="0"/>
                          <a:ea typeface="宋体" panose="02010600030101010101" pitchFamily="2" charset="-122"/>
                        </a:defRPr>
                      </a:lvl2pPr>
                      <a:lvl3pPr>
                        <a:spcBef>
                          <a:spcPct val="20000"/>
                        </a:spcBef>
                        <a:buClr>
                          <a:schemeClr val="accent2"/>
                        </a:buClr>
                        <a:defRPr kumimoji="1" sz="2000" b="1">
                          <a:solidFill>
                            <a:schemeClr val="tx1"/>
                          </a:solidFill>
                          <a:latin typeface="Arial" panose="020B0604020202020204" pitchFamily="34" charset="0"/>
                          <a:ea typeface="宋体" panose="02010600030101010101" pitchFamily="2" charset="-122"/>
                        </a:defRPr>
                      </a:lvl3pPr>
                      <a:lvl4pPr>
                        <a:spcBef>
                          <a:spcPct val="20000"/>
                        </a:spcBef>
                        <a:defRPr kumimoji="1" b="1">
                          <a:solidFill>
                            <a:schemeClr val="tx1"/>
                          </a:solidFill>
                          <a:latin typeface="Arial" panose="020B0604020202020204" pitchFamily="34" charset="0"/>
                          <a:ea typeface="宋体" panose="02010600030101010101" pitchFamily="2" charset="-122"/>
                        </a:defRPr>
                      </a:lvl4pPr>
                      <a:lvl5pPr>
                        <a:spcBef>
                          <a:spcPct val="20000"/>
                        </a:spcBef>
                        <a:buClr>
                          <a:schemeClr val="accent2"/>
                        </a:buClr>
                        <a:defRPr kumimoji="1" b="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2"/>
                        </a:buClr>
                        <a:defRPr kumimoji="1" b="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2"/>
                        </a:buClr>
                        <a:defRPr kumimoji="1" b="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2"/>
                        </a:buClr>
                        <a:defRPr kumimoji="1" b="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2"/>
                        </a:buClr>
                        <a:defRPr kumimoji="1" b="1">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en-US" altLang="zh-CN" sz="2000" b="1" i="0" u="none" strike="noStrike" cap="none" normalizeH="0" baseline="0" dirty="0">
                          <a:ln>
                            <a:noFill/>
                          </a:ln>
                          <a:solidFill>
                            <a:schemeClr val="tx1"/>
                          </a:solidFill>
                          <a:effectLst/>
                          <a:latin typeface="宋体" panose="02010600030101010101" pitchFamily="2" charset="-122"/>
                          <a:ea typeface="宋体" panose="02010600030101010101" pitchFamily="2" charset="-122"/>
                        </a:rPr>
                        <a:t>&gt;1000</a:t>
                      </a:r>
                      <a:endParaRPr kumimoji="1" lang="en-US" altLang="zh-CN" sz="2000" b="1" i="0" u="none" strike="noStrike" cap="none" normalizeH="0" baseline="0" dirty="0">
                        <a:ln>
                          <a:noFill/>
                        </a:ln>
                        <a:solidFill>
                          <a:schemeClr val="tx1"/>
                        </a:solidFill>
                        <a:effectLst/>
                        <a:latin typeface="宋体" panose="02010600030101010101" pitchFamily="2" charset="-122"/>
                        <a:ea typeface="宋体" panose="02010600030101010101" pitchFamily="2" charset="-122"/>
                      </a:endParaRPr>
                    </a:p>
                  </a:txBody>
                  <a:tcPr marL="68580" marR="68580" marT="34290" marB="34290"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352095">
                <a:tc>
                  <a:txBody>
                    <a:bodyPr/>
                    <a:lstStyle>
                      <a:lvl1pPr>
                        <a:spcBef>
                          <a:spcPct val="20000"/>
                        </a:spcBef>
                        <a:buClr>
                          <a:schemeClr val="accent2"/>
                        </a:buClr>
                        <a:buSzPct val="80000"/>
                        <a:buFont typeface="Wingdings" panose="05000000000000000000" pitchFamily="2" charset="2"/>
                        <a:defRPr kumimoji="1" sz="2800" b="1">
                          <a:solidFill>
                            <a:schemeClr val="tx1"/>
                          </a:solidFill>
                          <a:latin typeface="Arial" panose="020B0604020202020204" pitchFamily="34" charset="0"/>
                          <a:ea typeface="宋体" panose="02010600030101010101" pitchFamily="2" charset="-122"/>
                        </a:defRPr>
                      </a:lvl1pPr>
                      <a:lvl2pPr>
                        <a:spcBef>
                          <a:spcPct val="20000"/>
                        </a:spcBef>
                        <a:defRPr kumimoji="1" sz="2400" b="1">
                          <a:solidFill>
                            <a:schemeClr val="tx1"/>
                          </a:solidFill>
                          <a:latin typeface="Arial" panose="020B0604020202020204" pitchFamily="34" charset="0"/>
                          <a:ea typeface="宋体" panose="02010600030101010101" pitchFamily="2" charset="-122"/>
                        </a:defRPr>
                      </a:lvl2pPr>
                      <a:lvl3pPr>
                        <a:spcBef>
                          <a:spcPct val="20000"/>
                        </a:spcBef>
                        <a:buClr>
                          <a:schemeClr val="accent2"/>
                        </a:buClr>
                        <a:defRPr kumimoji="1" sz="2000" b="1">
                          <a:solidFill>
                            <a:schemeClr val="tx1"/>
                          </a:solidFill>
                          <a:latin typeface="Arial" panose="020B0604020202020204" pitchFamily="34" charset="0"/>
                          <a:ea typeface="宋体" panose="02010600030101010101" pitchFamily="2" charset="-122"/>
                        </a:defRPr>
                      </a:lvl3pPr>
                      <a:lvl4pPr>
                        <a:spcBef>
                          <a:spcPct val="20000"/>
                        </a:spcBef>
                        <a:defRPr kumimoji="1" b="1">
                          <a:solidFill>
                            <a:schemeClr val="tx1"/>
                          </a:solidFill>
                          <a:latin typeface="Arial" panose="020B0604020202020204" pitchFamily="34" charset="0"/>
                          <a:ea typeface="宋体" panose="02010600030101010101" pitchFamily="2" charset="-122"/>
                        </a:defRPr>
                      </a:lvl4pPr>
                      <a:lvl5pPr>
                        <a:spcBef>
                          <a:spcPct val="20000"/>
                        </a:spcBef>
                        <a:buClr>
                          <a:schemeClr val="accent2"/>
                        </a:buClr>
                        <a:defRPr kumimoji="1" b="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2"/>
                        </a:buClr>
                        <a:defRPr kumimoji="1" b="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2"/>
                        </a:buClr>
                        <a:defRPr kumimoji="1" b="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2"/>
                        </a:buClr>
                        <a:defRPr kumimoji="1" b="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2"/>
                        </a:buClr>
                        <a:defRPr kumimoji="1"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en-US" altLang="zh-CN" sz="2000" b="1" i="0" u="none" strike="noStrike" cap="none" normalizeH="0" baseline="0">
                          <a:ln>
                            <a:noFill/>
                          </a:ln>
                          <a:solidFill>
                            <a:schemeClr val="tx1"/>
                          </a:solidFill>
                          <a:effectLst/>
                          <a:latin typeface="宋体" panose="02010600030101010101" pitchFamily="2" charset="-122"/>
                          <a:ea typeface="宋体" panose="02010600030101010101" pitchFamily="2" charset="-122"/>
                        </a:rPr>
                        <a:t>70</a:t>
                      </a:r>
                      <a:r>
                        <a:rPr kumimoji="1" lang="zh-CN" altLang="en-US" sz="2000" b="1" i="0" u="none" strike="noStrike" cap="none" normalizeH="0" baseline="0">
                          <a:ln>
                            <a:noFill/>
                          </a:ln>
                          <a:solidFill>
                            <a:schemeClr val="tx1"/>
                          </a:solidFill>
                          <a:effectLst/>
                          <a:latin typeface="宋体" panose="02010600030101010101" pitchFamily="2" charset="-122"/>
                          <a:ea typeface="宋体" panose="02010600030101010101" pitchFamily="2" charset="-122"/>
                        </a:rPr>
                        <a:t>年代末</a:t>
                      </a:r>
                      <a:endParaRPr kumimoji="1" lang="zh-CN" altLang="en-US" sz="2000" b="1"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marL="68580" marR="68580" marT="34290" marB="34290"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chemeClr val="accent2"/>
                        </a:buClr>
                        <a:buSzPct val="80000"/>
                        <a:buFont typeface="Wingdings" panose="05000000000000000000" pitchFamily="2" charset="2"/>
                        <a:defRPr kumimoji="1" sz="2800" b="1">
                          <a:solidFill>
                            <a:schemeClr val="tx1"/>
                          </a:solidFill>
                          <a:latin typeface="Arial" panose="020B0604020202020204" pitchFamily="34" charset="0"/>
                          <a:ea typeface="宋体" panose="02010600030101010101" pitchFamily="2" charset="-122"/>
                        </a:defRPr>
                      </a:lvl1pPr>
                      <a:lvl2pPr>
                        <a:spcBef>
                          <a:spcPct val="20000"/>
                        </a:spcBef>
                        <a:defRPr kumimoji="1" sz="2400" b="1">
                          <a:solidFill>
                            <a:schemeClr val="tx1"/>
                          </a:solidFill>
                          <a:latin typeface="Arial" panose="020B0604020202020204" pitchFamily="34" charset="0"/>
                          <a:ea typeface="宋体" panose="02010600030101010101" pitchFamily="2" charset="-122"/>
                        </a:defRPr>
                      </a:lvl2pPr>
                      <a:lvl3pPr>
                        <a:spcBef>
                          <a:spcPct val="20000"/>
                        </a:spcBef>
                        <a:buClr>
                          <a:schemeClr val="accent2"/>
                        </a:buClr>
                        <a:defRPr kumimoji="1" sz="2000" b="1">
                          <a:solidFill>
                            <a:schemeClr val="tx1"/>
                          </a:solidFill>
                          <a:latin typeface="Arial" panose="020B0604020202020204" pitchFamily="34" charset="0"/>
                          <a:ea typeface="宋体" panose="02010600030101010101" pitchFamily="2" charset="-122"/>
                        </a:defRPr>
                      </a:lvl3pPr>
                      <a:lvl4pPr>
                        <a:spcBef>
                          <a:spcPct val="20000"/>
                        </a:spcBef>
                        <a:defRPr kumimoji="1" b="1">
                          <a:solidFill>
                            <a:schemeClr val="tx1"/>
                          </a:solidFill>
                          <a:latin typeface="Arial" panose="020B0604020202020204" pitchFamily="34" charset="0"/>
                          <a:ea typeface="宋体" panose="02010600030101010101" pitchFamily="2" charset="-122"/>
                        </a:defRPr>
                      </a:lvl4pPr>
                      <a:lvl5pPr>
                        <a:spcBef>
                          <a:spcPct val="20000"/>
                        </a:spcBef>
                        <a:buClr>
                          <a:schemeClr val="accent2"/>
                        </a:buClr>
                        <a:defRPr kumimoji="1" b="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2"/>
                        </a:buClr>
                        <a:defRPr kumimoji="1" b="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2"/>
                        </a:buClr>
                        <a:defRPr kumimoji="1" b="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2"/>
                        </a:buClr>
                        <a:defRPr kumimoji="1" b="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2"/>
                        </a:buClr>
                        <a:defRPr kumimoji="1"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zh-CN" altLang="en-US" sz="2000" b="1" i="0" u="none" strike="noStrike" cap="none" normalizeH="0" baseline="0" dirty="0">
                          <a:ln>
                            <a:noFill/>
                          </a:ln>
                          <a:solidFill>
                            <a:schemeClr val="tx1"/>
                          </a:solidFill>
                          <a:effectLst/>
                          <a:latin typeface="宋体" panose="02010600030101010101" pitchFamily="2" charset="-122"/>
                          <a:ea typeface="宋体" panose="02010600030101010101" pitchFamily="2" charset="-122"/>
                        </a:rPr>
                        <a:t>超大规模集成电路（</a:t>
                      </a:r>
                      <a:r>
                        <a:rPr kumimoji="1" lang="en-US" altLang="zh-CN" sz="2000" b="1" i="0" u="none" strike="noStrike" cap="none" normalizeH="0" baseline="0" dirty="0">
                          <a:ln>
                            <a:noFill/>
                          </a:ln>
                          <a:solidFill>
                            <a:schemeClr val="tx1"/>
                          </a:solidFill>
                          <a:effectLst/>
                          <a:latin typeface="宋体" panose="02010600030101010101" pitchFamily="2" charset="-122"/>
                          <a:ea typeface="宋体" panose="02010600030101010101" pitchFamily="2" charset="-122"/>
                        </a:rPr>
                        <a:t>VLSI</a:t>
                      </a:r>
                      <a:r>
                        <a:rPr kumimoji="1" lang="zh-CN" altLang="en-US" sz="2000" b="1" i="0" u="none" strike="noStrike" cap="none" normalizeH="0" baseline="0" dirty="0">
                          <a:ln>
                            <a:noFill/>
                          </a:ln>
                          <a:solidFill>
                            <a:schemeClr val="tx1"/>
                          </a:solidFill>
                          <a:effectLst/>
                          <a:latin typeface="宋体" panose="02010600030101010101" pitchFamily="2" charset="-122"/>
                          <a:ea typeface="宋体" panose="02010600030101010101" pitchFamily="2" charset="-122"/>
                        </a:rPr>
                        <a:t>）</a:t>
                      </a:r>
                      <a:endParaRPr kumimoji="1" lang="zh-CN" altLang="en-US" sz="2000" b="1" i="0" u="none" strike="noStrike" cap="none" normalizeH="0" baseline="0" dirty="0">
                        <a:ln>
                          <a:noFill/>
                        </a:ln>
                        <a:solidFill>
                          <a:schemeClr val="tx1"/>
                        </a:solidFill>
                        <a:effectLst/>
                        <a:latin typeface="宋体" panose="02010600030101010101" pitchFamily="2" charset="-122"/>
                        <a:ea typeface="宋体" panose="02010600030101010101" pitchFamily="2" charset="-122"/>
                      </a:endParaRPr>
                    </a:p>
                  </a:txBody>
                  <a:tcPr marL="68580" marR="68580" marT="34290" marB="3429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chemeClr val="accent2"/>
                        </a:buClr>
                        <a:buSzPct val="80000"/>
                        <a:buFont typeface="Wingdings" panose="05000000000000000000" pitchFamily="2" charset="2"/>
                        <a:defRPr kumimoji="1" sz="2800" b="1">
                          <a:solidFill>
                            <a:schemeClr val="tx1"/>
                          </a:solidFill>
                          <a:latin typeface="Arial" panose="020B0604020202020204" pitchFamily="34" charset="0"/>
                          <a:ea typeface="宋体" panose="02010600030101010101" pitchFamily="2" charset="-122"/>
                        </a:defRPr>
                      </a:lvl1pPr>
                      <a:lvl2pPr>
                        <a:spcBef>
                          <a:spcPct val="20000"/>
                        </a:spcBef>
                        <a:defRPr kumimoji="1" sz="2400" b="1">
                          <a:solidFill>
                            <a:schemeClr val="tx1"/>
                          </a:solidFill>
                          <a:latin typeface="Arial" panose="020B0604020202020204" pitchFamily="34" charset="0"/>
                          <a:ea typeface="宋体" panose="02010600030101010101" pitchFamily="2" charset="-122"/>
                        </a:defRPr>
                      </a:lvl2pPr>
                      <a:lvl3pPr>
                        <a:spcBef>
                          <a:spcPct val="20000"/>
                        </a:spcBef>
                        <a:buClr>
                          <a:schemeClr val="accent2"/>
                        </a:buClr>
                        <a:defRPr kumimoji="1" sz="2000" b="1">
                          <a:solidFill>
                            <a:schemeClr val="tx1"/>
                          </a:solidFill>
                          <a:latin typeface="Arial" panose="020B0604020202020204" pitchFamily="34" charset="0"/>
                          <a:ea typeface="宋体" panose="02010600030101010101" pitchFamily="2" charset="-122"/>
                        </a:defRPr>
                      </a:lvl3pPr>
                      <a:lvl4pPr>
                        <a:spcBef>
                          <a:spcPct val="20000"/>
                        </a:spcBef>
                        <a:defRPr kumimoji="1" b="1">
                          <a:solidFill>
                            <a:schemeClr val="tx1"/>
                          </a:solidFill>
                          <a:latin typeface="Arial" panose="020B0604020202020204" pitchFamily="34" charset="0"/>
                          <a:ea typeface="宋体" panose="02010600030101010101" pitchFamily="2" charset="-122"/>
                        </a:defRPr>
                      </a:lvl4pPr>
                      <a:lvl5pPr>
                        <a:spcBef>
                          <a:spcPct val="20000"/>
                        </a:spcBef>
                        <a:buClr>
                          <a:schemeClr val="accent2"/>
                        </a:buClr>
                        <a:defRPr kumimoji="1" b="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2"/>
                        </a:buClr>
                        <a:defRPr kumimoji="1" b="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2"/>
                        </a:buClr>
                        <a:defRPr kumimoji="1" b="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2"/>
                        </a:buClr>
                        <a:defRPr kumimoji="1" b="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2"/>
                        </a:buClr>
                        <a:defRPr kumimoji="1" b="1">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en-US" altLang="zh-CN" sz="2000" b="1" i="0" u="none" strike="noStrike" cap="none" normalizeH="0" baseline="0" dirty="0">
                          <a:ln>
                            <a:noFill/>
                          </a:ln>
                          <a:solidFill>
                            <a:schemeClr val="tx1"/>
                          </a:solidFill>
                          <a:effectLst/>
                          <a:latin typeface="宋体" panose="02010600030101010101" pitchFamily="2" charset="-122"/>
                          <a:ea typeface="宋体" panose="02010600030101010101" pitchFamily="2" charset="-122"/>
                        </a:rPr>
                        <a:t>&gt;10000</a:t>
                      </a:r>
                      <a:endParaRPr kumimoji="1" lang="en-US" altLang="zh-CN" sz="2000" b="1" i="0" u="none" strike="noStrike" cap="none" normalizeH="0" baseline="0" dirty="0">
                        <a:ln>
                          <a:noFill/>
                        </a:ln>
                        <a:solidFill>
                          <a:schemeClr val="tx1"/>
                        </a:solidFill>
                        <a:effectLst/>
                        <a:latin typeface="宋体" panose="02010600030101010101" pitchFamily="2" charset="-122"/>
                        <a:ea typeface="宋体" panose="02010600030101010101" pitchFamily="2" charset="-122"/>
                      </a:endParaRPr>
                    </a:p>
                  </a:txBody>
                  <a:tcPr marL="68580" marR="68580" marT="34290" marB="34290"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474496">
                <a:tc>
                  <a:txBody>
                    <a:bodyPr/>
                    <a:lstStyle>
                      <a:lvl1pPr>
                        <a:spcBef>
                          <a:spcPct val="20000"/>
                        </a:spcBef>
                        <a:buClr>
                          <a:schemeClr val="accent2"/>
                        </a:buClr>
                        <a:buSzPct val="80000"/>
                        <a:buFont typeface="Wingdings" panose="05000000000000000000" pitchFamily="2" charset="2"/>
                        <a:defRPr kumimoji="1" sz="2800" b="1">
                          <a:solidFill>
                            <a:schemeClr val="tx1"/>
                          </a:solidFill>
                          <a:latin typeface="Arial" panose="020B0604020202020204" pitchFamily="34" charset="0"/>
                          <a:ea typeface="宋体" panose="02010600030101010101" pitchFamily="2" charset="-122"/>
                        </a:defRPr>
                      </a:lvl1pPr>
                      <a:lvl2pPr>
                        <a:spcBef>
                          <a:spcPct val="20000"/>
                        </a:spcBef>
                        <a:defRPr kumimoji="1" sz="2400" b="1">
                          <a:solidFill>
                            <a:schemeClr val="tx1"/>
                          </a:solidFill>
                          <a:latin typeface="Arial" panose="020B0604020202020204" pitchFamily="34" charset="0"/>
                          <a:ea typeface="宋体" panose="02010600030101010101" pitchFamily="2" charset="-122"/>
                        </a:defRPr>
                      </a:lvl2pPr>
                      <a:lvl3pPr>
                        <a:spcBef>
                          <a:spcPct val="20000"/>
                        </a:spcBef>
                        <a:buClr>
                          <a:schemeClr val="accent2"/>
                        </a:buClr>
                        <a:defRPr kumimoji="1" sz="2000" b="1">
                          <a:solidFill>
                            <a:schemeClr val="tx1"/>
                          </a:solidFill>
                          <a:latin typeface="Arial" panose="020B0604020202020204" pitchFamily="34" charset="0"/>
                          <a:ea typeface="宋体" panose="02010600030101010101" pitchFamily="2" charset="-122"/>
                        </a:defRPr>
                      </a:lvl3pPr>
                      <a:lvl4pPr>
                        <a:spcBef>
                          <a:spcPct val="20000"/>
                        </a:spcBef>
                        <a:defRPr kumimoji="1" b="1">
                          <a:solidFill>
                            <a:schemeClr val="tx1"/>
                          </a:solidFill>
                          <a:latin typeface="Arial" panose="020B0604020202020204" pitchFamily="34" charset="0"/>
                          <a:ea typeface="宋体" panose="02010600030101010101" pitchFamily="2" charset="-122"/>
                        </a:defRPr>
                      </a:lvl4pPr>
                      <a:lvl5pPr>
                        <a:spcBef>
                          <a:spcPct val="20000"/>
                        </a:spcBef>
                        <a:buClr>
                          <a:schemeClr val="accent2"/>
                        </a:buClr>
                        <a:defRPr kumimoji="1" b="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2"/>
                        </a:buClr>
                        <a:defRPr kumimoji="1" b="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2"/>
                        </a:buClr>
                        <a:defRPr kumimoji="1" b="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2"/>
                        </a:buClr>
                        <a:defRPr kumimoji="1" b="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2"/>
                        </a:buClr>
                        <a:defRPr kumimoji="1"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en-US" altLang="zh-CN" sz="2000" b="1" i="0" u="none" strike="noStrike" cap="none" normalizeH="0" baseline="0" dirty="0">
                          <a:ln>
                            <a:noFill/>
                          </a:ln>
                          <a:solidFill>
                            <a:schemeClr val="tx1"/>
                          </a:solidFill>
                          <a:effectLst/>
                          <a:latin typeface="宋体" panose="02010600030101010101" pitchFamily="2" charset="-122"/>
                          <a:ea typeface="宋体" panose="02010600030101010101" pitchFamily="2" charset="-122"/>
                        </a:rPr>
                        <a:t>80</a:t>
                      </a:r>
                      <a:r>
                        <a:rPr kumimoji="1" lang="zh-CN" altLang="en-US" sz="2000" b="1" i="0" u="none" strike="noStrike" cap="none" normalizeH="0" baseline="0" dirty="0">
                          <a:ln>
                            <a:noFill/>
                          </a:ln>
                          <a:solidFill>
                            <a:schemeClr val="tx1"/>
                          </a:solidFill>
                          <a:effectLst/>
                          <a:latin typeface="宋体" panose="02010600030101010101" pitchFamily="2" charset="-122"/>
                          <a:ea typeface="宋体" panose="02010600030101010101" pitchFamily="2" charset="-122"/>
                        </a:rPr>
                        <a:t>年代</a:t>
                      </a:r>
                      <a:endParaRPr kumimoji="1" lang="zh-CN" altLang="en-US" sz="2000" b="1" i="0" u="none" strike="noStrike" cap="none" normalizeH="0" baseline="0" dirty="0">
                        <a:ln>
                          <a:noFill/>
                        </a:ln>
                        <a:solidFill>
                          <a:schemeClr val="tx1"/>
                        </a:solidFill>
                        <a:effectLst/>
                        <a:latin typeface="宋体" panose="02010600030101010101" pitchFamily="2" charset="-122"/>
                        <a:ea typeface="宋体" panose="02010600030101010101" pitchFamily="2" charset="-122"/>
                      </a:endParaRPr>
                    </a:p>
                  </a:txBody>
                  <a:tcPr marL="68580" marR="68580" marT="34290" marB="34290"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chemeClr val="accent2"/>
                        </a:buClr>
                        <a:buSzPct val="80000"/>
                        <a:buFont typeface="Wingdings" panose="05000000000000000000" pitchFamily="2" charset="2"/>
                        <a:defRPr kumimoji="1" sz="2800" b="1">
                          <a:solidFill>
                            <a:schemeClr val="tx1"/>
                          </a:solidFill>
                          <a:latin typeface="Arial" panose="020B0604020202020204" pitchFamily="34" charset="0"/>
                          <a:ea typeface="宋体" panose="02010600030101010101" pitchFamily="2" charset="-122"/>
                        </a:defRPr>
                      </a:lvl1pPr>
                      <a:lvl2pPr>
                        <a:spcBef>
                          <a:spcPct val="20000"/>
                        </a:spcBef>
                        <a:defRPr kumimoji="1" sz="2400" b="1">
                          <a:solidFill>
                            <a:schemeClr val="tx1"/>
                          </a:solidFill>
                          <a:latin typeface="Arial" panose="020B0604020202020204" pitchFamily="34" charset="0"/>
                          <a:ea typeface="宋体" panose="02010600030101010101" pitchFamily="2" charset="-122"/>
                        </a:defRPr>
                      </a:lvl2pPr>
                      <a:lvl3pPr>
                        <a:spcBef>
                          <a:spcPct val="20000"/>
                        </a:spcBef>
                        <a:buClr>
                          <a:schemeClr val="accent2"/>
                        </a:buClr>
                        <a:defRPr kumimoji="1" sz="2000" b="1">
                          <a:solidFill>
                            <a:schemeClr val="tx1"/>
                          </a:solidFill>
                          <a:latin typeface="Arial" panose="020B0604020202020204" pitchFamily="34" charset="0"/>
                          <a:ea typeface="宋体" panose="02010600030101010101" pitchFamily="2" charset="-122"/>
                        </a:defRPr>
                      </a:lvl3pPr>
                      <a:lvl4pPr>
                        <a:spcBef>
                          <a:spcPct val="20000"/>
                        </a:spcBef>
                        <a:defRPr kumimoji="1" b="1">
                          <a:solidFill>
                            <a:schemeClr val="tx1"/>
                          </a:solidFill>
                          <a:latin typeface="Arial" panose="020B0604020202020204" pitchFamily="34" charset="0"/>
                          <a:ea typeface="宋体" panose="02010600030101010101" pitchFamily="2" charset="-122"/>
                        </a:defRPr>
                      </a:lvl4pPr>
                      <a:lvl5pPr>
                        <a:spcBef>
                          <a:spcPct val="20000"/>
                        </a:spcBef>
                        <a:buClr>
                          <a:schemeClr val="accent2"/>
                        </a:buClr>
                        <a:defRPr kumimoji="1" b="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2"/>
                        </a:buClr>
                        <a:defRPr kumimoji="1" b="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2"/>
                        </a:buClr>
                        <a:defRPr kumimoji="1" b="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2"/>
                        </a:buClr>
                        <a:defRPr kumimoji="1" b="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2"/>
                        </a:buClr>
                        <a:defRPr kumimoji="1"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zh-CN" altLang="en-US" sz="2000" b="1" i="0" u="none" strike="noStrike" cap="none" normalizeH="0" baseline="0">
                          <a:ln>
                            <a:noFill/>
                          </a:ln>
                          <a:solidFill>
                            <a:schemeClr val="tx1"/>
                          </a:solidFill>
                          <a:effectLst/>
                          <a:latin typeface="宋体" panose="02010600030101010101" pitchFamily="2" charset="-122"/>
                          <a:ea typeface="宋体" panose="02010600030101010101" pitchFamily="2" charset="-122"/>
                        </a:rPr>
                        <a:t>特大规模集成电路（</a:t>
                      </a:r>
                      <a:r>
                        <a:rPr kumimoji="1" lang="en-US" altLang="zh-CN" sz="2000" b="1" i="0" u="none" strike="noStrike" cap="none" normalizeH="0" baseline="0">
                          <a:ln>
                            <a:noFill/>
                          </a:ln>
                          <a:solidFill>
                            <a:schemeClr val="tx1"/>
                          </a:solidFill>
                          <a:effectLst/>
                          <a:latin typeface="宋体" panose="02010600030101010101" pitchFamily="2" charset="-122"/>
                          <a:ea typeface="宋体" panose="02010600030101010101" pitchFamily="2" charset="-122"/>
                        </a:rPr>
                        <a:t>ULSI</a:t>
                      </a:r>
                      <a:r>
                        <a:rPr kumimoji="1" lang="zh-CN" altLang="en-US" sz="2000" b="1" i="0" u="none" strike="noStrike" cap="none" normalizeH="0" baseline="0">
                          <a:ln>
                            <a:noFill/>
                          </a:ln>
                          <a:solidFill>
                            <a:schemeClr val="tx1"/>
                          </a:solidFill>
                          <a:effectLst/>
                          <a:latin typeface="宋体" panose="02010600030101010101" pitchFamily="2" charset="-122"/>
                          <a:ea typeface="宋体" panose="02010600030101010101" pitchFamily="2" charset="-122"/>
                        </a:rPr>
                        <a:t>）</a:t>
                      </a:r>
                      <a:endParaRPr kumimoji="1" lang="zh-CN" altLang="en-US" sz="2000" b="1"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marL="68580" marR="68580" marT="34290" marB="34290"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chemeClr val="accent2"/>
                        </a:buClr>
                        <a:buSzPct val="80000"/>
                        <a:buFont typeface="Wingdings" panose="05000000000000000000" pitchFamily="2" charset="2"/>
                        <a:defRPr kumimoji="1" sz="2800" b="1">
                          <a:solidFill>
                            <a:schemeClr val="tx1"/>
                          </a:solidFill>
                          <a:latin typeface="Arial" panose="020B0604020202020204" pitchFamily="34" charset="0"/>
                          <a:ea typeface="宋体" panose="02010600030101010101" pitchFamily="2" charset="-122"/>
                        </a:defRPr>
                      </a:lvl1pPr>
                      <a:lvl2pPr>
                        <a:spcBef>
                          <a:spcPct val="20000"/>
                        </a:spcBef>
                        <a:defRPr kumimoji="1" sz="2400" b="1">
                          <a:solidFill>
                            <a:schemeClr val="tx1"/>
                          </a:solidFill>
                          <a:latin typeface="Arial" panose="020B0604020202020204" pitchFamily="34" charset="0"/>
                          <a:ea typeface="宋体" panose="02010600030101010101" pitchFamily="2" charset="-122"/>
                        </a:defRPr>
                      </a:lvl2pPr>
                      <a:lvl3pPr>
                        <a:spcBef>
                          <a:spcPct val="20000"/>
                        </a:spcBef>
                        <a:buClr>
                          <a:schemeClr val="accent2"/>
                        </a:buClr>
                        <a:defRPr kumimoji="1" sz="2000" b="1">
                          <a:solidFill>
                            <a:schemeClr val="tx1"/>
                          </a:solidFill>
                          <a:latin typeface="Arial" panose="020B0604020202020204" pitchFamily="34" charset="0"/>
                          <a:ea typeface="宋体" panose="02010600030101010101" pitchFamily="2" charset="-122"/>
                        </a:defRPr>
                      </a:lvl3pPr>
                      <a:lvl4pPr>
                        <a:spcBef>
                          <a:spcPct val="20000"/>
                        </a:spcBef>
                        <a:defRPr kumimoji="1" b="1">
                          <a:solidFill>
                            <a:schemeClr val="tx1"/>
                          </a:solidFill>
                          <a:latin typeface="Arial" panose="020B0604020202020204" pitchFamily="34" charset="0"/>
                          <a:ea typeface="宋体" panose="02010600030101010101" pitchFamily="2" charset="-122"/>
                        </a:defRPr>
                      </a:lvl4pPr>
                      <a:lvl5pPr>
                        <a:spcBef>
                          <a:spcPct val="20000"/>
                        </a:spcBef>
                        <a:buClr>
                          <a:schemeClr val="accent2"/>
                        </a:buClr>
                        <a:defRPr kumimoji="1" b="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2"/>
                        </a:buClr>
                        <a:defRPr kumimoji="1" b="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2"/>
                        </a:buClr>
                        <a:defRPr kumimoji="1" b="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2"/>
                        </a:buClr>
                        <a:defRPr kumimoji="1" b="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2"/>
                        </a:buClr>
                        <a:defRPr kumimoji="1" b="1">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None/>
                      </a:pPr>
                      <a:r>
                        <a:rPr kumimoji="1" lang="en-US" altLang="zh-CN" sz="2000" b="1" i="0" u="none" strike="noStrike" cap="none" normalizeH="0" baseline="0" dirty="0">
                          <a:ln>
                            <a:noFill/>
                          </a:ln>
                          <a:solidFill>
                            <a:schemeClr val="tx1"/>
                          </a:solidFill>
                          <a:effectLst/>
                          <a:latin typeface="宋体" panose="02010600030101010101" pitchFamily="2" charset="-122"/>
                          <a:ea typeface="宋体" panose="02010600030101010101" pitchFamily="2" charset="-122"/>
                        </a:rPr>
                        <a:t>&gt;100000</a:t>
                      </a:r>
                      <a:endParaRPr kumimoji="1" lang="en-US" altLang="zh-CN" sz="2000" b="1" i="0" u="none" strike="noStrike" cap="none" normalizeH="0" baseline="0" dirty="0">
                        <a:ln>
                          <a:noFill/>
                        </a:ln>
                        <a:solidFill>
                          <a:schemeClr val="tx1"/>
                        </a:solidFill>
                        <a:effectLst/>
                        <a:latin typeface="宋体" panose="02010600030101010101" pitchFamily="2" charset="-122"/>
                        <a:ea typeface="宋体" panose="02010600030101010101" pitchFamily="2" charset="-122"/>
                      </a:endParaRPr>
                    </a:p>
                  </a:txBody>
                  <a:tcPr marL="68580" marR="68580" marT="34290" marB="34290"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r>
            </a:tbl>
          </a:graphicData>
        </a:graphic>
      </p:graphicFrame>
      <p:sp>
        <p:nvSpPr>
          <p:cNvPr id="12361" name="Text Box 73"/>
          <p:cNvSpPr txBox="1">
            <a:spLocks noChangeArrowheads="1"/>
          </p:cNvSpPr>
          <p:nvPr/>
        </p:nvSpPr>
        <p:spPr bwMode="auto">
          <a:xfrm>
            <a:off x="510082" y="4363490"/>
            <a:ext cx="8147248" cy="16825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50000"/>
              </a:lnSpc>
            </a:pPr>
            <a:r>
              <a:rPr lang="en-US" altLang="zh-CN" sz="1500" dirty="0"/>
              <a:t>          </a:t>
            </a:r>
            <a:r>
              <a:rPr lang="zh-CN" altLang="en-US" sz="2400" dirty="0"/>
              <a:t>自</a:t>
            </a:r>
            <a:r>
              <a:rPr lang="en-US" altLang="zh-CN" sz="2400" dirty="0"/>
              <a:t>1958</a:t>
            </a:r>
            <a:r>
              <a:rPr lang="zh-CN" altLang="en-US" sz="2400" dirty="0"/>
              <a:t>年第一块集成元件问世以来，集成电路已经跨越了小、中、大、超大、特大、巨大规模几个台阶，集成度平均每</a:t>
            </a:r>
            <a:r>
              <a:rPr lang="en-US" altLang="zh-CN" sz="2400" dirty="0"/>
              <a:t>2</a:t>
            </a:r>
            <a:r>
              <a:rPr lang="zh-CN" altLang="en-US" sz="2400" dirty="0"/>
              <a:t>年翻一番。随着集成度的提高，器件尺寸不断减小。</a:t>
            </a:r>
            <a:endParaRPr lang="zh-CN" altLang="en-US" sz="2400" dirty="0"/>
          </a:p>
        </p:txBody>
      </p:sp>
    </p:spTree>
  </p:cSld>
  <p:clrMapOvr>
    <a:masterClrMapping/>
  </p:clrMapOvr>
  <p:transition spd="slow" advClick="0" advTm="30000">
    <p:wipe dir="r"/>
  </p:transition>
</p:sld>
</file>

<file path=ppt/theme/theme1.xml><?xml version="1.0" encoding="utf-8"?>
<a:theme xmlns:a="http://schemas.openxmlformats.org/drawingml/2006/main" name="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Pixel">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Pixel</Template>
  <TotalTime>0</TotalTime>
  <Words>7692</Words>
  <Application>WPS 演示</Application>
  <PresentationFormat>全屏显示(4:3)</PresentationFormat>
  <Paragraphs>1915</Paragraphs>
  <Slides>70</Slides>
  <Notes>1</Notes>
  <HiddenSlides>0</HiddenSlides>
  <MMClips>0</MMClips>
  <ScaleCrop>false</ScaleCrop>
  <HeadingPairs>
    <vt:vector size="8" baseType="variant">
      <vt:variant>
        <vt:lpstr>已用的字体</vt:lpstr>
      </vt:variant>
      <vt:variant>
        <vt:i4>25</vt:i4>
      </vt:variant>
      <vt:variant>
        <vt:lpstr>主题</vt:lpstr>
      </vt:variant>
      <vt:variant>
        <vt:i4>1</vt:i4>
      </vt:variant>
      <vt:variant>
        <vt:lpstr>嵌入 OLE 服务器</vt:lpstr>
      </vt:variant>
      <vt:variant>
        <vt:i4>7</vt:i4>
      </vt:variant>
      <vt:variant>
        <vt:lpstr>幻灯片标题</vt:lpstr>
      </vt:variant>
      <vt:variant>
        <vt:i4>70</vt:i4>
      </vt:variant>
    </vt:vector>
  </HeadingPairs>
  <TitlesOfParts>
    <vt:vector size="103" baseType="lpstr">
      <vt:lpstr>Arial</vt:lpstr>
      <vt:lpstr>宋体</vt:lpstr>
      <vt:lpstr>Wingdings</vt:lpstr>
      <vt:lpstr>Arial Black</vt:lpstr>
      <vt:lpstr>Times New Roman</vt:lpstr>
      <vt:lpstr>黑体</vt:lpstr>
      <vt:lpstr>Calibri</vt:lpstr>
      <vt:lpstr>楷体</vt:lpstr>
      <vt:lpstr>PingFang SC</vt:lpstr>
      <vt:lpstr>AMGDT</vt:lpstr>
      <vt:lpstr>PingFangSC-light</vt:lpstr>
      <vt:lpstr>微软雅黑</vt:lpstr>
      <vt:lpstr>Arial Unicode MS</vt:lpstr>
      <vt:lpstr>Arial</vt:lpstr>
      <vt:lpstr>楷体_GB2312</vt:lpstr>
      <vt:lpstr>ˎ̥</vt:lpstr>
      <vt:lpstr>隶书</vt:lpstr>
      <vt:lpstr>Cambria Math</vt:lpstr>
      <vt:lpstr>Symbol</vt:lpstr>
      <vt:lpstr>Garamond</vt:lpstr>
      <vt:lpstr>RomanS</vt:lpstr>
      <vt:lpstr>方正琥珀繁体</vt:lpstr>
      <vt:lpstr>Tahoma</vt:lpstr>
      <vt:lpstr>Kingsoft Phonetic Plain</vt:lpstr>
      <vt:lpstr>Math A</vt:lpstr>
      <vt:lpstr>Pixel</vt:lpstr>
      <vt:lpstr>Paint.Picture</vt:lpstr>
      <vt:lpstr>Equation.DSMT4</vt:lpstr>
      <vt:lpstr>Equation.3</vt:lpstr>
      <vt:lpstr>Equation.3</vt:lpstr>
      <vt:lpstr>Equation.3</vt:lpstr>
      <vt:lpstr>Equation.3</vt:lpstr>
      <vt:lpstr>Paint.Picture</vt:lpstr>
      <vt:lpstr>电子技术基础</vt:lpstr>
      <vt:lpstr>绪论</vt:lpstr>
      <vt:lpstr>2.电子技术的发展←→电子器件的改进与创新 </vt:lpstr>
      <vt:lpstr>PowerPoint 演示文稿</vt:lpstr>
      <vt:lpstr>PowerPoint 演示文稿</vt:lpstr>
      <vt:lpstr>PowerPoint 演示文稿</vt:lpstr>
      <vt:lpstr>PowerPoint 演示文稿</vt:lpstr>
      <vt:lpstr>PowerPoint 演示文稿</vt:lpstr>
      <vt:lpstr>集成电路阶段</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1.1.2  杂质半导体</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思考：</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小结</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半导体二极管三极管</dc:title>
  <dc:creator>limin</dc:creator>
  <cp:lastModifiedBy>hello</cp:lastModifiedBy>
  <cp:revision>131</cp:revision>
  <cp:lastPrinted>2411-12-30T00:00:00Z</cp:lastPrinted>
  <dcterms:created xsi:type="dcterms:W3CDTF">2009-02-16T09:43:00Z</dcterms:created>
  <dcterms:modified xsi:type="dcterms:W3CDTF">2022-04-24T12:48:12Z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2052-11.1.0.11365</vt:lpwstr>
  </property>
  <property fmtid="{D5CDD505-2E9C-101B-9397-08002B2CF9AE}" pid="3" name="ICV">
    <vt:lpwstr>13FF1CF072094620AFB39EA6D83AEFA5</vt:lpwstr>
  </property>
</Properties>
</file>