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34" r:id="rId2"/>
    <p:sldId id="335" r:id="rId3"/>
    <p:sldId id="336" r:id="rId4"/>
    <p:sldId id="337" r:id="rId5"/>
    <p:sldId id="338" r:id="rId6"/>
    <p:sldId id="339" r:id="rId7"/>
    <p:sldId id="340" r:id="rId8"/>
    <p:sldId id="341" r:id="rId9"/>
    <p:sldId id="342" r:id="rId10"/>
    <p:sldId id="343" r:id="rId11"/>
    <p:sldId id="283" r:id="rId12"/>
    <p:sldId id="332" r:id="rId13"/>
    <p:sldId id="291" r:id="rId14"/>
    <p:sldId id="292" r:id="rId15"/>
    <p:sldId id="293" r:id="rId16"/>
  </p:sldIdLst>
  <p:sldSz cx="9144000" cy="6858000" type="screen4x3"/>
  <p:notesSz cx="6858000" cy="9623425"/>
  <p:defaultTextStyle>
    <a:defPPr>
      <a:defRPr lang="zh-CN"/>
    </a:defPPr>
    <a:lvl1pPr algn="l" rtl="0" fontAlgn="base">
      <a:spcBef>
        <a:spcPct val="0"/>
      </a:spcBef>
      <a:spcAft>
        <a:spcPct val="0"/>
      </a:spcAft>
      <a:defRPr kumimoji="1" sz="3600" kern="1200">
        <a:solidFill>
          <a:srgbClr val="0000FF"/>
        </a:solidFill>
        <a:latin typeface="Bookman Old Style" charset="0"/>
        <a:ea typeface="宋体" charset="0"/>
        <a:cs typeface="宋体" charset="0"/>
      </a:defRPr>
    </a:lvl1pPr>
    <a:lvl2pPr marL="457200" algn="l" rtl="0" fontAlgn="base">
      <a:spcBef>
        <a:spcPct val="0"/>
      </a:spcBef>
      <a:spcAft>
        <a:spcPct val="0"/>
      </a:spcAft>
      <a:defRPr kumimoji="1" sz="3600" kern="1200">
        <a:solidFill>
          <a:srgbClr val="0000FF"/>
        </a:solidFill>
        <a:latin typeface="Bookman Old Style" charset="0"/>
        <a:ea typeface="宋体" charset="0"/>
        <a:cs typeface="宋体" charset="0"/>
      </a:defRPr>
    </a:lvl2pPr>
    <a:lvl3pPr marL="914400" algn="l" rtl="0" fontAlgn="base">
      <a:spcBef>
        <a:spcPct val="0"/>
      </a:spcBef>
      <a:spcAft>
        <a:spcPct val="0"/>
      </a:spcAft>
      <a:defRPr kumimoji="1" sz="3600" kern="1200">
        <a:solidFill>
          <a:srgbClr val="0000FF"/>
        </a:solidFill>
        <a:latin typeface="Bookman Old Style" charset="0"/>
        <a:ea typeface="宋体" charset="0"/>
        <a:cs typeface="宋体" charset="0"/>
      </a:defRPr>
    </a:lvl3pPr>
    <a:lvl4pPr marL="1371600" algn="l" rtl="0" fontAlgn="base">
      <a:spcBef>
        <a:spcPct val="0"/>
      </a:spcBef>
      <a:spcAft>
        <a:spcPct val="0"/>
      </a:spcAft>
      <a:defRPr kumimoji="1" sz="3600" kern="1200">
        <a:solidFill>
          <a:srgbClr val="0000FF"/>
        </a:solidFill>
        <a:latin typeface="Bookman Old Style" charset="0"/>
        <a:ea typeface="宋体" charset="0"/>
        <a:cs typeface="宋体" charset="0"/>
      </a:defRPr>
    </a:lvl4pPr>
    <a:lvl5pPr marL="1828800" algn="l" rtl="0" fontAlgn="base">
      <a:spcBef>
        <a:spcPct val="0"/>
      </a:spcBef>
      <a:spcAft>
        <a:spcPct val="0"/>
      </a:spcAft>
      <a:defRPr kumimoji="1" sz="3600" kern="1200">
        <a:solidFill>
          <a:srgbClr val="0000FF"/>
        </a:solidFill>
        <a:latin typeface="Bookman Old Style" charset="0"/>
        <a:ea typeface="宋体" charset="0"/>
        <a:cs typeface="宋体" charset="0"/>
      </a:defRPr>
    </a:lvl5pPr>
    <a:lvl6pPr marL="2286000" algn="l" defTabSz="457200" rtl="0" eaLnBrk="1" latinLnBrk="0" hangingPunct="1">
      <a:defRPr kumimoji="1" sz="3600" kern="1200">
        <a:solidFill>
          <a:srgbClr val="0000FF"/>
        </a:solidFill>
        <a:latin typeface="Bookman Old Style" charset="0"/>
        <a:ea typeface="宋体" charset="0"/>
        <a:cs typeface="宋体" charset="0"/>
      </a:defRPr>
    </a:lvl6pPr>
    <a:lvl7pPr marL="2743200" algn="l" defTabSz="457200" rtl="0" eaLnBrk="1" latinLnBrk="0" hangingPunct="1">
      <a:defRPr kumimoji="1" sz="3600" kern="1200">
        <a:solidFill>
          <a:srgbClr val="0000FF"/>
        </a:solidFill>
        <a:latin typeface="Bookman Old Style" charset="0"/>
        <a:ea typeface="宋体" charset="0"/>
        <a:cs typeface="宋体" charset="0"/>
      </a:defRPr>
    </a:lvl7pPr>
    <a:lvl8pPr marL="3200400" algn="l" defTabSz="457200" rtl="0" eaLnBrk="1" latinLnBrk="0" hangingPunct="1">
      <a:defRPr kumimoji="1" sz="3600" kern="1200">
        <a:solidFill>
          <a:srgbClr val="0000FF"/>
        </a:solidFill>
        <a:latin typeface="Bookman Old Style" charset="0"/>
        <a:ea typeface="宋体" charset="0"/>
        <a:cs typeface="宋体" charset="0"/>
      </a:defRPr>
    </a:lvl8pPr>
    <a:lvl9pPr marL="3657600" algn="l" defTabSz="457200" rtl="0" eaLnBrk="1" latinLnBrk="0" hangingPunct="1">
      <a:defRPr kumimoji="1" sz="3600" kern="1200">
        <a:solidFill>
          <a:srgbClr val="0000FF"/>
        </a:solidFill>
        <a:latin typeface="Bookman Old Style" charset="0"/>
        <a:ea typeface="宋体" charset="0"/>
        <a:cs typeface="宋体"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3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FF66"/>
    <a:srgbClr val="66FFFF"/>
    <a:srgbClr val="9966FF"/>
    <a:srgbClr val="FF9933"/>
    <a:srgbClr val="66FFCC"/>
    <a:srgbClr val="CCFF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3305" autoAdjust="0"/>
  </p:normalViewPr>
  <p:slideViewPr>
    <p:cSldViewPr>
      <p:cViewPr varScale="1">
        <p:scale>
          <a:sx n="54" d="100"/>
          <a:sy n="54" d="100"/>
        </p:scale>
        <p:origin x="-72" y="-6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96"/>
    </p:cViewPr>
  </p:sorterViewPr>
  <p:notesViewPr>
    <p:cSldViewPr>
      <p:cViewPr varScale="1">
        <p:scale>
          <a:sx n="30" d="100"/>
          <a:sy n="30" d="100"/>
        </p:scale>
        <p:origin x="-1698" y="-102"/>
      </p:cViewPr>
      <p:guideLst>
        <p:guide orient="horz" pos="3031"/>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4.wmf"/><Relationship Id="rId3" Type="http://schemas.openxmlformats.org/officeDocument/2006/relationships/image" Target="../media/image24.wmf"/><Relationship Id="rId7" Type="http://schemas.openxmlformats.org/officeDocument/2006/relationships/image" Target="../media/image28.wmf"/><Relationship Id="rId12" Type="http://schemas.openxmlformats.org/officeDocument/2006/relationships/image" Target="../media/image33.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11" Type="http://schemas.openxmlformats.org/officeDocument/2006/relationships/image" Target="../media/image32.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 Id="rId14"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38.wmf"/><Relationship Id="rId7" Type="http://schemas.openxmlformats.org/officeDocument/2006/relationships/image" Target="../media/image42.wmf"/><Relationship Id="rId12" Type="http://schemas.openxmlformats.org/officeDocument/2006/relationships/image" Target="../media/image47.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55.wmf"/><Relationship Id="rId3" Type="http://schemas.openxmlformats.org/officeDocument/2006/relationships/image" Target="../media/image63.wmf"/><Relationship Id="rId7" Type="http://schemas.openxmlformats.org/officeDocument/2006/relationships/image" Target="../media/image67.wmf"/><Relationship Id="rId12" Type="http://schemas.openxmlformats.org/officeDocument/2006/relationships/image" Target="../media/image72.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11" Type="http://schemas.openxmlformats.org/officeDocument/2006/relationships/image" Target="../media/image71.w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 Id="rId14" Type="http://schemas.openxmlformats.org/officeDocument/2006/relationships/image" Target="../media/image7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91.wmf"/><Relationship Id="rId18" Type="http://schemas.openxmlformats.org/officeDocument/2006/relationships/image" Target="../media/image95.wmf"/><Relationship Id="rId3" Type="http://schemas.openxmlformats.org/officeDocument/2006/relationships/image" Target="../media/image81.wmf"/><Relationship Id="rId7" Type="http://schemas.openxmlformats.org/officeDocument/2006/relationships/image" Target="../media/image85.wmf"/><Relationship Id="rId12" Type="http://schemas.openxmlformats.org/officeDocument/2006/relationships/image" Target="../media/image90.wmf"/><Relationship Id="rId17" Type="http://schemas.openxmlformats.org/officeDocument/2006/relationships/image" Target="../media/image94.wmf"/><Relationship Id="rId2" Type="http://schemas.openxmlformats.org/officeDocument/2006/relationships/image" Target="../media/image80.wmf"/><Relationship Id="rId16" Type="http://schemas.openxmlformats.org/officeDocument/2006/relationships/image" Target="../media/image93.wmf"/><Relationship Id="rId1" Type="http://schemas.openxmlformats.org/officeDocument/2006/relationships/image" Target="../media/image79.wmf"/><Relationship Id="rId6" Type="http://schemas.openxmlformats.org/officeDocument/2006/relationships/image" Target="../media/image84.wmf"/><Relationship Id="rId11" Type="http://schemas.openxmlformats.org/officeDocument/2006/relationships/image" Target="../media/image89.wmf"/><Relationship Id="rId5" Type="http://schemas.openxmlformats.org/officeDocument/2006/relationships/image" Target="../media/image83.wmf"/><Relationship Id="rId15" Type="http://schemas.openxmlformats.org/officeDocument/2006/relationships/image" Target="../media/image92.wmf"/><Relationship Id="rId10" Type="http://schemas.openxmlformats.org/officeDocument/2006/relationships/image" Target="../media/image88.wmf"/><Relationship Id="rId19" Type="http://schemas.openxmlformats.org/officeDocument/2006/relationships/image" Target="../media/image96.wmf"/><Relationship Id="rId4" Type="http://schemas.openxmlformats.org/officeDocument/2006/relationships/image" Target="../media/image82.wmf"/><Relationship Id="rId9" Type="http://schemas.openxmlformats.org/officeDocument/2006/relationships/image" Target="../media/image87.wmf"/><Relationship Id="rId14" Type="http://schemas.openxmlformats.org/officeDocument/2006/relationships/image" Target="../media/image7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08930"/>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kumimoji="1" sz="1200" kern="1200">
        <a:solidFill>
          <a:schemeClr val="tx1"/>
        </a:solidFill>
        <a:latin typeface="Times New Roman" charset="0"/>
        <a:ea typeface="宋体" charset="0"/>
        <a:cs typeface="宋体" charset="0"/>
      </a:defRPr>
    </a:lvl1pPr>
    <a:lvl2pPr marL="457200" algn="l" defTabSz="762000" rtl="0" eaLnBrk="0" fontAlgn="base" hangingPunct="0">
      <a:spcBef>
        <a:spcPct val="30000"/>
      </a:spcBef>
      <a:spcAft>
        <a:spcPct val="0"/>
      </a:spcAft>
      <a:defRPr kumimoji="1" sz="1200" kern="1200">
        <a:solidFill>
          <a:schemeClr val="tx1"/>
        </a:solidFill>
        <a:latin typeface="Times New Roman" charset="0"/>
        <a:ea typeface="宋体" charset="0"/>
        <a:cs typeface="+mn-cs"/>
      </a:defRPr>
    </a:lvl2pPr>
    <a:lvl3pPr marL="914400" algn="l" defTabSz="762000" rtl="0" eaLnBrk="0" fontAlgn="base" hangingPunct="0">
      <a:spcBef>
        <a:spcPct val="30000"/>
      </a:spcBef>
      <a:spcAft>
        <a:spcPct val="0"/>
      </a:spcAft>
      <a:defRPr kumimoji="1" sz="1200" kern="1200">
        <a:solidFill>
          <a:schemeClr val="tx1"/>
        </a:solidFill>
        <a:latin typeface="Times New Roman" charset="0"/>
        <a:ea typeface="宋体" charset="0"/>
        <a:cs typeface="+mn-cs"/>
      </a:defRPr>
    </a:lvl3pPr>
    <a:lvl4pPr marL="1371600" algn="l" defTabSz="762000" rtl="0" eaLnBrk="0" fontAlgn="base" hangingPunct="0">
      <a:spcBef>
        <a:spcPct val="30000"/>
      </a:spcBef>
      <a:spcAft>
        <a:spcPct val="0"/>
      </a:spcAft>
      <a:defRPr kumimoji="1" sz="1200" kern="1200">
        <a:solidFill>
          <a:schemeClr val="tx1"/>
        </a:solidFill>
        <a:latin typeface="Times New Roman" charset="0"/>
        <a:ea typeface="宋体" charset="0"/>
        <a:cs typeface="+mn-cs"/>
      </a:defRPr>
    </a:lvl4pPr>
    <a:lvl5pPr marL="1828800" algn="l" defTabSz="762000" rtl="0" eaLnBrk="0" fontAlgn="base" hangingPunct="0">
      <a:spcBef>
        <a:spcPct val="30000"/>
      </a:spcBef>
      <a:spcAft>
        <a:spcPct val="0"/>
      </a:spcAft>
      <a:defRPr kumimoji="1" sz="1200" kern="1200">
        <a:solidFill>
          <a:schemeClr val="tx1"/>
        </a:solidFill>
        <a:latin typeface="Times New Roman"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6E8895BD-F018-EF42-A19B-5385ED210BAF}" type="slidenum">
              <a:rPr lang="en-US" altLang="zh-CN"/>
              <a:pPr/>
              <a:t>‹#›</a:t>
            </a:fld>
            <a:endParaRPr lang="en-US" altLang="zh-CN"/>
          </a:p>
        </p:txBody>
      </p:sp>
    </p:spTree>
    <p:extLst>
      <p:ext uri="{BB962C8B-B14F-4D97-AF65-F5344CB8AC3E}">
        <p14:creationId xmlns:p14="http://schemas.microsoft.com/office/powerpoint/2010/main" val="2219123086"/>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BA91780F-0D69-5649-AD20-BAB682817D4D}" type="slidenum">
              <a:rPr lang="en-US" altLang="zh-CN"/>
              <a:pPr/>
              <a:t>‹#›</a:t>
            </a:fld>
            <a:endParaRPr lang="en-US" altLang="zh-CN"/>
          </a:p>
        </p:txBody>
      </p:sp>
    </p:spTree>
    <p:extLst>
      <p:ext uri="{BB962C8B-B14F-4D97-AF65-F5344CB8AC3E}">
        <p14:creationId xmlns:p14="http://schemas.microsoft.com/office/powerpoint/2010/main" val="248843586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D65AA022-835B-8E4D-A820-926786EEA7BC}" type="slidenum">
              <a:rPr lang="en-US" altLang="zh-CN"/>
              <a:pPr/>
              <a:t>‹#›</a:t>
            </a:fld>
            <a:endParaRPr lang="en-US" altLang="zh-CN"/>
          </a:p>
        </p:txBody>
      </p:sp>
    </p:spTree>
    <p:extLst>
      <p:ext uri="{BB962C8B-B14F-4D97-AF65-F5344CB8AC3E}">
        <p14:creationId xmlns:p14="http://schemas.microsoft.com/office/powerpoint/2010/main" val="245190694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C36FA905-EA14-8843-BEF9-1264144E2DC5}" type="slidenum">
              <a:rPr lang="en-US" altLang="zh-CN"/>
              <a:pPr/>
              <a:t>‹#›</a:t>
            </a:fld>
            <a:endParaRPr lang="en-US" altLang="zh-CN"/>
          </a:p>
        </p:txBody>
      </p:sp>
    </p:spTree>
    <p:extLst>
      <p:ext uri="{BB962C8B-B14F-4D97-AF65-F5344CB8AC3E}">
        <p14:creationId xmlns:p14="http://schemas.microsoft.com/office/powerpoint/2010/main" val="89721570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F9B39B72-967C-304F-90CD-54A248559868}" type="slidenum">
              <a:rPr lang="en-US" altLang="zh-CN"/>
              <a:pPr/>
              <a:t>‹#›</a:t>
            </a:fld>
            <a:endParaRPr lang="en-US" altLang="zh-CN"/>
          </a:p>
        </p:txBody>
      </p:sp>
    </p:spTree>
    <p:extLst>
      <p:ext uri="{BB962C8B-B14F-4D97-AF65-F5344CB8AC3E}">
        <p14:creationId xmlns:p14="http://schemas.microsoft.com/office/powerpoint/2010/main" val="198427726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2BB7BCE0-DDED-854F-9C26-93DC393B0583}" type="slidenum">
              <a:rPr lang="en-US" altLang="zh-CN"/>
              <a:pPr/>
              <a:t>‹#›</a:t>
            </a:fld>
            <a:endParaRPr lang="en-US" altLang="zh-CN"/>
          </a:p>
        </p:txBody>
      </p:sp>
    </p:spTree>
    <p:extLst>
      <p:ext uri="{BB962C8B-B14F-4D97-AF65-F5344CB8AC3E}">
        <p14:creationId xmlns:p14="http://schemas.microsoft.com/office/powerpoint/2010/main" val="1079796894"/>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幻灯片编号占位符 8"/>
          <p:cNvSpPr>
            <a:spLocks noGrp="1"/>
          </p:cNvSpPr>
          <p:nvPr>
            <p:ph type="sldNum" sz="quarter" idx="12"/>
          </p:nvPr>
        </p:nvSpPr>
        <p:spPr/>
        <p:txBody>
          <a:bodyPr/>
          <a:lstStyle>
            <a:lvl1pPr>
              <a:defRPr/>
            </a:lvl1pPr>
          </a:lstStyle>
          <a:p>
            <a:fld id="{644A03EB-011D-B34D-8F44-8F47D4B09639}" type="slidenum">
              <a:rPr lang="en-US" altLang="zh-CN"/>
              <a:pPr/>
              <a:t>‹#›</a:t>
            </a:fld>
            <a:endParaRPr lang="en-US" altLang="zh-CN"/>
          </a:p>
        </p:txBody>
      </p:sp>
    </p:spTree>
    <p:extLst>
      <p:ext uri="{BB962C8B-B14F-4D97-AF65-F5344CB8AC3E}">
        <p14:creationId xmlns:p14="http://schemas.microsoft.com/office/powerpoint/2010/main" val="273874597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幻灯片编号占位符 4"/>
          <p:cNvSpPr>
            <a:spLocks noGrp="1"/>
          </p:cNvSpPr>
          <p:nvPr>
            <p:ph type="sldNum" sz="quarter" idx="12"/>
          </p:nvPr>
        </p:nvSpPr>
        <p:spPr/>
        <p:txBody>
          <a:bodyPr/>
          <a:lstStyle>
            <a:lvl1pPr>
              <a:defRPr/>
            </a:lvl1pPr>
          </a:lstStyle>
          <a:p>
            <a:fld id="{87D50CD4-7672-CF4A-BE17-B172010B40D2}" type="slidenum">
              <a:rPr lang="en-US" altLang="zh-CN"/>
              <a:pPr/>
              <a:t>‹#›</a:t>
            </a:fld>
            <a:endParaRPr lang="en-US" altLang="zh-CN"/>
          </a:p>
        </p:txBody>
      </p:sp>
    </p:spTree>
    <p:extLst>
      <p:ext uri="{BB962C8B-B14F-4D97-AF65-F5344CB8AC3E}">
        <p14:creationId xmlns:p14="http://schemas.microsoft.com/office/powerpoint/2010/main" val="424151014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幻灯片编号占位符 3"/>
          <p:cNvSpPr>
            <a:spLocks noGrp="1"/>
          </p:cNvSpPr>
          <p:nvPr>
            <p:ph type="sldNum" sz="quarter" idx="12"/>
          </p:nvPr>
        </p:nvSpPr>
        <p:spPr/>
        <p:txBody>
          <a:bodyPr/>
          <a:lstStyle>
            <a:lvl1pPr>
              <a:defRPr/>
            </a:lvl1pPr>
          </a:lstStyle>
          <a:p>
            <a:fld id="{AEEC66AD-E282-D64A-AA65-055A39B291DD}" type="slidenum">
              <a:rPr lang="en-US" altLang="zh-CN"/>
              <a:pPr/>
              <a:t>‹#›</a:t>
            </a:fld>
            <a:endParaRPr lang="en-US" altLang="zh-CN"/>
          </a:p>
        </p:txBody>
      </p:sp>
    </p:spTree>
    <p:extLst>
      <p:ext uri="{BB962C8B-B14F-4D97-AF65-F5344CB8AC3E}">
        <p14:creationId xmlns:p14="http://schemas.microsoft.com/office/powerpoint/2010/main" val="199028482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B994C509-B9D4-284D-BC11-9D84C738D93D}" type="slidenum">
              <a:rPr lang="en-US" altLang="zh-CN"/>
              <a:pPr/>
              <a:t>‹#›</a:t>
            </a:fld>
            <a:endParaRPr lang="en-US" altLang="zh-CN"/>
          </a:p>
        </p:txBody>
      </p:sp>
    </p:spTree>
    <p:extLst>
      <p:ext uri="{BB962C8B-B14F-4D97-AF65-F5344CB8AC3E}">
        <p14:creationId xmlns:p14="http://schemas.microsoft.com/office/powerpoint/2010/main" val="2096253555"/>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0249E85B-8B5B-344B-9125-2CBB167F61EE}" type="slidenum">
              <a:rPr lang="en-US" altLang="zh-CN"/>
              <a:pPr/>
              <a:t>‹#›</a:t>
            </a:fld>
            <a:endParaRPr lang="en-US" altLang="zh-CN"/>
          </a:p>
        </p:txBody>
      </p:sp>
    </p:spTree>
    <p:extLst>
      <p:ext uri="{BB962C8B-B14F-4D97-AF65-F5344CB8AC3E}">
        <p14:creationId xmlns:p14="http://schemas.microsoft.com/office/powerpoint/2010/main" val="159492501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66FF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defTabSz="762000" eaLnBrk="0" hangingPunct="0">
              <a:defRPr sz="1400">
                <a:solidFill>
                  <a:schemeClr val="tx1"/>
                </a:solidFill>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lgn="ctr" defTabSz="762000" eaLnBrk="0" hangingPunct="0">
              <a:defRPr sz="1400">
                <a:solidFill>
                  <a:schemeClr val="tx1"/>
                </a:solidFill>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lgn="r" defTabSz="762000" eaLnBrk="0" hangingPunct="0">
              <a:defRPr sz="1400">
                <a:solidFill>
                  <a:schemeClr val="tx1"/>
                </a:solidFill>
                <a:latin typeface="+mn-lt"/>
              </a:defRPr>
            </a:lvl1pPr>
          </a:lstStyle>
          <a:p>
            <a:fld id="{8D1F695C-5B0A-A846-AB3D-870439A3D1C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defTabSz="762000" rtl="0" eaLnBrk="0" fontAlgn="base" hangingPunct="0">
        <a:spcBef>
          <a:spcPct val="0"/>
        </a:spcBef>
        <a:spcAft>
          <a:spcPct val="0"/>
        </a:spcAft>
        <a:defRPr kumimoji="1" sz="4400">
          <a:solidFill>
            <a:schemeClr val="tx2"/>
          </a:solidFill>
          <a:latin typeface="+mj-lt"/>
          <a:ea typeface="+mj-ea"/>
          <a:cs typeface="+mj-cs"/>
        </a:defRPr>
      </a:lvl1pPr>
      <a:lvl2pPr algn="ctr" defTabSz="762000" rtl="0" eaLnBrk="0" fontAlgn="base" hangingPunct="0">
        <a:spcBef>
          <a:spcPct val="0"/>
        </a:spcBef>
        <a:spcAft>
          <a:spcPct val="0"/>
        </a:spcAft>
        <a:defRPr kumimoji="1" sz="4400">
          <a:solidFill>
            <a:schemeClr val="tx2"/>
          </a:solidFill>
          <a:latin typeface="Times New Roman" charset="0"/>
          <a:ea typeface="宋体" charset="0"/>
          <a:cs typeface="宋体" charset="0"/>
        </a:defRPr>
      </a:lvl2pPr>
      <a:lvl3pPr algn="ctr" defTabSz="762000" rtl="0" eaLnBrk="0" fontAlgn="base" hangingPunct="0">
        <a:spcBef>
          <a:spcPct val="0"/>
        </a:spcBef>
        <a:spcAft>
          <a:spcPct val="0"/>
        </a:spcAft>
        <a:defRPr kumimoji="1" sz="4400">
          <a:solidFill>
            <a:schemeClr val="tx2"/>
          </a:solidFill>
          <a:latin typeface="Times New Roman" charset="0"/>
          <a:ea typeface="宋体" charset="0"/>
          <a:cs typeface="宋体" charset="0"/>
        </a:defRPr>
      </a:lvl3pPr>
      <a:lvl4pPr algn="ctr" defTabSz="762000" rtl="0" eaLnBrk="0" fontAlgn="base" hangingPunct="0">
        <a:spcBef>
          <a:spcPct val="0"/>
        </a:spcBef>
        <a:spcAft>
          <a:spcPct val="0"/>
        </a:spcAft>
        <a:defRPr kumimoji="1" sz="4400">
          <a:solidFill>
            <a:schemeClr val="tx2"/>
          </a:solidFill>
          <a:latin typeface="Times New Roman" charset="0"/>
          <a:ea typeface="宋体" charset="0"/>
          <a:cs typeface="宋体" charset="0"/>
        </a:defRPr>
      </a:lvl4pPr>
      <a:lvl5pPr algn="ctr" defTabSz="762000" rtl="0" eaLnBrk="0" fontAlgn="base" hangingPunct="0">
        <a:spcBef>
          <a:spcPct val="0"/>
        </a:spcBef>
        <a:spcAft>
          <a:spcPct val="0"/>
        </a:spcAft>
        <a:defRPr kumimoji="1" sz="4400">
          <a:solidFill>
            <a:schemeClr val="tx2"/>
          </a:solidFill>
          <a:latin typeface="Times New Roman" charset="0"/>
          <a:ea typeface="宋体" charset="0"/>
          <a:cs typeface="宋体" charset="0"/>
        </a:defRPr>
      </a:lvl5pPr>
      <a:lvl6pPr marL="457200" algn="ctr" defTabSz="762000" rtl="0" eaLnBrk="0" fontAlgn="base" hangingPunct="0">
        <a:spcBef>
          <a:spcPct val="0"/>
        </a:spcBef>
        <a:spcAft>
          <a:spcPct val="0"/>
        </a:spcAft>
        <a:defRPr kumimoji="1" sz="4400">
          <a:solidFill>
            <a:schemeClr val="tx2"/>
          </a:solidFill>
          <a:latin typeface="Times New Roman" charset="0"/>
          <a:ea typeface="宋体" charset="0"/>
          <a:cs typeface="宋体" charset="0"/>
        </a:defRPr>
      </a:lvl6pPr>
      <a:lvl7pPr marL="914400" algn="ctr" defTabSz="762000" rtl="0" eaLnBrk="0" fontAlgn="base" hangingPunct="0">
        <a:spcBef>
          <a:spcPct val="0"/>
        </a:spcBef>
        <a:spcAft>
          <a:spcPct val="0"/>
        </a:spcAft>
        <a:defRPr kumimoji="1" sz="4400">
          <a:solidFill>
            <a:schemeClr val="tx2"/>
          </a:solidFill>
          <a:latin typeface="Times New Roman" charset="0"/>
          <a:ea typeface="宋体" charset="0"/>
          <a:cs typeface="宋体" charset="0"/>
        </a:defRPr>
      </a:lvl7pPr>
      <a:lvl8pPr marL="1371600" algn="ctr" defTabSz="762000" rtl="0" eaLnBrk="0" fontAlgn="base" hangingPunct="0">
        <a:spcBef>
          <a:spcPct val="0"/>
        </a:spcBef>
        <a:spcAft>
          <a:spcPct val="0"/>
        </a:spcAft>
        <a:defRPr kumimoji="1" sz="4400">
          <a:solidFill>
            <a:schemeClr val="tx2"/>
          </a:solidFill>
          <a:latin typeface="Times New Roman" charset="0"/>
          <a:ea typeface="宋体" charset="0"/>
          <a:cs typeface="宋体" charset="0"/>
        </a:defRPr>
      </a:lvl8pPr>
      <a:lvl9pPr marL="1828800" algn="ctr" defTabSz="762000" rtl="0" eaLnBrk="0" fontAlgn="base" hangingPunct="0">
        <a:spcBef>
          <a:spcPct val="0"/>
        </a:spcBef>
        <a:spcAft>
          <a:spcPct val="0"/>
        </a:spcAft>
        <a:defRPr kumimoji="1" sz="4400">
          <a:solidFill>
            <a:schemeClr val="tx2"/>
          </a:solidFill>
          <a:latin typeface="Times New Roman" charset="0"/>
          <a:ea typeface="宋体" charset="0"/>
          <a:cs typeface="宋体" charset="0"/>
        </a:defRPr>
      </a:lvl9pPr>
    </p:titleStyle>
    <p:bodyStyle>
      <a:lvl1pPr marL="342900" indent="-342900" algn="l" defTabSz="762000"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kumimoji="1" sz="2800">
          <a:solidFill>
            <a:schemeClr val="tx1"/>
          </a:solidFill>
          <a:latin typeface="+mn-lt"/>
          <a:ea typeface="+mn-ea"/>
        </a:defRPr>
      </a:lvl2pPr>
      <a:lvl3pPr marL="1143000" indent="-228600" algn="l" defTabSz="762000" rtl="0" eaLnBrk="0" fontAlgn="base" hangingPunct="0">
        <a:spcBef>
          <a:spcPct val="20000"/>
        </a:spcBef>
        <a:spcAft>
          <a:spcPct val="0"/>
        </a:spcAft>
        <a:buChar char="•"/>
        <a:defRPr kumimoji="1" sz="2400">
          <a:solidFill>
            <a:schemeClr val="tx1"/>
          </a:solidFill>
          <a:latin typeface="+mn-lt"/>
          <a:ea typeface="+mn-ea"/>
        </a:defRPr>
      </a:lvl3pPr>
      <a:lvl4pPr marL="1600200" indent="-228600" algn="l" defTabSz="762000" rtl="0" eaLnBrk="0" fontAlgn="base" hangingPunct="0">
        <a:spcBef>
          <a:spcPct val="20000"/>
        </a:spcBef>
        <a:spcAft>
          <a:spcPct val="0"/>
        </a:spcAft>
        <a:buChar char="–"/>
        <a:defRPr kumimoji="1" sz="2000">
          <a:solidFill>
            <a:schemeClr val="tx1"/>
          </a:solidFill>
          <a:latin typeface="+mn-lt"/>
          <a:ea typeface="+mn-ea"/>
        </a:defRPr>
      </a:lvl4pPr>
      <a:lvl5pPr marL="2057400" indent="-228600" algn="l" defTabSz="762000" rtl="0" eaLnBrk="0" fontAlgn="base" hangingPunct="0">
        <a:spcBef>
          <a:spcPct val="20000"/>
        </a:spcBef>
        <a:spcAft>
          <a:spcPct val="0"/>
        </a:spcAft>
        <a:buChar char="•"/>
        <a:defRPr kumimoji="1" sz="2000">
          <a:solidFill>
            <a:schemeClr val="tx1"/>
          </a:solidFill>
          <a:latin typeface="+mn-lt"/>
          <a:ea typeface="+mn-ea"/>
        </a:defRPr>
      </a:lvl5pPr>
      <a:lvl6pPr marL="2514600" indent="-228600" algn="l" defTabSz="762000" rtl="0" eaLnBrk="0" fontAlgn="base" hangingPunct="0">
        <a:spcBef>
          <a:spcPct val="20000"/>
        </a:spcBef>
        <a:spcAft>
          <a:spcPct val="0"/>
        </a:spcAft>
        <a:buChar char="•"/>
        <a:defRPr kumimoji="1" sz="2000">
          <a:solidFill>
            <a:schemeClr val="tx1"/>
          </a:solidFill>
          <a:latin typeface="+mn-lt"/>
          <a:ea typeface="+mn-ea"/>
        </a:defRPr>
      </a:lvl6pPr>
      <a:lvl7pPr marL="2971800" indent="-228600" algn="l" defTabSz="762000" rtl="0" eaLnBrk="0" fontAlgn="base" hangingPunct="0">
        <a:spcBef>
          <a:spcPct val="20000"/>
        </a:spcBef>
        <a:spcAft>
          <a:spcPct val="0"/>
        </a:spcAft>
        <a:buChar char="•"/>
        <a:defRPr kumimoji="1" sz="2000">
          <a:solidFill>
            <a:schemeClr val="tx1"/>
          </a:solidFill>
          <a:latin typeface="+mn-lt"/>
          <a:ea typeface="+mn-ea"/>
        </a:defRPr>
      </a:lvl7pPr>
      <a:lvl8pPr marL="3429000" indent="-228600" algn="l" defTabSz="762000" rtl="0" eaLnBrk="0" fontAlgn="base" hangingPunct="0">
        <a:spcBef>
          <a:spcPct val="20000"/>
        </a:spcBef>
        <a:spcAft>
          <a:spcPct val="0"/>
        </a:spcAft>
        <a:buChar char="•"/>
        <a:defRPr kumimoji="1" sz="2000">
          <a:solidFill>
            <a:schemeClr val="tx1"/>
          </a:solidFill>
          <a:latin typeface="+mn-lt"/>
          <a:ea typeface="+mn-ea"/>
        </a:defRPr>
      </a:lvl8pPr>
      <a:lvl9pPr marL="3886200" indent="-228600" algn="l" defTabSz="762000"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7.bin"/><Relationship Id="rId18" Type="http://schemas.openxmlformats.org/officeDocument/2006/relationships/oleObject" Target="../embeddings/oleObject12.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9.bin"/><Relationship Id="rId10" Type="http://schemas.openxmlformats.org/officeDocument/2006/relationships/image" Target="../media/image4.wmf"/><Relationship Id="rId19" Type="http://schemas.openxmlformats.org/officeDocument/2006/relationships/image" Target="../media/image5.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30.bin"/><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01.wmf"/><Relationship Id="rId2" Type="http://schemas.openxmlformats.org/officeDocument/2006/relationships/slideLayout" Target="../slideLayouts/slideLayout7.xml"/><Relationship Id="rId16" Type="http://schemas.openxmlformats.org/officeDocument/2006/relationships/image" Target="../media/image103.wmf"/><Relationship Id="rId1" Type="http://schemas.openxmlformats.org/officeDocument/2006/relationships/vmlDrawing" Target="../drawings/vmlDrawing10.vml"/><Relationship Id="rId6" Type="http://schemas.openxmlformats.org/officeDocument/2006/relationships/image" Target="../media/image98.w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28.bin"/><Relationship Id="rId14" Type="http://schemas.openxmlformats.org/officeDocument/2006/relationships/image" Target="../media/image10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05.wmf"/><Relationship Id="rId5" Type="http://schemas.openxmlformats.org/officeDocument/2006/relationships/oleObject" Target="../embeddings/oleObject133.bin"/><Relationship Id="rId4" Type="http://schemas.openxmlformats.org/officeDocument/2006/relationships/image" Target="../media/image10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07.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37.bin"/><Relationship Id="rId14" Type="http://schemas.openxmlformats.org/officeDocument/2006/relationships/image" Target="../media/image111.wmf"/></Relationships>
</file>

<file path=ppt/slides/_rels/slide14.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45.bin"/><Relationship Id="rId18" Type="http://schemas.openxmlformats.org/officeDocument/2006/relationships/image" Target="../media/image119.wmf"/><Relationship Id="rId3" Type="http://schemas.openxmlformats.org/officeDocument/2006/relationships/oleObject" Target="../embeddings/oleObject140.bin"/><Relationship Id="rId21" Type="http://schemas.openxmlformats.org/officeDocument/2006/relationships/oleObject" Target="../embeddings/oleObject149.bin"/><Relationship Id="rId7" Type="http://schemas.openxmlformats.org/officeDocument/2006/relationships/oleObject" Target="../embeddings/oleObject142.bin"/><Relationship Id="rId12" Type="http://schemas.openxmlformats.org/officeDocument/2006/relationships/image" Target="../media/image116.wmf"/><Relationship Id="rId17" Type="http://schemas.openxmlformats.org/officeDocument/2006/relationships/oleObject" Target="../embeddings/oleObject147.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13.vml"/><Relationship Id="rId6" Type="http://schemas.openxmlformats.org/officeDocument/2006/relationships/image" Target="../media/image113.wmf"/><Relationship Id="rId11" Type="http://schemas.openxmlformats.org/officeDocument/2006/relationships/oleObject" Target="../embeddings/oleObject144.bin"/><Relationship Id="rId24" Type="http://schemas.openxmlformats.org/officeDocument/2006/relationships/image" Target="../media/image122.wmf"/><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10" Type="http://schemas.openxmlformats.org/officeDocument/2006/relationships/image" Target="../media/image115.wmf"/><Relationship Id="rId19" Type="http://schemas.openxmlformats.org/officeDocument/2006/relationships/oleObject" Target="../embeddings/oleObject148.bin"/><Relationship Id="rId4" Type="http://schemas.openxmlformats.org/officeDocument/2006/relationships/image" Target="../media/image112.wmf"/><Relationship Id="rId9" Type="http://schemas.openxmlformats.org/officeDocument/2006/relationships/oleObject" Target="../embeddings/oleObject143.bin"/><Relationship Id="rId14" Type="http://schemas.openxmlformats.org/officeDocument/2006/relationships/image" Target="../media/image117.wmf"/><Relationship Id="rId22" Type="http://schemas.openxmlformats.org/officeDocument/2006/relationships/image" Target="../media/image121.wmf"/></Relationships>
</file>

<file path=ppt/slides/_rels/slide15.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56.bin"/><Relationship Id="rId18" Type="http://schemas.openxmlformats.org/officeDocument/2006/relationships/image" Target="../media/image130.w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27.wmf"/><Relationship Id="rId17" Type="http://schemas.openxmlformats.org/officeDocument/2006/relationships/oleObject" Target="../embeddings/oleObject158.bin"/><Relationship Id="rId2" Type="http://schemas.openxmlformats.org/officeDocument/2006/relationships/slideLayout" Target="../slideLayouts/slideLayout7.xml"/><Relationship Id="rId16" Type="http://schemas.openxmlformats.org/officeDocument/2006/relationships/image" Target="../media/image129.wmf"/><Relationship Id="rId1" Type="http://schemas.openxmlformats.org/officeDocument/2006/relationships/vmlDrawing" Target="../drawings/vmlDrawing14.vml"/><Relationship Id="rId6" Type="http://schemas.openxmlformats.org/officeDocument/2006/relationships/image" Target="../media/image124.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54.bin"/><Relationship Id="rId14" Type="http://schemas.openxmlformats.org/officeDocument/2006/relationships/image" Target="../media/image128.wmf"/></Relationships>
</file>

<file path=ppt/slides/_rels/slide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1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22.bin"/><Relationship Id="rId18" Type="http://schemas.openxmlformats.org/officeDocument/2006/relationships/oleObject" Target="../embeddings/oleObject25.bin"/><Relationship Id="rId26" Type="http://schemas.openxmlformats.org/officeDocument/2006/relationships/oleObject" Target="../embeddings/oleObject29.bin"/><Relationship Id="rId3" Type="http://schemas.openxmlformats.org/officeDocument/2006/relationships/oleObject" Target="../embeddings/oleObject17.bin"/><Relationship Id="rId21" Type="http://schemas.openxmlformats.org/officeDocument/2006/relationships/image" Target="../media/image18.wmf"/><Relationship Id="rId7" Type="http://schemas.openxmlformats.org/officeDocument/2006/relationships/oleObject" Target="../embeddings/oleObject19.bin"/><Relationship Id="rId12" Type="http://schemas.openxmlformats.org/officeDocument/2006/relationships/image" Target="../media/image14.wmf"/><Relationship Id="rId17" Type="http://schemas.openxmlformats.org/officeDocument/2006/relationships/image" Target="../media/image16.wmf"/><Relationship Id="rId25" Type="http://schemas.openxmlformats.org/officeDocument/2006/relationships/image" Target="../media/image20.wmf"/><Relationship Id="rId2" Type="http://schemas.openxmlformats.org/officeDocument/2006/relationships/slideLayout" Target="../slideLayouts/slideLayout7.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21.bin"/><Relationship Id="rId24" Type="http://schemas.openxmlformats.org/officeDocument/2006/relationships/oleObject" Target="../embeddings/oleObject28.bin"/><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image" Target="../media/image19.wmf"/><Relationship Id="rId10" Type="http://schemas.openxmlformats.org/officeDocument/2006/relationships/image" Target="../media/image13.wmf"/><Relationship Id="rId19" Type="http://schemas.openxmlformats.org/officeDocument/2006/relationships/image" Target="../media/image17.wmf"/><Relationship Id="rId4" Type="http://schemas.openxmlformats.org/officeDocument/2006/relationships/image" Target="../media/image10.wmf"/><Relationship Id="rId9" Type="http://schemas.openxmlformats.org/officeDocument/2006/relationships/oleObject" Target="../embeddings/oleObject20.bin"/><Relationship Id="rId14" Type="http://schemas.openxmlformats.org/officeDocument/2006/relationships/image" Target="../media/image15.wmf"/><Relationship Id="rId22" Type="http://schemas.openxmlformats.org/officeDocument/2006/relationships/oleObject" Target="../embeddings/oleObject27.bin"/><Relationship Id="rId27" Type="http://schemas.openxmlformats.org/officeDocument/2006/relationships/image" Target="../media/image21.wmf"/></Relationships>
</file>

<file path=ppt/slides/_rels/slide4.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35.bin"/><Relationship Id="rId18" Type="http://schemas.openxmlformats.org/officeDocument/2006/relationships/image" Target="../media/image29.wmf"/><Relationship Id="rId26" Type="http://schemas.openxmlformats.org/officeDocument/2006/relationships/image" Target="../media/image33.w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26.wmf"/><Relationship Id="rId17" Type="http://schemas.openxmlformats.org/officeDocument/2006/relationships/oleObject" Target="../embeddings/oleObject37.bin"/><Relationship Id="rId25" Type="http://schemas.openxmlformats.org/officeDocument/2006/relationships/oleObject" Target="../embeddings/oleObject41.bin"/><Relationship Id="rId2" Type="http://schemas.openxmlformats.org/officeDocument/2006/relationships/slideLayout" Target="../slideLayouts/slideLayout7.xml"/><Relationship Id="rId16" Type="http://schemas.openxmlformats.org/officeDocument/2006/relationships/image" Target="../media/image28.wmf"/><Relationship Id="rId20" Type="http://schemas.openxmlformats.org/officeDocument/2006/relationships/image" Target="../media/image30.wmf"/><Relationship Id="rId29" Type="http://schemas.openxmlformats.org/officeDocument/2006/relationships/oleObject" Target="../embeddings/oleObject43.bin"/><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oleObject" Target="../embeddings/oleObject34.bin"/><Relationship Id="rId24" Type="http://schemas.openxmlformats.org/officeDocument/2006/relationships/image" Target="../media/image32.wmf"/><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oleObject" Target="../embeddings/oleObject40.bin"/><Relationship Id="rId28" Type="http://schemas.openxmlformats.org/officeDocument/2006/relationships/image" Target="../media/image34.wmf"/><Relationship Id="rId10" Type="http://schemas.openxmlformats.org/officeDocument/2006/relationships/image" Target="../media/image25.wmf"/><Relationship Id="rId19" Type="http://schemas.openxmlformats.org/officeDocument/2006/relationships/oleObject" Target="../embeddings/oleObject38.bin"/><Relationship Id="rId4" Type="http://schemas.openxmlformats.org/officeDocument/2006/relationships/image" Target="../media/image22.wmf"/><Relationship Id="rId9" Type="http://schemas.openxmlformats.org/officeDocument/2006/relationships/oleObject" Target="../embeddings/oleObject33.bin"/><Relationship Id="rId14" Type="http://schemas.openxmlformats.org/officeDocument/2006/relationships/image" Target="../media/image27.wmf"/><Relationship Id="rId22" Type="http://schemas.openxmlformats.org/officeDocument/2006/relationships/image" Target="../media/image31.wmf"/><Relationship Id="rId27" Type="http://schemas.openxmlformats.org/officeDocument/2006/relationships/oleObject" Target="../embeddings/oleObject42.bin"/><Relationship Id="rId30" Type="http://schemas.openxmlformats.org/officeDocument/2006/relationships/image" Target="../media/image35.wmf"/></Relationships>
</file>

<file path=ppt/slides/_rels/slide5.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9.bin"/><Relationship Id="rId18" Type="http://schemas.openxmlformats.org/officeDocument/2006/relationships/image" Target="../media/image43.wmf"/><Relationship Id="rId26" Type="http://schemas.openxmlformats.org/officeDocument/2006/relationships/image" Target="../media/image47.w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40.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5.vml"/><Relationship Id="rId6" Type="http://schemas.openxmlformats.org/officeDocument/2006/relationships/image" Target="../media/image37.wmf"/><Relationship Id="rId11" Type="http://schemas.openxmlformats.org/officeDocument/2006/relationships/oleObject" Target="../embeddings/oleObject48.bin"/><Relationship Id="rId24" Type="http://schemas.openxmlformats.org/officeDocument/2006/relationships/image" Target="../media/image46.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28" Type="http://schemas.openxmlformats.org/officeDocument/2006/relationships/image" Target="../media/image48.wmf"/><Relationship Id="rId10" Type="http://schemas.openxmlformats.org/officeDocument/2006/relationships/image" Target="../media/image39.wmf"/><Relationship Id="rId19" Type="http://schemas.openxmlformats.org/officeDocument/2006/relationships/oleObject" Target="../embeddings/oleObject52.bin"/><Relationship Id="rId4" Type="http://schemas.openxmlformats.org/officeDocument/2006/relationships/image" Target="../media/image36.wmf"/><Relationship Id="rId9" Type="http://schemas.openxmlformats.org/officeDocument/2006/relationships/oleObject" Target="../embeddings/oleObject47.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62.bin"/><Relationship Id="rId18" Type="http://schemas.openxmlformats.org/officeDocument/2006/relationships/oleObject" Target="../embeddings/oleObject66.bin"/><Relationship Id="rId26" Type="http://schemas.openxmlformats.org/officeDocument/2006/relationships/oleObject" Target="../embeddings/oleObject72.bin"/><Relationship Id="rId39" Type="http://schemas.openxmlformats.org/officeDocument/2006/relationships/image" Target="../media/image58.wmf"/><Relationship Id="rId21" Type="http://schemas.openxmlformats.org/officeDocument/2006/relationships/oleObject" Target="../embeddings/oleObject69.bin"/><Relationship Id="rId34" Type="http://schemas.openxmlformats.org/officeDocument/2006/relationships/oleObject" Target="../embeddings/oleObject80.bin"/><Relationship Id="rId42" Type="http://schemas.openxmlformats.org/officeDocument/2006/relationships/oleObject" Target="../embeddings/oleObject85.bin"/><Relationship Id="rId7"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oleObject" Target="../embeddings/oleObject64.bin"/><Relationship Id="rId20" Type="http://schemas.openxmlformats.org/officeDocument/2006/relationships/oleObject" Target="../embeddings/oleObject68.bin"/><Relationship Id="rId29" Type="http://schemas.openxmlformats.org/officeDocument/2006/relationships/oleObject" Target="../embeddings/oleObject75.bin"/><Relationship Id="rId41" Type="http://schemas.openxmlformats.org/officeDocument/2006/relationships/image" Target="../media/image59.wmf"/><Relationship Id="rId1" Type="http://schemas.openxmlformats.org/officeDocument/2006/relationships/vmlDrawing" Target="../drawings/vmlDrawing6.vml"/><Relationship Id="rId6" Type="http://schemas.openxmlformats.org/officeDocument/2006/relationships/image" Target="../media/image50.wmf"/><Relationship Id="rId11" Type="http://schemas.openxmlformats.org/officeDocument/2006/relationships/oleObject" Target="../embeddings/oleObject61.bin"/><Relationship Id="rId24" Type="http://schemas.openxmlformats.org/officeDocument/2006/relationships/image" Target="../media/image56.wmf"/><Relationship Id="rId32" Type="http://schemas.openxmlformats.org/officeDocument/2006/relationships/oleObject" Target="../embeddings/oleObject78.bin"/><Relationship Id="rId37" Type="http://schemas.openxmlformats.org/officeDocument/2006/relationships/image" Target="../media/image57.wmf"/><Relationship Id="rId40" Type="http://schemas.openxmlformats.org/officeDocument/2006/relationships/oleObject" Target="../embeddings/oleObject84.bin"/><Relationship Id="rId5" Type="http://schemas.openxmlformats.org/officeDocument/2006/relationships/oleObject" Target="../embeddings/oleObject58.bin"/><Relationship Id="rId15" Type="http://schemas.openxmlformats.org/officeDocument/2006/relationships/image" Target="../media/image54.wmf"/><Relationship Id="rId23" Type="http://schemas.openxmlformats.org/officeDocument/2006/relationships/oleObject" Target="../embeddings/oleObject70.bin"/><Relationship Id="rId28" Type="http://schemas.openxmlformats.org/officeDocument/2006/relationships/oleObject" Target="../embeddings/oleObject74.bin"/><Relationship Id="rId36" Type="http://schemas.openxmlformats.org/officeDocument/2006/relationships/oleObject" Target="../embeddings/oleObject82.bin"/><Relationship Id="rId10" Type="http://schemas.openxmlformats.org/officeDocument/2006/relationships/image" Target="../media/image52.wmf"/><Relationship Id="rId19" Type="http://schemas.openxmlformats.org/officeDocument/2006/relationships/oleObject" Target="../embeddings/oleObject67.bin"/><Relationship Id="rId31" Type="http://schemas.openxmlformats.org/officeDocument/2006/relationships/oleObject" Target="../embeddings/oleObject77.bin"/><Relationship Id="rId4" Type="http://schemas.openxmlformats.org/officeDocument/2006/relationships/image" Target="../media/image49.wmf"/><Relationship Id="rId9" Type="http://schemas.openxmlformats.org/officeDocument/2006/relationships/oleObject" Target="../embeddings/oleObject60.bin"/><Relationship Id="rId14" Type="http://schemas.openxmlformats.org/officeDocument/2006/relationships/oleObject" Target="../embeddings/oleObject63.bin"/><Relationship Id="rId22" Type="http://schemas.openxmlformats.org/officeDocument/2006/relationships/image" Target="../media/image55.wmf"/><Relationship Id="rId27" Type="http://schemas.openxmlformats.org/officeDocument/2006/relationships/oleObject" Target="../embeddings/oleObject73.bin"/><Relationship Id="rId30" Type="http://schemas.openxmlformats.org/officeDocument/2006/relationships/oleObject" Target="../embeddings/oleObject76.bin"/><Relationship Id="rId35" Type="http://schemas.openxmlformats.org/officeDocument/2006/relationships/oleObject" Target="../embeddings/oleObject81.bin"/><Relationship Id="rId43" Type="http://schemas.openxmlformats.org/officeDocument/2006/relationships/image" Target="../media/image60.wmf"/><Relationship Id="rId8" Type="http://schemas.openxmlformats.org/officeDocument/2006/relationships/image" Target="../media/image51.wmf"/><Relationship Id="rId3" Type="http://schemas.openxmlformats.org/officeDocument/2006/relationships/oleObject" Target="../embeddings/oleObject57.bin"/><Relationship Id="rId12" Type="http://schemas.openxmlformats.org/officeDocument/2006/relationships/image" Target="../media/image53.wmf"/><Relationship Id="rId17" Type="http://schemas.openxmlformats.org/officeDocument/2006/relationships/oleObject" Target="../embeddings/oleObject65.bin"/><Relationship Id="rId25" Type="http://schemas.openxmlformats.org/officeDocument/2006/relationships/oleObject" Target="../embeddings/oleObject71.bin"/><Relationship Id="rId33" Type="http://schemas.openxmlformats.org/officeDocument/2006/relationships/oleObject" Target="../embeddings/oleObject79.bin"/><Relationship Id="rId38" Type="http://schemas.openxmlformats.org/officeDocument/2006/relationships/oleObject" Target="../embeddings/oleObject83.bin"/></Relationships>
</file>

<file path=ppt/slides/_rels/slide7.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91.bin"/><Relationship Id="rId18" Type="http://schemas.openxmlformats.org/officeDocument/2006/relationships/image" Target="../media/image68.wmf"/><Relationship Id="rId26" Type="http://schemas.openxmlformats.org/officeDocument/2006/relationships/image" Target="../media/image72.wmf"/><Relationship Id="rId3" Type="http://schemas.openxmlformats.org/officeDocument/2006/relationships/oleObject" Target="../embeddings/oleObject86.bin"/><Relationship Id="rId21" Type="http://schemas.openxmlformats.org/officeDocument/2006/relationships/oleObject" Target="../embeddings/oleObject95.bin"/><Relationship Id="rId7" Type="http://schemas.openxmlformats.org/officeDocument/2006/relationships/oleObject" Target="../embeddings/oleObject88.bin"/><Relationship Id="rId12" Type="http://schemas.openxmlformats.org/officeDocument/2006/relationships/image" Target="../media/image65.wmf"/><Relationship Id="rId17" Type="http://schemas.openxmlformats.org/officeDocument/2006/relationships/oleObject" Target="../embeddings/oleObject93.bin"/><Relationship Id="rId25" Type="http://schemas.openxmlformats.org/officeDocument/2006/relationships/oleObject" Target="../embeddings/oleObject97.bin"/><Relationship Id="rId2" Type="http://schemas.openxmlformats.org/officeDocument/2006/relationships/slideLayout" Target="../slideLayouts/slideLayout7.xml"/><Relationship Id="rId16" Type="http://schemas.openxmlformats.org/officeDocument/2006/relationships/image" Target="../media/image67.wmf"/><Relationship Id="rId20" Type="http://schemas.openxmlformats.org/officeDocument/2006/relationships/image" Target="../media/image69.wmf"/><Relationship Id="rId29" Type="http://schemas.openxmlformats.org/officeDocument/2006/relationships/oleObject" Target="../embeddings/oleObject99.bin"/><Relationship Id="rId1" Type="http://schemas.openxmlformats.org/officeDocument/2006/relationships/vmlDrawing" Target="../drawings/vmlDrawing7.vml"/><Relationship Id="rId6" Type="http://schemas.openxmlformats.org/officeDocument/2006/relationships/image" Target="../media/image62.wmf"/><Relationship Id="rId11" Type="http://schemas.openxmlformats.org/officeDocument/2006/relationships/oleObject" Target="../embeddings/oleObject90.bin"/><Relationship Id="rId24" Type="http://schemas.openxmlformats.org/officeDocument/2006/relationships/image" Target="../media/image71.w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image" Target="../media/image55.wmf"/><Relationship Id="rId10" Type="http://schemas.openxmlformats.org/officeDocument/2006/relationships/image" Target="../media/image64.wmf"/><Relationship Id="rId19" Type="http://schemas.openxmlformats.org/officeDocument/2006/relationships/oleObject" Target="../embeddings/oleObject94.bin"/><Relationship Id="rId4" Type="http://schemas.openxmlformats.org/officeDocument/2006/relationships/image" Target="../media/image61.wmf"/><Relationship Id="rId9" Type="http://schemas.openxmlformats.org/officeDocument/2006/relationships/oleObject" Target="../embeddings/oleObject89.bin"/><Relationship Id="rId14" Type="http://schemas.openxmlformats.org/officeDocument/2006/relationships/image" Target="../media/image66.wmf"/><Relationship Id="rId22" Type="http://schemas.openxmlformats.org/officeDocument/2006/relationships/image" Target="../media/image70.wmf"/><Relationship Id="rId27" Type="http://schemas.openxmlformats.org/officeDocument/2006/relationships/oleObject" Target="../embeddings/oleObject98.bin"/><Relationship Id="rId30" Type="http://schemas.openxmlformats.org/officeDocument/2006/relationships/image" Target="../media/image73.wmf"/></Relationships>
</file>

<file path=ppt/slides/_rels/slide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75.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103.bin"/></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110.bin"/><Relationship Id="rId18" Type="http://schemas.openxmlformats.org/officeDocument/2006/relationships/image" Target="../media/image86.wmf"/><Relationship Id="rId26" Type="http://schemas.openxmlformats.org/officeDocument/2006/relationships/oleObject" Target="../embeddings/oleObject117.bin"/><Relationship Id="rId39" Type="http://schemas.openxmlformats.org/officeDocument/2006/relationships/image" Target="../media/image95.wmf"/><Relationship Id="rId21" Type="http://schemas.openxmlformats.org/officeDocument/2006/relationships/oleObject" Target="../embeddings/oleObject114.bin"/><Relationship Id="rId34" Type="http://schemas.openxmlformats.org/officeDocument/2006/relationships/oleObject" Target="../embeddings/oleObject121.bin"/><Relationship Id="rId7" Type="http://schemas.openxmlformats.org/officeDocument/2006/relationships/oleObject" Target="../embeddings/oleObject107.bin"/><Relationship Id="rId2" Type="http://schemas.openxmlformats.org/officeDocument/2006/relationships/slideLayout" Target="../slideLayouts/slideLayout7.xml"/><Relationship Id="rId16" Type="http://schemas.openxmlformats.org/officeDocument/2006/relationships/image" Target="../media/image85.wmf"/><Relationship Id="rId20" Type="http://schemas.openxmlformats.org/officeDocument/2006/relationships/image" Target="../media/image87.wmf"/><Relationship Id="rId29" Type="http://schemas.openxmlformats.org/officeDocument/2006/relationships/image" Target="../media/image91.wmf"/><Relationship Id="rId41" Type="http://schemas.openxmlformats.org/officeDocument/2006/relationships/image" Target="../media/image96.wmf"/><Relationship Id="rId1" Type="http://schemas.openxmlformats.org/officeDocument/2006/relationships/vmlDrawing" Target="../drawings/vmlDrawing9.vml"/><Relationship Id="rId6" Type="http://schemas.openxmlformats.org/officeDocument/2006/relationships/image" Target="../media/image80.wmf"/><Relationship Id="rId11" Type="http://schemas.openxmlformats.org/officeDocument/2006/relationships/oleObject" Target="../embeddings/oleObject109.bin"/><Relationship Id="rId24" Type="http://schemas.openxmlformats.org/officeDocument/2006/relationships/oleObject" Target="../embeddings/oleObject116.bin"/><Relationship Id="rId32" Type="http://schemas.openxmlformats.org/officeDocument/2006/relationships/oleObject" Target="../embeddings/oleObject120.bin"/><Relationship Id="rId37" Type="http://schemas.openxmlformats.org/officeDocument/2006/relationships/image" Target="../media/image94.wmf"/><Relationship Id="rId40" Type="http://schemas.openxmlformats.org/officeDocument/2006/relationships/oleObject" Target="../embeddings/oleObject124.bin"/><Relationship Id="rId5" Type="http://schemas.openxmlformats.org/officeDocument/2006/relationships/oleObject" Target="../embeddings/oleObject106.bin"/><Relationship Id="rId15" Type="http://schemas.openxmlformats.org/officeDocument/2006/relationships/oleObject" Target="../embeddings/oleObject111.bin"/><Relationship Id="rId23" Type="http://schemas.openxmlformats.org/officeDocument/2006/relationships/oleObject" Target="../embeddings/oleObject115.bin"/><Relationship Id="rId28" Type="http://schemas.openxmlformats.org/officeDocument/2006/relationships/oleObject" Target="../embeddings/oleObject118.bin"/><Relationship Id="rId36" Type="http://schemas.openxmlformats.org/officeDocument/2006/relationships/oleObject" Target="../embeddings/oleObject122.bin"/><Relationship Id="rId10" Type="http://schemas.openxmlformats.org/officeDocument/2006/relationships/image" Target="../media/image82.wmf"/><Relationship Id="rId19" Type="http://schemas.openxmlformats.org/officeDocument/2006/relationships/oleObject" Target="../embeddings/oleObject113.bin"/><Relationship Id="rId31" Type="http://schemas.openxmlformats.org/officeDocument/2006/relationships/image" Target="../media/image72.wmf"/><Relationship Id="rId4" Type="http://schemas.openxmlformats.org/officeDocument/2006/relationships/image" Target="../media/image79.wmf"/><Relationship Id="rId9" Type="http://schemas.openxmlformats.org/officeDocument/2006/relationships/oleObject" Target="../embeddings/oleObject108.bin"/><Relationship Id="rId14" Type="http://schemas.openxmlformats.org/officeDocument/2006/relationships/image" Target="../media/image84.wmf"/><Relationship Id="rId22" Type="http://schemas.openxmlformats.org/officeDocument/2006/relationships/image" Target="../media/image88.wmf"/><Relationship Id="rId27" Type="http://schemas.openxmlformats.org/officeDocument/2006/relationships/image" Target="../media/image90.wmf"/><Relationship Id="rId30" Type="http://schemas.openxmlformats.org/officeDocument/2006/relationships/oleObject" Target="../embeddings/oleObject119.bin"/><Relationship Id="rId35" Type="http://schemas.openxmlformats.org/officeDocument/2006/relationships/image" Target="../media/image93.wmf"/><Relationship Id="rId8" Type="http://schemas.openxmlformats.org/officeDocument/2006/relationships/image" Target="../media/image81.wmf"/><Relationship Id="rId3" Type="http://schemas.openxmlformats.org/officeDocument/2006/relationships/oleObject" Target="../embeddings/oleObject105.bin"/><Relationship Id="rId12" Type="http://schemas.openxmlformats.org/officeDocument/2006/relationships/image" Target="../media/image83.wmf"/><Relationship Id="rId17" Type="http://schemas.openxmlformats.org/officeDocument/2006/relationships/oleObject" Target="../embeddings/oleObject112.bin"/><Relationship Id="rId25" Type="http://schemas.openxmlformats.org/officeDocument/2006/relationships/image" Target="../media/image89.wmf"/><Relationship Id="rId33" Type="http://schemas.openxmlformats.org/officeDocument/2006/relationships/image" Target="../media/image92.wmf"/><Relationship Id="rId38" Type="http://schemas.openxmlformats.org/officeDocument/2006/relationships/oleObject" Target="../embeddings/oleObject1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1331640" y="152400"/>
            <a:ext cx="4840560" cy="523220"/>
          </a:xfrm>
          <a:prstGeom prst="rect">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lang="zh-CN" altLang="en-US" sz="2800" b="1" dirty="0" smtClean="0">
                <a:solidFill>
                  <a:srgbClr val="FFFF66"/>
                </a:solidFill>
                <a:latin typeface="Times New Roman" charset="0"/>
              </a:rPr>
              <a:t>第</a:t>
            </a:r>
            <a:r>
              <a:rPr lang="en-US" altLang="zh-CN" sz="2800" b="1" dirty="0" smtClean="0">
                <a:solidFill>
                  <a:srgbClr val="FFFF66"/>
                </a:solidFill>
                <a:latin typeface="Times New Roman" charset="0"/>
              </a:rPr>
              <a:t>15</a:t>
            </a:r>
            <a:r>
              <a:rPr lang="zh-CN" altLang="en-US" sz="2800" b="1" dirty="0" smtClean="0">
                <a:solidFill>
                  <a:srgbClr val="FFFF66"/>
                </a:solidFill>
                <a:latin typeface="Times New Roman" charset="0"/>
              </a:rPr>
              <a:t>章练习一 毕</a:t>
            </a:r>
            <a:r>
              <a:rPr lang="zh-CN" altLang="en-US" sz="2800" b="1" dirty="0">
                <a:solidFill>
                  <a:srgbClr val="FFFF66"/>
                </a:solidFill>
                <a:latin typeface="Times New Roman" charset="0"/>
              </a:rPr>
              <a:t>萨定理</a:t>
            </a:r>
            <a:endParaRPr lang="zh-CN" altLang="en-US" sz="2400" dirty="0">
              <a:solidFill>
                <a:srgbClr val="FFFF66"/>
              </a:solidFill>
              <a:latin typeface="Times New Roman" charset="0"/>
            </a:endParaRPr>
          </a:p>
        </p:txBody>
      </p:sp>
      <p:sp>
        <p:nvSpPr>
          <p:cNvPr id="231427" name="Rectangle 3"/>
          <p:cNvSpPr>
            <a:spLocks noChangeArrowheads="1"/>
          </p:cNvSpPr>
          <p:nvPr/>
        </p:nvSpPr>
        <p:spPr bwMode="auto">
          <a:xfrm>
            <a:off x="0" y="776288"/>
            <a:ext cx="2057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400" b="1">
                <a:solidFill>
                  <a:srgbClr val="FF0000"/>
                </a:solidFill>
                <a:latin typeface="Times New Roman" charset="0"/>
              </a:rPr>
              <a:t>一、选择题</a:t>
            </a:r>
            <a:endParaRPr lang="zh-CN" altLang="en-US" sz="2000">
              <a:solidFill>
                <a:srgbClr val="FF0000"/>
              </a:solidFill>
              <a:latin typeface="Times New Roman" charset="0"/>
            </a:endParaRPr>
          </a:p>
        </p:txBody>
      </p:sp>
      <p:sp>
        <p:nvSpPr>
          <p:cNvPr id="231428" name="Rectangle 4"/>
          <p:cNvSpPr>
            <a:spLocks noChangeArrowheads="1"/>
          </p:cNvSpPr>
          <p:nvPr/>
        </p:nvSpPr>
        <p:spPr bwMode="auto">
          <a:xfrm>
            <a:off x="228600" y="1462088"/>
            <a:ext cx="914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800" b="1">
                <a:solidFill>
                  <a:schemeClr val="tx2"/>
                </a:solidFill>
                <a:latin typeface="Times New Roman" charset="0"/>
              </a:rPr>
              <a:t>1. A</a:t>
            </a:r>
            <a:endParaRPr lang="en-US" altLang="zh-CN" sz="2400">
              <a:solidFill>
                <a:schemeClr val="tx2"/>
              </a:solidFill>
              <a:latin typeface="Times New Roman" charset="0"/>
            </a:endParaRPr>
          </a:p>
        </p:txBody>
      </p:sp>
      <p:sp>
        <p:nvSpPr>
          <p:cNvPr id="231429" name="Rectangle 5"/>
          <p:cNvSpPr>
            <a:spLocks noChangeArrowheads="1"/>
          </p:cNvSpPr>
          <p:nvPr/>
        </p:nvSpPr>
        <p:spPr bwMode="auto">
          <a:xfrm>
            <a:off x="1447800" y="1447800"/>
            <a:ext cx="914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800" b="1">
                <a:solidFill>
                  <a:schemeClr val="tx2"/>
                </a:solidFill>
                <a:latin typeface="Times New Roman" charset="0"/>
              </a:rPr>
              <a:t>2. B   </a:t>
            </a:r>
            <a:endParaRPr lang="en-US" altLang="zh-CN" sz="2400">
              <a:solidFill>
                <a:schemeClr val="tx2"/>
              </a:solidFill>
              <a:latin typeface="Times New Roman" charset="0"/>
            </a:endParaRPr>
          </a:p>
        </p:txBody>
      </p:sp>
      <p:sp>
        <p:nvSpPr>
          <p:cNvPr id="231430" name="Rectangle 6"/>
          <p:cNvSpPr>
            <a:spLocks noChangeArrowheads="1"/>
          </p:cNvSpPr>
          <p:nvPr/>
        </p:nvSpPr>
        <p:spPr bwMode="auto">
          <a:xfrm>
            <a:off x="76200" y="2057400"/>
            <a:ext cx="2057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0" lang="zh-CN" altLang="en-US" sz="2400" b="1">
                <a:solidFill>
                  <a:srgbClr val="FF0000"/>
                </a:solidFill>
                <a:latin typeface="Times New Roman" charset="0"/>
              </a:rPr>
              <a:t>二、填空题</a:t>
            </a:r>
            <a:endParaRPr kumimoji="0" lang="zh-CN" altLang="en-US" sz="2000">
              <a:solidFill>
                <a:srgbClr val="FF0000"/>
              </a:solidFill>
              <a:latin typeface="Times New Roman" charset="0"/>
            </a:endParaRPr>
          </a:p>
        </p:txBody>
      </p:sp>
      <p:sp>
        <p:nvSpPr>
          <p:cNvPr id="231431" name="Rectangle 7"/>
          <p:cNvSpPr>
            <a:spLocks noChangeArrowheads="1"/>
          </p:cNvSpPr>
          <p:nvPr/>
        </p:nvSpPr>
        <p:spPr bwMode="auto">
          <a:xfrm>
            <a:off x="304800" y="2743200"/>
            <a:ext cx="762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3200" b="1">
                <a:solidFill>
                  <a:schemeClr val="tx2"/>
                </a:solidFill>
                <a:latin typeface="Times New Roman" charset="0"/>
              </a:rPr>
              <a:t>1.</a:t>
            </a:r>
            <a:endParaRPr lang="en-US" altLang="zh-CN" sz="2800">
              <a:solidFill>
                <a:schemeClr val="tx2"/>
              </a:solidFill>
              <a:latin typeface="Times New Roman" charset="0"/>
            </a:endParaRPr>
          </a:p>
        </p:txBody>
      </p:sp>
      <p:graphicFrame>
        <p:nvGraphicFramePr>
          <p:cNvPr id="231432" name="Object 8"/>
          <p:cNvGraphicFramePr>
            <a:graphicFrameLocks noChangeAspect="1"/>
          </p:cNvGraphicFramePr>
          <p:nvPr/>
        </p:nvGraphicFramePr>
        <p:xfrm>
          <a:off x="1066800" y="2590800"/>
          <a:ext cx="1068388" cy="858838"/>
        </p:xfrm>
        <a:graphic>
          <a:graphicData uri="http://schemas.openxmlformats.org/presentationml/2006/ole">
            <mc:AlternateContent xmlns:mc="http://schemas.openxmlformats.org/markup-compatibility/2006">
              <mc:Choice xmlns:v="urn:schemas-microsoft-com:vml" Requires="v">
                <p:oleObj spid="_x0000_s328718" name="公式" r:id="rId3" imgW="520560" imgH="419040" progId="Equation.3">
                  <p:embed/>
                </p:oleObj>
              </mc:Choice>
              <mc:Fallback>
                <p:oleObj name="公式" r:id="rId3" imgW="5205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90800"/>
                        <a:ext cx="1068388"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1433" name="Rectangle 9"/>
          <p:cNvSpPr>
            <a:spLocks noChangeArrowheads="1"/>
          </p:cNvSpPr>
          <p:nvPr/>
        </p:nvSpPr>
        <p:spPr bwMode="auto">
          <a:xfrm>
            <a:off x="2224088" y="2706688"/>
            <a:ext cx="371951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400" b="1">
                <a:solidFill>
                  <a:srgbClr val="FF3300"/>
                </a:solidFill>
                <a:latin typeface="Times New Roman" charset="0"/>
                <a:ea typeface="楷体_GB2312" charset="0"/>
                <a:cs typeface="楷体_GB2312" charset="0"/>
              </a:rPr>
              <a:t>解题思路：</a:t>
            </a:r>
            <a:r>
              <a:rPr lang="en-US" altLang="zh-CN" sz="2400" b="1">
                <a:solidFill>
                  <a:schemeClr val="tx1"/>
                </a:solidFill>
                <a:latin typeface="Times New Roman" charset="0"/>
                <a:ea typeface="楷体_GB2312" charset="0"/>
                <a:cs typeface="楷体_GB2312" charset="0"/>
              </a:rPr>
              <a:t> </a:t>
            </a:r>
            <a:r>
              <a:rPr lang="zh-CN" altLang="en-US" sz="2400" b="1">
                <a:solidFill>
                  <a:schemeClr val="tx1"/>
                </a:solidFill>
                <a:latin typeface="Times New Roman" charset="0"/>
                <a:ea typeface="楷体_GB2312" charset="0"/>
                <a:cs typeface="楷体_GB2312" charset="0"/>
              </a:rPr>
              <a:t>园电流圆心处：</a:t>
            </a:r>
          </a:p>
        </p:txBody>
      </p:sp>
      <p:graphicFrame>
        <p:nvGraphicFramePr>
          <p:cNvPr id="231434" name="Object 10"/>
          <p:cNvGraphicFramePr>
            <a:graphicFrameLocks noChangeAspect="1"/>
          </p:cNvGraphicFramePr>
          <p:nvPr/>
        </p:nvGraphicFramePr>
        <p:xfrm>
          <a:off x="6019800" y="2514600"/>
          <a:ext cx="1352550" cy="781050"/>
        </p:xfrm>
        <a:graphic>
          <a:graphicData uri="http://schemas.openxmlformats.org/presentationml/2006/ole">
            <mc:AlternateContent xmlns:mc="http://schemas.openxmlformats.org/markup-compatibility/2006">
              <mc:Choice xmlns:v="urn:schemas-microsoft-com:vml" Requires="v">
                <p:oleObj spid="_x0000_s328719" name="公式" r:id="rId5" imgW="660240" imgH="380880" progId="Equation.3">
                  <p:embed/>
                </p:oleObj>
              </mc:Choice>
              <mc:Fallback>
                <p:oleObj name="公式" r:id="rId5" imgW="660240" imgH="380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514600"/>
                        <a:ext cx="13525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1435" name="Rectangle 11"/>
          <p:cNvSpPr>
            <a:spLocks noChangeArrowheads="1"/>
          </p:cNvSpPr>
          <p:nvPr/>
        </p:nvSpPr>
        <p:spPr bwMode="auto">
          <a:xfrm>
            <a:off x="304800" y="3657600"/>
            <a:ext cx="533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800" b="1">
                <a:solidFill>
                  <a:schemeClr val="tx2"/>
                </a:solidFill>
                <a:latin typeface="Times New Roman" charset="0"/>
              </a:rPr>
              <a:t>2.</a:t>
            </a:r>
            <a:endParaRPr lang="en-US" altLang="zh-CN" sz="2800">
              <a:solidFill>
                <a:schemeClr val="tx2"/>
              </a:solidFill>
              <a:latin typeface="Times New Roman" charset="0"/>
            </a:endParaRPr>
          </a:p>
        </p:txBody>
      </p:sp>
      <p:graphicFrame>
        <p:nvGraphicFramePr>
          <p:cNvPr id="231436" name="Object 12"/>
          <p:cNvGraphicFramePr>
            <a:graphicFrameLocks noChangeAspect="1"/>
          </p:cNvGraphicFramePr>
          <p:nvPr/>
        </p:nvGraphicFramePr>
        <p:xfrm>
          <a:off x="990600" y="3581400"/>
          <a:ext cx="1225550" cy="911225"/>
        </p:xfrm>
        <a:graphic>
          <a:graphicData uri="http://schemas.openxmlformats.org/presentationml/2006/ole">
            <mc:AlternateContent xmlns:mc="http://schemas.openxmlformats.org/markup-compatibility/2006">
              <mc:Choice xmlns:v="urn:schemas-microsoft-com:vml" Requires="v">
                <p:oleObj spid="_x0000_s328720" name="公式" r:id="rId7" imgW="596880" imgH="444240" progId="Equation.3">
                  <p:embed/>
                </p:oleObj>
              </mc:Choice>
              <mc:Fallback>
                <p:oleObj name="公式" r:id="rId7" imgW="59688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581400"/>
                        <a:ext cx="12255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31453" name="Group 29"/>
          <p:cNvGrpSpPr>
            <a:grpSpLocks/>
          </p:cNvGrpSpPr>
          <p:nvPr/>
        </p:nvGrpSpPr>
        <p:grpSpPr bwMode="auto">
          <a:xfrm>
            <a:off x="2514600" y="3276600"/>
            <a:ext cx="1481138" cy="1524000"/>
            <a:chOff x="1584" y="2064"/>
            <a:chExt cx="933" cy="960"/>
          </a:xfrm>
        </p:grpSpPr>
        <p:sp>
          <p:nvSpPr>
            <p:cNvPr id="231438" name="Rectangle 14" descr="10%"/>
            <p:cNvSpPr>
              <a:spLocks noChangeArrowheads="1"/>
            </p:cNvSpPr>
            <p:nvPr/>
          </p:nvSpPr>
          <p:spPr bwMode="auto">
            <a:xfrm>
              <a:off x="1749" y="2256"/>
              <a:ext cx="576" cy="576"/>
            </a:xfrm>
            <a:prstGeom prst="rect">
              <a:avLst/>
            </a:prstGeom>
            <a:pattFill prst="pct10">
              <a:fgClr>
                <a:schemeClr val="accent1"/>
              </a:fgClr>
              <a:bgClr>
                <a:schemeClr val="bg1"/>
              </a:bgClr>
            </a:patt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spAutoFit/>
            </a:bodyPr>
            <a:lstStyle/>
            <a:p>
              <a:endParaRPr lang="zh-CN" altLang="en-US"/>
            </a:p>
          </p:txBody>
        </p:sp>
        <p:graphicFrame>
          <p:nvGraphicFramePr>
            <p:cNvPr id="231439" name="Object 15"/>
            <p:cNvGraphicFramePr>
              <a:graphicFrameLocks noChangeAspect="1"/>
            </p:cNvGraphicFramePr>
            <p:nvPr/>
          </p:nvGraphicFramePr>
          <p:xfrm>
            <a:off x="1749" y="2064"/>
            <a:ext cx="213" cy="230"/>
          </p:xfrm>
          <a:graphic>
            <a:graphicData uri="http://schemas.openxmlformats.org/presentationml/2006/ole">
              <mc:AlternateContent xmlns:mc="http://schemas.openxmlformats.org/markup-compatibility/2006">
                <mc:Choice xmlns:v="urn:schemas-microsoft-com:vml" Requires="v">
                  <p:oleObj spid="_x0000_s328721" name="公式" r:id="rId9" imgW="164880" imgH="177480" progId="Equation.3">
                    <p:embed/>
                  </p:oleObj>
                </mc:Choice>
                <mc:Fallback>
                  <p:oleObj name="公式" r:id="rId9" imgW="1648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9" y="2064"/>
                          <a:ext cx="2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1440" name="Object 16"/>
            <p:cNvGraphicFramePr>
              <a:graphicFrameLocks noChangeAspect="1"/>
            </p:cNvGraphicFramePr>
            <p:nvPr/>
          </p:nvGraphicFramePr>
          <p:xfrm>
            <a:off x="2304" y="2544"/>
            <a:ext cx="213" cy="230"/>
          </p:xfrm>
          <a:graphic>
            <a:graphicData uri="http://schemas.openxmlformats.org/presentationml/2006/ole">
              <mc:AlternateContent xmlns:mc="http://schemas.openxmlformats.org/markup-compatibility/2006">
                <mc:Choice xmlns:v="urn:schemas-microsoft-com:vml" Requires="v">
                  <p:oleObj spid="_x0000_s328722" name="公式" r:id="rId11" imgW="164880" imgH="177480" progId="Equation.3">
                    <p:embed/>
                  </p:oleObj>
                </mc:Choice>
                <mc:Fallback>
                  <p:oleObj name="公式" r:id="rId11" imgW="1648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4" y="2544"/>
                          <a:ext cx="2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1441" name="Object 17"/>
            <p:cNvGraphicFramePr>
              <a:graphicFrameLocks noChangeAspect="1"/>
            </p:cNvGraphicFramePr>
            <p:nvPr/>
          </p:nvGraphicFramePr>
          <p:xfrm>
            <a:off x="2016" y="2064"/>
            <a:ext cx="213" cy="230"/>
          </p:xfrm>
          <a:graphic>
            <a:graphicData uri="http://schemas.openxmlformats.org/presentationml/2006/ole">
              <mc:AlternateContent xmlns:mc="http://schemas.openxmlformats.org/markup-compatibility/2006">
                <mc:Choice xmlns:v="urn:schemas-microsoft-com:vml" Requires="v">
                  <p:oleObj spid="_x0000_s328723" name="公式" r:id="rId12" imgW="164880" imgH="177480" progId="Equation.3">
                    <p:embed/>
                  </p:oleObj>
                </mc:Choice>
                <mc:Fallback>
                  <p:oleObj name="公式" r:id="rId12" imgW="1648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2064"/>
                          <a:ext cx="2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1442" name="Object 18"/>
            <p:cNvGraphicFramePr>
              <a:graphicFrameLocks noChangeAspect="1"/>
            </p:cNvGraphicFramePr>
            <p:nvPr/>
          </p:nvGraphicFramePr>
          <p:xfrm>
            <a:off x="2304" y="2266"/>
            <a:ext cx="213" cy="230"/>
          </p:xfrm>
          <a:graphic>
            <a:graphicData uri="http://schemas.openxmlformats.org/presentationml/2006/ole">
              <mc:AlternateContent xmlns:mc="http://schemas.openxmlformats.org/markup-compatibility/2006">
                <mc:Choice xmlns:v="urn:schemas-microsoft-com:vml" Requires="v">
                  <p:oleObj spid="_x0000_s328724" name="公式" r:id="rId13" imgW="164880" imgH="177480" progId="Equation.3">
                    <p:embed/>
                  </p:oleObj>
                </mc:Choice>
                <mc:Fallback>
                  <p:oleObj name="公式" r:id="rId13" imgW="1648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4" y="2266"/>
                          <a:ext cx="2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1443" name="Object 19"/>
            <p:cNvGraphicFramePr>
              <a:graphicFrameLocks noChangeAspect="1"/>
            </p:cNvGraphicFramePr>
            <p:nvPr/>
          </p:nvGraphicFramePr>
          <p:xfrm>
            <a:off x="2037" y="2794"/>
            <a:ext cx="213" cy="230"/>
          </p:xfrm>
          <a:graphic>
            <a:graphicData uri="http://schemas.openxmlformats.org/presentationml/2006/ole">
              <mc:AlternateContent xmlns:mc="http://schemas.openxmlformats.org/markup-compatibility/2006">
                <mc:Choice xmlns:v="urn:schemas-microsoft-com:vml" Requires="v">
                  <p:oleObj spid="_x0000_s328725" name="公式" r:id="rId14" imgW="164880" imgH="177480" progId="Equation.3">
                    <p:embed/>
                  </p:oleObj>
                </mc:Choice>
                <mc:Fallback>
                  <p:oleObj name="公式" r:id="rId14" imgW="1648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7" y="2794"/>
                          <a:ext cx="2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1444" name="Object 20"/>
            <p:cNvGraphicFramePr>
              <a:graphicFrameLocks noChangeAspect="1"/>
            </p:cNvGraphicFramePr>
            <p:nvPr/>
          </p:nvGraphicFramePr>
          <p:xfrm>
            <a:off x="1797" y="2794"/>
            <a:ext cx="213" cy="230"/>
          </p:xfrm>
          <a:graphic>
            <a:graphicData uri="http://schemas.openxmlformats.org/presentationml/2006/ole">
              <mc:AlternateContent xmlns:mc="http://schemas.openxmlformats.org/markup-compatibility/2006">
                <mc:Choice xmlns:v="urn:schemas-microsoft-com:vml" Requires="v">
                  <p:oleObj spid="_x0000_s328726" name="公式" r:id="rId15" imgW="164880" imgH="177480" progId="Equation.3">
                    <p:embed/>
                  </p:oleObj>
                </mc:Choice>
                <mc:Fallback>
                  <p:oleObj name="公式" r:id="rId15" imgW="1648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7" y="2794"/>
                          <a:ext cx="2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1445" name="Object 21"/>
            <p:cNvGraphicFramePr>
              <a:graphicFrameLocks noChangeAspect="1"/>
            </p:cNvGraphicFramePr>
            <p:nvPr/>
          </p:nvGraphicFramePr>
          <p:xfrm>
            <a:off x="1584" y="2592"/>
            <a:ext cx="213" cy="230"/>
          </p:xfrm>
          <a:graphic>
            <a:graphicData uri="http://schemas.openxmlformats.org/presentationml/2006/ole">
              <mc:AlternateContent xmlns:mc="http://schemas.openxmlformats.org/markup-compatibility/2006">
                <mc:Choice xmlns:v="urn:schemas-microsoft-com:vml" Requires="v">
                  <p:oleObj spid="_x0000_s328727" name="公式" r:id="rId16" imgW="164880" imgH="177480" progId="Equation.3">
                    <p:embed/>
                  </p:oleObj>
                </mc:Choice>
                <mc:Fallback>
                  <p:oleObj name="公式" r:id="rId16" imgW="1648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 y="2592"/>
                          <a:ext cx="2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1446" name="Object 22"/>
            <p:cNvGraphicFramePr>
              <a:graphicFrameLocks noChangeAspect="1"/>
            </p:cNvGraphicFramePr>
            <p:nvPr/>
          </p:nvGraphicFramePr>
          <p:xfrm>
            <a:off x="1584" y="2304"/>
            <a:ext cx="213" cy="230"/>
          </p:xfrm>
          <a:graphic>
            <a:graphicData uri="http://schemas.openxmlformats.org/presentationml/2006/ole">
              <mc:AlternateContent xmlns:mc="http://schemas.openxmlformats.org/markup-compatibility/2006">
                <mc:Choice xmlns:v="urn:schemas-microsoft-com:vml" Requires="v">
                  <p:oleObj spid="_x0000_s328728" name="公式" r:id="rId17" imgW="164880" imgH="177480" progId="Equation.3">
                    <p:embed/>
                  </p:oleObj>
                </mc:Choice>
                <mc:Fallback>
                  <p:oleObj name="公式" r:id="rId17" imgW="1648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4" y="2304"/>
                          <a:ext cx="2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1447" name="Line 23"/>
            <p:cNvSpPr>
              <a:spLocks noChangeShapeType="1"/>
            </p:cNvSpPr>
            <p:nvPr/>
          </p:nvSpPr>
          <p:spPr bwMode="auto">
            <a:xfrm flipV="1">
              <a:off x="2256" y="2400"/>
              <a:ext cx="0"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sp>
          <p:nvSpPr>
            <p:cNvPr id="231448" name="Line 24"/>
            <p:cNvSpPr>
              <a:spLocks noChangeShapeType="1"/>
            </p:cNvSpPr>
            <p:nvPr/>
          </p:nvSpPr>
          <p:spPr bwMode="auto">
            <a:xfrm>
              <a:off x="1845" y="2400"/>
              <a:ext cx="0"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sp>
          <p:nvSpPr>
            <p:cNvPr id="231449" name="Line 25"/>
            <p:cNvSpPr>
              <a:spLocks noChangeShapeType="1"/>
            </p:cNvSpPr>
            <p:nvPr/>
          </p:nvSpPr>
          <p:spPr bwMode="auto">
            <a:xfrm>
              <a:off x="1893" y="2736"/>
              <a:ext cx="336"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sp>
          <p:nvSpPr>
            <p:cNvPr id="231450" name="Line 26"/>
            <p:cNvSpPr>
              <a:spLocks noChangeShapeType="1"/>
            </p:cNvSpPr>
            <p:nvPr/>
          </p:nvSpPr>
          <p:spPr bwMode="auto">
            <a:xfrm flipH="1">
              <a:off x="1845" y="2352"/>
              <a:ext cx="336"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grpSp>
      <p:sp>
        <p:nvSpPr>
          <p:cNvPr id="231451" name="Rectangle 27"/>
          <p:cNvSpPr>
            <a:spLocks noChangeArrowheads="1"/>
          </p:cNvSpPr>
          <p:nvPr/>
        </p:nvSpPr>
        <p:spPr bwMode="auto">
          <a:xfrm>
            <a:off x="4191000" y="3657600"/>
            <a:ext cx="4572000"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400" b="1">
                <a:solidFill>
                  <a:srgbClr val="FF3300"/>
                </a:solidFill>
                <a:latin typeface="Times New Roman" charset="0"/>
                <a:ea typeface="楷体_GB2312" charset="0"/>
                <a:cs typeface="楷体_GB2312" charset="0"/>
              </a:rPr>
              <a:t>解题思路：</a:t>
            </a:r>
            <a:r>
              <a:rPr lang="en-US" altLang="zh-CN" sz="2400" b="1">
                <a:solidFill>
                  <a:schemeClr val="tx1"/>
                </a:solidFill>
                <a:latin typeface="Times New Roman" charset="0"/>
                <a:ea typeface="楷体_GB2312" charset="0"/>
                <a:cs typeface="楷体_GB2312" charset="0"/>
              </a:rPr>
              <a:t> </a:t>
            </a:r>
            <a:r>
              <a:rPr lang="zh-CN" altLang="en-US" sz="2400" b="1">
                <a:solidFill>
                  <a:schemeClr val="tx1"/>
                </a:solidFill>
                <a:latin typeface="Times New Roman" charset="0"/>
                <a:ea typeface="楷体_GB2312" charset="0"/>
                <a:cs typeface="楷体_GB2312" charset="0"/>
              </a:rPr>
              <a:t>各边在</a:t>
            </a:r>
            <a:r>
              <a:rPr lang="en-US" altLang="zh-CN" sz="2400" b="1">
                <a:solidFill>
                  <a:schemeClr val="tx1"/>
                </a:solidFill>
                <a:latin typeface="Times New Roman" charset="0"/>
                <a:ea typeface="楷体_GB2312" charset="0"/>
                <a:cs typeface="楷体_GB2312" charset="0"/>
              </a:rPr>
              <a:t>O</a:t>
            </a:r>
            <a:r>
              <a:rPr lang="zh-CN" altLang="en-US" sz="2400" b="1">
                <a:solidFill>
                  <a:schemeClr val="tx1"/>
                </a:solidFill>
                <a:latin typeface="Times New Roman" charset="0"/>
                <a:ea typeface="楷体_GB2312" charset="0"/>
                <a:cs typeface="楷体_GB2312" charset="0"/>
              </a:rPr>
              <a:t>点产生的磁感应强度相同，大小为：</a:t>
            </a:r>
          </a:p>
        </p:txBody>
      </p:sp>
      <p:graphicFrame>
        <p:nvGraphicFramePr>
          <p:cNvPr id="231452" name="Object 28"/>
          <p:cNvGraphicFramePr>
            <a:graphicFrameLocks noChangeAspect="1"/>
          </p:cNvGraphicFramePr>
          <p:nvPr/>
        </p:nvGraphicFramePr>
        <p:xfrm>
          <a:off x="914400" y="4724400"/>
          <a:ext cx="6577013" cy="908050"/>
        </p:xfrm>
        <a:graphic>
          <a:graphicData uri="http://schemas.openxmlformats.org/presentationml/2006/ole">
            <mc:AlternateContent xmlns:mc="http://schemas.openxmlformats.org/markup-compatibility/2006">
              <mc:Choice xmlns:v="urn:schemas-microsoft-com:vml" Requires="v">
                <p:oleObj spid="_x0000_s328729" name="Equation" r:id="rId18" imgW="3403440" imgH="482400" progId="Equation.3">
                  <p:embed/>
                </p:oleObj>
              </mc:Choice>
              <mc:Fallback>
                <p:oleObj name="Equation" r:id="rId18" imgW="3403440" imgH="4824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4400" y="4724400"/>
                        <a:ext cx="6577013"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485669305"/>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Text Box 5"/>
          <p:cNvSpPr txBox="1">
            <a:spLocks noChangeArrowheads="1"/>
          </p:cNvSpPr>
          <p:nvPr/>
        </p:nvSpPr>
        <p:spPr bwMode="auto">
          <a:xfrm>
            <a:off x="152400" y="2057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zh-CN" altLang="en-US" sz="2400" b="1">
              <a:solidFill>
                <a:schemeClr val="tx1"/>
              </a:solidFill>
              <a:latin typeface="Times New Roman" charset="0"/>
            </a:endParaRPr>
          </a:p>
        </p:txBody>
      </p:sp>
      <p:sp>
        <p:nvSpPr>
          <p:cNvPr id="225289" name="Text Box 9"/>
          <p:cNvSpPr txBox="1">
            <a:spLocks noChangeArrowheads="1"/>
          </p:cNvSpPr>
          <p:nvPr/>
        </p:nvSpPr>
        <p:spPr bwMode="auto">
          <a:xfrm>
            <a:off x="228600" y="304800"/>
            <a:ext cx="510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sz="2400" b="1">
                <a:solidFill>
                  <a:schemeClr val="tx1"/>
                </a:solidFill>
                <a:latin typeface="Times New Roman" charset="0"/>
              </a:rPr>
              <a:t>２．解：矢经方向上电流均匀分布，矢经方向上单位长度</a:t>
            </a:r>
          </a:p>
        </p:txBody>
      </p:sp>
      <p:graphicFrame>
        <p:nvGraphicFramePr>
          <p:cNvPr id="225291" name="Object 11"/>
          <p:cNvGraphicFramePr>
            <a:graphicFrameLocks noChangeAspect="1"/>
          </p:cNvGraphicFramePr>
          <p:nvPr/>
        </p:nvGraphicFramePr>
        <p:xfrm>
          <a:off x="914400" y="1219200"/>
          <a:ext cx="3581400" cy="457200"/>
        </p:xfrm>
        <a:graphic>
          <a:graphicData uri="http://schemas.openxmlformats.org/presentationml/2006/ole">
            <mc:AlternateContent xmlns:mc="http://schemas.openxmlformats.org/markup-compatibility/2006">
              <mc:Choice xmlns:v="urn:schemas-microsoft-com:vml" Requires="v">
                <p:oleObj spid="_x0000_s337929" name="公式" r:id="rId3" imgW="1803240" imgH="228600" progId="Equation.3">
                  <p:embed/>
                </p:oleObj>
              </mc:Choice>
              <mc:Fallback>
                <p:oleObj name="公式" r:id="rId3" imgW="18032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3581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5292" name="Object 12"/>
          <p:cNvGraphicFramePr>
            <a:graphicFrameLocks noChangeAspect="1"/>
          </p:cNvGraphicFramePr>
          <p:nvPr/>
        </p:nvGraphicFramePr>
        <p:xfrm>
          <a:off x="914400" y="1676400"/>
          <a:ext cx="1600200" cy="457200"/>
        </p:xfrm>
        <a:graphic>
          <a:graphicData uri="http://schemas.openxmlformats.org/presentationml/2006/ole">
            <mc:AlternateContent xmlns:mc="http://schemas.openxmlformats.org/markup-compatibility/2006">
              <mc:Choice xmlns:v="urn:schemas-microsoft-com:vml" Requires="v">
                <p:oleObj spid="_x0000_s337930" name="公式" r:id="rId5" imgW="723600" imgH="228600" progId="Equation.3">
                  <p:embed/>
                </p:oleObj>
              </mc:Choice>
              <mc:Fallback>
                <p:oleObj name="公式" r:id="rId5" imgW="723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6764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5293" name="Object 13"/>
          <p:cNvGraphicFramePr>
            <a:graphicFrameLocks noChangeAspect="1"/>
          </p:cNvGraphicFramePr>
          <p:nvPr/>
        </p:nvGraphicFramePr>
        <p:xfrm>
          <a:off x="914400" y="2133600"/>
          <a:ext cx="2895600" cy="838200"/>
        </p:xfrm>
        <a:graphic>
          <a:graphicData uri="http://schemas.openxmlformats.org/presentationml/2006/ole">
            <mc:AlternateContent xmlns:mc="http://schemas.openxmlformats.org/markup-compatibility/2006">
              <mc:Choice xmlns:v="urn:schemas-microsoft-com:vml" Requires="v">
                <p:oleObj spid="_x0000_s337931" name="公式" r:id="rId7" imgW="1562040" imgH="431640" progId="Equation.3">
                  <p:embed/>
                </p:oleObj>
              </mc:Choice>
              <mc:Fallback>
                <p:oleObj name="公式" r:id="rId7" imgW="15620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133600"/>
                        <a:ext cx="2895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5345" name="Text Box 65"/>
          <p:cNvSpPr txBox="1">
            <a:spLocks noChangeArrowheads="1"/>
          </p:cNvSpPr>
          <p:nvPr/>
        </p:nvSpPr>
        <p:spPr bwMode="auto">
          <a:xfrm>
            <a:off x="3581400" y="5181600"/>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chemeClr val="tx1"/>
                </a:solidFill>
                <a:latin typeface="Times New Roman" charset="0"/>
              </a:rPr>
              <a:t>方向</a:t>
            </a:r>
            <a:r>
              <a:rPr lang="en-US" altLang="zh-CN" sz="2400" b="1">
                <a:solidFill>
                  <a:schemeClr val="tx1"/>
                </a:solidFill>
                <a:latin typeface="Times New Roman" charset="0"/>
              </a:rPr>
              <a:t>:</a:t>
            </a:r>
            <a:r>
              <a:rPr lang="zh-CN" altLang="en-US" sz="2400" b="1">
                <a:solidFill>
                  <a:schemeClr val="tx1"/>
                </a:solidFill>
                <a:latin typeface="Times New Roman" charset="0"/>
              </a:rPr>
              <a:t>垂直纸面向里</a:t>
            </a:r>
          </a:p>
        </p:txBody>
      </p:sp>
      <p:graphicFrame>
        <p:nvGraphicFramePr>
          <p:cNvPr id="225347" name="Object 67"/>
          <p:cNvGraphicFramePr>
            <a:graphicFrameLocks noChangeAspect="1"/>
          </p:cNvGraphicFramePr>
          <p:nvPr/>
        </p:nvGraphicFramePr>
        <p:xfrm>
          <a:off x="1219200" y="4343400"/>
          <a:ext cx="1909763" cy="838200"/>
        </p:xfrm>
        <a:graphic>
          <a:graphicData uri="http://schemas.openxmlformats.org/presentationml/2006/ole">
            <mc:AlternateContent xmlns:mc="http://schemas.openxmlformats.org/markup-compatibility/2006">
              <mc:Choice xmlns:v="urn:schemas-microsoft-com:vml" Requires="v">
                <p:oleObj spid="_x0000_s337932" name="Equation" r:id="rId9" imgW="876240" imgH="444240" progId="Equation.3">
                  <p:embed/>
                </p:oleObj>
              </mc:Choice>
              <mc:Fallback>
                <p:oleObj name="Equation" r:id="rId9" imgW="87624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343400"/>
                        <a:ext cx="190976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25383" name="Group 103"/>
          <p:cNvGrpSpPr>
            <a:grpSpLocks/>
          </p:cNvGrpSpPr>
          <p:nvPr/>
        </p:nvGrpSpPr>
        <p:grpSpPr bwMode="auto">
          <a:xfrm>
            <a:off x="4572000" y="1219200"/>
            <a:ext cx="3702050" cy="3200400"/>
            <a:chOff x="3120" y="0"/>
            <a:chExt cx="2332" cy="2016"/>
          </a:xfrm>
        </p:grpSpPr>
        <p:sp>
          <p:nvSpPr>
            <p:cNvPr id="225349" name="Rectangle 69"/>
            <p:cNvSpPr>
              <a:spLocks noChangeArrowheads="1"/>
            </p:cNvSpPr>
            <p:nvPr/>
          </p:nvSpPr>
          <p:spPr bwMode="auto">
            <a:xfrm>
              <a:off x="3936" y="745"/>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eaLnBrk="0" hangingPunct="0"/>
              <a:r>
                <a:rPr kumimoji="0" lang="en-US" altLang="zh-CN" i="1"/>
                <a:t>P</a:t>
              </a:r>
              <a:endParaRPr kumimoji="0" lang="en-US" altLang="zh-CN" sz="2400">
                <a:latin typeface="Times New Roman" charset="0"/>
              </a:endParaRPr>
            </a:p>
          </p:txBody>
        </p:sp>
        <p:sp>
          <p:nvSpPr>
            <p:cNvPr id="225351" name="Rectangle 71"/>
            <p:cNvSpPr>
              <a:spLocks noChangeArrowheads="1"/>
            </p:cNvSpPr>
            <p:nvPr/>
          </p:nvSpPr>
          <p:spPr bwMode="auto">
            <a:xfrm>
              <a:off x="4272" y="81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eaLnBrk="0" hangingPunct="0"/>
              <a:r>
                <a:rPr kumimoji="0" lang="en-US" altLang="zh-CN" sz="2000" i="1">
                  <a:solidFill>
                    <a:schemeClr val="tx1"/>
                  </a:solidFill>
                </a:rPr>
                <a:t>R</a:t>
              </a:r>
              <a:r>
                <a:rPr kumimoji="0" lang="en-US" altLang="zh-CN" sz="1200" i="1">
                  <a:solidFill>
                    <a:schemeClr val="tx1"/>
                  </a:solidFill>
                </a:rPr>
                <a:t>1</a:t>
              </a:r>
              <a:endParaRPr kumimoji="0" lang="en-US" altLang="zh-CN" sz="800">
                <a:solidFill>
                  <a:schemeClr val="tx1"/>
                </a:solidFill>
                <a:latin typeface="Times New Roman" charset="0"/>
              </a:endParaRPr>
            </a:p>
          </p:txBody>
        </p:sp>
        <p:sp>
          <p:nvSpPr>
            <p:cNvPr id="225352" name="Line 72"/>
            <p:cNvSpPr>
              <a:spLocks noChangeShapeType="1"/>
            </p:cNvSpPr>
            <p:nvPr/>
          </p:nvSpPr>
          <p:spPr bwMode="auto">
            <a:xfrm>
              <a:off x="3120" y="1008"/>
              <a:ext cx="216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225353" name="Line 73"/>
            <p:cNvSpPr>
              <a:spLocks noChangeShapeType="1"/>
            </p:cNvSpPr>
            <p:nvPr/>
          </p:nvSpPr>
          <p:spPr bwMode="auto">
            <a:xfrm flipV="1">
              <a:off x="4176" y="0"/>
              <a:ext cx="0" cy="20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225354" name="弧 74"/>
            <p:cNvSpPr>
              <a:spLocks/>
            </p:cNvSpPr>
            <p:nvPr/>
          </p:nvSpPr>
          <p:spPr bwMode="auto">
            <a:xfrm>
              <a:off x="4176" y="624"/>
              <a:ext cx="336"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225355" name="弧 75"/>
            <p:cNvSpPr>
              <a:spLocks/>
            </p:cNvSpPr>
            <p:nvPr/>
          </p:nvSpPr>
          <p:spPr bwMode="auto">
            <a:xfrm>
              <a:off x="4176" y="528"/>
              <a:ext cx="432"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225356" name="弧 76"/>
            <p:cNvSpPr>
              <a:spLocks/>
            </p:cNvSpPr>
            <p:nvPr/>
          </p:nvSpPr>
          <p:spPr bwMode="auto">
            <a:xfrm>
              <a:off x="4176" y="432"/>
              <a:ext cx="528" cy="5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225357" name="弧 77"/>
            <p:cNvSpPr>
              <a:spLocks/>
            </p:cNvSpPr>
            <p:nvPr/>
          </p:nvSpPr>
          <p:spPr bwMode="auto">
            <a:xfrm>
              <a:off x="4176" y="336"/>
              <a:ext cx="624"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225358" name="弧 78"/>
            <p:cNvSpPr>
              <a:spLocks/>
            </p:cNvSpPr>
            <p:nvPr/>
          </p:nvSpPr>
          <p:spPr bwMode="auto">
            <a:xfrm>
              <a:off x="4176" y="241"/>
              <a:ext cx="720" cy="7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225359" name="弧 79"/>
            <p:cNvSpPr>
              <a:spLocks/>
            </p:cNvSpPr>
            <p:nvPr/>
          </p:nvSpPr>
          <p:spPr bwMode="auto">
            <a:xfrm>
              <a:off x="4176" y="144"/>
              <a:ext cx="816" cy="8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225360" name="弧 80"/>
            <p:cNvSpPr>
              <a:spLocks/>
            </p:cNvSpPr>
            <p:nvPr/>
          </p:nvSpPr>
          <p:spPr bwMode="auto">
            <a:xfrm flipV="1">
              <a:off x="4176" y="1008"/>
              <a:ext cx="432"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61" name="弧 81"/>
            <p:cNvSpPr>
              <a:spLocks/>
            </p:cNvSpPr>
            <p:nvPr/>
          </p:nvSpPr>
          <p:spPr bwMode="auto">
            <a:xfrm flipV="1">
              <a:off x="4176" y="1008"/>
              <a:ext cx="528"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62" name="弧 82"/>
            <p:cNvSpPr>
              <a:spLocks/>
            </p:cNvSpPr>
            <p:nvPr/>
          </p:nvSpPr>
          <p:spPr bwMode="auto">
            <a:xfrm flipV="1">
              <a:off x="4176" y="1008"/>
              <a:ext cx="624" cy="5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63" name="弧 83"/>
            <p:cNvSpPr>
              <a:spLocks/>
            </p:cNvSpPr>
            <p:nvPr/>
          </p:nvSpPr>
          <p:spPr bwMode="auto">
            <a:xfrm flipV="1">
              <a:off x="4176" y="1008"/>
              <a:ext cx="720"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64" name="弧 84"/>
            <p:cNvSpPr>
              <a:spLocks/>
            </p:cNvSpPr>
            <p:nvPr/>
          </p:nvSpPr>
          <p:spPr bwMode="auto">
            <a:xfrm flipV="1">
              <a:off x="4176" y="1008"/>
              <a:ext cx="816" cy="7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65" name="弧 85"/>
            <p:cNvSpPr>
              <a:spLocks/>
            </p:cNvSpPr>
            <p:nvPr/>
          </p:nvSpPr>
          <p:spPr bwMode="auto">
            <a:xfrm flipV="1">
              <a:off x="4176" y="1008"/>
              <a:ext cx="912" cy="86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66" name="弧 86"/>
            <p:cNvSpPr>
              <a:spLocks/>
            </p:cNvSpPr>
            <p:nvPr/>
          </p:nvSpPr>
          <p:spPr bwMode="auto">
            <a:xfrm flipH="1">
              <a:off x="3792" y="624"/>
              <a:ext cx="390" cy="768"/>
            </a:xfrm>
            <a:custGeom>
              <a:avLst/>
              <a:gdLst>
                <a:gd name="G0" fmla="+- 334 0 0"/>
                <a:gd name="G1" fmla="+- 21600 0 0"/>
                <a:gd name="G2" fmla="+- 21600 0 0"/>
                <a:gd name="T0" fmla="*/ 334 w 21934"/>
                <a:gd name="T1" fmla="*/ 0 h 43200"/>
                <a:gd name="T2" fmla="*/ 0 w 21934"/>
                <a:gd name="T3" fmla="*/ 43197 h 43200"/>
                <a:gd name="T4" fmla="*/ 334 w 21934"/>
                <a:gd name="T5" fmla="*/ 21600 h 43200"/>
              </a:gdLst>
              <a:ahLst/>
              <a:cxnLst>
                <a:cxn ang="0">
                  <a:pos x="T0" y="T1"/>
                </a:cxn>
                <a:cxn ang="0">
                  <a:pos x="T2" y="T3"/>
                </a:cxn>
                <a:cxn ang="0">
                  <a:pos x="T4" y="T5"/>
                </a:cxn>
              </a:cxnLst>
              <a:rect l="0" t="0" r="r" b="b"/>
              <a:pathLst>
                <a:path w="21934" h="43200" fill="none" extrusionOk="0">
                  <a:moveTo>
                    <a:pt x="334" y="-1"/>
                  </a:moveTo>
                  <a:cubicBezTo>
                    <a:pt x="12263" y="0"/>
                    <a:pt x="21934" y="9670"/>
                    <a:pt x="21934" y="21600"/>
                  </a:cubicBezTo>
                  <a:cubicBezTo>
                    <a:pt x="21934" y="33529"/>
                    <a:pt x="12263" y="43200"/>
                    <a:pt x="334" y="43200"/>
                  </a:cubicBezTo>
                  <a:cubicBezTo>
                    <a:pt x="222" y="43199"/>
                    <a:pt x="111" y="43199"/>
                    <a:pt x="-1" y="43197"/>
                  </a:cubicBezTo>
                </a:path>
                <a:path w="21934" h="43200" stroke="0" extrusionOk="0">
                  <a:moveTo>
                    <a:pt x="334" y="-1"/>
                  </a:moveTo>
                  <a:cubicBezTo>
                    <a:pt x="12263" y="0"/>
                    <a:pt x="21934" y="9670"/>
                    <a:pt x="21934" y="21600"/>
                  </a:cubicBezTo>
                  <a:cubicBezTo>
                    <a:pt x="21934" y="33529"/>
                    <a:pt x="12263" y="43200"/>
                    <a:pt x="334" y="43200"/>
                  </a:cubicBezTo>
                  <a:cubicBezTo>
                    <a:pt x="222" y="43199"/>
                    <a:pt x="111" y="43199"/>
                    <a:pt x="-1" y="43197"/>
                  </a:cubicBezTo>
                  <a:lnTo>
                    <a:pt x="334" y="21600"/>
                  </a:lnTo>
                  <a:close/>
                </a:path>
              </a:pathLst>
            </a:custGeom>
            <a:noFill/>
            <a:ln w="28575">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67" name="弧 87"/>
            <p:cNvSpPr>
              <a:spLocks/>
            </p:cNvSpPr>
            <p:nvPr/>
          </p:nvSpPr>
          <p:spPr bwMode="auto">
            <a:xfrm flipH="1">
              <a:off x="3696" y="527"/>
              <a:ext cx="480" cy="960"/>
            </a:xfrm>
            <a:custGeom>
              <a:avLst/>
              <a:gdLst>
                <a:gd name="G0" fmla="+- 0 0 0"/>
                <a:gd name="G1" fmla="+- 21600 0 0"/>
                <a:gd name="G2" fmla="+- 21600 0 0"/>
                <a:gd name="T0" fmla="*/ 0 w 21600"/>
                <a:gd name="T1" fmla="*/ 0 h 43198"/>
                <a:gd name="T2" fmla="*/ 271 w 21600"/>
                <a:gd name="T3" fmla="*/ 43198 h 43198"/>
                <a:gd name="T4" fmla="*/ 0 w 21600"/>
                <a:gd name="T5" fmla="*/ 21600 h 43198"/>
              </a:gdLst>
              <a:ahLst/>
              <a:cxnLst>
                <a:cxn ang="0">
                  <a:pos x="T0" y="T1"/>
                </a:cxn>
                <a:cxn ang="0">
                  <a:pos x="T2" y="T3"/>
                </a:cxn>
                <a:cxn ang="0">
                  <a:pos x="T4" y="T5"/>
                </a:cxn>
              </a:cxnLst>
              <a:rect l="0" t="0" r="r" b="b"/>
              <a:pathLst>
                <a:path w="21600" h="43198" fill="none" extrusionOk="0">
                  <a:moveTo>
                    <a:pt x="0" y="-1"/>
                  </a:moveTo>
                  <a:cubicBezTo>
                    <a:pt x="11929" y="0"/>
                    <a:pt x="21600" y="9670"/>
                    <a:pt x="21600" y="21600"/>
                  </a:cubicBezTo>
                  <a:cubicBezTo>
                    <a:pt x="21600" y="33423"/>
                    <a:pt x="12093" y="43049"/>
                    <a:pt x="271" y="43198"/>
                  </a:cubicBezTo>
                </a:path>
                <a:path w="21600" h="43198" stroke="0" extrusionOk="0">
                  <a:moveTo>
                    <a:pt x="0" y="-1"/>
                  </a:moveTo>
                  <a:cubicBezTo>
                    <a:pt x="11929" y="0"/>
                    <a:pt x="21600" y="9670"/>
                    <a:pt x="21600" y="21600"/>
                  </a:cubicBezTo>
                  <a:cubicBezTo>
                    <a:pt x="21600" y="33423"/>
                    <a:pt x="12093" y="43049"/>
                    <a:pt x="271" y="43198"/>
                  </a:cubicBezTo>
                  <a:lnTo>
                    <a:pt x="0" y="21600"/>
                  </a:lnTo>
                  <a:close/>
                </a:path>
              </a:pathLst>
            </a:custGeom>
            <a:noFill/>
            <a:ln w="28575">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68" name="弧 88"/>
            <p:cNvSpPr>
              <a:spLocks/>
            </p:cNvSpPr>
            <p:nvPr/>
          </p:nvSpPr>
          <p:spPr bwMode="auto">
            <a:xfrm flipH="1">
              <a:off x="3600" y="431"/>
              <a:ext cx="576" cy="1152"/>
            </a:xfrm>
            <a:custGeom>
              <a:avLst/>
              <a:gdLst>
                <a:gd name="G0" fmla="+- 0 0 0"/>
                <a:gd name="G1" fmla="+- 21600 0 0"/>
                <a:gd name="G2" fmla="+- 21600 0 0"/>
                <a:gd name="T0" fmla="*/ 0 w 21600"/>
                <a:gd name="T1" fmla="*/ 0 h 43195"/>
                <a:gd name="T2" fmla="*/ 446 w 21600"/>
                <a:gd name="T3" fmla="*/ 43195 h 43195"/>
                <a:gd name="T4" fmla="*/ 0 w 21600"/>
                <a:gd name="T5" fmla="*/ 21600 h 43195"/>
              </a:gdLst>
              <a:ahLst/>
              <a:cxnLst>
                <a:cxn ang="0">
                  <a:pos x="T0" y="T1"/>
                </a:cxn>
                <a:cxn ang="0">
                  <a:pos x="T2" y="T3"/>
                </a:cxn>
                <a:cxn ang="0">
                  <a:pos x="T4" y="T5"/>
                </a:cxn>
              </a:cxnLst>
              <a:rect l="0" t="0" r="r" b="b"/>
              <a:pathLst>
                <a:path w="21600" h="43195" fill="none" extrusionOk="0">
                  <a:moveTo>
                    <a:pt x="0" y="-1"/>
                  </a:moveTo>
                  <a:cubicBezTo>
                    <a:pt x="11929" y="0"/>
                    <a:pt x="21600" y="9670"/>
                    <a:pt x="21600" y="21600"/>
                  </a:cubicBezTo>
                  <a:cubicBezTo>
                    <a:pt x="21600" y="33355"/>
                    <a:pt x="12199" y="42952"/>
                    <a:pt x="446" y="43195"/>
                  </a:cubicBezTo>
                </a:path>
                <a:path w="21600" h="43195" stroke="0" extrusionOk="0">
                  <a:moveTo>
                    <a:pt x="0" y="-1"/>
                  </a:moveTo>
                  <a:cubicBezTo>
                    <a:pt x="11929" y="0"/>
                    <a:pt x="21600" y="9670"/>
                    <a:pt x="21600" y="21600"/>
                  </a:cubicBezTo>
                  <a:cubicBezTo>
                    <a:pt x="21600" y="33355"/>
                    <a:pt x="12199" y="42952"/>
                    <a:pt x="446" y="43195"/>
                  </a:cubicBezTo>
                  <a:lnTo>
                    <a:pt x="0" y="21600"/>
                  </a:lnTo>
                  <a:close/>
                </a:path>
              </a:pathLst>
            </a:custGeom>
            <a:noFill/>
            <a:ln w="28575">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69" name="弧 89"/>
            <p:cNvSpPr>
              <a:spLocks/>
            </p:cNvSpPr>
            <p:nvPr/>
          </p:nvSpPr>
          <p:spPr bwMode="auto">
            <a:xfrm flipH="1">
              <a:off x="3504" y="335"/>
              <a:ext cx="672" cy="1344"/>
            </a:xfrm>
            <a:custGeom>
              <a:avLst/>
              <a:gdLst>
                <a:gd name="G0" fmla="+- 0 0 0"/>
                <a:gd name="G1" fmla="+- 21600 0 0"/>
                <a:gd name="G2" fmla="+- 21600 0 0"/>
                <a:gd name="T0" fmla="*/ 0 w 21600"/>
                <a:gd name="T1" fmla="*/ 0 h 43196"/>
                <a:gd name="T2" fmla="*/ 415 w 21600"/>
                <a:gd name="T3" fmla="*/ 43196 h 43196"/>
                <a:gd name="T4" fmla="*/ 0 w 21600"/>
                <a:gd name="T5" fmla="*/ 21600 h 43196"/>
              </a:gdLst>
              <a:ahLst/>
              <a:cxnLst>
                <a:cxn ang="0">
                  <a:pos x="T0" y="T1"/>
                </a:cxn>
                <a:cxn ang="0">
                  <a:pos x="T2" y="T3"/>
                </a:cxn>
                <a:cxn ang="0">
                  <a:pos x="T4" y="T5"/>
                </a:cxn>
              </a:cxnLst>
              <a:rect l="0" t="0" r="r" b="b"/>
              <a:pathLst>
                <a:path w="21600" h="43196" fill="none" extrusionOk="0">
                  <a:moveTo>
                    <a:pt x="0" y="-1"/>
                  </a:moveTo>
                  <a:cubicBezTo>
                    <a:pt x="11929" y="0"/>
                    <a:pt x="21600" y="9670"/>
                    <a:pt x="21600" y="21600"/>
                  </a:cubicBezTo>
                  <a:cubicBezTo>
                    <a:pt x="21600" y="33367"/>
                    <a:pt x="12180" y="42969"/>
                    <a:pt x="415" y="43196"/>
                  </a:cubicBezTo>
                </a:path>
                <a:path w="21600" h="43196" stroke="0" extrusionOk="0">
                  <a:moveTo>
                    <a:pt x="0" y="-1"/>
                  </a:moveTo>
                  <a:cubicBezTo>
                    <a:pt x="11929" y="0"/>
                    <a:pt x="21600" y="9670"/>
                    <a:pt x="21600" y="21600"/>
                  </a:cubicBezTo>
                  <a:cubicBezTo>
                    <a:pt x="21600" y="33367"/>
                    <a:pt x="12180" y="42969"/>
                    <a:pt x="415" y="43196"/>
                  </a:cubicBezTo>
                  <a:lnTo>
                    <a:pt x="0" y="21600"/>
                  </a:lnTo>
                  <a:close/>
                </a:path>
              </a:pathLst>
            </a:custGeom>
            <a:noFill/>
            <a:ln w="28575">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70" name="弧 90"/>
            <p:cNvSpPr>
              <a:spLocks/>
            </p:cNvSpPr>
            <p:nvPr/>
          </p:nvSpPr>
          <p:spPr bwMode="auto">
            <a:xfrm flipH="1">
              <a:off x="3408" y="239"/>
              <a:ext cx="768" cy="1536"/>
            </a:xfrm>
            <a:custGeom>
              <a:avLst/>
              <a:gdLst>
                <a:gd name="G0" fmla="+- 0 0 0"/>
                <a:gd name="G1" fmla="+- 21600 0 0"/>
                <a:gd name="G2" fmla="+- 21600 0 0"/>
                <a:gd name="T0" fmla="*/ 0 w 21600"/>
                <a:gd name="T1" fmla="*/ 0 h 43199"/>
                <a:gd name="T2" fmla="*/ 168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0" y="-1"/>
                  </a:moveTo>
                  <a:cubicBezTo>
                    <a:pt x="11929" y="0"/>
                    <a:pt x="21600" y="9670"/>
                    <a:pt x="21600" y="21600"/>
                  </a:cubicBezTo>
                  <a:cubicBezTo>
                    <a:pt x="21600" y="33463"/>
                    <a:pt x="12031" y="43107"/>
                    <a:pt x="168" y="43199"/>
                  </a:cubicBezTo>
                </a:path>
                <a:path w="21600" h="43199" stroke="0" extrusionOk="0">
                  <a:moveTo>
                    <a:pt x="0" y="-1"/>
                  </a:moveTo>
                  <a:cubicBezTo>
                    <a:pt x="11929" y="0"/>
                    <a:pt x="21600" y="9670"/>
                    <a:pt x="21600" y="21600"/>
                  </a:cubicBezTo>
                  <a:cubicBezTo>
                    <a:pt x="21600" y="33463"/>
                    <a:pt x="12031" y="43107"/>
                    <a:pt x="168" y="43199"/>
                  </a:cubicBezTo>
                  <a:lnTo>
                    <a:pt x="0" y="21600"/>
                  </a:lnTo>
                  <a:close/>
                </a:path>
              </a:pathLst>
            </a:custGeom>
            <a:noFill/>
            <a:ln w="28575">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71" name="弧 91"/>
            <p:cNvSpPr>
              <a:spLocks/>
            </p:cNvSpPr>
            <p:nvPr/>
          </p:nvSpPr>
          <p:spPr bwMode="auto">
            <a:xfrm flipH="1">
              <a:off x="3312" y="143"/>
              <a:ext cx="864" cy="1728"/>
            </a:xfrm>
            <a:custGeom>
              <a:avLst/>
              <a:gdLst>
                <a:gd name="G0" fmla="+- 0 0 0"/>
                <a:gd name="G1" fmla="+- 21600 0 0"/>
                <a:gd name="G2" fmla="+- 21600 0 0"/>
                <a:gd name="T0" fmla="*/ 0 w 21600"/>
                <a:gd name="T1" fmla="*/ 0 h 43199"/>
                <a:gd name="T2" fmla="*/ 149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0" y="-1"/>
                  </a:moveTo>
                  <a:cubicBezTo>
                    <a:pt x="11929" y="0"/>
                    <a:pt x="21600" y="9670"/>
                    <a:pt x="21600" y="21600"/>
                  </a:cubicBezTo>
                  <a:cubicBezTo>
                    <a:pt x="21600" y="33471"/>
                    <a:pt x="12019" y="43117"/>
                    <a:pt x="149" y="43199"/>
                  </a:cubicBezTo>
                </a:path>
                <a:path w="21600" h="43199" stroke="0" extrusionOk="0">
                  <a:moveTo>
                    <a:pt x="0" y="-1"/>
                  </a:moveTo>
                  <a:cubicBezTo>
                    <a:pt x="11929" y="0"/>
                    <a:pt x="21600" y="9670"/>
                    <a:pt x="21600" y="21600"/>
                  </a:cubicBezTo>
                  <a:cubicBezTo>
                    <a:pt x="21600" y="33471"/>
                    <a:pt x="12019" y="43117"/>
                    <a:pt x="149" y="43199"/>
                  </a:cubicBezTo>
                  <a:lnTo>
                    <a:pt x="0" y="21600"/>
                  </a:lnTo>
                  <a:close/>
                </a:path>
              </a:pathLst>
            </a:custGeom>
            <a:noFill/>
            <a:ln w="28575">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73" name="Line 93"/>
            <p:cNvSpPr>
              <a:spLocks noChangeShapeType="1"/>
            </p:cNvSpPr>
            <p:nvPr/>
          </p:nvSpPr>
          <p:spPr bwMode="auto">
            <a:xfrm>
              <a:off x="5088" y="1008"/>
              <a:ext cx="0" cy="52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74" name="Line 94"/>
            <p:cNvSpPr>
              <a:spLocks noChangeShapeType="1"/>
            </p:cNvSpPr>
            <p:nvPr/>
          </p:nvSpPr>
          <p:spPr bwMode="auto">
            <a:xfrm flipV="1">
              <a:off x="4176" y="720"/>
              <a:ext cx="192"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zh-CN" altLang="en-US"/>
            </a:p>
          </p:txBody>
        </p:sp>
        <p:sp>
          <p:nvSpPr>
            <p:cNvPr id="225375" name="Line 95"/>
            <p:cNvSpPr>
              <a:spLocks noChangeShapeType="1"/>
            </p:cNvSpPr>
            <p:nvPr/>
          </p:nvSpPr>
          <p:spPr bwMode="auto">
            <a:xfrm>
              <a:off x="4176" y="1440"/>
              <a:ext cx="912"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225377" name="Text Box 97"/>
            <p:cNvSpPr txBox="1">
              <a:spLocks noChangeArrowheads="1"/>
            </p:cNvSpPr>
            <p:nvPr/>
          </p:nvSpPr>
          <p:spPr bwMode="auto">
            <a:xfrm>
              <a:off x="4058" y="748"/>
              <a:ext cx="21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kumimoji="0" lang="en-US" altLang="zh-CN" b="1">
                  <a:solidFill>
                    <a:srgbClr val="FF0000"/>
                  </a:solidFill>
                </a:rPr>
                <a:t>.</a:t>
              </a:r>
            </a:p>
          </p:txBody>
        </p:sp>
        <p:sp>
          <p:nvSpPr>
            <p:cNvPr id="225378" name="AutoShape 98"/>
            <p:cNvSpPr>
              <a:spLocks noChangeArrowheads="1"/>
            </p:cNvSpPr>
            <p:nvPr/>
          </p:nvSpPr>
          <p:spPr bwMode="auto">
            <a:xfrm>
              <a:off x="3504" y="288"/>
              <a:ext cx="1344" cy="1440"/>
            </a:xfrm>
            <a:custGeom>
              <a:avLst/>
              <a:gdLst>
                <a:gd name="G0" fmla="+- 1185 0 0"/>
                <a:gd name="G1" fmla="+- 21600 0 1185"/>
                <a:gd name="G2" fmla="+- 21600 0 11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185" y="10800"/>
                  </a:moveTo>
                  <a:cubicBezTo>
                    <a:pt x="1185" y="16110"/>
                    <a:pt x="5490" y="20415"/>
                    <a:pt x="10800" y="20415"/>
                  </a:cubicBezTo>
                  <a:cubicBezTo>
                    <a:pt x="16110" y="20415"/>
                    <a:pt x="20415" y="16110"/>
                    <a:pt x="20415" y="10800"/>
                  </a:cubicBezTo>
                  <a:cubicBezTo>
                    <a:pt x="20415" y="5490"/>
                    <a:pt x="16110" y="1185"/>
                    <a:pt x="10800" y="1185"/>
                  </a:cubicBezTo>
                  <a:cubicBezTo>
                    <a:pt x="5490" y="1185"/>
                    <a:pt x="1185" y="5490"/>
                    <a:pt x="1185" y="10800"/>
                  </a:cubicBezTo>
                  <a:close/>
                </a:path>
              </a:pathLst>
            </a:cu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5376" name="Rectangle 96"/>
            <p:cNvSpPr>
              <a:spLocks noChangeArrowheads="1"/>
            </p:cNvSpPr>
            <p:nvPr/>
          </p:nvSpPr>
          <p:spPr bwMode="auto">
            <a:xfrm>
              <a:off x="4848" y="1584"/>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eaLnBrk="0" hangingPunct="0"/>
              <a:r>
                <a:rPr kumimoji="0" lang="en-US" altLang="zh-CN" sz="2800" i="1">
                  <a:solidFill>
                    <a:schemeClr val="tx1"/>
                  </a:solidFill>
                </a:rPr>
                <a:t>R</a:t>
              </a:r>
              <a:r>
                <a:rPr kumimoji="0" lang="en-US" altLang="zh-CN" sz="1400" i="1">
                  <a:solidFill>
                    <a:schemeClr val="tx1"/>
                  </a:solidFill>
                </a:rPr>
                <a:t>2</a:t>
              </a:r>
              <a:endParaRPr kumimoji="0" lang="en-US" altLang="zh-CN" sz="900">
                <a:solidFill>
                  <a:schemeClr val="tx1"/>
                </a:solidFill>
                <a:latin typeface="Times New Roman" charset="0"/>
              </a:endParaRPr>
            </a:p>
          </p:txBody>
        </p:sp>
        <p:sp>
          <p:nvSpPr>
            <p:cNvPr id="225379" name="Line 99"/>
            <p:cNvSpPr>
              <a:spLocks noChangeShapeType="1"/>
            </p:cNvSpPr>
            <p:nvPr/>
          </p:nvSpPr>
          <p:spPr bwMode="auto">
            <a:xfrm>
              <a:off x="4176" y="1008"/>
              <a:ext cx="576" cy="19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25380" name="Text Box 100"/>
            <p:cNvSpPr txBox="1">
              <a:spLocks noChangeArrowheads="1"/>
            </p:cNvSpPr>
            <p:nvPr/>
          </p:nvSpPr>
          <p:spPr bwMode="auto">
            <a:xfrm>
              <a:off x="4214" y="945"/>
              <a:ext cx="24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r>
                <a:rPr lang="en-US" altLang="zh-CN" sz="3600">
                  <a:solidFill>
                    <a:srgbClr val="0000FF"/>
                  </a:solidFill>
                  <a:latin typeface="Bookman Old Style" charset="0"/>
                </a:rPr>
                <a:t>r</a:t>
              </a:r>
            </a:p>
          </p:txBody>
        </p:sp>
        <p:sp>
          <p:nvSpPr>
            <p:cNvPr id="225381" name="Text Box 101"/>
            <p:cNvSpPr txBox="1">
              <a:spLocks noChangeArrowheads="1"/>
            </p:cNvSpPr>
            <p:nvPr/>
          </p:nvSpPr>
          <p:spPr bwMode="auto">
            <a:xfrm>
              <a:off x="5030" y="321"/>
              <a:ext cx="42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r>
                <a:rPr lang="en-US" altLang="zh-CN" sz="3600">
                  <a:solidFill>
                    <a:srgbClr val="0000FF"/>
                  </a:solidFill>
                  <a:latin typeface="Bookman Old Style" charset="0"/>
                </a:rPr>
                <a:t>dr</a:t>
              </a:r>
            </a:p>
          </p:txBody>
        </p:sp>
        <p:sp>
          <p:nvSpPr>
            <p:cNvPr id="225382" name="Line 102"/>
            <p:cNvSpPr>
              <a:spLocks noChangeShapeType="1"/>
            </p:cNvSpPr>
            <p:nvPr/>
          </p:nvSpPr>
          <p:spPr bwMode="auto">
            <a:xfrm flipV="1">
              <a:off x="4848" y="672"/>
              <a:ext cx="288" cy="144"/>
            </a:xfrm>
            <a:prstGeom prst="line">
              <a:avLst/>
            </a:prstGeom>
            <a:noFill/>
            <a:ln w="38100">
              <a:solidFill>
                <a:srgbClr val="99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225384" name="AutoShape 104"/>
          <p:cNvSpPr>
            <a:spLocks noChangeArrowheads="1"/>
          </p:cNvSpPr>
          <p:nvPr/>
        </p:nvSpPr>
        <p:spPr bwMode="auto">
          <a:xfrm>
            <a:off x="0" y="3048000"/>
            <a:ext cx="685800" cy="381000"/>
          </a:xfrm>
          <a:prstGeom prst="rightArrow">
            <a:avLst>
              <a:gd name="adj1" fmla="val 50000"/>
              <a:gd name="adj2" fmla="val 4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25385" name="Object 105"/>
          <p:cNvGraphicFramePr>
            <a:graphicFrameLocks noChangeAspect="1"/>
          </p:cNvGraphicFramePr>
          <p:nvPr/>
        </p:nvGraphicFramePr>
        <p:xfrm>
          <a:off x="1219200" y="5181600"/>
          <a:ext cx="1852613" cy="457200"/>
        </p:xfrm>
        <a:graphic>
          <a:graphicData uri="http://schemas.openxmlformats.org/presentationml/2006/ole">
            <mc:AlternateContent xmlns:mc="http://schemas.openxmlformats.org/markup-compatibility/2006">
              <mc:Choice xmlns:v="urn:schemas-microsoft-com:vml" Requires="v">
                <p:oleObj spid="_x0000_s337933" name="Equation" r:id="rId11" imgW="850680" imgH="203040" progId="Equation.3">
                  <p:embed/>
                </p:oleObj>
              </mc:Choice>
              <mc:Fallback>
                <p:oleObj name="Equation" r:id="rId11" imgW="8506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5181600"/>
                        <a:ext cx="1852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5386" name="Object 106"/>
          <p:cNvGraphicFramePr>
            <a:graphicFrameLocks noChangeAspect="1"/>
          </p:cNvGraphicFramePr>
          <p:nvPr/>
        </p:nvGraphicFramePr>
        <p:xfrm>
          <a:off x="838200" y="2971800"/>
          <a:ext cx="1447800" cy="638175"/>
        </p:xfrm>
        <a:graphic>
          <a:graphicData uri="http://schemas.openxmlformats.org/presentationml/2006/ole">
            <mc:AlternateContent xmlns:mc="http://schemas.openxmlformats.org/markup-compatibility/2006">
              <mc:Choice xmlns:v="urn:schemas-microsoft-com:vml" Requires="v">
                <p:oleObj spid="_x0000_s337934" name="Equation" r:id="rId13" imgW="634680" imgH="291960" progId="Equation.3">
                  <p:embed/>
                </p:oleObj>
              </mc:Choice>
              <mc:Fallback>
                <p:oleObj name="Equation" r:id="rId13" imgW="634680" imgH="2919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2971800"/>
                        <a:ext cx="14478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5387" name="Object 107"/>
          <p:cNvGraphicFramePr>
            <a:graphicFrameLocks noChangeAspect="1"/>
          </p:cNvGraphicFramePr>
          <p:nvPr/>
        </p:nvGraphicFramePr>
        <p:xfrm>
          <a:off x="1219200" y="3581400"/>
          <a:ext cx="1773238" cy="838200"/>
        </p:xfrm>
        <a:graphic>
          <a:graphicData uri="http://schemas.openxmlformats.org/presentationml/2006/ole">
            <mc:AlternateContent xmlns:mc="http://schemas.openxmlformats.org/markup-compatibility/2006">
              <mc:Choice xmlns:v="urn:schemas-microsoft-com:vml" Requires="v">
                <p:oleObj spid="_x0000_s337935" name="Equation" r:id="rId15" imgW="876240" imgH="431640" progId="Equation.3">
                  <p:embed/>
                </p:oleObj>
              </mc:Choice>
              <mc:Fallback>
                <p:oleObj name="Equation" r:id="rId15" imgW="876240" imgH="431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3581400"/>
                        <a:ext cx="17732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997667580"/>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1835150" y="333375"/>
            <a:ext cx="5665788" cy="707886"/>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sz="4000" b="1" dirty="0" smtClean="0">
                <a:solidFill>
                  <a:srgbClr val="FFFF66"/>
                </a:solidFill>
                <a:latin typeface="Times New Roman" charset="0"/>
              </a:rPr>
              <a:t>第</a:t>
            </a:r>
            <a:r>
              <a:rPr lang="en-US" altLang="zh-CN" sz="4000" b="1" dirty="0" smtClean="0">
                <a:solidFill>
                  <a:srgbClr val="FFFF66"/>
                </a:solidFill>
                <a:latin typeface="Times New Roman" charset="0"/>
              </a:rPr>
              <a:t>16</a:t>
            </a:r>
            <a:r>
              <a:rPr lang="zh-CN" altLang="en-US" sz="4000" b="1" dirty="0" smtClean="0">
                <a:solidFill>
                  <a:srgbClr val="FFFF66"/>
                </a:solidFill>
                <a:latin typeface="Times New Roman" charset="0"/>
              </a:rPr>
              <a:t>章练习一  洛仑兹力</a:t>
            </a:r>
            <a:endParaRPr lang="zh-CN" altLang="en-US" sz="4000" b="1" dirty="0">
              <a:solidFill>
                <a:srgbClr val="FFFF66"/>
              </a:solidFill>
              <a:latin typeface="Times New Roman" charset="0"/>
            </a:endParaRPr>
          </a:p>
        </p:txBody>
      </p:sp>
      <p:sp>
        <p:nvSpPr>
          <p:cNvPr id="219139" name="Text Box 3"/>
          <p:cNvSpPr txBox="1">
            <a:spLocks noChangeArrowheads="1"/>
          </p:cNvSpPr>
          <p:nvPr/>
        </p:nvSpPr>
        <p:spPr bwMode="auto">
          <a:xfrm>
            <a:off x="323850" y="136048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800" b="1">
                <a:solidFill>
                  <a:schemeClr val="tx1"/>
                </a:solidFill>
                <a:latin typeface="Times New Roman" charset="0"/>
              </a:rPr>
              <a:t>一、选择题</a:t>
            </a:r>
          </a:p>
        </p:txBody>
      </p:sp>
      <p:sp>
        <p:nvSpPr>
          <p:cNvPr id="219140" name="Text Box 4"/>
          <p:cNvSpPr txBox="1">
            <a:spLocks noChangeArrowheads="1"/>
          </p:cNvSpPr>
          <p:nvPr/>
        </p:nvSpPr>
        <p:spPr bwMode="auto">
          <a:xfrm>
            <a:off x="228600" y="296227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zh-CN" altLang="en-US" sz="2800" b="1">
              <a:solidFill>
                <a:schemeClr val="tx1"/>
              </a:solidFill>
              <a:latin typeface="Times New Roman" charset="0"/>
            </a:endParaRPr>
          </a:p>
        </p:txBody>
      </p:sp>
      <p:sp>
        <p:nvSpPr>
          <p:cNvPr id="219141" name="Text Box 5"/>
          <p:cNvSpPr txBox="1">
            <a:spLocks noChangeArrowheads="1"/>
          </p:cNvSpPr>
          <p:nvPr/>
        </p:nvSpPr>
        <p:spPr bwMode="auto">
          <a:xfrm>
            <a:off x="971550" y="20828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800" b="1">
                <a:solidFill>
                  <a:schemeClr val="tx1"/>
                </a:solidFill>
                <a:latin typeface="Times New Roman" charset="0"/>
              </a:rPr>
              <a:t>1</a:t>
            </a:r>
            <a:r>
              <a:rPr lang="zh-CN" altLang="en-US" sz="2800" b="1">
                <a:solidFill>
                  <a:schemeClr val="tx1"/>
                </a:solidFill>
                <a:latin typeface="Times New Roman" charset="0"/>
              </a:rPr>
              <a:t>．Ｂ</a:t>
            </a:r>
          </a:p>
        </p:txBody>
      </p:sp>
      <p:sp>
        <p:nvSpPr>
          <p:cNvPr id="219142" name="Text Box 6"/>
          <p:cNvSpPr txBox="1">
            <a:spLocks noChangeArrowheads="1"/>
          </p:cNvSpPr>
          <p:nvPr/>
        </p:nvSpPr>
        <p:spPr bwMode="auto">
          <a:xfrm>
            <a:off x="233363" y="3363913"/>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800" b="1">
                <a:solidFill>
                  <a:schemeClr val="tx1"/>
                </a:solidFill>
                <a:latin typeface="Times New Roman" charset="0"/>
              </a:rPr>
              <a:t>二、填空题</a:t>
            </a:r>
          </a:p>
        </p:txBody>
      </p:sp>
      <p:sp>
        <p:nvSpPr>
          <p:cNvPr id="219143" name="Text Box 7"/>
          <p:cNvSpPr txBox="1">
            <a:spLocks noChangeArrowheads="1"/>
          </p:cNvSpPr>
          <p:nvPr/>
        </p:nvSpPr>
        <p:spPr bwMode="auto">
          <a:xfrm>
            <a:off x="1116013" y="4076700"/>
            <a:ext cx="3024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sz="2800" b="1">
                <a:solidFill>
                  <a:schemeClr val="tx1"/>
                </a:solidFill>
                <a:latin typeface="Times New Roman" charset="0"/>
              </a:rPr>
              <a:t>１．</a:t>
            </a:r>
            <a:r>
              <a:rPr lang="en-US" altLang="zh-CN" sz="2800" b="1" i="1">
                <a:solidFill>
                  <a:schemeClr val="tx1"/>
                </a:solidFill>
                <a:latin typeface="Times New Roman" charset="0"/>
              </a:rPr>
              <a:t>vBd</a:t>
            </a:r>
            <a:r>
              <a:rPr lang="en-US" altLang="zh-CN" sz="2800" b="1">
                <a:solidFill>
                  <a:schemeClr val="tx1"/>
                </a:solidFill>
                <a:latin typeface="Times New Roman" charset="0"/>
              </a:rPr>
              <a:t>    </a:t>
            </a:r>
            <a:r>
              <a:rPr lang="zh-CN" altLang="en-US" sz="2800" b="1">
                <a:solidFill>
                  <a:schemeClr val="tx1"/>
                </a:solidFill>
                <a:latin typeface="Times New Roman" charset="0"/>
              </a:rPr>
              <a:t>上极板</a:t>
            </a:r>
          </a:p>
        </p:txBody>
      </p:sp>
      <p:graphicFrame>
        <p:nvGraphicFramePr>
          <p:cNvPr id="219147" name="Object 11"/>
          <p:cNvGraphicFramePr>
            <a:graphicFrameLocks noChangeAspect="1"/>
          </p:cNvGraphicFramePr>
          <p:nvPr/>
        </p:nvGraphicFramePr>
        <p:xfrm>
          <a:off x="1258888" y="5649913"/>
          <a:ext cx="3278187" cy="587375"/>
        </p:xfrm>
        <a:graphic>
          <a:graphicData uri="http://schemas.openxmlformats.org/presentationml/2006/ole">
            <mc:AlternateContent xmlns:mc="http://schemas.openxmlformats.org/markup-compatibility/2006">
              <mc:Choice xmlns:v="urn:schemas-microsoft-com:vml" Requires="v">
                <p:oleObj spid="_x0000_s219196" name="Equation" r:id="rId3" imgW="1676160" imgH="241200" progId="Equation.DSMT4">
                  <p:embed/>
                </p:oleObj>
              </mc:Choice>
              <mc:Fallback>
                <p:oleObj name="Equation" r:id="rId3" imgW="1676160" imgH="241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5649913"/>
                        <a:ext cx="3278187"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9168" name="Object 32"/>
          <p:cNvGraphicFramePr>
            <a:graphicFrameLocks noChangeAspect="1"/>
          </p:cNvGraphicFramePr>
          <p:nvPr/>
        </p:nvGraphicFramePr>
        <p:xfrm>
          <a:off x="1258888" y="4797425"/>
          <a:ext cx="3097212" cy="646113"/>
        </p:xfrm>
        <a:graphic>
          <a:graphicData uri="http://schemas.openxmlformats.org/presentationml/2006/ole">
            <mc:AlternateContent xmlns:mc="http://schemas.openxmlformats.org/markup-compatibility/2006">
              <mc:Choice xmlns:v="urn:schemas-microsoft-com:vml" Requires="v">
                <p:oleObj spid="_x0000_s219197" name="Equation" r:id="rId5" imgW="1168200" imgH="228600" progId="Equation.DSMT4">
                  <p:embed/>
                </p:oleObj>
              </mc:Choice>
              <mc:Fallback>
                <p:oleObj name="Equation" r:id="rId5" imgW="1168200" imgH="228600"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797425"/>
                        <a:ext cx="3097212"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19169" name="Rectangle 33"/>
          <p:cNvSpPr>
            <a:spLocks noChangeArrowheads="1"/>
          </p:cNvSpPr>
          <p:nvPr/>
        </p:nvSpPr>
        <p:spPr bwMode="auto">
          <a:xfrm>
            <a:off x="3419475" y="2081213"/>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762000"/>
            <a:r>
              <a:rPr lang="zh-CN" altLang="en-US" sz="2800" b="1">
                <a:solidFill>
                  <a:schemeClr val="tx1"/>
                </a:solidFill>
                <a:latin typeface="Times New Roman" charset="0"/>
              </a:rPr>
              <a:t>２．Ｂ</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6" name="Text Box 12"/>
          <p:cNvSpPr txBox="1">
            <a:spLocks noChangeArrowheads="1"/>
          </p:cNvSpPr>
          <p:nvPr/>
        </p:nvSpPr>
        <p:spPr bwMode="auto">
          <a:xfrm>
            <a:off x="0" y="188913"/>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chemeClr val="tx1"/>
                </a:solidFill>
                <a:latin typeface="Times New Roman" charset="0"/>
              </a:rPr>
              <a:t>三、计算题</a:t>
            </a:r>
          </a:p>
        </p:txBody>
      </p:sp>
      <p:grpSp>
        <p:nvGrpSpPr>
          <p:cNvPr id="318580" name="Group 116"/>
          <p:cNvGrpSpPr>
            <a:grpSpLocks/>
          </p:cNvGrpSpPr>
          <p:nvPr/>
        </p:nvGrpSpPr>
        <p:grpSpPr bwMode="auto">
          <a:xfrm>
            <a:off x="3160713" y="1196975"/>
            <a:ext cx="3692525" cy="1098550"/>
            <a:chOff x="1584" y="1248"/>
            <a:chExt cx="2326" cy="692"/>
          </a:xfrm>
        </p:grpSpPr>
        <p:sp>
          <p:nvSpPr>
            <p:cNvPr id="318581" name="Rectangle 117"/>
            <p:cNvSpPr>
              <a:spLocks noChangeArrowheads="1"/>
            </p:cNvSpPr>
            <p:nvPr/>
          </p:nvSpPr>
          <p:spPr bwMode="auto">
            <a:xfrm>
              <a:off x="2047" y="1248"/>
              <a:ext cx="141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1.0</a:t>
              </a:r>
              <a:r>
                <a:rPr lang="en-US" altLang="zh-CN" sz="2800">
                  <a:ea typeface="隶书" charset="0"/>
                  <a:cs typeface="隶书" charset="0"/>
                </a:rPr>
                <a:t>×</a:t>
              </a:r>
              <a:r>
                <a:rPr lang="en-US" altLang="zh-CN">
                  <a:ea typeface="隶书" charset="0"/>
                  <a:cs typeface="隶书" charset="0"/>
                </a:rPr>
                <a:t>10</a:t>
              </a:r>
              <a:r>
                <a:rPr lang="en-US" altLang="zh-CN" baseline="30000">
                  <a:ea typeface="隶书" charset="0"/>
                  <a:cs typeface="隶书" charset="0"/>
                </a:rPr>
                <a:t>-5</a:t>
              </a:r>
              <a:r>
                <a:rPr lang="en-US" altLang="zh-CN">
                  <a:ea typeface="隶书" charset="0"/>
                  <a:cs typeface="隶书" charset="0"/>
                </a:rPr>
                <a:t>  </a:t>
              </a:r>
            </a:p>
          </p:txBody>
        </p:sp>
        <p:sp>
          <p:nvSpPr>
            <p:cNvPr id="318582" name="Rectangle 118"/>
            <p:cNvSpPr>
              <a:spLocks noChangeArrowheads="1"/>
            </p:cNvSpPr>
            <p:nvPr/>
          </p:nvSpPr>
          <p:spPr bwMode="auto">
            <a:xfrm>
              <a:off x="1584" y="1412"/>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a:t>
              </a:r>
              <a:endParaRPr lang="en-US" altLang="zh-CN" sz="2400">
                <a:ea typeface="隶书" charset="0"/>
                <a:cs typeface="隶书" charset="0"/>
              </a:endParaRPr>
            </a:p>
          </p:txBody>
        </p:sp>
        <p:sp>
          <p:nvSpPr>
            <p:cNvPr id="318583" name="Rectangle 119"/>
            <p:cNvSpPr>
              <a:spLocks noChangeArrowheads="1"/>
            </p:cNvSpPr>
            <p:nvPr/>
          </p:nvSpPr>
          <p:spPr bwMode="auto">
            <a:xfrm>
              <a:off x="1824" y="1594"/>
              <a:ext cx="20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1.5</a:t>
              </a:r>
              <a:r>
                <a:rPr lang="en-US" altLang="zh-CN" sz="2800">
                  <a:ea typeface="隶书" charset="0"/>
                  <a:cs typeface="隶书" charset="0"/>
                </a:rPr>
                <a:t>×</a:t>
              </a:r>
              <a:r>
                <a:rPr lang="en-US" altLang="zh-CN">
                  <a:ea typeface="隶书" charset="0"/>
                  <a:cs typeface="隶书" charset="0"/>
                </a:rPr>
                <a:t>1.0</a:t>
              </a:r>
              <a:r>
                <a:rPr lang="en-US" altLang="zh-CN" sz="2800">
                  <a:ea typeface="隶书" charset="0"/>
                  <a:cs typeface="隶书" charset="0"/>
                </a:rPr>
                <a:t>×</a:t>
              </a:r>
              <a:r>
                <a:rPr lang="en-US" altLang="zh-CN">
                  <a:ea typeface="隶书" charset="0"/>
                  <a:cs typeface="隶书" charset="0"/>
                </a:rPr>
                <a:t>10</a:t>
              </a:r>
              <a:r>
                <a:rPr lang="en-US" altLang="zh-CN" baseline="30000">
                  <a:ea typeface="隶书" charset="0"/>
                  <a:cs typeface="隶书" charset="0"/>
                </a:rPr>
                <a:t>-2</a:t>
              </a:r>
              <a:r>
                <a:rPr lang="en-US" altLang="zh-CN">
                  <a:ea typeface="隶书" charset="0"/>
                  <a:cs typeface="隶书" charset="0"/>
                </a:rPr>
                <a:t>  </a:t>
              </a:r>
            </a:p>
          </p:txBody>
        </p:sp>
        <p:sp>
          <p:nvSpPr>
            <p:cNvPr id="318584" name="Line 120"/>
            <p:cNvSpPr>
              <a:spLocks noChangeShapeType="1"/>
            </p:cNvSpPr>
            <p:nvPr/>
          </p:nvSpPr>
          <p:spPr bwMode="auto">
            <a:xfrm>
              <a:off x="1824" y="1594"/>
              <a:ext cx="192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grpSp>
        <p:nvGrpSpPr>
          <p:cNvPr id="318585" name="Group 121"/>
          <p:cNvGrpSpPr>
            <a:grpSpLocks/>
          </p:cNvGrpSpPr>
          <p:nvPr/>
        </p:nvGrpSpPr>
        <p:grpSpPr bwMode="auto">
          <a:xfrm>
            <a:off x="2030413" y="2339975"/>
            <a:ext cx="3497262" cy="549275"/>
            <a:chOff x="816" y="1968"/>
            <a:chExt cx="2203" cy="346"/>
          </a:xfrm>
        </p:grpSpPr>
        <p:sp>
          <p:nvSpPr>
            <p:cNvPr id="318586" name="Rectangle 122"/>
            <p:cNvSpPr>
              <a:spLocks noChangeArrowheads="1"/>
            </p:cNvSpPr>
            <p:nvPr/>
          </p:nvSpPr>
          <p:spPr bwMode="auto">
            <a:xfrm>
              <a:off x="816" y="1968"/>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a:t>
              </a:r>
              <a:endParaRPr lang="en-US" altLang="zh-CN" sz="2400">
                <a:ea typeface="隶书" charset="0"/>
                <a:cs typeface="隶书" charset="0"/>
              </a:endParaRPr>
            </a:p>
          </p:txBody>
        </p:sp>
        <p:sp>
          <p:nvSpPr>
            <p:cNvPr id="318587" name="Rectangle 123"/>
            <p:cNvSpPr>
              <a:spLocks noChangeArrowheads="1"/>
            </p:cNvSpPr>
            <p:nvPr/>
          </p:nvSpPr>
          <p:spPr bwMode="auto">
            <a:xfrm>
              <a:off x="1056" y="1968"/>
              <a:ext cx="196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6.7</a:t>
              </a:r>
              <a:r>
                <a:rPr lang="en-US" altLang="zh-CN" sz="2800">
                  <a:ea typeface="隶书" charset="0"/>
                  <a:cs typeface="隶书" charset="0"/>
                </a:rPr>
                <a:t>×</a:t>
              </a:r>
              <a:r>
                <a:rPr lang="en-US" altLang="zh-CN">
                  <a:ea typeface="隶书" charset="0"/>
                  <a:cs typeface="隶书" charset="0"/>
                </a:rPr>
                <a:t>10</a:t>
              </a:r>
              <a:r>
                <a:rPr lang="en-US" altLang="zh-CN" baseline="30000">
                  <a:ea typeface="隶书" charset="0"/>
                  <a:cs typeface="隶书" charset="0"/>
                </a:rPr>
                <a:t>-4 </a:t>
              </a:r>
              <a:r>
                <a:rPr lang="en-US" altLang="zh-CN" i="1">
                  <a:ea typeface="隶书" charset="0"/>
                  <a:cs typeface="隶书" charset="0"/>
                </a:rPr>
                <a:t>m/s</a:t>
              </a:r>
              <a:r>
                <a:rPr lang="en-US" altLang="zh-CN">
                  <a:ea typeface="隶书" charset="0"/>
                  <a:cs typeface="隶书" charset="0"/>
                </a:rPr>
                <a:t> </a:t>
              </a:r>
            </a:p>
          </p:txBody>
        </p:sp>
      </p:grpSp>
      <p:grpSp>
        <p:nvGrpSpPr>
          <p:cNvPr id="318588" name="Group 124"/>
          <p:cNvGrpSpPr>
            <a:grpSpLocks/>
          </p:cNvGrpSpPr>
          <p:nvPr/>
        </p:nvGrpSpPr>
        <p:grpSpPr bwMode="auto">
          <a:xfrm>
            <a:off x="2000250" y="4616450"/>
            <a:ext cx="6281738" cy="944563"/>
            <a:chOff x="288" y="2928"/>
            <a:chExt cx="3957" cy="595"/>
          </a:xfrm>
        </p:grpSpPr>
        <p:sp>
          <p:nvSpPr>
            <p:cNvPr id="318589" name="Rectangle 125"/>
            <p:cNvSpPr>
              <a:spLocks noChangeArrowheads="1"/>
            </p:cNvSpPr>
            <p:nvPr/>
          </p:nvSpPr>
          <p:spPr bwMode="auto">
            <a:xfrm>
              <a:off x="288" y="3062"/>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a:t>
              </a:r>
              <a:endParaRPr lang="en-US" altLang="zh-CN" sz="2400">
                <a:ea typeface="隶书" charset="0"/>
                <a:cs typeface="隶书" charset="0"/>
              </a:endParaRPr>
            </a:p>
          </p:txBody>
        </p:sp>
        <p:sp>
          <p:nvSpPr>
            <p:cNvPr id="318590" name="Rectangle 126"/>
            <p:cNvSpPr>
              <a:spLocks noChangeArrowheads="1"/>
            </p:cNvSpPr>
            <p:nvPr/>
          </p:nvSpPr>
          <p:spPr bwMode="auto">
            <a:xfrm>
              <a:off x="1872" y="2928"/>
              <a:ext cx="75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ea typeface="隶书" charset="0"/>
                  <a:cs typeface="隶书" charset="0"/>
                </a:rPr>
                <a:t>3</a:t>
              </a:r>
              <a:r>
                <a:rPr lang="en-US" altLang="zh-CN" sz="2400">
                  <a:ea typeface="隶书" charset="0"/>
                  <a:cs typeface="隶书" charset="0"/>
                </a:rPr>
                <a:t>×</a:t>
              </a:r>
              <a:r>
                <a:rPr lang="en-US" altLang="zh-CN" sz="3200">
                  <a:ea typeface="隶书" charset="0"/>
                  <a:cs typeface="隶书" charset="0"/>
                </a:rPr>
                <a:t>1.5</a:t>
              </a:r>
            </a:p>
          </p:txBody>
        </p:sp>
        <p:sp>
          <p:nvSpPr>
            <p:cNvPr id="318591" name="Rectangle 127"/>
            <p:cNvSpPr>
              <a:spLocks noChangeArrowheads="1"/>
            </p:cNvSpPr>
            <p:nvPr/>
          </p:nvSpPr>
          <p:spPr bwMode="auto">
            <a:xfrm>
              <a:off x="432" y="3216"/>
              <a:ext cx="38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ea typeface="隶书" charset="0"/>
                  <a:cs typeface="隶书" charset="0"/>
                </a:rPr>
                <a:t>1.0</a:t>
              </a:r>
              <a:r>
                <a:rPr lang="en-US" altLang="zh-CN" sz="2400">
                  <a:ea typeface="隶书" charset="0"/>
                  <a:cs typeface="隶书" charset="0"/>
                </a:rPr>
                <a:t>×</a:t>
              </a:r>
              <a:r>
                <a:rPr lang="en-US" altLang="zh-CN" sz="3200">
                  <a:ea typeface="隶书" charset="0"/>
                  <a:cs typeface="隶书" charset="0"/>
                </a:rPr>
                <a:t>10</a:t>
              </a:r>
              <a:r>
                <a:rPr lang="en-US" altLang="zh-CN" sz="3200" baseline="30000">
                  <a:ea typeface="隶书" charset="0"/>
                  <a:cs typeface="隶书" charset="0"/>
                </a:rPr>
                <a:t>-5</a:t>
              </a:r>
              <a:r>
                <a:rPr lang="en-US" altLang="zh-CN" sz="2400">
                  <a:ea typeface="隶书" charset="0"/>
                  <a:cs typeface="隶书" charset="0"/>
                </a:rPr>
                <a:t>×</a:t>
              </a:r>
              <a:r>
                <a:rPr lang="en-US" altLang="zh-CN" sz="3200">
                  <a:ea typeface="隶书" charset="0"/>
                  <a:cs typeface="隶书" charset="0"/>
                </a:rPr>
                <a:t>1.6</a:t>
              </a:r>
              <a:r>
                <a:rPr lang="en-US" altLang="zh-CN" sz="2400">
                  <a:ea typeface="隶书" charset="0"/>
                  <a:cs typeface="隶书" charset="0"/>
                </a:rPr>
                <a:t>×</a:t>
              </a:r>
              <a:r>
                <a:rPr lang="en-US" altLang="zh-CN" sz="3200">
                  <a:ea typeface="隶书" charset="0"/>
                  <a:cs typeface="隶书" charset="0"/>
                </a:rPr>
                <a:t>10</a:t>
              </a:r>
              <a:r>
                <a:rPr lang="en-US" altLang="zh-CN" sz="3200" baseline="30000">
                  <a:ea typeface="隶书" charset="0"/>
                  <a:cs typeface="隶书" charset="0"/>
                </a:rPr>
                <a:t>-19</a:t>
              </a:r>
              <a:r>
                <a:rPr lang="en-US" altLang="zh-CN" sz="2400">
                  <a:ea typeface="隶书" charset="0"/>
                  <a:cs typeface="隶书" charset="0"/>
                </a:rPr>
                <a:t>×</a:t>
              </a:r>
              <a:r>
                <a:rPr lang="en-US" altLang="zh-CN" sz="3200">
                  <a:ea typeface="隶书" charset="0"/>
                  <a:cs typeface="隶书" charset="0"/>
                </a:rPr>
                <a:t>1.0</a:t>
              </a:r>
              <a:r>
                <a:rPr lang="en-US" altLang="zh-CN" sz="2400">
                  <a:ea typeface="隶书" charset="0"/>
                  <a:cs typeface="隶书" charset="0"/>
                </a:rPr>
                <a:t>×</a:t>
              </a:r>
              <a:r>
                <a:rPr lang="en-US" altLang="zh-CN" sz="3200">
                  <a:ea typeface="隶书" charset="0"/>
                  <a:cs typeface="隶书" charset="0"/>
                </a:rPr>
                <a:t>10</a:t>
              </a:r>
              <a:r>
                <a:rPr lang="en-US" altLang="zh-CN" sz="3200" baseline="30000">
                  <a:ea typeface="隶书" charset="0"/>
                  <a:cs typeface="隶书" charset="0"/>
                </a:rPr>
                <a:t>-5</a:t>
              </a:r>
              <a:r>
                <a:rPr lang="en-US" altLang="zh-CN" sz="3200">
                  <a:ea typeface="隶书" charset="0"/>
                  <a:cs typeface="隶书" charset="0"/>
                </a:rPr>
                <a:t> </a:t>
              </a:r>
            </a:p>
          </p:txBody>
        </p:sp>
        <p:sp>
          <p:nvSpPr>
            <p:cNvPr id="318592" name="Line 128"/>
            <p:cNvSpPr>
              <a:spLocks noChangeShapeType="1"/>
            </p:cNvSpPr>
            <p:nvPr/>
          </p:nvSpPr>
          <p:spPr bwMode="auto">
            <a:xfrm>
              <a:off x="480" y="3216"/>
              <a:ext cx="3696"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grpSp>
        <p:nvGrpSpPr>
          <p:cNvPr id="318593" name="Group 129"/>
          <p:cNvGrpSpPr>
            <a:grpSpLocks/>
          </p:cNvGrpSpPr>
          <p:nvPr/>
        </p:nvGrpSpPr>
        <p:grpSpPr bwMode="auto">
          <a:xfrm>
            <a:off x="2022475" y="5759450"/>
            <a:ext cx="3352800" cy="549275"/>
            <a:chOff x="672" y="3600"/>
            <a:chExt cx="2112" cy="346"/>
          </a:xfrm>
        </p:grpSpPr>
        <p:sp>
          <p:nvSpPr>
            <p:cNvPr id="318594" name="Rectangle 130"/>
            <p:cNvSpPr>
              <a:spLocks noChangeArrowheads="1"/>
            </p:cNvSpPr>
            <p:nvPr/>
          </p:nvSpPr>
          <p:spPr bwMode="auto">
            <a:xfrm>
              <a:off x="672" y="3600"/>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a:t>
              </a:r>
              <a:endParaRPr lang="en-US" altLang="zh-CN" sz="2400">
                <a:ea typeface="隶书" charset="0"/>
                <a:cs typeface="隶书" charset="0"/>
              </a:endParaRPr>
            </a:p>
          </p:txBody>
        </p:sp>
        <p:sp>
          <p:nvSpPr>
            <p:cNvPr id="318595" name="Rectangle 131"/>
            <p:cNvSpPr>
              <a:spLocks noChangeArrowheads="1"/>
            </p:cNvSpPr>
            <p:nvPr/>
          </p:nvSpPr>
          <p:spPr bwMode="auto">
            <a:xfrm>
              <a:off x="912" y="3600"/>
              <a:ext cx="18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2.8</a:t>
              </a:r>
              <a:r>
                <a:rPr lang="en-US" altLang="zh-CN" sz="2800">
                  <a:ea typeface="隶书" charset="0"/>
                  <a:cs typeface="隶书" charset="0"/>
                </a:rPr>
                <a:t>×</a:t>
              </a:r>
              <a:r>
                <a:rPr lang="en-US" altLang="zh-CN">
                  <a:ea typeface="隶书" charset="0"/>
                  <a:cs typeface="隶书" charset="0"/>
                </a:rPr>
                <a:t>10</a:t>
              </a:r>
              <a:r>
                <a:rPr lang="en-US" altLang="zh-CN" baseline="30000">
                  <a:ea typeface="隶书" charset="0"/>
                  <a:cs typeface="隶书" charset="0"/>
                </a:rPr>
                <a:t>29 </a:t>
              </a:r>
              <a:r>
                <a:rPr lang="en-US" altLang="zh-CN" i="1">
                  <a:ea typeface="隶书" charset="0"/>
                  <a:cs typeface="隶书" charset="0"/>
                </a:rPr>
                <a:t>m</a:t>
              </a:r>
              <a:r>
                <a:rPr lang="en-US" altLang="zh-CN" baseline="30000">
                  <a:ea typeface="隶书" charset="0"/>
                  <a:cs typeface="隶书" charset="0"/>
                </a:rPr>
                <a:t>-3</a:t>
              </a:r>
              <a:r>
                <a:rPr lang="en-US" altLang="zh-CN">
                  <a:ea typeface="隶书" charset="0"/>
                  <a:cs typeface="隶书" charset="0"/>
                </a:rPr>
                <a:t> </a:t>
              </a:r>
            </a:p>
          </p:txBody>
        </p:sp>
      </p:grpSp>
      <p:grpSp>
        <p:nvGrpSpPr>
          <p:cNvPr id="318596" name="Group 132"/>
          <p:cNvGrpSpPr>
            <a:grpSpLocks/>
          </p:cNvGrpSpPr>
          <p:nvPr/>
        </p:nvGrpSpPr>
        <p:grpSpPr bwMode="auto">
          <a:xfrm>
            <a:off x="323850" y="804863"/>
            <a:ext cx="2779713" cy="1471612"/>
            <a:chOff x="0" y="1084"/>
            <a:chExt cx="1751" cy="927"/>
          </a:xfrm>
        </p:grpSpPr>
        <p:sp>
          <p:nvSpPr>
            <p:cNvPr id="318597" name="Text Box 133"/>
            <p:cNvSpPr txBox="1">
              <a:spLocks noChangeArrowheads="1"/>
            </p:cNvSpPr>
            <p:nvPr/>
          </p:nvSpPr>
          <p:spPr bwMode="auto">
            <a:xfrm>
              <a:off x="0" y="1084"/>
              <a:ext cx="6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a:ea typeface="隶书" charset="0"/>
                  <a:cs typeface="隶书" charset="0"/>
                </a:rPr>
                <a:t>解：</a:t>
              </a:r>
            </a:p>
          </p:txBody>
        </p:sp>
        <p:grpSp>
          <p:nvGrpSpPr>
            <p:cNvPr id="318598" name="Group 134"/>
            <p:cNvGrpSpPr>
              <a:grpSpLocks/>
            </p:cNvGrpSpPr>
            <p:nvPr/>
          </p:nvGrpSpPr>
          <p:grpSpPr bwMode="auto">
            <a:xfrm>
              <a:off x="240" y="1412"/>
              <a:ext cx="1511" cy="599"/>
              <a:chOff x="240" y="1412"/>
              <a:chExt cx="1511" cy="599"/>
            </a:xfrm>
          </p:grpSpPr>
          <p:grpSp>
            <p:nvGrpSpPr>
              <p:cNvPr id="318599" name="Group 135"/>
              <p:cNvGrpSpPr>
                <a:grpSpLocks/>
              </p:cNvGrpSpPr>
              <p:nvPr/>
            </p:nvGrpSpPr>
            <p:grpSpPr bwMode="auto">
              <a:xfrm>
                <a:off x="839" y="1412"/>
                <a:ext cx="912" cy="599"/>
                <a:chOff x="624" y="1268"/>
                <a:chExt cx="912" cy="599"/>
              </a:xfrm>
            </p:grpSpPr>
            <p:sp>
              <p:nvSpPr>
                <p:cNvPr id="318600" name="Rectangle 136"/>
                <p:cNvSpPr>
                  <a:spLocks noChangeArrowheads="1"/>
                </p:cNvSpPr>
                <p:nvPr/>
              </p:nvSpPr>
              <p:spPr bwMode="auto">
                <a:xfrm>
                  <a:off x="1104" y="1556"/>
                  <a:ext cx="20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a:lnSpc>
                      <a:spcPct val="90000"/>
                    </a:lnSpc>
                  </a:pPr>
                  <a:r>
                    <a:rPr lang="en-US" altLang="zh-CN" i="1">
                      <a:ea typeface="隶书" charset="0"/>
                      <a:cs typeface="隶书" charset="0"/>
                    </a:rPr>
                    <a:t>B</a:t>
                  </a:r>
                  <a:endParaRPr lang="en-US" altLang="zh-CN" sz="2400">
                    <a:ea typeface="隶书" charset="0"/>
                    <a:cs typeface="隶书" charset="0"/>
                  </a:endParaRPr>
                </a:p>
              </p:txBody>
            </p:sp>
            <p:sp>
              <p:nvSpPr>
                <p:cNvPr id="318601" name="Rectangle 137"/>
                <p:cNvSpPr>
                  <a:spLocks noChangeArrowheads="1"/>
                </p:cNvSpPr>
                <p:nvPr/>
              </p:nvSpPr>
              <p:spPr bwMode="auto">
                <a:xfrm>
                  <a:off x="1200" y="1268"/>
                  <a:ext cx="20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a:lnSpc>
                      <a:spcPct val="90000"/>
                    </a:lnSpc>
                  </a:pPr>
                  <a:r>
                    <a:rPr lang="en-US" altLang="zh-CN" i="1">
                      <a:ea typeface="隶书" charset="0"/>
                      <a:cs typeface="隶书" charset="0"/>
                    </a:rPr>
                    <a:t>U</a:t>
                  </a:r>
                  <a:endParaRPr lang="en-US" altLang="zh-CN" sz="2400">
                    <a:ea typeface="隶书" charset="0"/>
                    <a:cs typeface="隶书" charset="0"/>
                  </a:endParaRPr>
                </a:p>
              </p:txBody>
            </p:sp>
            <p:sp>
              <p:nvSpPr>
                <p:cNvPr id="318602" name="Rectangle 138"/>
                <p:cNvSpPr>
                  <a:spLocks noChangeArrowheads="1"/>
                </p:cNvSpPr>
                <p:nvPr/>
              </p:nvSpPr>
              <p:spPr bwMode="auto">
                <a:xfrm>
                  <a:off x="624" y="1364"/>
                  <a:ext cx="1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a:r>
                    <a:rPr lang="en-US" altLang="zh-CN" i="1">
                      <a:ea typeface="隶书" charset="0"/>
                      <a:cs typeface="隶书" charset="0"/>
                    </a:rPr>
                    <a:t>v</a:t>
                  </a:r>
                  <a:endParaRPr lang="en-US" altLang="zh-CN" sz="2400">
                    <a:ea typeface="隶书" charset="0"/>
                    <a:cs typeface="隶书" charset="0"/>
                  </a:endParaRPr>
                </a:p>
              </p:txBody>
            </p:sp>
            <p:sp>
              <p:nvSpPr>
                <p:cNvPr id="318603" name="Rectangle 139"/>
                <p:cNvSpPr>
                  <a:spLocks noChangeArrowheads="1"/>
                </p:cNvSpPr>
                <p:nvPr/>
              </p:nvSpPr>
              <p:spPr bwMode="auto">
                <a:xfrm>
                  <a:off x="864" y="1412"/>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a:t>
                  </a:r>
                  <a:endParaRPr lang="en-US" altLang="zh-CN" sz="2400">
                    <a:ea typeface="隶书" charset="0"/>
                    <a:cs typeface="隶书" charset="0"/>
                  </a:endParaRPr>
                </a:p>
              </p:txBody>
            </p:sp>
            <p:sp>
              <p:nvSpPr>
                <p:cNvPr id="318604" name="Line 140"/>
                <p:cNvSpPr>
                  <a:spLocks noChangeShapeType="1"/>
                </p:cNvSpPr>
                <p:nvPr/>
              </p:nvSpPr>
              <p:spPr bwMode="auto">
                <a:xfrm>
                  <a:off x="624" y="1412"/>
                  <a:ext cx="19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05" name="Rectangle 141"/>
                <p:cNvSpPr>
                  <a:spLocks noChangeArrowheads="1"/>
                </p:cNvSpPr>
                <p:nvPr/>
              </p:nvSpPr>
              <p:spPr bwMode="auto">
                <a:xfrm>
                  <a:off x="1344" y="1556"/>
                  <a:ext cx="17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a:lnSpc>
                      <a:spcPct val="90000"/>
                    </a:lnSpc>
                  </a:pPr>
                  <a:r>
                    <a:rPr lang="en-US" altLang="zh-CN" i="1">
                      <a:ea typeface="隶书" charset="0"/>
                      <a:cs typeface="隶书" charset="0"/>
                    </a:rPr>
                    <a:t>b</a:t>
                  </a:r>
                  <a:endParaRPr lang="en-US" altLang="zh-CN" sz="2400">
                    <a:ea typeface="隶书" charset="0"/>
                    <a:cs typeface="隶书" charset="0"/>
                  </a:endParaRPr>
                </a:p>
              </p:txBody>
            </p:sp>
            <p:sp>
              <p:nvSpPr>
                <p:cNvPr id="318606" name="Line 142"/>
                <p:cNvSpPr>
                  <a:spLocks noChangeShapeType="1"/>
                </p:cNvSpPr>
                <p:nvPr/>
              </p:nvSpPr>
              <p:spPr bwMode="auto">
                <a:xfrm>
                  <a:off x="1104" y="1556"/>
                  <a:ext cx="43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sp>
            <p:nvSpPr>
              <p:cNvPr id="318607" name="Text Box 143"/>
              <p:cNvSpPr txBox="1">
                <a:spLocks noChangeArrowheads="1"/>
              </p:cNvSpPr>
              <p:nvPr/>
            </p:nvSpPr>
            <p:spPr bwMode="auto">
              <a:xfrm>
                <a:off x="240" y="1420"/>
                <a:ext cx="467"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a:ea typeface="隶书" charset="0"/>
                    <a:cs typeface="隶书" charset="0"/>
                  </a:rPr>
                  <a:t>(1)</a:t>
                </a:r>
              </a:p>
            </p:txBody>
          </p:sp>
        </p:grpSp>
      </p:grpSp>
      <p:grpSp>
        <p:nvGrpSpPr>
          <p:cNvPr id="318608" name="Group 144"/>
          <p:cNvGrpSpPr>
            <a:grpSpLocks/>
          </p:cNvGrpSpPr>
          <p:nvPr/>
        </p:nvGrpSpPr>
        <p:grpSpPr bwMode="auto">
          <a:xfrm>
            <a:off x="706438" y="3662363"/>
            <a:ext cx="2530475" cy="990600"/>
            <a:chOff x="253" y="2640"/>
            <a:chExt cx="1594" cy="624"/>
          </a:xfrm>
        </p:grpSpPr>
        <p:grpSp>
          <p:nvGrpSpPr>
            <p:cNvPr id="318609" name="Group 145"/>
            <p:cNvGrpSpPr>
              <a:grpSpLocks/>
            </p:cNvGrpSpPr>
            <p:nvPr/>
          </p:nvGrpSpPr>
          <p:grpSpPr bwMode="auto">
            <a:xfrm>
              <a:off x="839" y="2640"/>
              <a:ext cx="1008" cy="624"/>
              <a:chOff x="528" y="2362"/>
              <a:chExt cx="1008" cy="624"/>
            </a:xfrm>
          </p:grpSpPr>
          <p:sp>
            <p:nvSpPr>
              <p:cNvPr id="318610" name="Rectangle 146"/>
              <p:cNvSpPr>
                <a:spLocks noChangeArrowheads="1"/>
              </p:cNvSpPr>
              <p:nvPr/>
            </p:nvSpPr>
            <p:spPr bwMode="auto">
              <a:xfrm>
                <a:off x="528" y="2448"/>
                <a:ext cx="17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a:r>
                  <a:rPr lang="en-US" altLang="zh-CN" i="1">
                    <a:ea typeface="隶书" charset="0"/>
                    <a:cs typeface="隶书" charset="0"/>
                  </a:rPr>
                  <a:t>n</a:t>
                </a:r>
                <a:endParaRPr lang="en-US" altLang="zh-CN" sz="2400">
                  <a:ea typeface="隶书" charset="0"/>
                  <a:cs typeface="隶书" charset="0"/>
                </a:endParaRPr>
              </a:p>
            </p:txBody>
          </p:sp>
          <p:sp>
            <p:nvSpPr>
              <p:cNvPr id="318611" name="Rectangle 147"/>
              <p:cNvSpPr>
                <a:spLocks noChangeArrowheads="1"/>
              </p:cNvSpPr>
              <p:nvPr/>
            </p:nvSpPr>
            <p:spPr bwMode="auto">
              <a:xfrm>
                <a:off x="960" y="2640"/>
                <a:ext cx="55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a:r>
                  <a:rPr lang="en-US" altLang="zh-CN" i="1">
                    <a:ea typeface="隶书" charset="0"/>
                    <a:cs typeface="隶书" charset="0"/>
                  </a:rPr>
                  <a:t>Uqd</a:t>
                </a:r>
                <a:endParaRPr lang="en-US" altLang="zh-CN" sz="2400">
                  <a:ea typeface="隶书" charset="0"/>
                  <a:cs typeface="隶书" charset="0"/>
                </a:endParaRPr>
              </a:p>
            </p:txBody>
          </p:sp>
          <p:sp>
            <p:nvSpPr>
              <p:cNvPr id="318612" name="Rectangle 148"/>
              <p:cNvSpPr>
                <a:spLocks noChangeArrowheads="1"/>
              </p:cNvSpPr>
              <p:nvPr/>
            </p:nvSpPr>
            <p:spPr bwMode="auto">
              <a:xfrm>
                <a:off x="768" y="2496"/>
                <a:ext cx="1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ea typeface="隶书" charset="0"/>
                    <a:cs typeface="隶书" charset="0"/>
                  </a:rPr>
                  <a:t>=</a:t>
                </a:r>
                <a:endParaRPr lang="en-US" altLang="zh-CN" sz="2400">
                  <a:ea typeface="隶书" charset="0"/>
                  <a:cs typeface="隶书" charset="0"/>
                </a:endParaRPr>
              </a:p>
            </p:txBody>
          </p:sp>
          <p:sp>
            <p:nvSpPr>
              <p:cNvPr id="318613" name="Rectangle 149"/>
              <p:cNvSpPr>
                <a:spLocks noChangeArrowheads="1"/>
              </p:cNvSpPr>
              <p:nvPr/>
            </p:nvSpPr>
            <p:spPr bwMode="auto">
              <a:xfrm>
                <a:off x="1056" y="2362"/>
                <a:ext cx="38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a:lnSpc>
                    <a:spcPct val="90000"/>
                  </a:lnSpc>
                </a:pPr>
                <a:r>
                  <a:rPr lang="en-US" altLang="zh-CN" i="1">
                    <a:ea typeface="隶书" charset="0"/>
                    <a:cs typeface="隶书" charset="0"/>
                  </a:rPr>
                  <a:t>I B</a:t>
                </a:r>
                <a:endParaRPr lang="en-US" altLang="zh-CN" sz="2400">
                  <a:ea typeface="隶书" charset="0"/>
                  <a:cs typeface="隶书" charset="0"/>
                </a:endParaRPr>
              </a:p>
            </p:txBody>
          </p:sp>
          <p:sp>
            <p:nvSpPr>
              <p:cNvPr id="318614" name="Line 150"/>
              <p:cNvSpPr>
                <a:spLocks noChangeShapeType="1"/>
              </p:cNvSpPr>
              <p:nvPr/>
            </p:nvSpPr>
            <p:spPr bwMode="auto">
              <a:xfrm>
                <a:off x="960" y="2650"/>
                <a:ext cx="576"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sp>
          <p:nvSpPr>
            <p:cNvPr id="318615" name="Text Box 151"/>
            <p:cNvSpPr txBox="1">
              <a:spLocks noChangeArrowheads="1"/>
            </p:cNvSpPr>
            <p:nvPr/>
          </p:nvSpPr>
          <p:spPr bwMode="auto">
            <a:xfrm>
              <a:off x="253" y="2716"/>
              <a:ext cx="467"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a:ea typeface="隶书" charset="0"/>
                  <a:cs typeface="隶书" charset="0"/>
                </a:rPr>
                <a:t>(2)</a:t>
              </a:r>
            </a:p>
          </p:txBody>
        </p:sp>
      </p:grpSp>
      <p:grpSp>
        <p:nvGrpSpPr>
          <p:cNvPr id="318616" name="Group 152"/>
          <p:cNvGrpSpPr>
            <a:grpSpLocks/>
          </p:cNvGrpSpPr>
          <p:nvPr/>
        </p:nvGrpSpPr>
        <p:grpSpPr bwMode="auto">
          <a:xfrm>
            <a:off x="5435600" y="2420938"/>
            <a:ext cx="3505200" cy="2362200"/>
            <a:chOff x="3360" y="1872"/>
            <a:chExt cx="2208" cy="1488"/>
          </a:xfrm>
        </p:grpSpPr>
        <p:grpSp>
          <p:nvGrpSpPr>
            <p:cNvPr id="318617" name="Group 153"/>
            <p:cNvGrpSpPr>
              <a:grpSpLocks/>
            </p:cNvGrpSpPr>
            <p:nvPr/>
          </p:nvGrpSpPr>
          <p:grpSpPr bwMode="auto">
            <a:xfrm>
              <a:off x="3360" y="1872"/>
              <a:ext cx="2208" cy="1488"/>
              <a:chOff x="3360" y="1872"/>
              <a:chExt cx="2208" cy="1488"/>
            </a:xfrm>
          </p:grpSpPr>
          <p:sp>
            <p:nvSpPr>
              <p:cNvPr id="318618" name="Line 154"/>
              <p:cNvSpPr>
                <a:spLocks noChangeShapeType="1"/>
              </p:cNvSpPr>
              <p:nvPr/>
            </p:nvSpPr>
            <p:spPr bwMode="auto">
              <a:xfrm flipH="1">
                <a:off x="4339" y="2016"/>
                <a:ext cx="701" cy="768"/>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19" name="AutoShape 155"/>
              <p:cNvSpPr>
                <a:spLocks noChangeArrowheads="1"/>
              </p:cNvSpPr>
              <p:nvPr/>
            </p:nvSpPr>
            <p:spPr bwMode="auto">
              <a:xfrm>
                <a:off x="3792" y="2256"/>
                <a:ext cx="1392" cy="816"/>
              </a:xfrm>
              <a:prstGeom prst="cube">
                <a:avLst>
                  <a:gd name="adj" fmla="val 17278"/>
                </a:avLst>
              </a:prstGeom>
              <a:solidFill>
                <a:schemeClr val="accent1"/>
              </a:solidFill>
              <a:ln w="952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20" name="Line 156"/>
              <p:cNvSpPr>
                <a:spLocks noChangeShapeType="1"/>
              </p:cNvSpPr>
              <p:nvPr/>
            </p:nvSpPr>
            <p:spPr bwMode="auto">
              <a:xfrm flipH="1">
                <a:off x="3792" y="2880"/>
                <a:ext cx="480" cy="48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21" name="Text Box 157"/>
              <p:cNvSpPr txBox="1">
                <a:spLocks noChangeArrowheads="1"/>
              </p:cNvSpPr>
              <p:nvPr/>
            </p:nvSpPr>
            <p:spPr bwMode="auto">
              <a:xfrm>
                <a:off x="5184" y="1872"/>
                <a:ext cx="32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i="1">
                    <a:solidFill>
                      <a:srgbClr val="FF0000"/>
                    </a:solidFill>
                    <a:ea typeface="隶书" charset="0"/>
                    <a:cs typeface="隶书" charset="0"/>
                  </a:rPr>
                  <a:t>B</a:t>
                </a:r>
              </a:p>
            </p:txBody>
          </p:sp>
          <p:sp>
            <p:nvSpPr>
              <p:cNvPr id="318622" name="Line 158"/>
              <p:cNvSpPr>
                <a:spLocks noChangeShapeType="1"/>
              </p:cNvSpPr>
              <p:nvPr/>
            </p:nvSpPr>
            <p:spPr bwMode="auto">
              <a:xfrm>
                <a:off x="5232" y="1920"/>
                <a:ext cx="28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23" name="Line 159"/>
              <p:cNvSpPr>
                <a:spLocks noChangeShapeType="1"/>
              </p:cNvSpPr>
              <p:nvPr/>
            </p:nvSpPr>
            <p:spPr bwMode="auto">
              <a:xfrm>
                <a:off x="3552" y="2400"/>
                <a:ext cx="24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24" name="Line 160"/>
              <p:cNvSpPr>
                <a:spLocks noChangeShapeType="1"/>
              </p:cNvSpPr>
              <p:nvPr/>
            </p:nvSpPr>
            <p:spPr bwMode="auto">
              <a:xfrm>
                <a:off x="3552" y="3072"/>
                <a:ext cx="24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25" name="Line 161"/>
              <p:cNvSpPr>
                <a:spLocks noChangeShapeType="1"/>
              </p:cNvSpPr>
              <p:nvPr/>
            </p:nvSpPr>
            <p:spPr bwMode="auto">
              <a:xfrm>
                <a:off x="3648" y="2400"/>
                <a:ext cx="0" cy="672"/>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26" name="Line 162"/>
              <p:cNvSpPr>
                <a:spLocks noChangeShapeType="1"/>
              </p:cNvSpPr>
              <p:nvPr/>
            </p:nvSpPr>
            <p:spPr bwMode="auto">
              <a:xfrm>
                <a:off x="3648" y="2256"/>
                <a:ext cx="2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27" name="Line 163"/>
              <p:cNvSpPr>
                <a:spLocks noChangeShapeType="1"/>
              </p:cNvSpPr>
              <p:nvPr/>
            </p:nvSpPr>
            <p:spPr bwMode="auto">
              <a:xfrm flipV="1">
                <a:off x="3648" y="2256"/>
                <a:ext cx="144" cy="144"/>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28" name="Text Box 164"/>
              <p:cNvSpPr txBox="1">
                <a:spLocks noChangeArrowheads="1"/>
              </p:cNvSpPr>
              <p:nvPr/>
            </p:nvSpPr>
            <p:spPr bwMode="auto">
              <a:xfrm>
                <a:off x="3360" y="2688"/>
                <a:ext cx="28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i="1">
                    <a:ea typeface="隶书" charset="0"/>
                    <a:cs typeface="隶书" charset="0"/>
                  </a:rPr>
                  <a:t>b</a:t>
                </a:r>
              </a:p>
            </p:txBody>
          </p:sp>
          <p:sp>
            <p:nvSpPr>
              <p:cNvPr id="318629" name="Text Box 165"/>
              <p:cNvSpPr txBox="1">
                <a:spLocks noChangeArrowheads="1"/>
              </p:cNvSpPr>
              <p:nvPr/>
            </p:nvSpPr>
            <p:spPr bwMode="auto">
              <a:xfrm>
                <a:off x="3360" y="2044"/>
                <a:ext cx="30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i="1">
                    <a:ea typeface="隶书" charset="0"/>
                    <a:cs typeface="隶书" charset="0"/>
                  </a:rPr>
                  <a:t>d</a:t>
                </a:r>
              </a:p>
            </p:txBody>
          </p:sp>
          <p:sp>
            <p:nvSpPr>
              <p:cNvPr id="318630" name="Line 166"/>
              <p:cNvSpPr>
                <a:spLocks noChangeShapeType="1"/>
              </p:cNvSpPr>
              <p:nvPr/>
            </p:nvSpPr>
            <p:spPr bwMode="auto">
              <a:xfrm>
                <a:off x="5136" y="2640"/>
                <a:ext cx="432"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31" name="Text Box 167"/>
              <p:cNvSpPr txBox="1">
                <a:spLocks noChangeArrowheads="1"/>
              </p:cNvSpPr>
              <p:nvPr/>
            </p:nvSpPr>
            <p:spPr bwMode="auto">
              <a:xfrm>
                <a:off x="5280" y="2620"/>
                <a:ext cx="20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i="1">
                    <a:ea typeface="隶书" charset="0"/>
                    <a:cs typeface="隶书" charset="0"/>
                  </a:rPr>
                  <a:t>I</a:t>
                </a:r>
              </a:p>
            </p:txBody>
          </p:sp>
        </p:grpSp>
        <p:sp>
          <p:nvSpPr>
            <p:cNvPr id="318632" name="Text Box 168"/>
            <p:cNvSpPr txBox="1">
              <a:spLocks noChangeArrowheads="1"/>
            </p:cNvSpPr>
            <p:nvPr/>
          </p:nvSpPr>
          <p:spPr bwMode="auto">
            <a:xfrm>
              <a:off x="3762" y="2803"/>
              <a:ext cx="27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sz="3200">
                  <a:solidFill>
                    <a:srgbClr val="FFFF00"/>
                  </a:solidFill>
                  <a:ea typeface="隶书" charset="0"/>
                  <a:cs typeface="隶书" charset="0"/>
                </a:rPr>
                <a:t>+</a:t>
              </a:r>
            </a:p>
          </p:txBody>
        </p:sp>
        <p:sp>
          <p:nvSpPr>
            <p:cNvPr id="318633" name="Text Box 169"/>
            <p:cNvSpPr txBox="1">
              <a:spLocks noChangeArrowheads="1"/>
            </p:cNvSpPr>
            <p:nvPr/>
          </p:nvSpPr>
          <p:spPr bwMode="auto">
            <a:xfrm>
              <a:off x="4002" y="2803"/>
              <a:ext cx="27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sz="3200">
                  <a:solidFill>
                    <a:srgbClr val="FFFF00"/>
                  </a:solidFill>
                  <a:ea typeface="隶书" charset="0"/>
                  <a:cs typeface="隶书" charset="0"/>
                </a:rPr>
                <a:t>+</a:t>
              </a:r>
            </a:p>
          </p:txBody>
        </p:sp>
        <p:sp>
          <p:nvSpPr>
            <p:cNvPr id="318634" name="Text Box 170"/>
            <p:cNvSpPr txBox="1">
              <a:spLocks noChangeArrowheads="1"/>
            </p:cNvSpPr>
            <p:nvPr/>
          </p:nvSpPr>
          <p:spPr bwMode="auto">
            <a:xfrm>
              <a:off x="4242" y="2803"/>
              <a:ext cx="27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sz="3200">
                  <a:solidFill>
                    <a:srgbClr val="FFFF00"/>
                  </a:solidFill>
                  <a:ea typeface="隶书" charset="0"/>
                  <a:cs typeface="隶书" charset="0"/>
                </a:rPr>
                <a:t>+</a:t>
              </a:r>
            </a:p>
          </p:txBody>
        </p:sp>
        <p:sp>
          <p:nvSpPr>
            <p:cNvPr id="318635" name="Text Box 171"/>
            <p:cNvSpPr txBox="1">
              <a:spLocks noChangeArrowheads="1"/>
            </p:cNvSpPr>
            <p:nvPr/>
          </p:nvSpPr>
          <p:spPr bwMode="auto">
            <a:xfrm>
              <a:off x="4530" y="2803"/>
              <a:ext cx="27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sz="3200">
                  <a:solidFill>
                    <a:srgbClr val="FFFF00"/>
                  </a:solidFill>
                  <a:ea typeface="隶书" charset="0"/>
                  <a:cs typeface="隶书" charset="0"/>
                </a:rPr>
                <a:t>+</a:t>
              </a:r>
            </a:p>
          </p:txBody>
        </p:sp>
        <p:sp>
          <p:nvSpPr>
            <p:cNvPr id="318636" name="Text Box 172"/>
            <p:cNvSpPr txBox="1">
              <a:spLocks noChangeArrowheads="1"/>
            </p:cNvSpPr>
            <p:nvPr/>
          </p:nvSpPr>
          <p:spPr bwMode="auto">
            <a:xfrm>
              <a:off x="4818" y="2803"/>
              <a:ext cx="27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sz="3200">
                  <a:solidFill>
                    <a:srgbClr val="FFFF00"/>
                  </a:solidFill>
                  <a:ea typeface="隶书" charset="0"/>
                  <a:cs typeface="隶书" charset="0"/>
                </a:rPr>
                <a:t>+</a:t>
              </a:r>
            </a:p>
          </p:txBody>
        </p:sp>
        <p:sp>
          <p:nvSpPr>
            <p:cNvPr id="318637" name="Line 173"/>
            <p:cNvSpPr>
              <a:spLocks noChangeShapeType="1"/>
            </p:cNvSpPr>
            <p:nvPr/>
          </p:nvSpPr>
          <p:spPr bwMode="auto">
            <a:xfrm>
              <a:off x="3840" y="2448"/>
              <a:ext cx="96"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38" name="Line 174"/>
            <p:cNvSpPr>
              <a:spLocks noChangeShapeType="1"/>
            </p:cNvSpPr>
            <p:nvPr/>
          </p:nvSpPr>
          <p:spPr bwMode="auto">
            <a:xfrm>
              <a:off x="4080" y="2448"/>
              <a:ext cx="96"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39" name="Line 175"/>
            <p:cNvSpPr>
              <a:spLocks noChangeShapeType="1"/>
            </p:cNvSpPr>
            <p:nvPr/>
          </p:nvSpPr>
          <p:spPr bwMode="auto">
            <a:xfrm>
              <a:off x="4368" y="2448"/>
              <a:ext cx="96"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40" name="Line 176"/>
            <p:cNvSpPr>
              <a:spLocks noChangeShapeType="1"/>
            </p:cNvSpPr>
            <p:nvPr/>
          </p:nvSpPr>
          <p:spPr bwMode="auto">
            <a:xfrm>
              <a:off x="4656" y="2448"/>
              <a:ext cx="96"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318641" name="Line 177"/>
            <p:cNvSpPr>
              <a:spLocks noChangeShapeType="1"/>
            </p:cNvSpPr>
            <p:nvPr/>
          </p:nvSpPr>
          <p:spPr bwMode="auto">
            <a:xfrm>
              <a:off x="4896" y="2448"/>
              <a:ext cx="96"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8616"/>
                                        </p:tgtEl>
                                        <p:attrNameLst>
                                          <p:attrName>style.visibility</p:attrName>
                                        </p:attrNameLst>
                                      </p:cBhvr>
                                      <p:to>
                                        <p:strVal val="visible"/>
                                      </p:to>
                                    </p:set>
                                    <p:animEffect transition="in" filter="wipe(left)">
                                      <p:cBhvr>
                                        <p:cTn id="7" dur="500"/>
                                        <p:tgtEl>
                                          <p:spTgt spid="318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8596"/>
                                        </p:tgtEl>
                                        <p:attrNameLst>
                                          <p:attrName>style.visibility</p:attrName>
                                        </p:attrNameLst>
                                      </p:cBhvr>
                                      <p:to>
                                        <p:strVal val="visible"/>
                                      </p:to>
                                    </p:set>
                                    <p:animEffect transition="in" filter="wipe(left)">
                                      <p:cBhvr>
                                        <p:cTn id="12" dur="500"/>
                                        <p:tgtEl>
                                          <p:spTgt spid="318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8580"/>
                                        </p:tgtEl>
                                        <p:attrNameLst>
                                          <p:attrName>style.visibility</p:attrName>
                                        </p:attrNameLst>
                                      </p:cBhvr>
                                      <p:to>
                                        <p:strVal val="visible"/>
                                      </p:to>
                                    </p:set>
                                    <p:animEffect transition="in" filter="wipe(left)">
                                      <p:cBhvr>
                                        <p:cTn id="17" dur="500"/>
                                        <p:tgtEl>
                                          <p:spTgt spid="318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8585"/>
                                        </p:tgtEl>
                                        <p:attrNameLst>
                                          <p:attrName>style.visibility</p:attrName>
                                        </p:attrNameLst>
                                      </p:cBhvr>
                                      <p:to>
                                        <p:strVal val="visible"/>
                                      </p:to>
                                    </p:set>
                                    <p:animEffect transition="in" filter="wipe(left)">
                                      <p:cBhvr>
                                        <p:cTn id="22" dur="500"/>
                                        <p:tgtEl>
                                          <p:spTgt spid="3185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8608"/>
                                        </p:tgtEl>
                                        <p:attrNameLst>
                                          <p:attrName>style.visibility</p:attrName>
                                        </p:attrNameLst>
                                      </p:cBhvr>
                                      <p:to>
                                        <p:strVal val="visible"/>
                                      </p:to>
                                    </p:set>
                                    <p:animEffect transition="in" filter="wipe(left)">
                                      <p:cBhvr>
                                        <p:cTn id="27" dur="500"/>
                                        <p:tgtEl>
                                          <p:spTgt spid="3186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8588"/>
                                        </p:tgtEl>
                                        <p:attrNameLst>
                                          <p:attrName>style.visibility</p:attrName>
                                        </p:attrNameLst>
                                      </p:cBhvr>
                                      <p:to>
                                        <p:strVal val="visible"/>
                                      </p:to>
                                    </p:set>
                                    <p:animEffect transition="in" filter="wipe(left)">
                                      <p:cBhvr>
                                        <p:cTn id="32" dur="500"/>
                                        <p:tgtEl>
                                          <p:spTgt spid="3185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8593"/>
                                        </p:tgtEl>
                                        <p:attrNameLst>
                                          <p:attrName>style.visibility</p:attrName>
                                        </p:attrNameLst>
                                      </p:cBhvr>
                                      <p:to>
                                        <p:strVal val="visible"/>
                                      </p:to>
                                    </p:set>
                                    <p:animEffect transition="in" filter="wipe(left)">
                                      <p:cBhvr>
                                        <p:cTn id="37" dur="500"/>
                                        <p:tgtEl>
                                          <p:spTgt spid="31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2057400" y="228600"/>
            <a:ext cx="5970984" cy="52322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zh-CN" altLang="en-US" sz="2800" b="1" dirty="0" smtClean="0">
                <a:solidFill>
                  <a:srgbClr val="FFFF99"/>
                </a:solidFill>
                <a:latin typeface="Symbol" charset="0"/>
              </a:rPr>
              <a:t>第</a:t>
            </a:r>
            <a:r>
              <a:rPr lang="en-US" altLang="zh-CN" sz="2800" b="1" dirty="0" smtClean="0">
                <a:solidFill>
                  <a:srgbClr val="FFFF99"/>
                </a:solidFill>
                <a:latin typeface="Symbol" charset="0"/>
              </a:rPr>
              <a:t>16</a:t>
            </a:r>
            <a:r>
              <a:rPr lang="zh-CN" altLang="en-US" sz="2800" b="1" dirty="0" smtClean="0">
                <a:solidFill>
                  <a:srgbClr val="FFFF99"/>
                </a:solidFill>
                <a:latin typeface="Symbol" charset="0"/>
              </a:rPr>
              <a:t>章练习二  磁力</a:t>
            </a:r>
            <a:r>
              <a:rPr lang="zh-CN" altLang="en-US" sz="2800" b="1" dirty="0">
                <a:solidFill>
                  <a:srgbClr val="FFFF99"/>
                </a:solidFill>
                <a:latin typeface="Symbol" charset="0"/>
              </a:rPr>
              <a:t>的功</a:t>
            </a:r>
          </a:p>
        </p:txBody>
      </p:sp>
      <p:sp>
        <p:nvSpPr>
          <p:cNvPr id="228355" name="Text Box 3"/>
          <p:cNvSpPr txBox="1">
            <a:spLocks noChangeArrowheads="1"/>
          </p:cNvSpPr>
          <p:nvPr/>
        </p:nvSpPr>
        <p:spPr bwMode="auto">
          <a:xfrm>
            <a:off x="0" y="762000"/>
            <a:ext cx="114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50000"/>
              </a:spcBef>
            </a:pPr>
            <a:r>
              <a:rPr lang="en-US" altLang="zh-CN" b="1">
                <a:effectLst>
                  <a:outerShdw blurRad="38100" dist="38100" dir="2700000" algn="tl">
                    <a:srgbClr val="FFFFFF"/>
                  </a:outerShdw>
                </a:effectLst>
                <a:latin typeface="Symbol" charset="0"/>
              </a:rPr>
              <a:t>1.</a:t>
            </a:r>
            <a:r>
              <a:rPr lang="en-US" altLang="zh-CN" b="1">
                <a:solidFill>
                  <a:srgbClr val="FF5050"/>
                </a:solidFill>
                <a:effectLst>
                  <a:outerShdw blurRad="38100" dist="38100" dir="2700000" algn="tl">
                    <a:srgbClr val="000000"/>
                  </a:outerShdw>
                </a:effectLst>
                <a:latin typeface="Symbol" charset="0"/>
              </a:rPr>
              <a:t>  </a:t>
            </a:r>
            <a:r>
              <a:rPr lang="en-US" altLang="zh-CN" b="1">
                <a:effectLst>
                  <a:outerShdw blurRad="38100" dist="38100" dir="2700000" algn="tl">
                    <a:srgbClr val="FFFFFF"/>
                  </a:outerShdw>
                </a:effectLst>
              </a:rPr>
              <a:t>A</a:t>
            </a:r>
            <a:r>
              <a:rPr lang="en-US" altLang="zh-CN"/>
              <a:t>  </a:t>
            </a:r>
            <a:endParaRPr lang="en-US" altLang="zh-CN">
              <a:latin typeface="Symbol" charset="0"/>
            </a:endParaRPr>
          </a:p>
        </p:txBody>
      </p:sp>
      <p:sp>
        <p:nvSpPr>
          <p:cNvPr id="228356" name="Text Box 4"/>
          <p:cNvSpPr txBox="1">
            <a:spLocks noChangeArrowheads="1"/>
          </p:cNvSpPr>
          <p:nvPr/>
        </p:nvSpPr>
        <p:spPr bwMode="auto">
          <a:xfrm>
            <a:off x="0" y="22098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eaLnBrk="0" fontAlgn="ctr" hangingPunct="0">
              <a:spcBef>
                <a:spcPct val="50000"/>
              </a:spcBef>
            </a:pPr>
            <a:r>
              <a:rPr lang="en-US" altLang="zh-CN" b="1">
                <a:effectLst>
                  <a:outerShdw blurRad="38100" dist="38100" dir="2700000" algn="tl">
                    <a:srgbClr val="FFFFFF"/>
                  </a:outerShdw>
                </a:effectLst>
                <a:latin typeface="Symbol" charset="0"/>
              </a:rPr>
              <a:t>1.</a:t>
            </a:r>
            <a:r>
              <a:rPr lang="en-US" altLang="zh-CN" b="1">
                <a:latin typeface="Symbol" charset="0"/>
              </a:rPr>
              <a:t> </a:t>
            </a:r>
            <a:r>
              <a:rPr lang="en-US" altLang="zh-CN" b="1">
                <a:latin typeface="宋体" charset="0"/>
              </a:rPr>
              <a:t>IBR</a:t>
            </a:r>
            <a:endParaRPr lang="en-US" altLang="zh-CN" sz="2000" b="1"/>
          </a:p>
        </p:txBody>
      </p:sp>
      <p:graphicFrame>
        <p:nvGraphicFramePr>
          <p:cNvPr id="228358" name="Object 6"/>
          <p:cNvGraphicFramePr>
            <a:graphicFrameLocks noChangeAspect="1"/>
          </p:cNvGraphicFramePr>
          <p:nvPr/>
        </p:nvGraphicFramePr>
        <p:xfrm>
          <a:off x="990600" y="1219200"/>
          <a:ext cx="5257800" cy="457200"/>
        </p:xfrm>
        <a:graphic>
          <a:graphicData uri="http://schemas.openxmlformats.org/presentationml/2006/ole">
            <mc:AlternateContent xmlns:mc="http://schemas.openxmlformats.org/markup-compatibility/2006">
              <mc:Choice xmlns:v="urn:schemas-microsoft-com:vml" Requires="v">
                <p:oleObj spid="_x0000_s228484" name="公式" r:id="rId3" imgW="2857320" imgH="241200" progId="Equation.3">
                  <p:embed/>
                </p:oleObj>
              </mc:Choice>
              <mc:Fallback>
                <p:oleObj name="公式" r:id="rId3" imgW="285732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5257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59" name="Rectangle 7"/>
          <p:cNvSpPr>
            <a:spLocks noChangeArrowheads="1"/>
          </p:cNvSpPr>
          <p:nvPr/>
        </p:nvSpPr>
        <p:spPr bwMode="auto">
          <a:xfrm>
            <a:off x="0" y="1219200"/>
            <a:ext cx="768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defTabSz="762000" eaLnBrk="0" hangingPunct="0"/>
            <a:r>
              <a:rPr lang="en-US" altLang="zh-CN" sz="2400" b="1">
                <a:solidFill>
                  <a:schemeClr val="tx1"/>
                </a:solidFill>
                <a:latin typeface="Times New Roman" charset="0"/>
              </a:rPr>
              <a:t>2.</a:t>
            </a:r>
            <a:r>
              <a:rPr lang="en-US" altLang="zh-CN" sz="2400">
                <a:solidFill>
                  <a:srgbClr val="FF5050"/>
                </a:solidFill>
                <a:latin typeface="Times New Roman" charset="0"/>
              </a:rPr>
              <a:t>  </a:t>
            </a:r>
            <a:r>
              <a:rPr lang="en-US" altLang="zh-CN" sz="2400" b="1">
                <a:solidFill>
                  <a:schemeClr val="tx1"/>
                </a:solidFill>
                <a:effectLst>
                  <a:outerShdw blurRad="38100" dist="38100" dir="2700000" algn="tl">
                    <a:srgbClr val="FFFFFF"/>
                  </a:outerShdw>
                </a:effectLst>
                <a:latin typeface="Times New Roman" charset="0"/>
              </a:rPr>
              <a:t>B</a:t>
            </a:r>
            <a:endParaRPr lang="en-US" altLang="zh-CN" sz="2400">
              <a:solidFill>
                <a:schemeClr val="tx1"/>
              </a:solidFill>
              <a:effectLst>
                <a:outerShdw blurRad="38100" dist="38100" dir="2700000" algn="tl">
                  <a:srgbClr val="FFFFFF"/>
                </a:outerShdw>
              </a:effectLst>
              <a:latin typeface="Times New Roman" charset="0"/>
            </a:endParaRPr>
          </a:p>
        </p:txBody>
      </p:sp>
      <p:sp>
        <p:nvSpPr>
          <p:cNvPr id="228360" name="Text Box 8"/>
          <p:cNvSpPr txBox="1">
            <a:spLocks noChangeArrowheads="1"/>
          </p:cNvSpPr>
          <p:nvPr/>
        </p:nvSpPr>
        <p:spPr bwMode="auto">
          <a:xfrm>
            <a:off x="1219200" y="2209800"/>
            <a:ext cx="548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50000"/>
              </a:spcBef>
            </a:pPr>
            <a:r>
              <a:rPr lang="zh-CN" altLang="en-US" b="1">
                <a:latin typeface="Symbol" charset="0"/>
              </a:rPr>
              <a:t>整圆受力为</a:t>
            </a:r>
            <a:r>
              <a:rPr lang="en-US" altLang="zh-CN" b="1">
                <a:latin typeface="Symbol" charset="0"/>
              </a:rPr>
              <a:t>0</a:t>
            </a:r>
            <a:r>
              <a:rPr lang="zh-CN" altLang="en-US" b="1">
                <a:latin typeface="Symbol" charset="0"/>
              </a:rPr>
              <a:t>，半圆受力如图</a:t>
            </a:r>
            <a:r>
              <a:rPr lang="en-US" altLang="zh-CN" b="1"/>
              <a:t>F=IB2R</a:t>
            </a:r>
          </a:p>
        </p:txBody>
      </p:sp>
      <p:grpSp>
        <p:nvGrpSpPr>
          <p:cNvPr id="228361" name="Group 9"/>
          <p:cNvGrpSpPr>
            <a:grpSpLocks/>
          </p:cNvGrpSpPr>
          <p:nvPr/>
        </p:nvGrpSpPr>
        <p:grpSpPr bwMode="auto">
          <a:xfrm>
            <a:off x="6705600" y="1524000"/>
            <a:ext cx="2438400" cy="1928813"/>
            <a:chOff x="4224" y="768"/>
            <a:chExt cx="1536" cy="1215"/>
          </a:xfrm>
        </p:grpSpPr>
        <p:sp>
          <p:nvSpPr>
            <p:cNvPr id="228362" name="弧 10"/>
            <p:cNvSpPr>
              <a:spLocks/>
            </p:cNvSpPr>
            <p:nvPr/>
          </p:nvSpPr>
          <p:spPr bwMode="auto">
            <a:xfrm>
              <a:off x="4704" y="816"/>
              <a:ext cx="473" cy="927"/>
            </a:xfrm>
            <a:custGeom>
              <a:avLst/>
              <a:gdLst>
                <a:gd name="G0" fmla="+- 2196 0 0"/>
                <a:gd name="G1" fmla="+- 21600 0 0"/>
                <a:gd name="G2" fmla="+- 21600 0 0"/>
                <a:gd name="T0" fmla="*/ 0 w 23796"/>
                <a:gd name="T1" fmla="*/ 112 h 43200"/>
                <a:gd name="T2" fmla="*/ 505 w 23796"/>
                <a:gd name="T3" fmla="*/ 43134 h 43200"/>
                <a:gd name="T4" fmla="*/ 2196 w 23796"/>
                <a:gd name="T5" fmla="*/ 21600 h 43200"/>
              </a:gdLst>
              <a:ahLst/>
              <a:cxnLst>
                <a:cxn ang="0">
                  <a:pos x="T0" y="T1"/>
                </a:cxn>
                <a:cxn ang="0">
                  <a:pos x="T2" y="T3"/>
                </a:cxn>
                <a:cxn ang="0">
                  <a:pos x="T4" y="T5"/>
                </a:cxn>
              </a:cxnLst>
              <a:rect l="0" t="0" r="r" b="b"/>
              <a:pathLst>
                <a:path w="23796" h="43200" fill="none" extrusionOk="0">
                  <a:moveTo>
                    <a:pt x="-1" y="111"/>
                  </a:moveTo>
                  <a:cubicBezTo>
                    <a:pt x="729" y="37"/>
                    <a:pt x="1462" y="-1"/>
                    <a:pt x="2196" y="-1"/>
                  </a:cubicBezTo>
                  <a:cubicBezTo>
                    <a:pt x="14125" y="0"/>
                    <a:pt x="23796" y="9670"/>
                    <a:pt x="23796" y="21600"/>
                  </a:cubicBezTo>
                  <a:cubicBezTo>
                    <a:pt x="23796" y="33529"/>
                    <a:pt x="14125" y="43200"/>
                    <a:pt x="2196" y="43200"/>
                  </a:cubicBezTo>
                  <a:cubicBezTo>
                    <a:pt x="1631" y="43199"/>
                    <a:pt x="1067" y="43177"/>
                    <a:pt x="505" y="43133"/>
                  </a:cubicBezTo>
                </a:path>
                <a:path w="23796" h="43200" stroke="0" extrusionOk="0">
                  <a:moveTo>
                    <a:pt x="-1" y="111"/>
                  </a:moveTo>
                  <a:cubicBezTo>
                    <a:pt x="729" y="37"/>
                    <a:pt x="1462" y="-1"/>
                    <a:pt x="2196" y="-1"/>
                  </a:cubicBezTo>
                  <a:cubicBezTo>
                    <a:pt x="14125" y="0"/>
                    <a:pt x="23796" y="9670"/>
                    <a:pt x="23796" y="21600"/>
                  </a:cubicBezTo>
                  <a:cubicBezTo>
                    <a:pt x="23796" y="33529"/>
                    <a:pt x="14125" y="43200"/>
                    <a:pt x="2196" y="43200"/>
                  </a:cubicBezTo>
                  <a:cubicBezTo>
                    <a:pt x="1631" y="43199"/>
                    <a:pt x="1067" y="43177"/>
                    <a:pt x="505" y="43133"/>
                  </a:cubicBezTo>
                  <a:lnTo>
                    <a:pt x="2196" y="21600"/>
                  </a:lnTo>
                  <a:close/>
                </a:path>
              </a:pathLst>
            </a:custGeom>
            <a:noFill/>
            <a:ln w="38100">
              <a:solidFill>
                <a:srgbClr val="FF5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28363" name="Line 11"/>
            <p:cNvSpPr>
              <a:spLocks noChangeShapeType="1"/>
            </p:cNvSpPr>
            <p:nvPr/>
          </p:nvSpPr>
          <p:spPr bwMode="auto">
            <a:xfrm>
              <a:off x="5010" y="922"/>
              <a:ext cx="143" cy="232"/>
            </a:xfrm>
            <a:prstGeom prst="line">
              <a:avLst/>
            </a:prstGeom>
            <a:noFill/>
            <a:ln w="571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64" name="Text Box 12"/>
            <p:cNvSpPr txBox="1">
              <a:spLocks noChangeArrowheads="1"/>
            </p:cNvSpPr>
            <p:nvPr/>
          </p:nvSpPr>
          <p:spPr bwMode="auto">
            <a:xfrm>
              <a:off x="5081" y="807"/>
              <a:ext cx="28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solidFill>
                    <a:srgbClr val="FF5050"/>
                  </a:solidFill>
                  <a:latin typeface="Symbol" charset="0"/>
                </a:rPr>
                <a:t>I</a:t>
              </a:r>
            </a:p>
          </p:txBody>
        </p:sp>
        <p:sp>
          <p:nvSpPr>
            <p:cNvPr id="228365" name="Line 13"/>
            <p:cNvSpPr>
              <a:spLocks noChangeShapeType="1"/>
            </p:cNvSpPr>
            <p:nvPr/>
          </p:nvSpPr>
          <p:spPr bwMode="auto">
            <a:xfrm flipH="1">
              <a:off x="4510" y="1734"/>
              <a:ext cx="178"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66" name="Line 14"/>
            <p:cNvSpPr>
              <a:spLocks noChangeShapeType="1"/>
            </p:cNvSpPr>
            <p:nvPr/>
          </p:nvSpPr>
          <p:spPr bwMode="auto">
            <a:xfrm flipH="1">
              <a:off x="4510" y="807"/>
              <a:ext cx="178"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67" name="Line 15"/>
            <p:cNvSpPr>
              <a:spLocks noChangeShapeType="1"/>
            </p:cNvSpPr>
            <p:nvPr/>
          </p:nvSpPr>
          <p:spPr bwMode="auto">
            <a:xfrm>
              <a:off x="5153" y="1270"/>
              <a:ext cx="286"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68" name="Text Box 16"/>
            <p:cNvSpPr txBox="1">
              <a:spLocks noChangeArrowheads="1"/>
            </p:cNvSpPr>
            <p:nvPr/>
          </p:nvSpPr>
          <p:spPr bwMode="auto">
            <a:xfrm>
              <a:off x="5473" y="1076"/>
              <a:ext cx="287"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solidFill>
                    <a:srgbClr val="3333FF"/>
                  </a:solidFill>
                  <a:ea typeface="楷体_GB2312" charset="0"/>
                  <a:cs typeface="楷体_GB2312" charset="0"/>
                </a:rPr>
                <a:t>F</a:t>
              </a:r>
            </a:p>
          </p:txBody>
        </p:sp>
        <p:sp>
          <p:nvSpPr>
            <p:cNvPr id="228369" name="Text Box 17"/>
            <p:cNvSpPr txBox="1">
              <a:spLocks noChangeArrowheads="1"/>
            </p:cNvSpPr>
            <p:nvPr/>
          </p:nvSpPr>
          <p:spPr bwMode="auto">
            <a:xfrm>
              <a:off x="4224" y="768"/>
              <a:ext cx="321"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solidFill>
                    <a:srgbClr val="3333FF"/>
                  </a:solidFill>
                  <a:latin typeface="Symbol" charset="0"/>
                </a:rPr>
                <a:t>T</a:t>
              </a:r>
            </a:p>
          </p:txBody>
        </p:sp>
        <p:sp>
          <p:nvSpPr>
            <p:cNvPr id="228370" name="Text Box 18"/>
            <p:cNvSpPr txBox="1">
              <a:spLocks noChangeArrowheads="1"/>
            </p:cNvSpPr>
            <p:nvPr/>
          </p:nvSpPr>
          <p:spPr bwMode="auto">
            <a:xfrm>
              <a:off x="4260" y="1579"/>
              <a:ext cx="17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solidFill>
                    <a:srgbClr val="3333FF"/>
                  </a:solidFill>
                  <a:latin typeface="Symbol" charset="0"/>
                </a:rPr>
                <a:t>T</a:t>
              </a:r>
            </a:p>
          </p:txBody>
        </p:sp>
        <p:sp>
          <p:nvSpPr>
            <p:cNvPr id="228371" name="AutoShape 19"/>
            <p:cNvSpPr>
              <a:spLocks noChangeArrowheads="1"/>
            </p:cNvSpPr>
            <p:nvPr/>
          </p:nvSpPr>
          <p:spPr bwMode="auto">
            <a:xfrm>
              <a:off x="4560" y="1152"/>
              <a:ext cx="179" cy="232"/>
            </a:xfrm>
            <a:prstGeom prst="flowChartSummingJunction">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28372" name="Text Box 20"/>
            <p:cNvSpPr txBox="1">
              <a:spLocks noChangeArrowheads="1"/>
            </p:cNvSpPr>
            <p:nvPr/>
          </p:nvSpPr>
          <p:spPr bwMode="auto">
            <a:xfrm>
              <a:off x="4752" y="1152"/>
              <a:ext cx="21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latin typeface="Symbol" charset="0"/>
                </a:rPr>
                <a:t>B</a:t>
              </a:r>
            </a:p>
          </p:txBody>
        </p:sp>
      </p:grpSp>
      <p:graphicFrame>
        <p:nvGraphicFramePr>
          <p:cNvPr id="228374" name="Object 22"/>
          <p:cNvGraphicFramePr>
            <a:graphicFrameLocks noChangeAspect="1"/>
          </p:cNvGraphicFramePr>
          <p:nvPr/>
        </p:nvGraphicFramePr>
        <p:xfrm>
          <a:off x="609600" y="3200400"/>
          <a:ext cx="3124200" cy="457200"/>
        </p:xfrm>
        <a:graphic>
          <a:graphicData uri="http://schemas.openxmlformats.org/presentationml/2006/ole">
            <mc:AlternateContent xmlns:mc="http://schemas.openxmlformats.org/markup-compatibility/2006">
              <mc:Choice xmlns:v="urn:schemas-microsoft-com:vml" Requires="v">
                <p:oleObj spid="_x0000_s228485" name="公式" r:id="rId5" imgW="1701720" imgH="228600" progId="Equation.3">
                  <p:embed/>
                </p:oleObj>
              </mc:Choice>
              <mc:Fallback>
                <p:oleObj name="公式" r:id="rId5" imgW="1701720" imgH="2286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200400"/>
                        <a:ext cx="3124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75" name="Rectangle 23"/>
          <p:cNvSpPr>
            <a:spLocks noChangeArrowheads="1"/>
          </p:cNvSpPr>
          <p:nvPr/>
        </p:nvSpPr>
        <p:spPr bwMode="auto">
          <a:xfrm>
            <a:off x="12700" y="3124200"/>
            <a:ext cx="4254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defTabSz="762000" eaLnBrk="0" hangingPunct="0"/>
            <a:r>
              <a:rPr lang="en-US" altLang="zh-CN" sz="2400" b="1">
                <a:solidFill>
                  <a:schemeClr val="tx1"/>
                </a:solidFill>
                <a:effectLst>
                  <a:outerShdw blurRad="38100" dist="38100" dir="2700000" algn="tl">
                    <a:srgbClr val="FFFFFF"/>
                  </a:outerShdw>
                </a:effectLst>
                <a:latin typeface="Symbol" charset="0"/>
              </a:rPr>
              <a:t>2</a:t>
            </a:r>
            <a:r>
              <a:rPr lang="en-US" altLang="zh-CN" sz="2800">
                <a:solidFill>
                  <a:schemeClr val="tx1"/>
                </a:solidFill>
                <a:effectLst>
                  <a:outerShdw blurRad="38100" dist="38100" dir="2700000" algn="tl">
                    <a:srgbClr val="FFFFFF"/>
                  </a:outerShdw>
                </a:effectLst>
                <a:latin typeface="Symbol" charset="0"/>
              </a:rPr>
              <a:t>.</a:t>
            </a:r>
          </a:p>
        </p:txBody>
      </p:sp>
      <p:sp>
        <p:nvSpPr>
          <p:cNvPr id="228376" name="Text Box 24"/>
          <p:cNvSpPr txBox="1">
            <a:spLocks noChangeArrowheads="1"/>
          </p:cNvSpPr>
          <p:nvPr/>
        </p:nvSpPr>
        <p:spPr bwMode="auto">
          <a:xfrm>
            <a:off x="609600" y="3733800"/>
            <a:ext cx="58674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50000"/>
              </a:spcBef>
            </a:pPr>
            <a:r>
              <a:rPr lang="zh-CN" altLang="en-US" b="1"/>
              <a:t>补</a:t>
            </a:r>
            <a:r>
              <a:rPr lang="en-US" altLang="zh-CN" b="1"/>
              <a:t>ca,</a:t>
            </a:r>
            <a:r>
              <a:rPr lang="zh-CN" altLang="en-US" b="1"/>
              <a:t>整个线圈受力为</a:t>
            </a:r>
            <a:r>
              <a:rPr lang="en-US" altLang="zh-CN" b="1"/>
              <a:t>0</a:t>
            </a:r>
            <a:r>
              <a:rPr lang="zh-CN" altLang="en-US" b="1"/>
              <a:t>，而</a:t>
            </a:r>
            <a:r>
              <a:rPr lang="en-US" altLang="zh-CN" b="1"/>
              <a:t>ca</a:t>
            </a:r>
            <a:r>
              <a:rPr lang="zh-CN" altLang="en-US" b="1"/>
              <a:t>受力为</a:t>
            </a:r>
            <a:r>
              <a:rPr lang="en-US" altLang="zh-CN" b="1"/>
              <a:t>IBL </a:t>
            </a:r>
            <a:r>
              <a:rPr lang="en-US" altLang="zh-CN" sz="1600" b="1"/>
              <a:t>ca</a:t>
            </a:r>
            <a:r>
              <a:rPr lang="zh-CN" altLang="en-US" sz="2000" b="1"/>
              <a:t>方向</a:t>
            </a:r>
            <a:r>
              <a:rPr lang="en-US" altLang="zh-CN" b="1">
                <a:latin typeface="Wingdings 3" charset="0"/>
              </a:rPr>
              <a:t>i</a:t>
            </a:r>
            <a:r>
              <a:rPr lang="zh-CN" altLang="en-US" b="1"/>
              <a:t>，故</a:t>
            </a:r>
            <a:r>
              <a:rPr lang="en-US" altLang="zh-CN" b="1"/>
              <a:t>F</a:t>
            </a:r>
            <a:r>
              <a:rPr lang="en-US" altLang="zh-CN" sz="1400" b="1"/>
              <a:t>abc</a:t>
            </a:r>
            <a:r>
              <a:rPr lang="en-US" altLang="zh-CN" b="1">
                <a:latin typeface="Wingdings 3" charset="0"/>
              </a:rPr>
              <a:t>h</a:t>
            </a:r>
            <a:endParaRPr lang="en-US" altLang="zh-CN" b="1"/>
          </a:p>
        </p:txBody>
      </p:sp>
      <p:grpSp>
        <p:nvGrpSpPr>
          <p:cNvPr id="228404" name="Group 52"/>
          <p:cNvGrpSpPr>
            <a:grpSpLocks/>
          </p:cNvGrpSpPr>
          <p:nvPr/>
        </p:nvGrpSpPr>
        <p:grpSpPr bwMode="auto">
          <a:xfrm>
            <a:off x="6172200" y="3733800"/>
            <a:ext cx="2971800" cy="2165350"/>
            <a:chOff x="3600" y="2496"/>
            <a:chExt cx="1872" cy="1364"/>
          </a:xfrm>
        </p:grpSpPr>
        <p:grpSp>
          <p:nvGrpSpPr>
            <p:cNvPr id="228377" name="Group 25"/>
            <p:cNvGrpSpPr>
              <a:grpSpLocks/>
            </p:cNvGrpSpPr>
            <p:nvPr/>
          </p:nvGrpSpPr>
          <p:grpSpPr bwMode="auto">
            <a:xfrm>
              <a:off x="3600" y="2496"/>
              <a:ext cx="1872" cy="1076"/>
              <a:chOff x="3600" y="2496"/>
              <a:chExt cx="1872" cy="1076"/>
            </a:xfrm>
          </p:grpSpPr>
          <p:sp>
            <p:nvSpPr>
              <p:cNvPr id="228378" name="Text Box 26"/>
              <p:cNvSpPr txBox="1">
                <a:spLocks noChangeArrowheads="1"/>
              </p:cNvSpPr>
              <p:nvPr/>
            </p:nvSpPr>
            <p:spPr bwMode="auto">
              <a:xfrm>
                <a:off x="4848" y="2496"/>
                <a:ext cx="24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t>b</a:t>
                </a:r>
              </a:p>
            </p:txBody>
          </p:sp>
          <p:grpSp>
            <p:nvGrpSpPr>
              <p:cNvPr id="228379" name="Group 27"/>
              <p:cNvGrpSpPr>
                <a:grpSpLocks/>
              </p:cNvGrpSpPr>
              <p:nvPr/>
            </p:nvGrpSpPr>
            <p:grpSpPr bwMode="auto">
              <a:xfrm>
                <a:off x="3600" y="2736"/>
                <a:ext cx="1872" cy="836"/>
                <a:chOff x="3600" y="2016"/>
                <a:chExt cx="1872" cy="836"/>
              </a:xfrm>
            </p:grpSpPr>
            <p:sp>
              <p:nvSpPr>
                <p:cNvPr id="228380" name="Line 28"/>
                <p:cNvSpPr>
                  <a:spLocks noChangeShapeType="1"/>
                </p:cNvSpPr>
                <p:nvPr/>
              </p:nvSpPr>
              <p:spPr bwMode="auto">
                <a:xfrm flipV="1">
                  <a:off x="3936" y="2064"/>
                  <a:ext cx="912" cy="624"/>
                </a:xfrm>
                <a:prstGeom prst="line">
                  <a:avLst/>
                </a:prstGeom>
                <a:noFill/>
                <a:ln w="28575">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81" name="Line 29"/>
                <p:cNvSpPr>
                  <a:spLocks noChangeShapeType="1"/>
                </p:cNvSpPr>
                <p:nvPr/>
              </p:nvSpPr>
              <p:spPr bwMode="auto">
                <a:xfrm>
                  <a:off x="4848" y="2064"/>
                  <a:ext cx="384" cy="624"/>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82" name="AutoShape 30"/>
                <p:cNvSpPr>
                  <a:spLocks noChangeArrowheads="1"/>
                </p:cNvSpPr>
                <p:nvPr/>
              </p:nvSpPr>
              <p:spPr bwMode="auto">
                <a:xfrm>
                  <a:off x="4416" y="2400"/>
                  <a:ext cx="179" cy="232"/>
                </a:xfrm>
                <a:prstGeom prst="flowChartSummingJunction">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28383" name="Rectangle 31"/>
                <p:cNvSpPr>
                  <a:spLocks noChangeArrowheads="1"/>
                </p:cNvSpPr>
                <p:nvPr/>
              </p:nvSpPr>
              <p:spPr bwMode="auto">
                <a:xfrm>
                  <a:off x="4608" y="2256"/>
                  <a:ext cx="30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defTabSz="762000" eaLnBrk="0" hangingPunct="0"/>
                  <a:r>
                    <a:rPr lang="en-US" altLang="zh-CN" b="1">
                      <a:solidFill>
                        <a:schemeClr val="tx1"/>
                      </a:solidFill>
                      <a:latin typeface="Times New Roman" charset="0"/>
                    </a:rPr>
                    <a:t>B</a:t>
                  </a:r>
                </a:p>
              </p:txBody>
            </p:sp>
            <p:sp>
              <p:nvSpPr>
                <p:cNvPr id="228384" name="Text Box 32"/>
                <p:cNvSpPr txBox="1">
                  <a:spLocks noChangeArrowheads="1"/>
                </p:cNvSpPr>
                <p:nvPr/>
              </p:nvSpPr>
              <p:spPr bwMode="auto">
                <a:xfrm>
                  <a:off x="3600" y="2448"/>
                  <a:ext cx="24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t>a</a:t>
                  </a:r>
                </a:p>
              </p:txBody>
            </p:sp>
            <p:sp>
              <p:nvSpPr>
                <p:cNvPr id="228385" name="Text Box 33"/>
                <p:cNvSpPr txBox="1">
                  <a:spLocks noChangeArrowheads="1"/>
                </p:cNvSpPr>
                <p:nvPr/>
              </p:nvSpPr>
              <p:spPr bwMode="auto">
                <a:xfrm>
                  <a:off x="5232" y="2448"/>
                  <a:ext cx="24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t>c</a:t>
                  </a:r>
                </a:p>
              </p:txBody>
            </p:sp>
            <p:sp>
              <p:nvSpPr>
                <p:cNvPr id="228386" name="Line 34"/>
                <p:cNvSpPr>
                  <a:spLocks noChangeShapeType="1"/>
                </p:cNvSpPr>
                <p:nvPr/>
              </p:nvSpPr>
              <p:spPr bwMode="auto">
                <a:xfrm flipV="1">
                  <a:off x="4416" y="2160"/>
                  <a:ext cx="288" cy="192"/>
                </a:xfrm>
                <a:prstGeom prst="line">
                  <a:avLst/>
                </a:prstGeom>
                <a:noFill/>
                <a:ln w="5715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87" name="Text Box 35"/>
                <p:cNvSpPr txBox="1">
                  <a:spLocks noChangeArrowheads="1"/>
                </p:cNvSpPr>
                <p:nvPr/>
              </p:nvSpPr>
              <p:spPr bwMode="auto">
                <a:xfrm>
                  <a:off x="4224" y="2016"/>
                  <a:ext cx="24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solidFill>
                        <a:srgbClr val="3333FF"/>
                      </a:solidFill>
                    </a:rPr>
                    <a:t>I</a:t>
                  </a:r>
                </a:p>
              </p:txBody>
            </p:sp>
            <p:sp>
              <p:nvSpPr>
                <p:cNvPr id="228388" name="Line 36"/>
                <p:cNvSpPr>
                  <a:spLocks noChangeShapeType="1"/>
                </p:cNvSpPr>
                <p:nvPr/>
              </p:nvSpPr>
              <p:spPr bwMode="auto">
                <a:xfrm flipV="1">
                  <a:off x="4560" y="2160"/>
                  <a:ext cx="144" cy="48"/>
                </a:xfrm>
                <a:prstGeom prst="line">
                  <a:avLst/>
                </a:prstGeom>
                <a:noFill/>
                <a:ln w="381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89" name="Line 37"/>
                <p:cNvSpPr>
                  <a:spLocks noChangeShapeType="1"/>
                </p:cNvSpPr>
                <p:nvPr/>
              </p:nvSpPr>
              <p:spPr bwMode="auto">
                <a:xfrm flipH="1">
                  <a:off x="4608" y="2160"/>
                  <a:ext cx="96" cy="144"/>
                </a:xfrm>
                <a:prstGeom prst="line">
                  <a:avLst/>
                </a:prstGeom>
                <a:noFill/>
                <a:ln w="381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grpSp>
        </p:grpSp>
        <p:grpSp>
          <p:nvGrpSpPr>
            <p:cNvPr id="228390" name="Group 38"/>
            <p:cNvGrpSpPr>
              <a:grpSpLocks/>
            </p:cNvGrpSpPr>
            <p:nvPr/>
          </p:nvGrpSpPr>
          <p:grpSpPr bwMode="auto">
            <a:xfrm>
              <a:off x="3936" y="3408"/>
              <a:ext cx="1296" cy="452"/>
              <a:chOff x="3936" y="2688"/>
              <a:chExt cx="1296" cy="452"/>
            </a:xfrm>
          </p:grpSpPr>
          <p:sp>
            <p:nvSpPr>
              <p:cNvPr id="228391" name="Line 39"/>
              <p:cNvSpPr>
                <a:spLocks noChangeShapeType="1"/>
              </p:cNvSpPr>
              <p:nvPr/>
            </p:nvSpPr>
            <p:spPr bwMode="auto">
              <a:xfrm>
                <a:off x="3936" y="2688"/>
                <a:ext cx="1296" cy="0"/>
              </a:xfrm>
              <a:prstGeom prst="line">
                <a:avLst/>
              </a:prstGeom>
              <a:noFill/>
              <a:ln w="38100">
                <a:solidFill>
                  <a:srgbClr val="3333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92" name="Line 40"/>
              <p:cNvSpPr>
                <a:spLocks noChangeShapeType="1"/>
              </p:cNvSpPr>
              <p:nvPr/>
            </p:nvSpPr>
            <p:spPr bwMode="auto">
              <a:xfrm flipH="1">
                <a:off x="4416" y="2736"/>
                <a:ext cx="384" cy="0"/>
              </a:xfrm>
              <a:prstGeom prst="line">
                <a:avLst/>
              </a:prstGeom>
              <a:noFill/>
              <a:ln w="38100" cap="rnd">
                <a:solidFill>
                  <a:srgbClr val="FF505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8393" name="Text Box 41"/>
              <p:cNvSpPr txBox="1">
                <a:spLocks noChangeArrowheads="1"/>
              </p:cNvSpPr>
              <p:nvPr/>
            </p:nvSpPr>
            <p:spPr bwMode="auto">
              <a:xfrm>
                <a:off x="4608" y="2736"/>
                <a:ext cx="28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solidFill>
                      <a:srgbClr val="FF5050"/>
                    </a:solidFill>
                  </a:rPr>
                  <a:t>I</a:t>
                </a:r>
              </a:p>
            </p:txBody>
          </p:sp>
        </p:grpSp>
      </p:grpSp>
      <p:graphicFrame>
        <p:nvGraphicFramePr>
          <p:cNvPr id="228394" name="Object 42"/>
          <p:cNvGraphicFramePr>
            <a:graphicFrameLocks noChangeAspect="1"/>
          </p:cNvGraphicFramePr>
          <p:nvPr/>
        </p:nvGraphicFramePr>
        <p:xfrm>
          <a:off x="685800" y="4572000"/>
          <a:ext cx="3352800" cy="563563"/>
        </p:xfrm>
        <a:graphic>
          <a:graphicData uri="http://schemas.openxmlformats.org/presentationml/2006/ole">
            <mc:AlternateContent xmlns:mc="http://schemas.openxmlformats.org/markup-compatibility/2006">
              <mc:Choice xmlns:v="urn:schemas-microsoft-com:vml" Requires="v">
                <p:oleObj spid="_x0000_s228486" name="公式" r:id="rId7" imgW="1714320" imgH="279360" progId="Equation.3">
                  <p:embed/>
                </p:oleObj>
              </mc:Choice>
              <mc:Fallback>
                <p:oleObj name="公式" r:id="rId7" imgW="1714320" imgH="27936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572000"/>
                        <a:ext cx="335280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8395" name="Object 43"/>
          <p:cNvGraphicFramePr>
            <a:graphicFrameLocks noChangeAspect="1"/>
          </p:cNvGraphicFramePr>
          <p:nvPr/>
        </p:nvGraphicFramePr>
        <p:xfrm>
          <a:off x="685800" y="5181600"/>
          <a:ext cx="2514600" cy="477838"/>
        </p:xfrm>
        <a:graphic>
          <a:graphicData uri="http://schemas.openxmlformats.org/presentationml/2006/ole">
            <mc:AlternateContent xmlns:mc="http://schemas.openxmlformats.org/markup-compatibility/2006">
              <mc:Choice xmlns:v="urn:schemas-microsoft-com:vml" Requires="v">
                <p:oleObj spid="_x0000_s228487" name="公式" r:id="rId9" imgW="1358640" imgH="215640" progId="Equation.3">
                  <p:embed/>
                </p:oleObj>
              </mc:Choice>
              <mc:Fallback>
                <p:oleObj name="公式" r:id="rId9" imgW="1358640" imgH="21564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5181600"/>
                        <a:ext cx="25146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97" name="Rectangle 45"/>
          <p:cNvSpPr>
            <a:spLocks noChangeArrowheads="1"/>
          </p:cNvSpPr>
          <p:nvPr/>
        </p:nvSpPr>
        <p:spPr bwMode="auto">
          <a:xfrm>
            <a:off x="0" y="5867400"/>
            <a:ext cx="412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algn="ctr" defTabSz="762000" eaLnBrk="0" hangingPunct="0"/>
            <a:r>
              <a:rPr lang="en-US" altLang="zh-CN" sz="2400">
                <a:solidFill>
                  <a:schemeClr val="tx1"/>
                </a:solidFill>
                <a:effectLst>
                  <a:outerShdw blurRad="38100" dist="38100" dir="2700000" algn="tl">
                    <a:srgbClr val="FFFFFF"/>
                  </a:outerShdw>
                </a:effectLst>
                <a:latin typeface="Symbol" charset="0"/>
              </a:rPr>
              <a:t>3.</a:t>
            </a:r>
          </a:p>
        </p:txBody>
      </p:sp>
      <p:graphicFrame>
        <p:nvGraphicFramePr>
          <p:cNvPr id="228398" name="Object 46"/>
          <p:cNvGraphicFramePr>
            <a:graphicFrameLocks noChangeAspect="1"/>
          </p:cNvGraphicFramePr>
          <p:nvPr/>
        </p:nvGraphicFramePr>
        <p:xfrm>
          <a:off x="685800" y="5867400"/>
          <a:ext cx="1889125" cy="685800"/>
        </p:xfrm>
        <a:graphic>
          <a:graphicData uri="http://schemas.openxmlformats.org/presentationml/2006/ole">
            <mc:AlternateContent xmlns:mc="http://schemas.openxmlformats.org/markup-compatibility/2006">
              <mc:Choice xmlns:v="urn:schemas-microsoft-com:vml" Requires="v">
                <p:oleObj spid="_x0000_s228488" name="Equation" r:id="rId11" imgW="901440" imgH="406080" progId="Equation.3">
                  <p:embed/>
                </p:oleObj>
              </mc:Choice>
              <mc:Fallback>
                <p:oleObj name="Equation" r:id="rId11" imgW="901440" imgH="406080" progId="Equation.3">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5867400"/>
                        <a:ext cx="18891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8399" name="Text Box 47"/>
          <p:cNvSpPr txBox="1">
            <a:spLocks noChangeArrowheads="1"/>
          </p:cNvSpPr>
          <p:nvPr/>
        </p:nvSpPr>
        <p:spPr bwMode="auto">
          <a:xfrm>
            <a:off x="0" y="4572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rgbClr val="FF0000"/>
                </a:solidFill>
                <a:latin typeface="Times New Roman" charset="0"/>
              </a:rPr>
              <a:t>一、选择题</a:t>
            </a:r>
          </a:p>
        </p:txBody>
      </p:sp>
      <p:sp>
        <p:nvSpPr>
          <p:cNvPr id="228400" name="Text Box 48"/>
          <p:cNvSpPr txBox="1">
            <a:spLocks noChangeArrowheads="1"/>
          </p:cNvSpPr>
          <p:nvPr/>
        </p:nvSpPr>
        <p:spPr bwMode="auto">
          <a:xfrm>
            <a:off x="0" y="16764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rgbClr val="FF0000"/>
                </a:solidFill>
                <a:latin typeface="Times New Roman" charset="0"/>
              </a:rPr>
              <a:t>二、填空题</a:t>
            </a:r>
          </a:p>
        </p:txBody>
      </p:sp>
      <p:sp>
        <p:nvSpPr>
          <p:cNvPr id="228401" name="Rectangle 49"/>
          <p:cNvSpPr>
            <a:spLocks noChangeArrowheads="1"/>
          </p:cNvSpPr>
          <p:nvPr/>
        </p:nvSpPr>
        <p:spPr bwMode="auto">
          <a:xfrm>
            <a:off x="1295400" y="2667000"/>
            <a:ext cx="1381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762000" eaLnBrk="0" hangingPunct="0">
              <a:spcBef>
                <a:spcPct val="50000"/>
              </a:spcBef>
            </a:pPr>
            <a:r>
              <a:rPr lang="en-US" altLang="zh-CN" sz="2400" b="1">
                <a:solidFill>
                  <a:schemeClr val="tx1"/>
                </a:solidFill>
                <a:latin typeface="Times New Roman" charset="0"/>
              </a:rPr>
              <a:t> F-  2T=0</a:t>
            </a:r>
          </a:p>
        </p:txBody>
      </p:sp>
      <p:sp>
        <p:nvSpPr>
          <p:cNvPr id="228402" name="Rectangle 50"/>
          <p:cNvSpPr>
            <a:spLocks noChangeArrowheads="1"/>
          </p:cNvSpPr>
          <p:nvPr/>
        </p:nvSpPr>
        <p:spPr bwMode="auto">
          <a:xfrm>
            <a:off x="4114800" y="25908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762000" eaLnBrk="0" hangingPunct="0">
              <a:spcBef>
                <a:spcPct val="50000"/>
              </a:spcBef>
            </a:pPr>
            <a:r>
              <a:rPr lang="en-US" altLang="zh-CN" sz="2400" b="1">
                <a:solidFill>
                  <a:schemeClr val="tx1"/>
                </a:solidFill>
                <a:latin typeface="Times New Roman" charset="0"/>
              </a:rPr>
              <a:t>T=IBR</a:t>
            </a:r>
          </a:p>
        </p:txBody>
      </p:sp>
      <p:sp>
        <p:nvSpPr>
          <p:cNvPr id="228403" name="AutoShape 51"/>
          <p:cNvSpPr>
            <a:spLocks noChangeArrowheads="1"/>
          </p:cNvSpPr>
          <p:nvPr/>
        </p:nvSpPr>
        <p:spPr bwMode="auto">
          <a:xfrm>
            <a:off x="2895600" y="25908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28405" name="Object 53"/>
          <p:cNvGraphicFramePr>
            <a:graphicFrameLocks noChangeAspect="1"/>
          </p:cNvGraphicFramePr>
          <p:nvPr/>
        </p:nvGraphicFramePr>
        <p:xfrm>
          <a:off x="2362200" y="6019800"/>
          <a:ext cx="1703388" cy="363538"/>
        </p:xfrm>
        <a:graphic>
          <a:graphicData uri="http://schemas.openxmlformats.org/presentationml/2006/ole">
            <mc:AlternateContent xmlns:mc="http://schemas.openxmlformats.org/markup-compatibility/2006">
              <mc:Choice xmlns:v="urn:schemas-microsoft-com:vml" Requires="v">
                <p:oleObj spid="_x0000_s228489" name="Equation" r:id="rId13" imgW="812520" imgH="215640" progId="Equation.3">
                  <p:embed/>
                </p:oleObj>
              </mc:Choice>
              <mc:Fallback>
                <p:oleObj name="Equation" r:id="rId13" imgW="812520" imgH="21564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6019800"/>
                        <a:ext cx="170338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5000">
              <a:schemeClr val="bg1"/>
            </a:gs>
          </a:gsLst>
          <a:lin ang="5400000" scaled="1"/>
        </a:gradFill>
        <a:effectLst/>
      </p:bgPr>
    </p:bg>
    <p:spTree>
      <p:nvGrpSpPr>
        <p:cNvPr id="1" name=""/>
        <p:cNvGrpSpPr/>
        <p:nvPr/>
      </p:nvGrpSpPr>
      <p:grpSpPr>
        <a:xfrm>
          <a:off x="0" y="0"/>
          <a:ext cx="0" cy="0"/>
          <a:chOff x="0" y="0"/>
          <a:chExt cx="0" cy="0"/>
        </a:xfrm>
      </p:grpSpPr>
      <p:graphicFrame>
        <p:nvGraphicFramePr>
          <p:cNvPr id="229409" name="Object 33"/>
          <p:cNvGraphicFramePr>
            <a:graphicFrameLocks noChangeAspect="1"/>
          </p:cNvGraphicFramePr>
          <p:nvPr/>
        </p:nvGraphicFramePr>
        <p:xfrm>
          <a:off x="228600" y="0"/>
          <a:ext cx="5257800" cy="762000"/>
        </p:xfrm>
        <a:graphic>
          <a:graphicData uri="http://schemas.openxmlformats.org/presentationml/2006/ole">
            <mc:AlternateContent xmlns:mc="http://schemas.openxmlformats.org/markup-compatibility/2006">
              <mc:Choice xmlns:v="urn:schemas-microsoft-com:vml" Requires="v">
                <p:oleObj spid="_x0000_s229604" name="公式" r:id="rId3" imgW="2539800" imgH="406080" progId="Equation.3">
                  <p:embed/>
                </p:oleObj>
              </mc:Choice>
              <mc:Fallback>
                <p:oleObj name="公式" r:id="rId3" imgW="2539800" imgH="40608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0"/>
                        <a:ext cx="5257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9410" name="Object 34"/>
          <p:cNvGraphicFramePr>
            <a:graphicFrameLocks noChangeAspect="1"/>
          </p:cNvGraphicFramePr>
          <p:nvPr/>
        </p:nvGraphicFramePr>
        <p:xfrm>
          <a:off x="228600" y="609600"/>
          <a:ext cx="6019800" cy="812800"/>
        </p:xfrm>
        <a:graphic>
          <a:graphicData uri="http://schemas.openxmlformats.org/presentationml/2006/ole">
            <mc:AlternateContent xmlns:mc="http://schemas.openxmlformats.org/markup-compatibility/2006">
              <mc:Choice xmlns:v="urn:schemas-microsoft-com:vml" Requires="v">
                <p:oleObj spid="_x0000_s229605" name="公式" r:id="rId5" imgW="3009600" imgH="406080" progId="Equation.3">
                  <p:embed/>
                </p:oleObj>
              </mc:Choice>
              <mc:Fallback>
                <p:oleObj name="公式" r:id="rId5" imgW="3009600" imgH="40608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609600"/>
                        <a:ext cx="6019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9411" name="Text Box 35"/>
          <p:cNvSpPr txBox="1">
            <a:spLocks noChangeArrowheads="1"/>
          </p:cNvSpPr>
          <p:nvPr/>
        </p:nvSpPr>
        <p:spPr bwMode="auto">
          <a:xfrm>
            <a:off x="0" y="1600200"/>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50000"/>
              </a:spcBef>
            </a:pPr>
            <a:r>
              <a:rPr lang="zh-CN" altLang="en-US" b="1">
                <a:solidFill>
                  <a:srgbClr val="FF0000"/>
                </a:solidFill>
                <a:effectLst>
                  <a:outerShdw blurRad="38100" dist="38100" dir="2700000" algn="tl">
                    <a:srgbClr val="000000"/>
                  </a:outerShdw>
                </a:effectLst>
                <a:latin typeface="Symbol" charset="0"/>
              </a:rPr>
              <a:t>三、</a:t>
            </a:r>
            <a:r>
              <a:rPr lang="en-US" altLang="zh-CN" b="1">
                <a:solidFill>
                  <a:srgbClr val="FF0000"/>
                </a:solidFill>
                <a:effectLst>
                  <a:outerShdw blurRad="38100" dist="38100" dir="2700000" algn="tl">
                    <a:srgbClr val="000000"/>
                  </a:outerShdw>
                </a:effectLst>
                <a:latin typeface="Symbol" charset="0"/>
              </a:rPr>
              <a:t>1  </a:t>
            </a:r>
            <a:r>
              <a:rPr lang="zh-CN" altLang="en-US" b="1">
                <a:solidFill>
                  <a:srgbClr val="FF0000"/>
                </a:solidFill>
                <a:latin typeface="Symbol" charset="0"/>
              </a:rPr>
              <a:t>解</a:t>
            </a:r>
          </a:p>
        </p:txBody>
      </p:sp>
      <p:graphicFrame>
        <p:nvGraphicFramePr>
          <p:cNvPr id="229418" name="Object 42"/>
          <p:cNvGraphicFramePr>
            <a:graphicFrameLocks noChangeAspect="1"/>
          </p:cNvGraphicFramePr>
          <p:nvPr/>
        </p:nvGraphicFramePr>
        <p:xfrm>
          <a:off x="533400" y="1905000"/>
          <a:ext cx="3200400" cy="762000"/>
        </p:xfrm>
        <a:graphic>
          <a:graphicData uri="http://schemas.openxmlformats.org/presentationml/2006/ole">
            <mc:AlternateContent xmlns:mc="http://schemas.openxmlformats.org/markup-compatibility/2006">
              <mc:Choice xmlns:v="urn:schemas-microsoft-com:vml" Requires="v">
                <p:oleObj spid="_x0000_s229606" name="公式" r:id="rId7" imgW="1650960" imgH="406080" progId="Equation.3">
                  <p:embed/>
                </p:oleObj>
              </mc:Choice>
              <mc:Fallback>
                <p:oleObj name="公式" r:id="rId7" imgW="1650960" imgH="40608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1905000"/>
                        <a:ext cx="3200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29453" name="Group 77"/>
          <p:cNvGrpSpPr>
            <a:grpSpLocks/>
          </p:cNvGrpSpPr>
          <p:nvPr/>
        </p:nvGrpSpPr>
        <p:grpSpPr bwMode="auto">
          <a:xfrm>
            <a:off x="6400800" y="2895600"/>
            <a:ext cx="2590800" cy="3624263"/>
            <a:chOff x="3504" y="1584"/>
            <a:chExt cx="2160" cy="2449"/>
          </a:xfrm>
        </p:grpSpPr>
        <p:grpSp>
          <p:nvGrpSpPr>
            <p:cNvPr id="229412" name="Group 36"/>
            <p:cNvGrpSpPr>
              <a:grpSpLocks/>
            </p:cNvGrpSpPr>
            <p:nvPr/>
          </p:nvGrpSpPr>
          <p:grpSpPr bwMode="auto">
            <a:xfrm>
              <a:off x="3936" y="2688"/>
              <a:ext cx="384" cy="639"/>
              <a:chOff x="4128" y="2688"/>
              <a:chExt cx="384" cy="639"/>
            </a:xfrm>
          </p:grpSpPr>
          <p:sp>
            <p:nvSpPr>
              <p:cNvPr id="229413" name="Line 37"/>
              <p:cNvSpPr>
                <a:spLocks noChangeShapeType="1"/>
              </p:cNvSpPr>
              <p:nvPr/>
            </p:nvSpPr>
            <p:spPr bwMode="auto">
              <a:xfrm flipH="1">
                <a:off x="4176" y="2688"/>
                <a:ext cx="336" cy="0"/>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14" name="Text Box 38"/>
              <p:cNvSpPr txBox="1">
                <a:spLocks noChangeArrowheads="1"/>
              </p:cNvSpPr>
              <p:nvPr/>
            </p:nvSpPr>
            <p:spPr bwMode="auto">
              <a:xfrm>
                <a:off x="4128" y="2688"/>
                <a:ext cx="384" cy="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solidFill>
                      <a:srgbClr val="3333FF"/>
                    </a:solidFill>
                  </a:rPr>
                  <a:t>F</a:t>
                </a:r>
                <a:r>
                  <a:rPr lang="en-US" altLang="zh-CN" sz="2000">
                    <a:solidFill>
                      <a:srgbClr val="3333FF"/>
                    </a:solidFill>
                  </a:rPr>
                  <a:t>1</a:t>
                </a:r>
              </a:p>
            </p:txBody>
          </p:sp>
        </p:grpSp>
        <p:sp>
          <p:nvSpPr>
            <p:cNvPr id="229416" name="Line 40"/>
            <p:cNvSpPr>
              <a:spLocks noChangeShapeType="1"/>
            </p:cNvSpPr>
            <p:nvPr/>
          </p:nvSpPr>
          <p:spPr bwMode="auto">
            <a:xfrm>
              <a:off x="4752" y="2784"/>
              <a:ext cx="240" cy="288"/>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17" name="Rectangle 41"/>
            <p:cNvSpPr>
              <a:spLocks noChangeArrowheads="1"/>
            </p:cNvSpPr>
            <p:nvPr/>
          </p:nvSpPr>
          <p:spPr bwMode="auto">
            <a:xfrm>
              <a:off x="5043" y="2928"/>
              <a:ext cx="370"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defTabSz="762000" eaLnBrk="0" hangingPunct="0"/>
              <a:r>
                <a:rPr lang="en-US" altLang="zh-CN" sz="2400">
                  <a:solidFill>
                    <a:srgbClr val="3333FF"/>
                  </a:solidFill>
                  <a:latin typeface="Times New Roman" charset="0"/>
                </a:rPr>
                <a:t>F</a:t>
              </a:r>
              <a:r>
                <a:rPr lang="en-US" altLang="zh-CN" sz="1400">
                  <a:solidFill>
                    <a:srgbClr val="3333FF"/>
                  </a:solidFill>
                  <a:latin typeface="Times New Roman" charset="0"/>
                </a:rPr>
                <a:t>3</a:t>
              </a:r>
            </a:p>
          </p:txBody>
        </p:sp>
        <p:sp>
          <p:nvSpPr>
            <p:cNvPr id="229420" name="Line 44"/>
            <p:cNvSpPr>
              <a:spLocks noChangeShapeType="1"/>
            </p:cNvSpPr>
            <p:nvPr/>
          </p:nvSpPr>
          <p:spPr bwMode="auto">
            <a:xfrm>
              <a:off x="3840" y="1776"/>
              <a:ext cx="0" cy="182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21" name="Line 45"/>
            <p:cNvSpPr>
              <a:spLocks noChangeShapeType="1"/>
            </p:cNvSpPr>
            <p:nvPr/>
          </p:nvSpPr>
          <p:spPr bwMode="auto">
            <a:xfrm flipV="1">
              <a:off x="3840" y="1584"/>
              <a:ext cx="0" cy="62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22" name="Text Box 46"/>
            <p:cNvSpPr txBox="1">
              <a:spLocks noChangeArrowheads="1"/>
            </p:cNvSpPr>
            <p:nvPr/>
          </p:nvSpPr>
          <p:spPr bwMode="auto">
            <a:xfrm>
              <a:off x="3504" y="1679"/>
              <a:ext cx="336"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solidFill>
                    <a:schemeClr val="accent2"/>
                  </a:solidFill>
                </a:rPr>
                <a:t>I</a:t>
              </a:r>
              <a:r>
                <a:rPr lang="en-US" altLang="zh-CN" sz="2000">
                  <a:solidFill>
                    <a:schemeClr val="accent2"/>
                  </a:solidFill>
                </a:rPr>
                <a:t>1</a:t>
              </a:r>
            </a:p>
          </p:txBody>
        </p:sp>
        <p:sp>
          <p:nvSpPr>
            <p:cNvPr id="229423" name="Line 47"/>
            <p:cNvSpPr>
              <a:spLocks noChangeShapeType="1"/>
            </p:cNvSpPr>
            <p:nvPr/>
          </p:nvSpPr>
          <p:spPr bwMode="auto">
            <a:xfrm>
              <a:off x="4320" y="2064"/>
              <a:ext cx="0" cy="1104"/>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24" name="Line 48"/>
            <p:cNvSpPr>
              <a:spLocks noChangeShapeType="1"/>
            </p:cNvSpPr>
            <p:nvPr/>
          </p:nvSpPr>
          <p:spPr bwMode="auto">
            <a:xfrm flipV="1">
              <a:off x="4320" y="2544"/>
              <a:ext cx="720" cy="624"/>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25" name="Line 49"/>
            <p:cNvSpPr>
              <a:spLocks noChangeShapeType="1"/>
            </p:cNvSpPr>
            <p:nvPr/>
          </p:nvSpPr>
          <p:spPr bwMode="auto">
            <a:xfrm flipH="1" flipV="1">
              <a:off x="4320" y="2064"/>
              <a:ext cx="720" cy="480"/>
            </a:xfrm>
            <a:prstGeom prst="line">
              <a:avLst/>
            </a:prstGeom>
            <a:noFill/>
            <a:ln w="381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26" name="Line 50"/>
            <p:cNvSpPr>
              <a:spLocks noChangeShapeType="1"/>
            </p:cNvSpPr>
            <p:nvPr/>
          </p:nvSpPr>
          <p:spPr bwMode="auto">
            <a:xfrm flipV="1">
              <a:off x="4320" y="2112"/>
              <a:ext cx="0" cy="432"/>
            </a:xfrm>
            <a:prstGeom prst="line">
              <a:avLst/>
            </a:prstGeom>
            <a:noFill/>
            <a:ln w="381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ln>
                  <a:solidFill>
                    <a:schemeClr val="tx1"/>
                  </a:solidFill>
                </a:ln>
              </a:endParaRPr>
            </a:p>
          </p:txBody>
        </p:sp>
        <p:sp>
          <p:nvSpPr>
            <p:cNvPr id="229427" name="Rectangle 51"/>
            <p:cNvSpPr>
              <a:spLocks noChangeArrowheads="1"/>
            </p:cNvSpPr>
            <p:nvPr/>
          </p:nvSpPr>
          <p:spPr bwMode="auto">
            <a:xfrm>
              <a:off x="3984" y="2112"/>
              <a:ext cx="387"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defTabSz="762000" eaLnBrk="0" hangingPunct="0"/>
              <a:r>
                <a:rPr lang="en-US" altLang="zh-CN">
                  <a:solidFill>
                    <a:srgbClr val="FF5050"/>
                  </a:solidFill>
                  <a:latin typeface="Times New Roman" charset="0"/>
                </a:rPr>
                <a:t>I</a:t>
              </a:r>
              <a:r>
                <a:rPr lang="en-US" altLang="zh-CN" sz="2000">
                  <a:solidFill>
                    <a:srgbClr val="FF5050"/>
                  </a:solidFill>
                  <a:latin typeface="Times New Roman" charset="0"/>
                </a:rPr>
                <a:t>2</a:t>
              </a:r>
            </a:p>
          </p:txBody>
        </p:sp>
        <p:sp>
          <p:nvSpPr>
            <p:cNvPr id="229428" name="Line 52"/>
            <p:cNvSpPr>
              <a:spLocks noChangeShapeType="1"/>
            </p:cNvSpPr>
            <p:nvPr/>
          </p:nvSpPr>
          <p:spPr bwMode="auto">
            <a:xfrm>
              <a:off x="3888" y="3120"/>
              <a:ext cx="432"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29" name="Text Box 53"/>
            <p:cNvSpPr txBox="1">
              <a:spLocks noChangeArrowheads="1"/>
            </p:cNvSpPr>
            <p:nvPr/>
          </p:nvSpPr>
          <p:spPr bwMode="auto">
            <a:xfrm>
              <a:off x="3984" y="3072"/>
              <a:ext cx="24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2800"/>
                <a:t>b</a:t>
              </a:r>
            </a:p>
          </p:txBody>
        </p:sp>
        <p:sp>
          <p:nvSpPr>
            <p:cNvPr id="229431" name="Line 55"/>
            <p:cNvSpPr>
              <a:spLocks noChangeShapeType="1"/>
            </p:cNvSpPr>
            <p:nvPr/>
          </p:nvSpPr>
          <p:spPr bwMode="auto">
            <a:xfrm flipV="1">
              <a:off x="4752" y="2016"/>
              <a:ext cx="192" cy="336"/>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32" name="Rectangle 56"/>
            <p:cNvSpPr>
              <a:spLocks noChangeArrowheads="1"/>
            </p:cNvSpPr>
            <p:nvPr/>
          </p:nvSpPr>
          <p:spPr bwMode="auto">
            <a:xfrm>
              <a:off x="4888" y="1742"/>
              <a:ext cx="404"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defTabSz="762000" eaLnBrk="0" hangingPunct="0"/>
              <a:r>
                <a:rPr lang="en-US" altLang="zh-CN" sz="2800">
                  <a:solidFill>
                    <a:srgbClr val="3333FF"/>
                  </a:solidFill>
                  <a:latin typeface="Times New Roman" charset="0"/>
                </a:rPr>
                <a:t>F</a:t>
              </a:r>
              <a:r>
                <a:rPr lang="en-US" altLang="zh-CN" sz="1600">
                  <a:solidFill>
                    <a:srgbClr val="3333FF"/>
                  </a:solidFill>
                  <a:latin typeface="Times New Roman" charset="0"/>
                </a:rPr>
                <a:t>2</a:t>
              </a:r>
            </a:p>
          </p:txBody>
        </p:sp>
        <p:sp>
          <p:nvSpPr>
            <p:cNvPr id="229433" name="Line 57"/>
            <p:cNvSpPr>
              <a:spLocks noChangeShapeType="1"/>
            </p:cNvSpPr>
            <p:nvPr/>
          </p:nvSpPr>
          <p:spPr bwMode="auto">
            <a:xfrm>
              <a:off x="3840" y="3600"/>
              <a:ext cx="1824"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34" name="Text Box 58"/>
            <p:cNvSpPr txBox="1">
              <a:spLocks noChangeArrowheads="1"/>
            </p:cNvSpPr>
            <p:nvPr/>
          </p:nvSpPr>
          <p:spPr bwMode="auto">
            <a:xfrm>
              <a:off x="3600" y="3456"/>
              <a:ext cx="336"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t>o</a:t>
              </a:r>
            </a:p>
          </p:txBody>
        </p:sp>
        <p:sp>
          <p:nvSpPr>
            <p:cNvPr id="229435" name="Text Box 59"/>
            <p:cNvSpPr txBox="1">
              <a:spLocks noChangeArrowheads="1"/>
            </p:cNvSpPr>
            <p:nvPr/>
          </p:nvSpPr>
          <p:spPr bwMode="auto">
            <a:xfrm>
              <a:off x="5376" y="3216"/>
              <a:ext cx="192"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a:t>x</a:t>
              </a:r>
            </a:p>
          </p:txBody>
        </p:sp>
        <p:sp>
          <p:nvSpPr>
            <p:cNvPr id="229436" name="Line 60"/>
            <p:cNvSpPr>
              <a:spLocks noChangeShapeType="1"/>
            </p:cNvSpPr>
            <p:nvPr/>
          </p:nvSpPr>
          <p:spPr bwMode="auto">
            <a:xfrm>
              <a:off x="4656" y="2304"/>
              <a:ext cx="240" cy="1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37" name="Rectangle 61"/>
            <p:cNvSpPr>
              <a:spLocks noChangeArrowheads="1"/>
            </p:cNvSpPr>
            <p:nvPr/>
          </p:nvSpPr>
          <p:spPr bwMode="auto">
            <a:xfrm>
              <a:off x="4851" y="2206"/>
              <a:ext cx="510"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defTabSz="762000" eaLnBrk="0" hangingPunct="0"/>
              <a:r>
                <a:rPr lang="en-US" altLang="zh-CN" sz="2400">
                  <a:solidFill>
                    <a:schemeClr val="accent2"/>
                  </a:solidFill>
                  <a:latin typeface="Times New Roman" charset="0"/>
                </a:rPr>
                <a:t>I</a:t>
              </a:r>
              <a:r>
                <a:rPr lang="en-US" altLang="zh-CN" sz="1400">
                  <a:solidFill>
                    <a:schemeClr val="accent2"/>
                  </a:solidFill>
                  <a:latin typeface="Times New Roman" charset="0"/>
                </a:rPr>
                <a:t>2</a:t>
              </a:r>
              <a:r>
                <a:rPr lang="en-US" altLang="zh-CN" sz="2400">
                  <a:solidFill>
                    <a:schemeClr val="accent2"/>
                  </a:solidFill>
                  <a:latin typeface="Times New Roman" charset="0"/>
                </a:rPr>
                <a:t>d</a:t>
              </a:r>
              <a:r>
                <a:rPr lang="en-US" altLang="zh-CN" sz="2400" i="1">
                  <a:solidFill>
                    <a:schemeClr val="accent2"/>
                  </a:solidFill>
                  <a:latin typeface="Times New Roman" charset="0"/>
                </a:rPr>
                <a:t>l</a:t>
              </a:r>
            </a:p>
          </p:txBody>
        </p:sp>
        <p:sp>
          <p:nvSpPr>
            <p:cNvPr id="229438" name="Line 62"/>
            <p:cNvSpPr>
              <a:spLocks noChangeShapeType="1"/>
            </p:cNvSpPr>
            <p:nvPr/>
          </p:nvSpPr>
          <p:spPr bwMode="auto">
            <a:xfrm flipV="1">
              <a:off x="4656" y="2304"/>
              <a:ext cx="0" cy="1296"/>
            </a:xfrm>
            <a:prstGeom prst="line">
              <a:avLst/>
            </a:prstGeom>
            <a:noFill/>
            <a:ln w="38100" cap="rnd">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39" name="Text Box 63"/>
            <p:cNvSpPr txBox="1">
              <a:spLocks noChangeArrowheads="1"/>
            </p:cNvSpPr>
            <p:nvPr/>
          </p:nvSpPr>
          <p:spPr bwMode="auto">
            <a:xfrm>
              <a:off x="4512" y="3600"/>
              <a:ext cx="288"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3600" i="1"/>
                <a:t>x</a:t>
              </a:r>
            </a:p>
          </p:txBody>
        </p:sp>
        <p:sp>
          <p:nvSpPr>
            <p:cNvPr id="229440" name="Line 64"/>
            <p:cNvSpPr>
              <a:spLocks noChangeShapeType="1"/>
            </p:cNvSpPr>
            <p:nvPr/>
          </p:nvSpPr>
          <p:spPr bwMode="auto">
            <a:xfrm flipV="1">
              <a:off x="4848" y="2352"/>
              <a:ext cx="0" cy="1200"/>
            </a:xfrm>
            <a:prstGeom prst="line">
              <a:avLst/>
            </a:prstGeom>
            <a:noFill/>
            <a:ln w="38100" cap="rnd">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41" name="Line 65"/>
            <p:cNvSpPr>
              <a:spLocks noChangeShapeType="1"/>
            </p:cNvSpPr>
            <p:nvPr/>
          </p:nvSpPr>
          <p:spPr bwMode="auto">
            <a:xfrm>
              <a:off x="4656" y="3456"/>
              <a:ext cx="19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229442" name="Text Box 66"/>
            <p:cNvSpPr txBox="1">
              <a:spLocks noChangeArrowheads="1"/>
            </p:cNvSpPr>
            <p:nvPr/>
          </p:nvSpPr>
          <p:spPr bwMode="auto">
            <a:xfrm>
              <a:off x="4752" y="3216"/>
              <a:ext cx="480"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spcBef>
                  <a:spcPct val="50000"/>
                </a:spcBef>
              </a:pPr>
              <a:r>
                <a:rPr lang="en-US" altLang="zh-CN" sz="2800"/>
                <a:t>d</a:t>
              </a:r>
              <a:r>
                <a:rPr lang="en-US" altLang="zh-CN" sz="2800" i="1"/>
                <a:t>x</a:t>
              </a:r>
            </a:p>
          </p:txBody>
        </p:sp>
      </p:grpSp>
      <p:sp>
        <p:nvSpPr>
          <p:cNvPr id="229443" name="Text Box 67"/>
          <p:cNvSpPr txBox="1">
            <a:spLocks noChangeArrowheads="1"/>
          </p:cNvSpPr>
          <p:nvPr/>
        </p:nvSpPr>
        <p:spPr bwMode="auto">
          <a:xfrm>
            <a:off x="304800" y="2667000"/>
            <a:ext cx="3657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50000"/>
              </a:spcBef>
            </a:pPr>
            <a:r>
              <a:rPr lang="zh-CN" altLang="en-US" b="1" dirty="0"/>
              <a:t>（</a:t>
            </a:r>
            <a:r>
              <a:rPr lang="en-US" altLang="zh-CN" b="1" dirty="0"/>
              <a:t>2</a:t>
            </a:r>
            <a:r>
              <a:rPr lang="zh-CN" altLang="en-US" b="1" dirty="0"/>
              <a:t>）取电流元</a:t>
            </a:r>
            <a:r>
              <a:rPr lang="en-US" altLang="zh-CN" b="1" dirty="0">
                <a:solidFill>
                  <a:schemeClr val="tx2"/>
                </a:solidFill>
              </a:rPr>
              <a:t>I</a:t>
            </a:r>
            <a:r>
              <a:rPr lang="en-US" altLang="zh-CN" sz="1600" b="1" dirty="0">
                <a:solidFill>
                  <a:schemeClr val="tx2"/>
                </a:solidFill>
              </a:rPr>
              <a:t>2</a:t>
            </a:r>
            <a:r>
              <a:rPr lang="en-US" altLang="zh-CN" b="1" dirty="0">
                <a:solidFill>
                  <a:schemeClr val="tx2"/>
                </a:solidFill>
              </a:rPr>
              <a:t>d</a:t>
            </a:r>
            <a:r>
              <a:rPr lang="en-US" altLang="zh-CN" b="1" i="1" dirty="0">
                <a:solidFill>
                  <a:schemeClr val="tx2"/>
                </a:solidFill>
              </a:rPr>
              <a:t>l</a:t>
            </a:r>
            <a:r>
              <a:rPr lang="zh-CN" altLang="en-US" b="1" i="1" dirty="0">
                <a:solidFill>
                  <a:schemeClr val="tx2"/>
                </a:solidFill>
              </a:rPr>
              <a:t>，</a:t>
            </a:r>
            <a:r>
              <a:rPr lang="zh-CN" altLang="en-US" b="1" dirty="0">
                <a:solidFill>
                  <a:schemeClr val="tx2"/>
                </a:solidFill>
              </a:rPr>
              <a:t>该处</a:t>
            </a:r>
          </a:p>
        </p:txBody>
      </p:sp>
      <p:graphicFrame>
        <p:nvGraphicFramePr>
          <p:cNvPr id="229444" name="Object 68"/>
          <p:cNvGraphicFramePr>
            <a:graphicFrameLocks noChangeAspect="1"/>
          </p:cNvGraphicFramePr>
          <p:nvPr/>
        </p:nvGraphicFramePr>
        <p:xfrm>
          <a:off x="3810000" y="2514600"/>
          <a:ext cx="1066800" cy="762000"/>
        </p:xfrm>
        <a:graphic>
          <a:graphicData uri="http://schemas.openxmlformats.org/presentationml/2006/ole">
            <mc:AlternateContent xmlns:mc="http://schemas.openxmlformats.org/markup-compatibility/2006">
              <mc:Choice xmlns:v="urn:schemas-microsoft-com:vml" Requires="v">
                <p:oleObj spid="_x0000_s229607" name="公式" r:id="rId9" imgW="622080" imgH="406080" progId="Equation.3">
                  <p:embed/>
                </p:oleObj>
              </mc:Choice>
              <mc:Fallback>
                <p:oleObj name="公式" r:id="rId9" imgW="622080" imgH="406080" progId="Equation.3">
                  <p:embed/>
                  <p:pic>
                    <p:nvPicPr>
                      <p:cNvPr id="0" name="Object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2514600"/>
                        <a:ext cx="1066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9445" name="Object 69"/>
          <p:cNvGraphicFramePr>
            <a:graphicFrameLocks noChangeAspect="1"/>
          </p:cNvGraphicFramePr>
          <p:nvPr/>
        </p:nvGraphicFramePr>
        <p:xfrm>
          <a:off x="965200" y="3295650"/>
          <a:ext cx="4059238" cy="738188"/>
        </p:xfrm>
        <a:graphic>
          <a:graphicData uri="http://schemas.openxmlformats.org/presentationml/2006/ole">
            <mc:AlternateContent xmlns:mc="http://schemas.openxmlformats.org/markup-compatibility/2006">
              <mc:Choice xmlns:v="urn:schemas-microsoft-com:vml" Requires="v">
                <p:oleObj spid="_x0000_s229608" name="Equation" r:id="rId11" imgW="2336760" imgH="393480" progId="Equation.DSMT4">
                  <p:embed/>
                </p:oleObj>
              </mc:Choice>
              <mc:Fallback>
                <p:oleObj name="Equation" r:id="rId11" imgW="2336760" imgH="393480" progId="Equation.DSMT4">
                  <p:embed/>
                  <p:pic>
                    <p:nvPicPr>
                      <p:cNvPr id="0" name="Object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200" y="3295650"/>
                        <a:ext cx="4059238"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9446" name="Object 70"/>
          <p:cNvGraphicFramePr>
            <a:graphicFrameLocks noChangeAspect="1"/>
          </p:cNvGraphicFramePr>
          <p:nvPr/>
        </p:nvGraphicFramePr>
        <p:xfrm>
          <a:off x="5003800" y="2492375"/>
          <a:ext cx="1371600" cy="685800"/>
        </p:xfrm>
        <a:graphic>
          <a:graphicData uri="http://schemas.openxmlformats.org/presentationml/2006/ole">
            <mc:AlternateContent xmlns:mc="http://schemas.openxmlformats.org/markup-compatibility/2006">
              <mc:Choice xmlns:v="urn:schemas-microsoft-com:vml" Requires="v">
                <p:oleObj spid="_x0000_s229609" name="Equation" r:id="rId13" imgW="787320" imgH="406080" progId="Equation.DSMT4">
                  <p:embed/>
                </p:oleObj>
              </mc:Choice>
              <mc:Fallback>
                <p:oleObj name="Equation" r:id="rId13" imgW="787320" imgH="406080" progId="Equation.DSMT4">
                  <p:embed/>
                  <p:pic>
                    <p:nvPicPr>
                      <p:cNvPr id="0"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800" y="2492375"/>
                        <a:ext cx="1371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9447" name="Object 71"/>
          <p:cNvGraphicFramePr>
            <a:graphicFrameLocks noChangeAspect="1"/>
          </p:cNvGraphicFramePr>
          <p:nvPr/>
        </p:nvGraphicFramePr>
        <p:xfrm>
          <a:off x="827088" y="4149725"/>
          <a:ext cx="3640137" cy="762000"/>
        </p:xfrm>
        <a:graphic>
          <a:graphicData uri="http://schemas.openxmlformats.org/presentationml/2006/ole">
            <mc:AlternateContent xmlns:mc="http://schemas.openxmlformats.org/markup-compatibility/2006">
              <mc:Choice xmlns:v="urn:schemas-microsoft-com:vml" Requires="v">
                <p:oleObj spid="_x0000_s229610" name="Equation" r:id="rId15" imgW="1904760" imgH="444240" progId="Equation.DSMT4">
                  <p:embed/>
                </p:oleObj>
              </mc:Choice>
              <mc:Fallback>
                <p:oleObj name="Equation" r:id="rId15" imgW="1904760" imgH="444240" progId="Equation.DSMT4">
                  <p:embed/>
                  <p:pic>
                    <p:nvPicPr>
                      <p:cNvPr id="0"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4149725"/>
                        <a:ext cx="36401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9448" name="Object 72"/>
          <p:cNvGraphicFramePr>
            <a:graphicFrameLocks noChangeAspect="1"/>
          </p:cNvGraphicFramePr>
          <p:nvPr/>
        </p:nvGraphicFramePr>
        <p:xfrm>
          <a:off x="827088" y="5084763"/>
          <a:ext cx="3765550" cy="433387"/>
        </p:xfrm>
        <a:graphic>
          <a:graphicData uri="http://schemas.openxmlformats.org/presentationml/2006/ole">
            <mc:AlternateContent xmlns:mc="http://schemas.openxmlformats.org/markup-compatibility/2006">
              <mc:Choice xmlns:v="urn:schemas-microsoft-com:vml" Requires="v">
                <p:oleObj spid="_x0000_s229611" name="Equation" r:id="rId17" imgW="1968480" imgH="241200" progId="Equation.DSMT4">
                  <p:embed/>
                </p:oleObj>
              </mc:Choice>
              <mc:Fallback>
                <p:oleObj name="Equation" r:id="rId17" imgW="1968480" imgH="241200" progId="Equation.DSMT4">
                  <p:embed/>
                  <p:pic>
                    <p:nvPicPr>
                      <p:cNvPr id="0" name="Object 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5084763"/>
                        <a:ext cx="376555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9449" name="Object 73"/>
          <p:cNvGraphicFramePr>
            <a:graphicFrameLocks noChangeAspect="1"/>
          </p:cNvGraphicFramePr>
          <p:nvPr/>
        </p:nvGraphicFramePr>
        <p:xfrm>
          <a:off x="684213" y="5661025"/>
          <a:ext cx="4516437" cy="969963"/>
        </p:xfrm>
        <a:graphic>
          <a:graphicData uri="http://schemas.openxmlformats.org/presentationml/2006/ole">
            <mc:AlternateContent xmlns:mc="http://schemas.openxmlformats.org/markup-compatibility/2006">
              <mc:Choice xmlns:v="urn:schemas-microsoft-com:vml" Requires="v">
                <p:oleObj spid="_x0000_s229612" name="Equation" r:id="rId19" imgW="2412720" imgH="596880" progId="Equation.DSMT4">
                  <p:embed/>
                </p:oleObj>
              </mc:Choice>
              <mc:Fallback>
                <p:oleObj name="Equation" r:id="rId19" imgW="2412720" imgH="596880" progId="Equation.DSMT4">
                  <p:embed/>
                  <p:pic>
                    <p:nvPicPr>
                      <p:cNvPr id="0" name="Object 7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4213" y="5661025"/>
                        <a:ext cx="4516437"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29452" name="Group 76"/>
          <p:cNvGrpSpPr>
            <a:grpSpLocks/>
          </p:cNvGrpSpPr>
          <p:nvPr/>
        </p:nvGrpSpPr>
        <p:grpSpPr bwMode="auto">
          <a:xfrm>
            <a:off x="6308725" y="0"/>
            <a:ext cx="2835275" cy="2479675"/>
            <a:chOff x="3974" y="0"/>
            <a:chExt cx="1786" cy="1562"/>
          </a:xfrm>
        </p:grpSpPr>
        <p:sp>
          <p:nvSpPr>
            <p:cNvPr id="229379" name="Line 3"/>
            <p:cNvSpPr>
              <a:spLocks noChangeShapeType="1"/>
            </p:cNvSpPr>
            <p:nvPr/>
          </p:nvSpPr>
          <p:spPr bwMode="auto">
            <a:xfrm>
              <a:off x="4566" y="562"/>
              <a:ext cx="355" cy="652"/>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0" name="Line 4"/>
            <p:cNvSpPr>
              <a:spLocks noChangeShapeType="1"/>
            </p:cNvSpPr>
            <p:nvPr/>
          </p:nvSpPr>
          <p:spPr bwMode="auto">
            <a:xfrm>
              <a:off x="5335" y="301"/>
              <a:ext cx="356" cy="652"/>
            </a:xfrm>
            <a:prstGeom prst="line">
              <a:avLst/>
            </a:prstGeom>
            <a:noFill/>
            <a:ln w="254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1" name="Line 5"/>
            <p:cNvSpPr>
              <a:spLocks noChangeShapeType="1"/>
            </p:cNvSpPr>
            <p:nvPr/>
          </p:nvSpPr>
          <p:spPr bwMode="auto">
            <a:xfrm flipV="1">
              <a:off x="4566" y="301"/>
              <a:ext cx="769" cy="261"/>
            </a:xfrm>
            <a:prstGeom prst="line">
              <a:avLst/>
            </a:prstGeom>
            <a:noFill/>
            <a:ln w="28575">
              <a:solidFill>
                <a:schemeClr val="accent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2" name="Line 6"/>
            <p:cNvSpPr>
              <a:spLocks noChangeShapeType="1"/>
            </p:cNvSpPr>
            <p:nvPr/>
          </p:nvSpPr>
          <p:spPr bwMode="auto">
            <a:xfrm flipV="1">
              <a:off x="3974" y="562"/>
              <a:ext cx="592" cy="195"/>
            </a:xfrm>
            <a:prstGeom prst="line">
              <a:avLst/>
            </a:prstGeom>
            <a:noFill/>
            <a:ln w="25400">
              <a:solidFill>
                <a:srgbClr val="FF33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3" name="Line 7"/>
            <p:cNvSpPr>
              <a:spLocks noChangeShapeType="1"/>
            </p:cNvSpPr>
            <p:nvPr/>
          </p:nvSpPr>
          <p:spPr bwMode="auto">
            <a:xfrm flipV="1">
              <a:off x="5335" y="170"/>
              <a:ext cx="415" cy="131"/>
            </a:xfrm>
            <a:prstGeom prst="line">
              <a:avLst/>
            </a:prstGeom>
            <a:noFill/>
            <a:ln w="25400">
              <a:solidFill>
                <a:srgbClr val="FF33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4" name="Line 8"/>
            <p:cNvSpPr>
              <a:spLocks noChangeShapeType="1"/>
            </p:cNvSpPr>
            <p:nvPr/>
          </p:nvSpPr>
          <p:spPr bwMode="auto">
            <a:xfrm flipV="1">
              <a:off x="4921" y="953"/>
              <a:ext cx="770" cy="261"/>
            </a:xfrm>
            <a:prstGeom prst="line">
              <a:avLst/>
            </a:prstGeom>
            <a:noFill/>
            <a:ln w="25400">
              <a:solidFill>
                <a:srgbClr val="FF33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5" name="Line 9"/>
            <p:cNvSpPr>
              <a:spLocks noChangeShapeType="1"/>
            </p:cNvSpPr>
            <p:nvPr/>
          </p:nvSpPr>
          <p:spPr bwMode="auto">
            <a:xfrm>
              <a:off x="4566" y="562"/>
              <a:ext cx="0" cy="652"/>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6" name="Line 10"/>
            <p:cNvSpPr>
              <a:spLocks noChangeShapeType="1"/>
            </p:cNvSpPr>
            <p:nvPr/>
          </p:nvSpPr>
          <p:spPr bwMode="auto">
            <a:xfrm>
              <a:off x="5335" y="301"/>
              <a:ext cx="0" cy="652"/>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7" name="Line 11"/>
            <p:cNvSpPr>
              <a:spLocks noChangeShapeType="1"/>
            </p:cNvSpPr>
            <p:nvPr/>
          </p:nvSpPr>
          <p:spPr bwMode="auto">
            <a:xfrm flipV="1">
              <a:off x="4566" y="953"/>
              <a:ext cx="769" cy="261"/>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8" name="弧 12"/>
            <p:cNvSpPr>
              <a:spLocks/>
            </p:cNvSpPr>
            <p:nvPr/>
          </p:nvSpPr>
          <p:spPr bwMode="auto">
            <a:xfrm>
              <a:off x="4566" y="708"/>
              <a:ext cx="148" cy="131"/>
            </a:xfrm>
            <a:custGeom>
              <a:avLst/>
              <a:gdLst>
                <a:gd name="G0" fmla="+- 0 0 0"/>
                <a:gd name="G1" fmla="+- 0 0 0"/>
                <a:gd name="G2" fmla="+- 21600 0 0"/>
                <a:gd name="T0" fmla="*/ 13555 w 13555"/>
                <a:gd name="T1" fmla="*/ 16817 h 21600"/>
                <a:gd name="T2" fmla="*/ 0 w 13555"/>
                <a:gd name="T3" fmla="*/ 21600 h 21600"/>
                <a:gd name="T4" fmla="*/ 0 w 13555"/>
                <a:gd name="T5" fmla="*/ 0 h 21600"/>
              </a:gdLst>
              <a:ahLst/>
              <a:cxnLst>
                <a:cxn ang="0">
                  <a:pos x="T0" y="T1"/>
                </a:cxn>
                <a:cxn ang="0">
                  <a:pos x="T2" y="T3"/>
                </a:cxn>
                <a:cxn ang="0">
                  <a:pos x="T4" y="T5"/>
                </a:cxn>
              </a:cxnLst>
              <a:rect l="0" t="0" r="r" b="b"/>
              <a:pathLst>
                <a:path w="13555" h="21600" fill="none" extrusionOk="0">
                  <a:moveTo>
                    <a:pt x="13555" y="16817"/>
                  </a:moveTo>
                  <a:cubicBezTo>
                    <a:pt x="9715" y="19912"/>
                    <a:pt x="4931" y="21599"/>
                    <a:pt x="0" y="21599"/>
                  </a:cubicBezTo>
                </a:path>
                <a:path w="13555" h="21600" stroke="0" extrusionOk="0">
                  <a:moveTo>
                    <a:pt x="13555" y="16817"/>
                  </a:moveTo>
                  <a:cubicBezTo>
                    <a:pt x="9715" y="19912"/>
                    <a:pt x="4931" y="21599"/>
                    <a:pt x="0" y="21599"/>
                  </a:cubicBezTo>
                  <a:lnTo>
                    <a:pt x="0" y="0"/>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389" name="Rectangle 13"/>
            <p:cNvSpPr>
              <a:spLocks noChangeArrowheads="1"/>
            </p:cNvSpPr>
            <p:nvPr/>
          </p:nvSpPr>
          <p:spPr bwMode="auto">
            <a:xfrm>
              <a:off x="4376" y="26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defTabSz="762000" eaLnBrk="0" hangingPunct="0"/>
              <a:r>
                <a:rPr lang="en-US" altLang="zh-CN" sz="2400" i="1">
                  <a:solidFill>
                    <a:schemeClr val="tx1"/>
                  </a:solidFill>
                  <a:latin typeface="Times New Roman" charset="0"/>
                </a:rPr>
                <a:t>O</a:t>
              </a:r>
            </a:p>
          </p:txBody>
        </p:sp>
        <p:sp>
          <p:nvSpPr>
            <p:cNvPr id="229390" name="Rectangle 14"/>
            <p:cNvSpPr>
              <a:spLocks noChangeArrowheads="1"/>
            </p:cNvSpPr>
            <p:nvPr/>
          </p:nvSpPr>
          <p:spPr bwMode="auto">
            <a:xfrm>
              <a:off x="5559" y="391"/>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defTabSz="762000" eaLnBrk="0" hangingPunct="0"/>
              <a:r>
                <a:rPr lang="en-US" altLang="zh-CN" sz="3200" i="1">
                  <a:solidFill>
                    <a:srgbClr val="FF3300"/>
                  </a:solidFill>
                  <a:latin typeface="Times New Roman" charset="0"/>
                </a:rPr>
                <a:t>I</a:t>
              </a:r>
            </a:p>
          </p:txBody>
        </p:sp>
        <p:sp>
          <p:nvSpPr>
            <p:cNvPr id="229392" name="Rectangle 16"/>
            <p:cNvSpPr>
              <a:spLocks noChangeArrowheads="1"/>
            </p:cNvSpPr>
            <p:nvPr/>
          </p:nvSpPr>
          <p:spPr bwMode="auto">
            <a:xfrm>
              <a:off x="4510" y="774"/>
              <a:ext cx="1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defTabSz="762000" eaLnBrk="0" hangingPunct="0"/>
              <a:r>
                <a:rPr lang="en-US" altLang="zh-CN" sz="2000" i="1">
                  <a:solidFill>
                    <a:srgbClr val="000000"/>
                  </a:solidFill>
                  <a:latin typeface="Symbol" charset="0"/>
                </a:rPr>
                <a:t>q</a:t>
              </a:r>
            </a:p>
          </p:txBody>
        </p:sp>
        <p:sp>
          <p:nvSpPr>
            <p:cNvPr id="229398" name="Rectangle 22"/>
            <p:cNvSpPr>
              <a:spLocks noChangeArrowheads="1"/>
            </p:cNvSpPr>
            <p:nvPr/>
          </p:nvSpPr>
          <p:spPr bwMode="auto">
            <a:xfrm>
              <a:off x="4992" y="1104"/>
              <a:ext cx="9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r>
                <a:rPr lang="en-US" altLang="zh-CN" i="1"/>
                <a:t>a</a:t>
              </a:r>
              <a:endParaRPr lang="en-US" altLang="zh-CN" sz="2400">
                <a:latin typeface="Times New Roman" charset="0"/>
              </a:endParaRPr>
            </a:p>
          </p:txBody>
        </p:sp>
        <p:sp>
          <p:nvSpPr>
            <p:cNvPr id="229401" name="Line 25"/>
            <p:cNvSpPr>
              <a:spLocks noChangeShapeType="1"/>
            </p:cNvSpPr>
            <p:nvPr/>
          </p:nvSpPr>
          <p:spPr bwMode="auto">
            <a:xfrm flipV="1">
              <a:off x="5136" y="144"/>
              <a:ext cx="0" cy="58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29402" name="Line 26"/>
            <p:cNvSpPr>
              <a:spLocks noChangeShapeType="1"/>
            </p:cNvSpPr>
            <p:nvPr/>
          </p:nvSpPr>
          <p:spPr bwMode="auto">
            <a:xfrm>
              <a:off x="5479" y="541"/>
              <a:ext cx="68" cy="125"/>
            </a:xfrm>
            <a:prstGeom prst="line">
              <a:avLst/>
            </a:prstGeom>
            <a:noFill/>
            <a:ln w="254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9403" name="Line 27"/>
            <p:cNvSpPr>
              <a:spLocks noChangeShapeType="1"/>
            </p:cNvSpPr>
            <p:nvPr/>
          </p:nvSpPr>
          <p:spPr bwMode="auto">
            <a:xfrm>
              <a:off x="5306" y="1082"/>
              <a:ext cx="0" cy="2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29404" name="Rectangle 28"/>
            <p:cNvSpPr>
              <a:spLocks noChangeArrowheads="1"/>
            </p:cNvSpPr>
            <p:nvPr/>
          </p:nvSpPr>
          <p:spPr bwMode="auto">
            <a:xfrm>
              <a:off x="4560" y="1296"/>
              <a:ext cx="27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a:r>
                <a:rPr lang="en-US" altLang="zh-CN" sz="2400" i="1"/>
                <a:t>mg</a:t>
              </a:r>
              <a:endParaRPr lang="en-US" altLang="zh-CN" sz="1600">
                <a:latin typeface="Times New Roman" charset="0"/>
              </a:endParaRPr>
            </a:p>
          </p:txBody>
        </p:sp>
        <p:sp>
          <p:nvSpPr>
            <p:cNvPr id="229405" name="Rectangle 29"/>
            <p:cNvSpPr>
              <a:spLocks noChangeArrowheads="1"/>
            </p:cNvSpPr>
            <p:nvPr/>
          </p:nvSpPr>
          <p:spPr bwMode="auto">
            <a:xfrm>
              <a:off x="5195" y="1332"/>
              <a:ext cx="27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dist"/>
              <a:r>
                <a:rPr lang="en-US" altLang="zh-CN" sz="2400" i="1"/>
                <a:t>mg</a:t>
              </a:r>
              <a:endParaRPr lang="en-US" altLang="zh-CN" sz="1600">
                <a:latin typeface="Times New Roman" charset="0"/>
              </a:endParaRPr>
            </a:p>
          </p:txBody>
        </p:sp>
        <p:sp>
          <p:nvSpPr>
            <p:cNvPr id="229406" name="Line 30"/>
            <p:cNvSpPr>
              <a:spLocks noChangeShapeType="1"/>
            </p:cNvSpPr>
            <p:nvPr/>
          </p:nvSpPr>
          <p:spPr bwMode="auto">
            <a:xfrm>
              <a:off x="4751" y="916"/>
              <a:ext cx="1" cy="38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29407" name="Line 31"/>
            <p:cNvSpPr>
              <a:spLocks noChangeShapeType="1"/>
            </p:cNvSpPr>
            <p:nvPr/>
          </p:nvSpPr>
          <p:spPr bwMode="auto">
            <a:xfrm>
              <a:off x="5528" y="666"/>
              <a:ext cx="0" cy="29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aphicFrame>
          <p:nvGraphicFramePr>
            <p:cNvPr id="229450" name="Object 74"/>
            <p:cNvGraphicFramePr>
              <a:graphicFrameLocks noChangeAspect="1"/>
            </p:cNvGraphicFramePr>
            <p:nvPr/>
          </p:nvGraphicFramePr>
          <p:xfrm>
            <a:off x="4800" y="144"/>
            <a:ext cx="221" cy="272"/>
          </p:xfrm>
          <a:graphic>
            <a:graphicData uri="http://schemas.openxmlformats.org/presentationml/2006/ole">
              <mc:AlternateContent xmlns:mc="http://schemas.openxmlformats.org/markup-compatibility/2006">
                <mc:Choice xmlns:v="urn:schemas-microsoft-com:vml" Requires="v">
                  <p:oleObj spid="_x0000_s229613" name="Equation" r:id="rId21" imgW="164880" imgH="203040" progId="Equation.3">
                    <p:embed/>
                  </p:oleObj>
                </mc:Choice>
                <mc:Fallback>
                  <p:oleObj name="Equation" r:id="rId21" imgW="164880" imgH="203040" progId="Equation.3">
                    <p:embed/>
                    <p:pic>
                      <p:nvPicPr>
                        <p:cNvPr id="0" name="Object 7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0" y="144"/>
                          <a:ext cx="22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9451" name="Object 75"/>
            <p:cNvGraphicFramePr>
              <a:graphicFrameLocks noChangeAspect="1"/>
            </p:cNvGraphicFramePr>
            <p:nvPr/>
          </p:nvGraphicFramePr>
          <p:xfrm>
            <a:off x="5280" y="0"/>
            <a:ext cx="282" cy="304"/>
          </p:xfrm>
          <a:graphic>
            <a:graphicData uri="http://schemas.openxmlformats.org/presentationml/2006/ole">
              <mc:AlternateContent xmlns:mc="http://schemas.openxmlformats.org/markup-compatibility/2006">
                <mc:Choice xmlns:v="urn:schemas-microsoft-com:vml" Requires="v">
                  <p:oleObj spid="_x0000_s229614" name="Equation" r:id="rId23" imgW="164880" imgH="177480" progId="Equation.3">
                    <p:embed/>
                  </p:oleObj>
                </mc:Choice>
                <mc:Fallback>
                  <p:oleObj name="Equation" r:id="rId23" imgW="164880" imgH="177480" progId="Equation.3">
                    <p:embed/>
                    <p:pic>
                      <p:nvPicPr>
                        <p:cNvPr id="0" name="Object 7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80" y="0"/>
                          <a:ext cx="28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5" name="Line 2053"/>
          <p:cNvSpPr>
            <a:spLocks noChangeShapeType="1"/>
          </p:cNvSpPr>
          <p:nvPr/>
        </p:nvSpPr>
        <p:spPr bwMode="auto">
          <a:xfrm>
            <a:off x="7172325" y="762000"/>
            <a:ext cx="0" cy="1970088"/>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0406" name="Line 2054"/>
          <p:cNvSpPr>
            <a:spLocks noChangeShapeType="1"/>
          </p:cNvSpPr>
          <p:nvPr/>
        </p:nvSpPr>
        <p:spPr bwMode="auto">
          <a:xfrm>
            <a:off x="6738938" y="1776413"/>
            <a:ext cx="2097087" cy="0"/>
          </a:xfrm>
          <a:prstGeom prst="line">
            <a:avLst/>
          </a:prstGeom>
          <a:noFill/>
          <a:ln w="28575">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0407" name="Rectangle 2055"/>
          <p:cNvSpPr>
            <a:spLocks noChangeArrowheads="1"/>
          </p:cNvSpPr>
          <p:nvPr/>
        </p:nvSpPr>
        <p:spPr bwMode="auto">
          <a:xfrm>
            <a:off x="8631238" y="1236663"/>
            <a:ext cx="5127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defTabSz="762000" eaLnBrk="0" hangingPunct="0"/>
            <a:r>
              <a:rPr lang="en-US" altLang="zh-CN" i="1"/>
              <a:t>B</a:t>
            </a:r>
          </a:p>
        </p:txBody>
      </p:sp>
      <p:sp>
        <p:nvSpPr>
          <p:cNvPr id="230408" name="弧 2056"/>
          <p:cNvSpPr>
            <a:spLocks/>
          </p:cNvSpPr>
          <p:nvPr/>
        </p:nvSpPr>
        <p:spPr bwMode="auto">
          <a:xfrm>
            <a:off x="7172325" y="1081088"/>
            <a:ext cx="1046163" cy="669925"/>
          </a:xfrm>
          <a:custGeom>
            <a:avLst/>
            <a:gdLst>
              <a:gd name="G0" fmla="+- 0 0 0"/>
              <a:gd name="G1" fmla="+- 14680 0 0"/>
              <a:gd name="G2" fmla="+- 21600 0 0"/>
              <a:gd name="T0" fmla="*/ 15845 w 20378"/>
              <a:gd name="T1" fmla="*/ 0 h 14680"/>
              <a:gd name="T2" fmla="*/ 20378 w 20378"/>
              <a:gd name="T3" fmla="*/ 7518 h 14680"/>
              <a:gd name="T4" fmla="*/ 0 w 20378"/>
              <a:gd name="T5" fmla="*/ 14680 h 14680"/>
            </a:gdLst>
            <a:ahLst/>
            <a:cxnLst>
              <a:cxn ang="0">
                <a:pos x="T0" y="T1"/>
              </a:cxn>
              <a:cxn ang="0">
                <a:pos x="T2" y="T3"/>
              </a:cxn>
              <a:cxn ang="0">
                <a:pos x="T4" y="T5"/>
              </a:cxn>
            </a:cxnLst>
            <a:rect l="0" t="0" r="r" b="b"/>
            <a:pathLst>
              <a:path w="20378" h="14680" fill="none" extrusionOk="0">
                <a:moveTo>
                  <a:pt x="15844" y="0"/>
                </a:moveTo>
                <a:cubicBezTo>
                  <a:pt x="17854" y="2169"/>
                  <a:pt x="19397" y="4728"/>
                  <a:pt x="20378" y="7517"/>
                </a:cubicBezTo>
              </a:path>
              <a:path w="20378" h="14680" stroke="0" extrusionOk="0">
                <a:moveTo>
                  <a:pt x="15844" y="0"/>
                </a:moveTo>
                <a:cubicBezTo>
                  <a:pt x="17854" y="2169"/>
                  <a:pt x="19397" y="4728"/>
                  <a:pt x="20378" y="7517"/>
                </a:cubicBezTo>
                <a:lnTo>
                  <a:pt x="0" y="14680"/>
                </a:lnTo>
                <a:close/>
              </a:path>
            </a:pathLst>
          </a:custGeom>
          <a:noFill/>
          <a:ln w="25400" cap="rnd">
            <a:solidFill>
              <a:srgbClr val="FF3300"/>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0409" name="Rectangle 2057"/>
          <p:cNvSpPr>
            <a:spLocks noChangeArrowheads="1"/>
          </p:cNvSpPr>
          <p:nvPr/>
        </p:nvSpPr>
        <p:spPr bwMode="auto">
          <a:xfrm>
            <a:off x="8081963" y="873125"/>
            <a:ext cx="384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defTabSz="762000" eaLnBrk="0" hangingPunct="0"/>
            <a:r>
              <a:rPr lang="en-US" altLang="zh-CN" sz="4000" i="1">
                <a:solidFill>
                  <a:srgbClr val="FF3300"/>
                </a:solidFill>
              </a:rPr>
              <a:t>I</a:t>
            </a:r>
          </a:p>
        </p:txBody>
      </p:sp>
      <p:sp>
        <p:nvSpPr>
          <p:cNvPr id="230412" name="Rectangle 2060"/>
          <p:cNvSpPr>
            <a:spLocks noChangeArrowheads="1"/>
          </p:cNvSpPr>
          <p:nvPr/>
        </p:nvSpPr>
        <p:spPr bwMode="auto">
          <a:xfrm>
            <a:off x="7620000" y="1295400"/>
            <a:ext cx="5048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defTabSz="762000" eaLnBrk="0" hangingPunct="0"/>
            <a:r>
              <a:rPr lang="en-US" altLang="zh-CN" i="1">
                <a:solidFill>
                  <a:schemeClr val="tx2"/>
                </a:solidFill>
              </a:rPr>
              <a:t>R</a:t>
            </a:r>
          </a:p>
        </p:txBody>
      </p:sp>
      <p:sp>
        <p:nvSpPr>
          <p:cNvPr id="230414" name="Line 2062"/>
          <p:cNvSpPr>
            <a:spLocks noChangeShapeType="1"/>
          </p:cNvSpPr>
          <p:nvPr/>
        </p:nvSpPr>
        <p:spPr bwMode="auto">
          <a:xfrm>
            <a:off x="6710363" y="2252663"/>
            <a:ext cx="2097087" cy="0"/>
          </a:xfrm>
          <a:prstGeom prst="line">
            <a:avLst/>
          </a:prstGeom>
          <a:noFill/>
          <a:ln w="28575">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0415" name="Line 2063"/>
          <p:cNvSpPr>
            <a:spLocks noChangeShapeType="1"/>
          </p:cNvSpPr>
          <p:nvPr/>
        </p:nvSpPr>
        <p:spPr bwMode="auto">
          <a:xfrm>
            <a:off x="6710363" y="2709863"/>
            <a:ext cx="2097087" cy="0"/>
          </a:xfrm>
          <a:prstGeom prst="line">
            <a:avLst/>
          </a:prstGeom>
          <a:noFill/>
          <a:ln w="28575">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0416" name="Line 2064"/>
          <p:cNvSpPr>
            <a:spLocks noChangeShapeType="1"/>
          </p:cNvSpPr>
          <p:nvPr/>
        </p:nvSpPr>
        <p:spPr bwMode="auto">
          <a:xfrm>
            <a:off x="6710363" y="1262063"/>
            <a:ext cx="2097087" cy="0"/>
          </a:xfrm>
          <a:prstGeom prst="line">
            <a:avLst/>
          </a:prstGeom>
          <a:noFill/>
          <a:ln w="28575">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0417" name="Line 2065"/>
          <p:cNvSpPr>
            <a:spLocks noChangeShapeType="1"/>
          </p:cNvSpPr>
          <p:nvPr/>
        </p:nvSpPr>
        <p:spPr bwMode="auto">
          <a:xfrm>
            <a:off x="6710363" y="652463"/>
            <a:ext cx="2097087" cy="0"/>
          </a:xfrm>
          <a:prstGeom prst="line">
            <a:avLst/>
          </a:prstGeom>
          <a:noFill/>
          <a:ln w="28575">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0445" name="Text Box 2093"/>
          <p:cNvSpPr txBox="1">
            <a:spLocks noChangeArrowheads="1"/>
          </p:cNvSpPr>
          <p:nvPr/>
        </p:nvSpPr>
        <p:spPr bwMode="auto">
          <a:xfrm>
            <a:off x="1066800" y="2286000"/>
            <a:ext cx="579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en-US" altLang="zh-CN" sz="2400" b="1">
                <a:solidFill>
                  <a:schemeClr val="tx2"/>
                </a:solidFill>
              </a:rPr>
              <a:t>(2)</a:t>
            </a:r>
          </a:p>
        </p:txBody>
      </p:sp>
      <p:sp>
        <p:nvSpPr>
          <p:cNvPr id="230446" name="Text Box 2094"/>
          <p:cNvSpPr txBox="1">
            <a:spLocks noChangeArrowheads="1"/>
          </p:cNvSpPr>
          <p:nvPr/>
        </p:nvSpPr>
        <p:spPr bwMode="auto">
          <a:xfrm>
            <a:off x="1828800" y="2286000"/>
            <a:ext cx="4114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50000"/>
              </a:spcBef>
            </a:pPr>
            <a:r>
              <a:rPr lang="zh-CN" altLang="en-US" b="1"/>
              <a:t>图示位置线圈内磁通量：</a:t>
            </a:r>
          </a:p>
        </p:txBody>
      </p:sp>
      <p:sp>
        <p:nvSpPr>
          <p:cNvPr id="230447" name="Rectangle 2095"/>
          <p:cNvSpPr>
            <a:spLocks noChangeArrowheads="1"/>
          </p:cNvSpPr>
          <p:nvPr/>
        </p:nvSpPr>
        <p:spPr bwMode="auto">
          <a:xfrm>
            <a:off x="1828800" y="3505200"/>
            <a:ext cx="4600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defTabSz="762000" eaLnBrk="0" hangingPunct="0"/>
            <a:r>
              <a:rPr lang="zh-CN" altLang="en-US" sz="2400" b="1">
                <a:solidFill>
                  <a:schemeClr val="tx1"/>
                </a:solidFill>
                <a:latin typeface="Times New Roman" charset="0"/>
              </a:rPr>
              <a:t>转过</a:t>
            </a:r>
            <a:r>
              <a:rPr lang="en-US" altLang="zh-CN" sz="2400" b="1">
                <a:solidFill>
                  <a:schemeClr val="tx1"/>
                </a:solidFill>
                <a:latin typeface="Times New Roman" charset="0"/>
              </a:rPr>
              <a:t>60</a:t>
            </a:r>
            <a:r>
              <a:rPr lang="zh-CN" altLang="en-US" sz="2400" b="1">
                <a:solidFill>
                  <a:schemeClr val="tx1"/>
                </a:solidFill>
                <a:latin typeface="Times New Roman" charset="0"/>
              </a:rPr>
              <a:t>度后线圈内磁通量：</a:t>
            </a:r>
          </a:p>
        </p:txBody>
      </p:sp>
      <p:graphicFrame>
        <p:nvGraphicFramePr>
          <p:cNvPr id="230448" name="Object 2096"/>
          <p:cNvGraphicFramePr>
            <a:graphicFrameLocks noChangeAspect="1"/>
          </p:cNvGraphicFramePr>
          <p:nvPr/>
        </p:nvGraphicFramePr>
        <p:xfrm>
          <a:off x="1828800" y="2667000"/>
          <a:ext cx="3113088" cy="889000"/>
        </p:xfrm>
        <a:graphic>
          <a:graphicData uri="http://schemas.openxmlformats.org/presentationml/2006/ole">
            <mc:AlternateContent xmlns:mc="http://schemas.openxmlformats.org/markup-compatibility/2006">
              <mc:Choice xmlns:v="urn:schemas-microsoft-com:vml" Requires="v">
                <p:oleObj spid="_x0000_s230578" name="公式" r:id="rId3" imgW="1257120" imgH="406080" progId="Equation.3">
                  <p:embed/>
                </p:oleObj>
              </mc:Choice>
              <mc:Fallback>
                <p:oleObj name="公式" r:id="rId3" imgW="1257120" imgH="406080" progId="Equation.3">
                  <p:embed/>
                  <p:pic>
                    <p:nvPicPr>
                      <p:cNvPr id="0" name="Object 20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667000"/>
                        <a:ext cx="311308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0449" name="Object 2097"/>
          <p:cNvGraphicFramePr>
            <a:graphicFrameLocks noChangeAspect="1"/>
          </p:cNvGraphicFramePr>
          <p:nvPr/>
        </p:nvGraphicFramePr>
        <p:xfrm>
          <a:off x="1981200" y="4038600"/>
          <a:ext cx="4876800" cy="762000"/>
        </p:xfrm>
        <a:graphic>
          <a:graphicData uri="http://schemas.openxmlformats.org/presentationml/2006/ole">
            <mc:AlternateContent xmlns:mc="http://schemas.openxmlformats.org/markup-compatibility/2006">
              <mc:Choice xmlns:v="urn:schemas-microsoft-com:vml" Requires="v">
                <p:oleObj spid="_x0000_s230579" name="公式" r:id="rId5" imgW="2108160" imgH="406080" progId="Equation.3">
                  <p:embed/>
                </p:oleObj>
              </mc:Choice>
              <mc:Fallback>
                <p:oleObj name="公式" r:id="rId5" imgW="2108160" imgH="406080" progId="Equation.3">
                  <p:embed/>
                  <p:pic>
                    <p:nvPicPr>
                      <p:cNvPr id="0" name="Object 20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038600"/>
                        <a:ext cx="4876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0450" name="Text Box 2098"/>
          <p:cNvSpPr txBox="1">
            <a:spLocks noChangeArrowheads="1"/>
          </p:cNvSpPr>
          <p:nvPr/>
        </p:nvSpPr>
        <p:spPr bwMode="auto">
          <a:xfrm>
            <a:off x="1828800" y="4724400"/>
            <a:ext cx="4905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eaLnBrk="0" hangingPunct="0">
              <a:spcBef>
                <a:spcPct val="50000"/>
              </a:spcBef>
            </a:pPr>
            <a:r>
              <a:rPr lang="zh-CN" altLang="en-US" b="1"/>
              <a:t>在转动过程中磁力矩作功</a:t>
            </a:r>
            <a:r>
              <a:rPr lang="zh-CN" altLang="en-US"/>
              <a:t>：</a:t>
            </a:r>
          </a:p>
        </p:txBody>
      </p:sp>
      <p:graphicFrame>
        <p:nvGraphicFramePr>
          <p:cNvPr id="230451" name="Object 2099"/>
          <p:cNvGraphicFramePr>
            <a:graphicFrameLocks noChangeAspect="1"/>
          </p:cNvGraphicFramePr>
          <p:nvPr/>
        </p:nvGraphicFramePr>
        <p:xfrm>
          <a:off x="1905000" y="5257800"/>
          <a:ext cx="5105400" cy="762000"/>
        </p:xfrm>
        <a:graphic>
          <a:graphicData uri="http://schemas.openxmlformats.org/presentationml/2006/ole">
            <mc:AlternateContent xmlns:mc="http://schemas.openxmlformats.org/markup-compatibility/2006">
              <mc:Choice xmlns:v="urn:schemas-microsoft-com:vml" Requires="v">
                <p:oleObj spid="_x0000_s230580" name="公式" r:id="rId7" imgW="2781000" imgH="406080" progId="Equation.3">
                  <p:embed/>
                </p:oleObj>
              </mc:Choice>
              <mc:Fallback>
                <p:oleObj name="公式" r:id="rId7" imgW="2781000" imgH="406080" progId="Equation.3">
                  <p:embed/>
                  <p:pic>
                    <p:nvPicPr>
                      <p:cNvPr id="0" name="Object 20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5257800"/>
                        <a:ext cx="5105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0454" name="Object 2102"/>
          <p:cNvGraphicFramePr>
            <a:graphicFrameLocks noChangeAspect="1"/>
          </p:cNvGraphicFramePr>
          <p:nvPr/>
        </p:nvGraphicFramePr>
        <p:xfrm>
          <a:off x="1828800" y="381000"/>
          <a:ext cx="1949450" cy="457200"/>
        </p:xfrm>
        <a:graphic>
          <a:graphicData uri="http://schemas.openxmlformats.org/presentationml/2006/ole">
            <mc:AlternateContent xmlns:mc="http://schemas.openxmlformats.org/markup-compatibility/2006">
              <mc:Choice xmlns:v="urn:schemas-microsoft-com:vml" Requires="v">
                <p:oleObj spid="_x0000_s230581" name="Equation" r:id="rId9" imgW="787320" imgH="253800" progId="Equation.3">
                  <p:embed/>
                </p:oleObj>
              </mc:Choice>
              <mc:Fallback>
                <p:oleObj name="Equation" r:id="rId9" imgW="787320" imgH="253800" progId="Equation.3">
                  <p:embed/>
                  <p:pic>
                    <p:nvPicPr>
                      <p:cNvPr id="0" name="Object 2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381000"/>
                        <a:ext cx="1949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0455" name="Object 2103"/>
          <p:cNvGraphicFramePr>
            <a:graphicFrameLocks noChangeAspect="1"/>
          </p:cNvGraphicFramePr>
          <p:nvPr/>
        </p:nvGraphicFramePr>
        <p:xfrm>
          <a:off x="1905000" y="838200"/>
          <a:ext cx="2673350" cy="457200"/>
        </p:xfrm>
        <a:graphic>
          <a:graphicData uri="http://schemas.openxmlformats.org/presentationml/2006/ole">
            <mc:AlternateContent xmlns:mc="http://schemas.openxmlformats.org/markup-compatibility/2006">
              <mc:Choice xmlns:v="urn:schemas-microsoft-com:vml" Requires="v">
                <p:oleObj spid="_x0000_s230582" name="Equation" r:id="rId11" imgW="1079280" imgH="241200" progId="Equation.3">
                  <p:embed/>
                </p:oleObj>
              </mc:Choice>
              <mc:Fallback>
                <p:oleObj name="Equation" r:id="rId11" imgW="1079280" imgH="241200" progId="Equation.3">
                  <p:embed/>
                  <p:pic>
                    <p:nvPicPr>
                      <p:cNvPr id="0" name="Object 21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838200"/>
                        <a:ext cx="267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0456" name="Rectangle 2104"/>
          <p:cNvSpPr>
            <a:spLocks noChangeArrowheads="1"/>
          </p:cNvSpPr>
          <p:nvPr/>
        </p:nvSpPr>
        <p:spPr bwMode="auto">
          <a:xfrm>
            <a:off x="304800" y="279400"/>
            <a:ext cx="122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762000" eaLnBrk="0" hangingPunct="0"/>
            <a:r>
              <a:rPr lang="en-US" altLang="zh-CN" sz="2400" b="1">
                <a:solidFill>
                  <a:schemeClr val="tx2"/>
                </a:solidFill>
                <a:latin typeface="Symbol" charset="0"/>
              </a:rPr>
              <a:t>2.</a:t>
            </a:r>
            <a:r>
              <a:rPr lang="zh-CN" altLang="en-US" sz="2400" b="1">
                <a:solidFill>
                  <a:schemeClr val="tx2"/>
                </a:solidFill>
                <a:latin typeface="Symbol" charset="0"/>
              </a:rPr>
              <a:t>解</a:t>
            </a:r>
            <a:r>
              <a:rPr lang="en-US" altLang="zh-CN" sz="2400" b="1">
                <a:solidFill>
                  <a:schemeClr val="tx2"/>
                </a:solidFill>
                <a:latin typeface="Symbol" charset="0"/>
              </a:rPr>
              <a:t>  (1)</a:t>
            </a:r>
          </a:p>
        </p:txBody>
      </p:sp>
      <p:graphicFrame>
        <p:nvGraphicFramePr>
          <p:cNvPr id="230457" name="Object 2105"/>
          <p:cNvGraphicFramePr>
            <a:graphicFrameLocks noChangeAspect="1"/>
          </p:cNvGraphicFramePr>
          <p:nvPr/>
        </p:nvGraphicFramePr>
        <p:xfrm>
          <a:off x="4495800" y="609600"/>
          <a:ext cx="1295400" cy="838200"/>
        </p:xfrm>
        <a:graphic>
          <a:graphicData uri="http://schemas.openxmlformats.org/presentationml/2006/ole">
            <mc:AlternateContent xmlns:mc="http://schemas.openxmlformats.org/markup-compatibility/2006">
              <mc:Choice xmlns:v="urn:schemas-microsoft-com:vml" Requires="v">
                <p:oleObj spid="_x0000_s230583" name="Equation" r:id="rId13" imgW="685800" imgH="419040" progId="Equation.3">
                  <p:embed/>
                </p:oleObj>
              </mc:Choice>
              <mc:Fallback>
                <p:oleObj name="Equation" r:id="rId13" imgW="685800" imgH="419040" progId="Equation.3">
                  <p:embed/>
                  <p:pic>
                    <p:nvPicPr>
                      <p:cNvPr id="0" name="Object 21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609600"/>
                        <a:ext cx="1295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0458" name="Object 2106"/>
          <p:cNvGraphicFramePr>
            <a:graphicFrameLocks noChangeAspect="1"/>
          </p:cNvGraphicFramePr>
          <p:nvPr/>
        </p:nvGraphicFramePr>
        <p:xfrm>
          <a:off x="2362200" y="1524000"/>
          <a:ext cx="2798763" cy="457200"/>
        </p:xfrm>
        <a:graphic>
          <a:graphicData uri="http://schemas.openxmlformats.org/presentationml/2006/ole">
            <mc:AlternateContent xmlns:mc="http://schemas.openxmlformats.org/markup-compatibility/2006">
              <mc:Choice xmlns:v="urn:schemas-microsoft-com:vml" Requires="v">
                <p:oleObj spid="_x0000_s230584" name="Equation" r:id="rId15" imgW="1130040" imgH="203040" progId="Equation.3">
                  <p:embed/>
                </p:oleObj>
              </mc:Choice>
              <mc:Fallback>
                <p:oleObj name="Equation" r:id="rId15" imgW="1130040" imgH="203040" progId="Equation.3">
                  <p:embed/>
                  <p:pic>
                    <p:nvPicPr>
                      <p:cNvPr id="0" name="Object 210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1524000"/>
                        <a:ext cx="2798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0459" name="Line 2107"/>
          <p:cNvSpPr>
            <a:spLocks noChangeShapeType="1"/>
          </p:cNvSpPr>
          <p:nvPr/>
        </p:nvSpPr>
        <p:spPr bwMode="auto">
          <a:xfrm flipV="1">
            <a:off x="7162800" y="1066800"/>
            <a:ext cx="7620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0460" name="Line 2108"/>
          <p:cNvSpPr>
            <a:spLocks noChangeShapeType="1"/>
          </p:cNvSpPr>
          <p:nvPr/>
        </p:nvSpPr>
        <p:spPr bwMode="auto">
          <a:xfrm flipV="1">
            <a:off x="6553200" y="762000"/>
            <a:ext cx="0" cy="83820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aphicFrame>
        <p:nvGraphicFramePr>
          <p:cNvPr id="230461" name="Object 2109"/>
          <p:cNvGraphicFramePr>
            <a:graphicFrameLocks noChangeAspect="1"/>
          </p:cNvGraphicFramePr>
          <p:nvPr/>
        </p:nvGraphicFramePr>
        <p:xfrm>
          <a:off x="6340475" y="184150"/>
          <a:ext cx="501650" cy="520700"/>
        </p:xfrm>
        <a:graphic>
          <a:graphicData uri="http://schemas.openxmlformats.org/presentationml/2006/ole">
            <mc:AlternateContent xmlns:mc="http://schemas.openxmlformats.org/markup-compatibility/2006">
              <mc:Choice xmlns:v="urn:schemas-microsoft-com:vml" Requires="v">
                <p:oleObj spid="_x0000_s230585" name="Equation" r:id="rId17" imgW="203040" imgH="203040" progId="Equation.3">
                  <p:embed/>
                </p:oleObj>
              </mc:Choice>
              <mc:Fallback>
                <p:oleObj name="Equation" r:id="rId17" imgW="203040" imgH="203040" progId="Equation.3">
                  <p:embed/>
                  <p:pic>
                    <p:nvPicPr>
                      <p:cNvPr id="0" name="Object 210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40475" y="184150"/>
                        <a:ext cx="5016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0404" name="弧 2052"/>
          <p:cNvSpPr>
            <a:spLocks/>
          </p:cNvSpPr>
          <p:nvPr/>
        </p:nvSpPr>
        <p:spPr bwMode="auto">
          <a:xfrm>
            <a:off x="7169150" y="765175"/>
            <a:ext cx="1116013" cy="1970088"/>
          </a:xfrm>
          <a:custGeom>
            <a:avLst/>
            <a:gdLst>
              <a:gd name="G0" fmla="+- 51 0 0"/>
              <a:gd name="G1" fmla="+- 21600 0 0"/>
              <a:gd name="G2" fmla="+- 21600 0 0"/>
              <a:gd name="T0" fmla="*/ 0 w 21651"/>
              <a:gd name="T1" fmla="*/ 0 h 43200"/>
              <a:gd name="T2" fmla="*/ 0 w 21651"/>
              <a:gd name="T3" fmla="*/ 43200 h 43200"/>
              <a:gd name="T4" fmla="*/ 51 w 21651"/>
              <a:gd name="T5" fmla="*/ 21600 h 43200"/>
            </a:gdLst>
            <a:ahLst/>
            <a:cxnLst>
              <a:cxn ang="0">
                <a:pos x="T0" y="T1"/>
              </a:cxn>
              <a:cxn ang="0">
                <a:pos x="T2" y="T3"/>
              </a:cxn>
              <a:cxn ang="0">
                <a:pos x="T4" y="T5"/>
              </a:cxn>
            </a:cxnLst>
            <a:rect l="0" t="0" r="r" b="b"/>
            <a:pathLst>
              <a:path w="21651" h="43200" fill="none" extrusionOk="0">
                <a:moveTo>
                  <a:pt x="0" y="0"/>
                </a:moveTo>
                <a:cubicBezTo>
                  <a:pt x="17" y="0"/>
                  <a:pt x="34" y="-1"/>
                  <a:pt x="51" y="-1"/>
                </a:cubicBezTo>
                <a:cubicBezTo>
                  <a:pt x="11980" y="0"/>
                  <a:pt x="21651" y="9670"/>
                  <a:pt x="21651" y="21600"/>
                </a:cubicBezTo>
                <a:cubicBezTo>
                  <a:pt x="21651" y="33529"/>
                  <a:pt x="11980" y="43200"/>
                  <a:pt x="51" y="43200"/>
                </a:cubicBezTo>
                <a:cubicBezTo>
                  <a:pt x="34" y="43199"/>
                  <a:pt x="17" y="43199"/>
                  <a:pt x="0" y="43199"/>
                </a:cubicBezTo>
              </a:path>
              <a:path w="21651" h="43200" stroke="0" extrusionOk="0">
                <a:moveTo>
                  <a:pt x="0" y="0"/>
                </a:moveTo>
                <a:cubicBezTo>
                  <a:pt x="17" y="0"/>
                  <a:pt x="34" y="-1"/>
                  <a:pt x="51" y="-1"/>
                </a:cubicBezTo>
                <a:cubicBezTo>
                  <a:pt x="11980" y="0"/>
                  <a:pt x="21651" y="9670"/>
                  <a:pt x="21651" y="21600"/>
                </a:cubicBezTo>
                <a:cubicBezTo>
                  <a:pt x="21651" y="33529"/>
                  <a:pt x="11980" y="43200"/>
                  <a:pt x="51" y="43200"/>
                </a:cubicBezTo>
                <a:cubicBezTo>
                  <a:pt x="34" y="43199"/>
                  <a:pt x="17" y="43199"/>
                  <a:pt x="0" y="43199"/>
                </a:cubicBezTo>
                <a:lnTo>
                  <a:pt x="51" y="21600"/>
                </a:lnTo>
                <a:close/>
              </a:path>
            </a:pathLst>
          </a:custGeom>
          <a:noFill/>
          <a:ln w="254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1026"/>
          <p:cNvSpPr>
            <a:spLocks noChangeArrowheads="1"/>
          </p:cNvSpPr>
          <p:nvPr/>
        </p:nvSpPr>
        <p:spPr bwMode="auto">
          <a:xfrm>
            <a:off x="152400" y="152400"/>
            <a:ext cx="762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800" b="1">
                <a:solidFill>
                  <a:schemeClr val="tx2"/>
                </a:solidFill>
                <a:latin typeface="Times New Roman" charset="0"/>
              </a:rPr>
              <a:t>3.</a:t>
            </a:r>
            <a:endParaRPr lang="en-US" altLang="zh-CN" sz="2800">
              <a:solidFill>
                <a:schemeClr val="tx2"/>
              </a:solidFill>
              <a:latin typeface="Times New Roman" charset="0"/>
            </a:endParaRPr>
          </a:p>
        </p:txBody>
      </p:sp>
      <p:graphicFrame>
        <p:nvGraphicFramePr>
          <p:cNvPr id="232451" name="Object 1027"/>
          <p:cNvGraphicFramePr>
            <a:graphicFrameLocks noChangeAspect="1"/>
          </p:cNvGraphicFramePr>
          <p:nvPr/>
        </p:nvGraphicFramePr>
        <p:xfrm>
          <a:off x="914400" y="0"/>
          <a:ext cx="5842000" cy="825500"/>
        </p:xfrm>
        <a:graphic>
          <a:graphicData uri="http://schemas.openxmlformats.org/presentationml/2006/ole">
            <mc:AlternateContent xmlns:mc="http://schemas.openxmlformats.org/markup-compatibility/2006">
              <mc:Choice xmlns:v="urn:schemas-microsoft-com:vml" Requires="v">
                <p:oleObj spid="_x0000_s329734" name="公式" r:id="rId3" imgW="2831760" imgH="406080" progId="Equation.3">
                  <p:embed/>
                </p:oleObj>
              </mc:Choice>
              <mc:Fallback>
                <p:oleObj name="公式" r:id="rId3" imgW="283176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0"/>
                        <a:ext cx="5842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2452" name="Rectangle 1028"/>
          <p:cNvSpPr>
            <a:spLocks noChangeArrowheads="1"/>
          </p:cNvSpPr>
          <p:nvPr/>
        </p:nvSpPr>
        <p:spPr bwMode="auto">
          <a:xfrm>
            <a:off x="838200" y="838200"/>
            <a:ext cx="7696200" cy="118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400" b="1">
                <a:solidFill>
                  <a:srgbClr val="FF3300"/>
                </a:solidFill>
                <a:latin typeface="Times New Roman" charset="0"/>
                <a:ea typeface="楷体_GB2312" charset="0"/>
                <a:cs typeface="楷体_GB2312" charset="0"/>
              </a:rPr>
              <a:t>解题思路：</a:t>
            </a:r>
            <a:r>
              <a:rPr lang="en-US" altLang="zh-CN" sz="2400" b="1">
                <a:solidFill>
                  <a:schemeClr val="tx1"/>
                </a:solidFill>
                <a:latin typeface="Times New Roman" charset="0"/>
                <a:ea typeface="楷体_GB2312" charset="0"/>
                <a:cs typeface="楷体_GB2312" charset="0"/>
              </a:rPr>
              <a:t> </a:t>
            </a:r>
            <a:r>
              <a:rPr lang="zh-CN" altLang="en-US" sz="2400" b="1">
                <a:solidFill>
                  <a:schemeClr val="tx1"/>
                </a:solidFill>
                <a:latin typeface="Times New Roman" charset="0"/>
                <a:ea typeface="楷体_GB2312" charset="0"/>
                <a:cs typeface="楷体_GB2312" charset="0"/>
              </a:rPr>
              <a:t>在</a:t>
            </a:r>
            <a:r>
              <a:rPr lang="en-US" altLang="zh-CN" sz="2400" b="1">
                <a:solidFill>
                  <a:schemeClr val="tx1"/>
                </a:solidFill>
                <a:latin typeface="Times New Roman" charset="0"/>
                <a:ea typeface="楷体_GB2312" charset="0"/>
                <a:cs typeface="楷体_GB2312" charset="0"/>
              </a:rPr>
              <a:t>O</a:t>
            </a:r>
            <a:r>
              <a:rPr lang="zh-CN" altLang="en-US" sz="2400" b="1">
                <a:solidFill>
                  <a:schemeClr val="tx1"/>
                </a:solidFill>
                <a:latin typeface="Times New Roman" charset="0"/>
                <a:ea typeface="楷体_GB2312" charset="0"/>
                <a:cs typeface="楷体_GB2312" charset="0"/>
              </a:rPr>
              <a:t>点产生的磁感应强度可以看作是两条半无限长直电流与一个半圆形弧电流产生的磁感应强度的叠加，大小为：</a:t>
            </a:r>
          </a:p>
        </p:txBody>
      </p:sp>
      <p:graphicFrame>
        <p:nvGraphicFramePr>
          <p:cNvPr id="232453" name="Object 1029"/>
          <p:cNvGraphicFramePr>
            <a:graphicFrameLocks noChangeAspect="1"/>
          </p:cNvGraphicFramePr>
          <p:nvPr/>
        </p:nvGraphicFramePr>
        <p:xfrm>
          <a:off x="2286000" y="2133600"/>
          <a:ext cx="2149475" cy="796925"/>
        </p:xfrm>
        <a:graphic>
          <a:graphicData uri="http://schemas.openxmlformats.org/presentationml/2006/ole">
            <mc:AlternateContent xmlns:mc="http://schemas.openxmlformats.org/markup-compatibility/2006">
              <mc:Choice xmlns:v="urn:schemas-microsoft-com:vml" Requires="v">
                <p:oleObj spid="_x0000_s329735" name="Equation" r:id="rId5" imgW="1041120" imgH="431640" progId="Equation.3">
                  <p:embed/>
                </p:oleObj>
              </mc:Choice>
              <mc:Fallback>
                <p:oleObj name="Equation" r:id="rId5" imgW="10411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133600"/>
                        <a:ext cx="2149475"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2454" name="Rectangle 1030"/>
          <p:cNvSpPr>
            <a:spLocks noChangeArrowheads="1"/>
          </p:cNvSpPr>
          <p:nvPr/>
        </p:nvSpPr>
        <p:spPr bwMode="auto">
          <a:xfrm>
            <a:off x="228600" y="3214688"/>
            <a:ext cx="762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800" b="1">
                <a:solidFill>
                  <a:schemeClr val="tx2"/>
                </a:solidFill>
                <a:latin typeface="Times New Roman" charset="0"/>
              </a:rPr>
              <a:t>4.</a:t>
            </a:r>
            <a:endParaRPr lang="en-US" altLang="zh-CN" sz="2800">
              <a:solidFill>
                <a:schemeClr val="tx2"/>
              </a:solidFill>
              <a:latin typeface="Times New Roman" charset="0"/>
            </a:endParaRPr>
          </a:p>
        </p:txBody>
      </p:sp>
      <p:graphicFrame>
        <p:nvGraphicFramePr>
          <p:cNvPr id="232455" name="Object 1031"/>
          <p:cNvGraphicFramePr>
            <a:graphicFrameLocks noChangeAspect="1"/>
          </p:cNvGraphicFramePr>
          <p:nvPr/>
        </p:nvGraphicFramePr>
        <p:xfrm>
          <a:off x="914400" y="3124200"/>
          <a:ext cx="1571625" cy="825500"/>
        </p:xfrm>
        <a:graphic>
          <a:graphicData uri="http://schemas.openxmlformats.org/presentationml/2006/ole">
            <mc:AlternateContent xmlns:mc="http://schemas.openxmlformats.org/markup-compatibility/2006">
              <mc:Choice xmlns:v="urn:schemas-microsoft-com:vml" Requires="v">
                <p:oleObj spid="_x0000_s329736" name="公式" r:id="rId7" imgW="761760" imgH="406080" progId="Equation.3">
                  <p:embed/>
                </p:oleObj>
              </mc:Choice>
              <mc:Fallback>
                <p:oleObj name="公式" r:id="rId7" imgW="76176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124200"/>
                        <a:ext cx="15716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2456" name="Rectangle 1032"/>
          <p:cNvSpPr>
            <a:spLocks noChangeArrowheads="1"/>
          </p:cNvSpPr>
          <p:nvPr/>
        </p:nvSpPr>
        <p:spPr bwMode="auto">
          <a:xfrm>
            <a:off x="762000" y="4038600"/>
            <a:ext cx="8153400"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400" b="1">
                <a:solidFill>
                  <a:srgbClr val="FF3300"/>
                </a:solidFill>
                <a:latin typeface="Times New Roman" charset="0"/>
                <a:ea typeface="楷体_GB2312" charset="0"/>
                <a:cs typeface="楷体_GB2312" charset="0"/>
              </a:rPr>
              <a:t>解题思路：</a:t>
            </a:r>
            <a:r>
              <a:rPr lang="en-US" altLang="zh-CN" sz="2400" b="1">
                <a:solidFill>
                  <a:schemeClr val="tx1"/>
                </a:solidFill>
                <a:latin typeface="Times New Roman" charset="0"/>
                <a:ea typeface="楷体_GB2312" charset="0"/>
                <a:cs typeface="楷体_GB2312" charset="0"/>
              </a:rPr>
              <a:t> </a:t>
            </a:r>
            <a:r>
              <a:rPr lang="zh-CN" altLang="en-US" sz="2400" b="1">
                <a:solidFill>
                  <a:schemeClr val="tx1"/>
                </a:solidFill>
                <a:latin typeface="Times New Roman" charset="0"/>
                <a:ea typeface="楷体_GB2312" charset="0"/>
                <a:cs typeface="楷体_GB2312" charset="0"/>
              </a:rPr>
              <a:t>运动的带电直导线，相当于在直导线方向上通有电流</a:t>
            </a:r>
            <a:r>
              <a:rPr lang="en-US" altLang="zh-CN" sz="2400" b="1">
                <a:solidFill>
                  <a:schemeClr val="tx1"/>
                </a:solidFill>
                <a:latin typeface="Times New Roman" charset="0"/>
                <a:ea typeface="楷体_GB2312" charset="0"/>
                <a:cs typeface="楷体_GB2312" charset="0"/>
              </a:rPr>
              <a:t>I=V</a:t>
            </a:r>
            <a:r>
              <a:rPr lang="en-US" altLang="zh-CN" sz="2400" b="1">
                <a:solidFill>
                  <a:schemeClr val="tx1"/>
                </a:solidFill>
                <a:latin typeface="Times New Roman" charset="0"/>
                <a:ea typeface="楷体_GB2312" charset="0"/>
                <a:cs typeface="楷体_GB2312" charset="0"/>
                <a:sym typeface="Symbol" charset="0"/>
              </a:rPr>
              <a:t></a:t>
            </a:r>
            <a:r>
              <a:rPr lang="zh-CN" altLang="en-US" sz="2400" b="1">
                <a:solidFill>
                  <a:schemeClr val="tx1"/>
                </a:solidFill>
                <a:latin typeface="Times New Roman" charset="0"/>
                <a:ea typeface="楷体_GB2312" charset="0"/>
                <a:cs typeface="楷体_GB2312" charset="0"/>
              </a:rPr>
              <a:t>产生的磁感应强度大小为：</a:t>
            </a:r>
          </a:p>
        </p:txBody>
      </p:sp>
      <p:graphicFrame>
        <p:nvGraphicFramePr>
          <p:cNvPr id="232457" name="Object 1033"/>
          <p:cNvGraphicFramePr>
            <a:graphicFrameLocks noChangeAspect="1"/>
          </p:cNvGraphicFramePr>
          <p:nvPr/>
        </p:nvGraphicFramePr>
        <p:xfrm>
          <a:off x="762000" y="4953000"/>
          <a:ext cx="2620963" cy="749300"/>
        </p:xfrm>
        <a:graphic>
          <a:graphicData uri="http://schemas.openxmlformats.org/presentationml/2006/ole">
            <mc:AlternateContent xmlns:mc="http://schemas.openxmlformats.org/markup-compatibility/2006">
              <mc:Choice xmlns:v="urn:schemas-microsoft-com:vml" Requires="v">
                <p:oleObj spid="_x0000_s329737" name="公式" r:id="rId9" imgW="1269720" imgH="406080" progId="Equation.3">
                  <p:embed/>
                </p:oleObj>
              </mc:Choice>
              <mc:Fallback>
                <p:oleObj name="公式" r:id="rId9" imgW="126972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953000"/>
                        <a:ext cx="2620963"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839173309"/>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304800" y="0"/>
            <a:ext cx="2057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400" b="1">
                <a:solidFill>
                  <a:srgbClr val="FF0000"/>
                </a:solidFill>
                <a:latin typeface="Times New Roman" charset="0"/>
              </a:rPr>
              <a:t>三、计算题</a:t>
            </a:r>
            <a:r>
              <a:rPr lang="en-US" altLang="zh-CN" sz="2400" b="1">
                <a:solidFill>
                  <a:srgbClr val="FF0000"/>
                </a:solidFill>
                <a:latin typeface="Times New Roman" charset="0"/>
              </a:rPr>
              <a:t>	</a:t>
            </a:r>
            <a:endParaRPr lang="en-US" altLang="zh-CN" sz="2000">
              <a:solidFill>
                <a:srgbClr val="FF0000"/>
              </a:solidFill>
              <a:latin typeface="Times New Roman" charset="0"/>
            </a:endParaRPr>
          </a:p>
        </p:txBody>
      </p:sp>
      <p:sp>
        <p:nvSpPr>
          <p:cNvPr id="233475" name="Text Box 3"/>
          <p:cNvSpPr txBox="1">
            <a:spLocks noChangeArrowheads="1"/>
          </p:cNvSpPr>
          <p:nvPr/>
        </p:nvSpPr>
        <p:spPr bwMode="auto">
          <a:xfrm>
            <a:off x="304800" y="533400"/>
            <a:ext cx="99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400" b="1">
                <a:solidFill>
                  <a:srgbClr val="FF3300"/>
                </a:solidFill>
                <a:latin typeface="Times New Roman" charset="0"/>
              </a:rPr>
              <a:t>1. </a:t>
            </a:r>
            <a:r>
              <a:rPr lang="zh-CN" altLang="en-US" sz="2400" b="1">
                <a:solidFill>
                  <a:srgbClr val="FF3300"/>
                </a:solidFill>
                <a:latin typeface="Times New Roman" charset="0"/>
              </a:rPr>
              <a:t>解</a:t>
            </a:r>
            <a:r>
              <a:rPr lang="en-US" altLang="zh-CN" sz="2400" b="1">
                <a:solidFill>
                  <a:srgbClr val="FF3300"/>
                </a:solidFill>
                <a:latin typeface="Times New Roman" charset="0"/>
              </a:rPr>
              <a:t>:</a:t>
            </a:r>
            <a:r>
              <a:rPr lang="en-US" altLang="zh-CN" sz="2400">
                <a:solidFill>
                  <a:srgbClr val="FF3300"/>
                </a:solidFill>
                <a:latin typeface="Times New Roman" charset="0"/>
              </a:rPr>
              <a:t> </a:t>
            </a:r>
          </a:p>
        </p:txBody>
      </p:sp>
      <p:graphicFrame>
        <p:nvGraphicFramePr>
          <p:cNvPr id="233485" name="Object 13"/>
          <p:cNvGraphicFramePr>
            <a:graphicFrameLocks noChangeAspect="1"/>
          </p:cNvGraphicFramePr>
          <p:nvPr/>
        </p:nvGraphicFramePr>
        <p:xfrm>
          <a:off x="1143000" y="533400"/>
          <a:ext cx="3886200" cy="541338"/>
        </p:xfrm>
        <a:graphic>
          <a:graphicData uri="http://schemas.openxmlformats.org/presentationml/2006/ole">
            <mc:AlternateContent xmlns:mc="http://schemas.openxmlformats.org/markup-compatibility/2006">
              <mc:Choice xmlns:v="urn:schemas-microsoft-com:vml" Requires="v">
                <p:oleObj spid="_x0000_s330767" name="公式" r:id="rId3" imgW="1879560" imgH="266400" progId="Equation.3">
                  <p:embed/>
                </p:oleObj>
              </mc:Choice>
              <mc:Fallback>
                <p:oleObj name="公式" r:id="rId3" imgW="187956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33400"/>
                        <a:ext cx="38862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86" name="Object 14"/>
          <p:cNvGraphicFramePr>
            <a:graphicFrameLocks noChangeAspect="1"/>
          </p:cNvGraphicFramePr>
          <p:nvPr/>
        </p:nvGraphicFramePr>
        <p:xfrm>
          <a:off x="685800" y="990600"/>
          <a:ext cx="4800600" cy="914400"/>
        </p:xfrm>
        <a:graphic>
          <a:graphicData uri="http://schemas.openxmlformats.org/presentationml/2006/ole">
            <mc:AlternateContent xmlns:mc="http://schemas.openxmlformats.org/markup-compatibility/2006">
              <mc:Choice xmlns:v="urn:schemas-microsoft-com:vml" Requires="v">
                <p:oleObj spid="_x0000_s330768" name="Equation" r:id="rId5" imgW="2666880" imgH="507960" progId="Equation.3">
                  <p:embed/>
                </p:oleObj>
              </mc:Choice>
              <mc:Fallback>
                <p:oleObj name="Equation" r:id="rId5" imgW="266688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990600"/>
                        <a:ext cx="480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87" name="Object 15"/>
          <p:cNvGraphicFramePr>
            <a:graphicFrameLocks noChangeAspect="1"/>
          </p:cNvGraphicFramePr>
          <p:nvPr/>
        </p:nvGraphicFramePr>
        <p:xfrm>
          <a:off x="609600" y="2514600"/>
          <a:ext cx="4191000" cy="541338"/>
        </p:xfrm>
        <a:graphic>
          <a:graphicData uri="http://schemas.openxmlformats.org/presentationml/2006/ole">
            <mc:AlternateContent xmlns:mc="http://schemas.openxmlformats.org/markup-compatibility/2006">
              <mc:Choice xmlns:v="urn:schemas-microsoft-com:vml" Requires="v">
                <p:oleObj spid="_x0000_s330769" name="公式" r:id="rId7" imgW="1866600" imgH="266400" progId="Equation.3">
                  <p:embed/>
                </p:oleObj>
              </mc:Choice>
              <mc:Fallback>
                <p:oleObj name="公式" r:id="rId7" imgW="18666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514600"/>
                        <a:ext cx="41910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88" name="Object 16"/>
          <p:cNvGraphicFramePr>
            <a:graphicFrameLocks noChangeAspect="1"/>
          </p:cNvGraphicFramePr>
          <p:nvPr/>
        </p:nvGraphicFramePr>
        <p:xfrm>
          <a:off x="685800" y="2971800"/>
          <a:ext cx="5029200" cy="914400"/>
        </p:xfrm>
        <a:graphic>
          <a:graphicData uri="http://schemas.openxmlformats.org/presentationml/2006/ole">
            <mc:AlternateContent xmlns:mc="http://schemas.openxmlformats.org/markup-compatibility/2006">
              <mc:Choice xmlns:v="urn:schemas-microsoft-com:vml" Requires="v">
                <p:oleObj spid="_x0000_s330770" name="Equation" r:id="rId9" imgW="2705040" imgH="507960" progId="Equation.3">
                  <p:embed/>
                </p:oleObj>
              </mc:Choice>
              <mc:Fallback>
                <p:oleObj name="Equation" r:id="rId9" imgW="2705040" imgH="507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2971800"/>
                        <a:ext cx="5029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89" name="Object 17"/>
          <p:cNvGraphicFramePr>
            <a:graphicFrameLocks noChangeAspect="1"/>
          </p:cNvGraphicFramePr>
          <p:nvPr/>
        </p:nvGraphicFramePr>
        <p:xfrm>
          <a:off x="685800" y="4343400"/>
          <a:ext cx="1968500" cy="541338"/>
        </p:xfrm>
        <a:graphic>
          <a:graphicData uri="http://schemas.openxmlformats.org/presentationml/2006/ole">
            <mc:AlternateContent xmlns:mc="http://schemas.openxmlformats.org/markup-compatibility/2006">
              <mc:Choice xmlns:v="urn:schemas-microsoft-com:vml" Requires="v">
                <p:oleObj spid="_x0000_s330771" name="Equation" r:id="rId11" imgW="952200" imgH="266400" progId="Equation.3">
                  <p:embed/>
                </p:oleObj>
              </mc:Choice>
              <mc:Fallback>
                <p:oleObj name="Equation" r:id="rId11" imgW="952200" imgH="266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4343400"/>
                        <a:ext cx="19685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33496" name="Group 24"/>
          <p:cNvGrpSpPr>
            <a:grpSpLocks/>
          </p:cNvGrpSpPr>
          <p:nvPr/>
        </p:nvGrpSpPr>
        <p:grpSpPr bwMode="auto">
          <a:xfrm>
            <a:off x="6477000" y="152400"/>
            <a:ext cx="2514600" cy="3411538"/>
            <a:chOff x="3888" y="384"/>
            <a:chExt cx="1872" cy="2149"/>
          </a:xfrm>
        </p:grpSpPr>
        <p:sp>
          <p:nvSpPr>
            <p:cNvPr id="233477" name="Line 5"/>
            <p:cNvSpPr>
              <a:spLocks noChangeShapeType="1"/>
            </p:cNvSpPr>
            <p:nvPr/>
          </p:nvSpPr>
          <p:spPr bwMode="auto">
            <a:xfrm>
              <a:off x="3888" y="2256"/>
              <a:ext cx="1536"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sp>
          <p:nvSpPr>
            <p:cNvPr id="233478" name="Line 6"/>
            <p:cNvSpPr>
              <a:spLocks noChangeShapeType="1"/>
            </p:cNvSpPr>
            <p:nvPr/>
          </p:nvSpPr>
          <p:spPr bwMode="auto">
            <a:xfrm flipV="1">
              <a:off x="4656" y="432"/>
              <a:ext cx="0" cy="182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sp>
          <p:nvSpPr>
            <p:cNvPr id="233479" name="Line 7"/>
            <p:cNvSpPr>
              <a:spLocks noChangeShapeType="1"/>
            </p:cNvSpPr>
            <p:nvPr/>
          </p:nvSpPr>
          <p:spPr bwMode="auto">
            <a:xfrm>
              <a:off x="4272" y="2256"/>
              <a:ext cx="384"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sp>
          <p:nvSpPr>
            <p:cNvPr id="233480" name="Line 8"/>
            <p:cNvSpPr>
              <a:spLocks noChangeShapeType="1"/>
            </p:cNvSpPr>
            <p:nvPr/>
          </p:nvSpPr>
          <p:spPr bwMode="auto">
            <a:xfrm flipV="1">
              <a:off x="4656" y="1920"/>
              <a:ext cx="0"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graphicFrame>
          <p:nvGraphicFramePr>
            <p:cNvPr id="233481" name="Object 9"/>
            <p:cNvGraphicFramePr>
              <a:graphicFrameLocks noChangeAspect="1"/>
            </p:cNvGraphicFramePr>
            <p:nvPr/>
          </p:nvGraphicFramePr>
          <p:xfrm>
            <a:off x="4320" y="1968"/>
            <a:ext cx="165" cy="212"/>
          </p:xfrm>
          <a:graphic>
            <a:graphicData uri="http://schemas.openxmlformats.org/presentationml/2006/ole">
              <mc:AlternateContent xmlns:mc="http://schemas.openxmlformats.org/markup-compatibility/2006">
                <mc:Choice xmlns:v="urn:schemas-microsoft-com:vml" Requires="v">
                  <p:oleObj spid="_x0000_s330772" name="公式" r:id="rId13" imgW="126720" imgH="164880" progId="Equation.3">
                    <p:embed/>
                  </p:oleObj>
                </mc:Choice>
                <mc:Fallback>
                  <p:oleObj name="公式" r:id="rId13" imgW="12672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0" y="1968"/>
                          <a:ext cx="1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82" name="Object 10"/>
            <p:cNvGraphicFramePr>
              <a:graphicFrameLocks noChangeAspect="1"/>
            </p:cNvGraphicFramePr>
            <p:nvPr/>
          </p:nvGraphicFramePr>
          <p:xfrm>
            <a:off x="4752" y="1776"/>
            <a:ext cx="165" cy="212"/>
          </p:xfrm>
          <a:graphic>
            <a:graphicData uri="http://schemas.openxmlformats.org/presentationml/2006/ole">
              <mc:AlternateContent xmlns:mc="http://schemas.openxmlformats.org/markup-compatibility/2006">
                <mc:Choice xmlns:v="urn:schemas-microsoft-com:vml" Requires="v">
                  <p:oleObj spid="_x0000_s330773" name="公式" r:id="rId15" imgW="126720" imgH="164880" progId="Equation.3">
                    <p:embed/>
                  </p:oleObj>
                </mc:Choice>
                <mc:Fallback>
                  <p:oleObj name="公式" r:id="rId15" imgW="12672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2" y="1776"/>
                          <a:ext cx="1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83" name="Object 11"/>
            <p:cNvGraphicFramePr>
              <a:graphicFrameLocks noChangeAspect="1"/>
            </p:cNvGraphicFramePr>
            <p:nvPr/>
          </p:nvGraphicFramePr>
          <p:xfrm>
            <a:off x="4562" y="2304"/>
            <a:ext cx="215" cy="229"/>
          </p:xfrm>
          <a:graphic>
            <a:graphicData uri="http://schemas.openxmlformats.org/presentationml/2006/ole">
              <mc:AlternateContent xmlns:mc="http://schemas.openxmlformats.org/markup-compatibility/2006">
                <mc:Choice xmlns:v="urn:schemas-microsoft-com:vml" Requires="v">
                  <p:oleObj spid="_x0000_s330774" name="公式" r:id="rId16" imgW="164880" imgH="177480" progId="Equation.3">
                    <p:embed/>
                  </p:oleObj>
                </mc:Choice>
                <mc:Fallback>
                  <p:oleObj name="公式" r:id="rId16" imgW="16488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2" y="2304"/>
                          <a:ext cx="21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84" name="Object 12"/>
            <p:cNvGraphicFramePr>
              <a:graphicFrameLocks noChangeAspect="1"/>
            </p:cNvGraphicFramePr>
            <p:nvPr/>
          </p:nvGraphicFramePr>
          <p:xfrm>
            <a:off x="5034" y="1440"/>
            <a:ext cx="726" cy="277"/>
          </p:xfrm>
          <a:graphic>
            <a:graphicData uri="http://schemas.openxmlformats.org/presentationml/2006/ole">
              <mc:AlternateContent xmlns:mc="http://schemas.openxmlformats.org/markup-compatibility/2006">
                <mc:Choice xmlns:v="urn:schemas-microsoft-com:vml" Requires="v">
                  <p:oleObj spid="_x0000_s330775" name="公式" r:id="rId18" imgW="558720" imgH="215640" progId="Equation.3">
                    <p:embed/>
                  </p:oleObj>
                </mc:Choice>
                <mc:Fallback>
                  <p:oleObj name="公式" r:id="rId18" imgW="558720" imgH="2156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34" y="1440"/>
                          <a:ext cx="726"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3490" name="Text Box 18"/>
            <p:cNvSpPr txBox="1">
              <a:spLocks noChangeArrowheads="1"/>
            </p:cNvSpPr>
            <p:nvPr/>
          </p:nvSpPr>
          <p:spPr bwMode="auto">
            <a:xfrm>
              <a:off x="5385" y="2106"/>
              <a:ext cx="2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r>
                <a:rPr lang="en-US" altLang="zh-CN" sz="2800"/>
                <a:t>x</a:t>
              </a:r>
            </a:p>
          </p:txBody>
        </p:sp>
        <p:sp>
          <p:nvSpPr>
            <p:cNvPr id="233491" name="Text Box 19"/>
            <p:cNvSpPr txBox="1">
              <a:spLocks noChangeArrowheads="1"/>
            </p:cNvSpPr>
            <p:nvPr/>
          </p:nvSpPr>
          <p:spPr bwMode="auto">
            <a:xfrm>
              <a:off x="4683" y="384"/>
              <a:ext cx="2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pPr algn="ctr" eaLnBrk="0" hangingPunct="0"/>
              <a:r>
                <a:rPr lang="en-US" altLang="zh-CN" sz="2800"/>
                <a:t>y</a:t>
              </a:r>
            </a:p>
          </p:txBody>
        </p:sp>
      </p:grpSp>
      <p:graphicFrame>
        <p:nvGraphicFramePr>
          <p:cNvPr id="233492" name="Object 20"/>
          <p:cNvGraphicFramePr>
            <a:graphicFrameLocks noChangeAspect="1"/>
          </p:cNvGraphicFramePr>
          <p:nvPr/>
        </p:nvGraphicFramePr>
        <p:xfrm>
          <a:off x="685800" y="1981200"/>
          <a:ext cx="4953000" cy="412750"/>
        </p:xfrm>
        <a:graphic>
          <a:graphicData uri="http://schemas.openxmlformats.org/presentationml/2006/ole">
            <mc:AlternateContent xmlns:mc="http://schemas.openxmlformats.org/markup-compatibility/2006">
              <mc:Choice xmlns:v="urn:schemas-microsoft-com:vml" Requires="v">
                <p:oleObj spid="_x0000_s330776" name="Equation" r:id="rId20" imgW="2336760" imgH="203040" progId="Equation.3">
                  <p:embed/>
                </p:oleObj>
              </mc:Choice>
              <mc:Fallback>
                <p:oleObj name="Equation" r:id="rId20" imgW="2336760" imgH="2030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5800" y="1981200"/>
                        <a:ext cx="49530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93" name="Object 21"/>
          <p:cNvGraphicFramePr>
            <a:graphicFrameLocks noChangeAspect="1"/>
          </p:cNvGraphicFramePr>
          <p:nvPr/>
        </p:nvGraphicFramePr>
        <p:xfrm>
          <a:off x="685800" y="3886200"/>
          <a:ext cx="5257800" cy="412750"/>
        </p:xfrm>
        <a:graphic>
          <a:graphicData uri="http://schemas.openxmlformats.org/presentationml/2006/ole">
            <mc:AlternateContent xmlns:mc="http://schemas.openxmlformats.org/markup-compatibility/2006">
              <mc:Choice xmlns:v="urn:schemas-microsoft-com:vml" Requires="v">
                <p:oleObj spid="_x0000_s330777" name="Equation" r:id="rId22" imgW="2336760" imgH="203040" progId="Equation.3">
                  <p:embed/>
                </p:oleObj>
              </mc:Choice>
              <mc:Fallback>
                <p:oleObj name="Equation" r:id="rId22" imgW="2336760" imgH="203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85800" y="3886200"/>
                        <a:ext cx="52578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94" name="Object 22"/>
          <p:cNvGraphicFramePr>
            <a:graphicFrameLocks noChangeAspect="1"/>
          </p:cNvGraphicFramePr>
          <p:nvPr/>
        </p:nvGraphicFramePr>
        <p:xfrm>
          <a:off x="609600" y="5943600"/>
          <a:ext cx="5105400" cy="412750"/>
        </p:xfrm>
        <a:graphic>
          <a:graphicData uri="http://schemas.openxmlformats.org/presentationml/2006/ole">
            <mc:AlternateContent xmlns:mc="http://schemas.openxmlformats.org/markup-compatibility/2006">
              <mc:Choice xmlns:v="urn:schemas-microsoft-com:vml" Requires="v">
                <p:oleObj spid="_x0000_s330778" name="Equation" r:id="rId24" imgW="2336760" imgH="203040" progId="Equation.3">
                  <p:embed/>
                </p:oleObj>
              </mc:Choice>
              <mc:Fallback>
                <p:oleObj name="Equation" r:id="rId24" imgW="2336760" imgH="2030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9600" y="5943600"/>
                        <a:ext cx="5105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3495" name="Object 23"/>
          <p:cNvGraphicFramePr>
            <a:graphicFrameLocks noChangeAspect="1"/>
          </p:cNvGraphicFramePr>
          <p:nvPr/>
        </p:nvGraphicFramePr>
        <p:xfrm>
          <a:off x="685800" y="5029200"/>
          <a:ext cx="5984875" cy="838200"/>
        </p:xfrm>
        <a:graphic>
          <a:graphicData uri="http://schemas.openxmlformats.org/presentationml/2006/ole">
            <mc:AlternateContent xmlns:mc="http://schemas.openxmlformats.org/markup-compatibility/2006">
              <mc:Choice xmlns:v="urn:schemas-microsoft-com:vml" Requires="v">
                <p:oleObj spid="_x0000_s330779" name="Equation" r:id="rId26" imgW="2895480" imgH="507960" progId="Equation.3">
                  <p:embed/>
                </p:oleObj>
              </mc:Choice>
              <mc:Fallback>
                <p:oleObj name="Equation" r:id="rId26" imgW="2895480" imgH="5079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5800" y="5029200"/>
                        <a:ext cx="59848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81550190"/>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37" name="AutoShape 1065"/>
          <p:cNvSpPr>
            <a:spLocks noChangeArrowheads="1"/>
          </p:cNvSpPr>
          <p:nvPr/>
        </p:nvSpPr>
        <p:spPr bwMode="auto">
          <a:xfrm>
            <a:off x="5867400" y="1676400"/>
            <a:ext cx="1981200" cy="1295400"/>
          </a:xfrm>
          <a:custGeom>
            <a:avLst/>
            <a:gdLst>
              <a:gd name="G0" fmla="+- 710 0 0"/>
              <a:gd name="G1" fmla="+- 21600 0 710"/>
              <a:gd name="G2" fmla="+- 21600 0 71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10" y="10800"/>
                </a:moveTo>
                <a:cubicBezTo>
                  <a:pt x="710" y="16373"/>
                  <a:pt x="5227" y="20890"/>
                  <a:pt x="10800" y="20890"/>
                </a:cubicBezTo>
                <a:cubicBezTo>
                  <a:pt x="16373" y="20890"/>
                  <a:pt x="20890" y="16373"/>
                  <a:pt x="20890" y="10800"/>
                </a:cubicBezTo>
                <a:cubicBezTo>
                  <a:pt x="20890" y="5227"/>
                  <a:pt x="16373" y="710"/>
                  <a:pt x="10800" y="710"/>
                </a:cubicBezTo>
                <a:cubicBezTo>
                  <a:pt x="5227" y="710"/>
                  <a:pt x="710" y="5227"/>
                  <a:pt x="710"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4535" name="Rectangle 1063"/>
          <p:cNvSpPr>
            <a:spLocks noChangeArrowheads="1"/>
          </p:cNvSpPr>
          <p:nvPr/>
        </p:nvSpPr>
        <p:spPr bwMode="auto">
          <a:xfrm>
            <a:off x="5334000" y="2971800"/>
            <a:ext cx="3124200" cy="76200"/>
          </a:xfrm>
          <a:prstGeom prst="rect">
            <a:avLst/>
          </a:prstGeom>
          <a:solidFill>
            <a:schemeClr val="accent2"/>
          </a:solidFill>
          <a:ln w="9525">
            <a:solidFill>
              <a:srgbClr val="00FF99"/>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4498" name="Text Box 1026"/>
          <p:cNvSpPr txBox="1">
            <a:spLocks noChangeArrowheads="1"/>
          </p:cNvSpPr>
          <p:nvPr/>
        </p:nvSpPr>
        <p:spPr bwMode="auto">
          <a:xfrm>
            <a:off x="0" y="304800"/>
            <a:ext cx="99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altLang="zh-CN" sz="2400" b="1">
                <a:solidFill>
                  <a:srgbClr val="FF5050"/>
                </a:solidFill>
                <a:latin typeface="Times New Roman" charset="0"/>
              </a:rPr>
              <a:t>2. </a:t>
            </a:r>
            <a:r>
              <a:rPr lang="zh-CN" altLang="en-US" sz="2400" b="1">
                <a:solidFill>
                  <a:srgbClr val="FF5050"/>
                </a:solidFill>
                <a:latin typeface="Times New Roman" charset="0"/>
              </a:rPr>
              <a:t>解</a:t>
            </a:r>
            <a:r>
              <a:rPr lang="en-US" altLang="zh-CN" sz="2400" b="1">
                <a:solidFill>
                  <a:srgbClr val="FF5050"/>
                </a:solidFill>
                <a:latin typeface="Times New Roman" charset="0"/>
              </a:rPr>
              <a:t>:</a:t>
            </a:r>
            <a:r>
              <a:rPr lang="en-US" altLang="zh-CN" sz="2400">
                <a:solidFill>
                  <a:schemeClr val="tx1"/>
                </a:solidFill>
                <a:latin typeface="Times New Roman" charset="0"/>
              </a:rPr>
              <a:t> </a:t>
            </a:r>
          </a:p>
        </p:txBody>
      </p:sp>
      <p:sp>
        <p:nvSpPr>
          <p:cNvPr id="234508" name="Line 1036"/>
          <p:cNvSpPr>
            <a:spLocks noChangeShapeType="1"/>
          </p:cNvSpPr>
          <p:nvPr/>
        </p:nvSpPr>
        <p:spPr bwMode="auto">
          <a:xfrm>
            <a:off x="6781800" y="228600"/>
            <a:ext cx="0" cy="2362200"/>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sp>
        <p:nvSpPr>
          <p:cNvPr id="234509" name="Line 1037"/>
          <p:cNvSpPr>
            <a:spLocks noChangeShapeType="1"/>
          </p:cNvSpPr>
          <p:nvPr/>
        </p:nvSpPr>
        <p:spPr bwMode="auto">
          <a:xfrm flipH="1" flipV="1">
            <a:off x="6781800" y="2514600"/>
            <a:ext cx="457200" cy="1066800"/>
          </a:xfrm>
          <a:prstGeom prst="line">
            <a:avLst/>
          </a:prstGeom>
          <a:noFill/>
          <a:ln w="2857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sp>
        <p:nvSpPr>
          <p:cNvPr id="234510" name="Line 1038"/>
          <p:cNvSpPr>
            <a:spLocks noChangeShapeType="1"/>
          </p:cNvSpPr>
          <p:nvPr/>
        </p:nvSpPr>
        <p:spPr bwMode="auto">
          <a:xfrm flipV="1">
            <a:off x="5257800" y="2514600"/>
            <a:ext cx="1524000" cy="76200"/>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spAutoFit/>
          </a:bodyPr>
          <a:lstStyle/>
          <a:p>
            <a:endParaRPr lang="zh-CN" altLang="en-US"/>
          </a:p>
        </p:txBody>
      </p:sp>
      <p:graphicFrame>
        <p:nvGraphicFramePr>
          <p:cNvPr id="234511" name="Object 1039"/>
          <p:cNvGraphicFramePr>
            <a:graphicFrameLocks noChangeAspect="1"/>
          </p:cNvGraphicFramePr>
          <p:nvPr/>
        </p:nvGraphicFramePr>
        <p:xfrm>
          <a:off x="7239000" y="3186113"/>
          <a:ext cx="381000" cy="374650"/>
        </p:xfrm>
        <a:graphic>
          <a:graphicData uri="http://schemas.openxmlformats.org/presentationml/2006/ole">
            <mc:AlternateContent xmlns:mc="http://schemas.openxmlformats.org/markup-compatibility/2006">
              <mc:Choice xmlns:v="urn:schemas-microsoft-com:vml" Requires="v">
                <p:oleObj spid="_x0000_s331792" name="公式" r:id="rId3" imgW="139680" imgH="139680" progId="Equation.3">
                  <p:embed/>
                </p:oleObj>
              </mc:Choice>
              <mc:Fallback>
                <p:oleObj name="公式" r:id="rId3" imgW="1396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186113"/>
                        <a:ext cx="3810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12" name="Object 1040"/>
          <p:cNvGraphicFramePr>
            <a:graphicFrameLocks noChangeAspect="1"/>
          </p:cNvGraphicFramePr>
          <p:nvPr/>
        </p:nvGraphicFramePr>
        <p:xfrm>
          <a:off x="6324600" y="304800"/>
          <a:ext cx="288925" cy="334963"/>
        </p:xfrm>
        <a:graphic>
          <a:graphicData uri="http://schemas.openxmlformats.org/presentationml/2006/ole">
            <mc:AlternateContent xmlns:mc="http://schemas.openxmlformats.org/markup-compatibility/2006">
              <mc:Choice xmlns:v="urn:schemas-microsoft-com:vml" Requires="v">
                <p:oleObj spid="_x0000_s331793" name="公式" r:id="rId5" imgW="139680" imgH="164880" progId="Equation.3">
                  <p:embed/>
                </p:oleObj>
              </mc:Choice>
              <mc:Fallback>
                <p:oleObj name="公式" r:id="rId5" imgW="1396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04800"/>
                        <a:ext cx="288925"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13" name="Object 1041"/>
          <p:cNvGraphicFramePr>
            <a:graphicFrameLocks noChangeAspect="1"/>
          </p:cNvGraphicFramePr>
          <p:nvPr/>
        </p:nvGraphicFramePr>
        <p:xfrm>
          <a:off x="5359400" y="2667000"/>
          <a:ext cx="236538" cy="284163"/>
        </p:xfrm>
        <a:graphic>
          <a:graphicData uri="http://schemas.openxmlformats.org/presentationml/2006/ole">
            <mc:AlternateContent xmlns:mc="http://schemas.openxmlformats.org/markup-compatibility/2006">
              <mc:Choice xmlns:v="urn:schemas-microsoft-com:vml" Requires="v">
                <p:oleObj spid="_x0000_s331794" name="公式" r:id="rId7" imgW="114120" imgH="139680" progId="Equation.3">
                  <p:embed/>
                </p:oleObj>
              </mc:Choice>
              <mc:Fallback>
                <p:oleObj name="公式" r:id="rId7" imgW="1141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9400" y="2667000"/>
                        <a:ext cx="23653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15" name="Object 1043"/>
          <p:cNvGraphicFramePr>
            <a:graphicFrameLocks noChangeAspect="1"/>
          </p:cNvGraphicFramePr>
          <p:nvPr/>
        </p:nvGraphicFramePr>
        <p:xfrm>
          <a:off x="838200" y="228600"/>
          <a:ext cx="4343400" cy="457200"/>
        </p:xfrm>
        <a:graphic>
          <a:graphicData uri="http://schemas.openxmlformats.org/presentationml/2006/ole">
            <mc:AlternateContent xmlns:mc="http://schemas.openxmlformats.org/markup-compatibility/2006">
              <mc:Choice xmlns:v="urn:schemas-microsoft-com:vml" Requires="v">
                <p:oleObj spid="_x0000_s331795" name="Equation" r:id="rId9" imgW="1892160" imgH="203040" progId="Equation.3">
                  <p:embed/>
                </p:oleObj>
              </mc:Choice>
              <mc:Fallback>
                <p:oleObj name="Equation" r:id="rId9" imgW="189216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2286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16" name="Object 1044"/>
          <p:cNvGraphicFramePr>
            <a:graphicFrameLocks noChangeAspect="1"/>
          </p:cNvGraphicFramePr>
          <p:nvPr/>
        </p:nvGraphicFramePr>
        <p:xfrm>
          <a:off x="6934200" y="2057400"/>
          <a:ext cx="709613" cy="439738"/>
        </p:xfrm>
        <a:graphic>
          <a:graphicData uri="http://schemas.openxmlformats.org/presentationml/2006/ole">
            <mc:AlternateContent xmlns:mc="http://schemas.openxmlformats.org/markup-compatibility/2006">
              <mc:Choice xmlns:v="urn:schemas-microsoft-com:vml" Requires="v">
                <p:oleObj spid="_x0000_s331796" name="Equation" r:id="rId11" imgW="342720" imgH="215640" progId="Equation.3">
                  <p:embed/>
                </p:oleObj>
              </mc:Choice>
              <mc:Fallback>
                <p:oleObj name="Equation" r:id="rId11" imgW="34272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2057400"/>
                        <a:ext cx="70961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17" name="Object 1045"/>
          <p:cNvGraphicFramePr>
            <a:graphicFrameLocks noChangeAspect="1"/>
          </p:cNvGraphicFramePr>
          <p:nvPr/>
        </p:nvGraphicFramePr>
        <p:xfrm>
          <a:off x="838200" y="1219200"/>
          <a:ext cx="4419600" cy="1543050"/>
        </p:xfrm>
        <a:graphic>
          <a:graphicData uri="http://schemas.openxmlformats.org/presentationml/2006/ole">
            <mc:AlternateContent xmlns:mc="http://schemas.openxmlformats.org/markup-compatibility/2006">
              <mc:Choice xmlns:v="urn:schemas-microsoft-com:vml" Requires="v">
                <p:oleObj spid="_x0000_s331797" name="公式" r:id="rId13" imgW="2019240" imgH="761760" progId="Equation.3">
                  <p:embed/>
                </p:oleObj>
              </mc:Choice>
              <mc:Fallback>
                <p:oleObj name="公式" r:id="rId13" imgW="2019240" imgH="7617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1219200"/>
                        <a:ext cx="44196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18" name="Object 1046"/>
          <p:cNvGraphicFramePr>
            <a:graphicFrameLocks noChangeAspect="1"/>
          </p:cNvGraphicFramePr>
          <p:nvPr/>
        </p:nvGraphicFramePr>
        <p:xfrm>
          <a:off x="838200" y="2895600"/>
          <a:ext cx="5118100" cy="879475"/>
        </p:xfrm>
        <a:graphic>
          <a:graphicData uri="http://schemas.openxmlformats.org/presentationml/2006/ole">
            <mc:AlternateContent xmlns:mc="http://schemas.openxmlformats.org/markup-compatibility/2006">
              <mc:Choice xmlns:v="urn:schemas-microsoft-com:vml" Requires="v">
                <p:oleObj spid="_x0000_s331798" name="Equation" r:id="rId15" imgW="2476440" imgH="431640" progId="Equation.3">
                  <p:embed/>
                </p:oleObj>
              </mc:Choice>
              <mc:Fallback>
                <p:oleObj name="Equation" r:id="rId15" imgW="2476440" imgH="431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 y="2895600"/>
                        <a:ext cx="51181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19" name="Object 1047"/>
          <p:cNvGraphicFramePr>
            <a:graphicFrameLocks noChangeAspect="1"/>
          </p:cNvGraphicFramePr>
          <p:nvPr/>
        </p:nvGraphicFramePr>
        <p:xfrm>
          <a:off x="838200" y="3810000"/>
          <a:ext cx="7586663" cy="931863"/>
        </p:xfrm>
        <a:graphic>
          <a:graphicData uri="http://schemas.openxmlformats.org/presentationml/2006/ole">
            <mc:AlternateContent xmlns:mc="http://schemas.openxmlformats.org/markup-compatibility/2006">
              <mc:Choice xmlns:v="urn:schemas-microsoft-com:vml" Requires="v">
                <p:oleObj spid="_x0000_s331799" name="Equation" r:id="rId17" imgW="3530520" imgH="457200" progId="Equation.3">
                  <p:embed/>
                </p:oleObj>
              </mc:Choice>
              <mc:Fallback>
                <p:oleObj name="Equation" r:id="rId17" imgW="353052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8200" y="3810000"/>
                        <a:ext cx="7586663"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4520" name="Line 1048"/>
          <p:cNvSpPr>
            <a:spLocks noChangeShapeType="1"/>
          </p:cNvSpPr>
          <p:nvPr/>
        </p:nvSpPr>
        <p:spPr bwMode="auto">
          <a:xfrm>
            <a:off x="5562600" y="3124200"/>
            <a:ext cx="9144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34521" name="Line 1049"/>
          <p:cNvSpPr>
            <a:spLocks noChangeShapeType="1"/>
          </p:cNvSpPr>
          <p:nvPr/>
        </p:nvSpPr>
        <p:spPr bwMode="auto">
          <a:xfrm>
            <a:off x="7391400" y="3124200"/>
            <a:ext cx="914400"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34522" name="弧 1050"/>
          <p:cNvSpPr>
            <a:spLocks/>
          </p:cNvSpPr>
          <p:nvPr/>
        </p:nvSpPr>
        <p:spPr bwMode="auto">
          <a:xfrm rot="2708244">
            <a:off x="7244556" y="1899444"/>
            <a:ext cx="446088" cy="914400"/>
          </a:xfrm>
          <a:custGeom>
            <a:avLst/>
            <a:gdLst>
              <a:gd name="G0" fmla="+- 0 0 0"/>
              <a:gd name="G1" fmla="+- 21600 0 0"/>
              <a:gd name="G2" fmla="+- 21600 0 0"/>
              <a:gd name="T0" fmla="*/ 0 w 10897"/>
              <a:gd name="T1" fmla="*/ 0 h 21600"/>
              <a:gd name="T2" fmla="*/ 10897 w 10897"/>
              <a:gd name="T3" fmla="*/ 2950 h 21600"/>
              <a:gd name="T4" fmla="*/ 0 w 10897"/>
              <a:gd name="T5" fmla="*/ 21600 h 21600"/>
            </a:gdLst>
            <a:ahLst/>
            <a:cxnLst>
              <a:cxn ang="0">
                <a:pos x="T0" y="T1"/>
              </a:cxn>
              <a:cxn ang="0">
                <a:pos x="T2" y="T3"/>
              </a:cxn>
              <a:cxn ang="0">
                <a:pos x="T4" y="T5"/>
              </a:cxn>
            </a:cxnLst>
            <a:rect l="0" t="0" r="r" b="b"/>
            <a:pathLst>
              <a:path w="10897" h="21600" fill="none" extrusionOk="0">
                <a:moveTo>
                  <a:pt x="0" y="-1"/>
                </a:moveTo>
                <a:cubicBezTo>
                  <a:pt x="3829" y="-1"/>
                  <a:pt x="7590" y="1018"/>
                  <a:pt x="10896" y="2950"/>
                </a:cubicBezTo>
              </a:path>
              <a:path w="10897" h="21600" stroke="0" extrusionOk="0">
                <a:moveTo>
                  <a:pt x="0" y="-1"/>
                </a:moveTo>
                <a:cubicBezTo>
                  <a:pt x="3829" y="-1"/>
                  <a:pt x="7590" y="1018"/>
                  <a:pt x="10896" y="2950"/>
                </a:cubicBezTo>
                <a:lnTo>
                  <a:pt x="0" y="21600"/>
                </a:lnTo>
                <a:close/>
              </a:path>
            </a:pathLst>
          </a:custGeom>
          <a:noFill/>
          <a:ln w="38100">
            <a:solidFill>
              <a:srgbClr val="FF33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34523" name="Line 1051"/>
          <p:cNvSpPr>
            <a:spLocks noChangeShapeType="1"/>
          </p:cNvSpPr>
          <p:nvPr/>
        </p:nvSpPr>
        <p:spPr bwMode="auto">
          <a:xfrm flipH="1" flipV="1">
            <a:off x="6781800" y="1524000"/>
            <a:ext cx="228600" cy="1447800"/>
          </a:xfrm>
          <a:prstGeom prst="line">
            <a:avLst/>
          </a:prstGeom>
          <a:noFill/>
          <a:ln w="381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34524" name="Line 1052"/>
          <p:cNvSpPr>
            <a:spLocks noChangeShapeType="1"/>
          </p:cNvSpPr>
          <p:nvPr/>
        </p:nvSpPr>
        <p:spPr bwMode="auto">
          <a:xfrm flipV="1">
            <a:off x="6781800" y="1219200"/>
            <a:ext cx="609600" cy="3810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34525" name="Line 1053"/>
          <p:cNvSpPr>
            <a:spLocks noChangeShapeType="1"/>
          </p:cNvSpPr>
          <p:nvPr/>
        </p:nvSpPr>
        <p:spPr bwMode="auto">
          <a:xfrm flipV="1">
            <a:off x="6781800" y="914400"/>
            <a:ext cx="0" cy="685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234527" name="Line 1055"/>
          <p:cNvSpPr>
            <a:spLocks noChangeShapeType="1"/>
          </p:cNvSpPr>
          <p:nvPr/>
        </p:nvSpPr>
        <p:spPr bwMode="auto">
          <a:xfrm flipV="1">
            <a:off x="6781800" y="533400"/>
            <a:ext cx="609600" cy="1066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aphicFrame>
        <p:nvGraphicFramePr>
          <p:cNvPr id="234528" name="Object 1056"/>
          <p:cNvGraphicFramePr>
            <a:graphicFrameLocks noChangeAspect="1"/>
          </p:cNvGraphicFramePr>
          <p:nvPr/>
        </p:nvGraphicFramePr>
        <p:xfrm>
          <a:off x="6208713" y="914400"/>
          <a:ext cx="393700" cy="468313"/>
        </p:xfrm>
        <a:graphic>
          <a:graphicData uri="http://schemas.openxmlformats.org/presentationml/2006/ole">
            <mc:AlternateContent xmlns:mc="http://schemas.openxmlformats.org/markup-compatibility/2006">
              <mc:Choice xmlns:v="urn:schemas-microsoft-com:vml" Requires="v">
                <p:oleObj spid="_x0000_s331800" name="公式" r:id="rId19" imgW="203040" imgH="241200" progId="Equation.3">
                  <p:embed/>
                </p:oleObj>
              </mc:Choice>
              <mc:Fallback>
                <p:oleObj name="公式" r:id="rId19" imgW="203040" imgH="241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08713" y="914400"/>
                        <a:ext cx="3937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29" name="Object 1057"/>
          <p:cNvGraphicFramePr>
            <a:graphicFrameLocks noChangeAspect="1"/>
          </p:cNvGraphicFramePr>
          <p:nvPr/>
        </p:nvGraphicFramePr>
        <p:xfrm>
          <a:off x="7315200" y="1447800"/>
          <a:ext cx="393700" cy="468313"/>
        </p:xfrm>
        <a:graphic>
          <a:graphicData uri="http://schemas.openxmlformats.org/presentationml/2006/ole">
            <mc:AlternateContent xmlns:mc="http://schemas.openxmlformats.org/markup-compatibility/2006">
              <mc:Choice xmlns:v="urn:schemas-microsoft-com:vml" Requires="v">
                <p:oleObj spid="_x0000_s331801" name="公式" r:id="rId21" imgW="203040" imgH="241200" progId="Equation.3">
                  <p:embed/>
                </p:oleObj>
              </mc:Choice>
              <mc:Fallback>
                <p:oleObj name="公式" r:id="rId21" imgW="20304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15200" y="1447800"/>
                        <a:ext cx="3937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30" name="Object 1058"/>
          <p:cNvGraphicFramePr>
            <a:graphicFrameLocks noChangeAspect="1"/>
          </p:cNvGraphicFramePr>
          <p:nvPr/>
        </p:nvGraphicFramePr>
        <p:xfrm>
          <a:off x="7543800" y="228600"/>
          <a:ext cx="319088" cy="393700"/>
        </p:xfrm>
        <a:graphic>
          <a:graphicData uri="http://schemas.openxmlformats.org/presentationml/2006/ole">
            <mc:AlternateContent xmlns:mc="http://schemas.openxmlformats.org/markup-compatibility/2006">
              <mc:Choice xmlns:v="urn:schemas-microsoft-com:vml" Requires="v">
                <p:oleObj spid="_x0000_s331802" name="公式" r:id="rId23" imgW="164880" imgH="203040" progId="Equation.3">
                  <p:embed/>
                </p:oleObj>
              </mc:Choice>
              <mc:Fallback>
                <p:oleObj name="公式" r:id="rId23" imgW="164880" imgH="203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43800" y="228600"/>
                        <a:ext cx="3190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31" name="Object 1059"/>
          <p:cNvGraphicFramePr>
            <a:graphicFrameLocks noChangeAspect="1"/>
          </p:cNvGraphicFramePr>
          <p:nvPr/>
        </p:nvGraphicFramePr>
        <p:xfrm>
          <a:off x="762000" y="5486400"/>
          <a:ext cx="5705475" cy="1035050"/>
        </p:xfrm>
        <a:graphic>
          <a:graphicData uri="http://schemas.openxmlformats.org/presentationml/2006/ole">
            <mc:AlternateContent xmlns:mc="http://schemas.openxmlformats.org/markup-compatibility/2006">
              <mc:Choice xmlns:v="urn:schemas-microsoft-com:vml" Requires="v">
                <p:oleObj spid="_x0000_s331803" name="Equation" r:id="rId25" imgW="2145960" imgH="507960" progId="Equation.3">
                  <p:embed/>
                </p:oleObj>
              </mc:Choice>
              <mc:Fallback>
                <p:oleObj name="Equation" r:id="rId25" imgW="2145960" imgH="50796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2000" y="5486400"/>
                        <a:ext cx="570547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32" name="Object 1060"/>
          <p:cNvGraphicFramePr>
            <a:graphicFrameLocks noChangeAspect="1"/>
          </p:cNvGraphicFramePr>
          <p:nvPr/>
        </p:nvGraphicFramePr>
        <p:xfrm>
          <a:off x="762000" y="685800"/>
          <a:ext cx="3657600" cy="457200"/>
        </p:xfrm>
        <a:graphic>
          <a:graphicData uri="http://schemas.openxmlformats.org/presentationml/2006/ole">
            <mc:AlternateContent xmlns:mc="http://schemas.openxmlformats.org/markup-compatibility/2006">
              <mc:Choice xmlns:v="urn:schemas-microsoft-com:vml" Requires="v">
                <p:oleObj spid="_x0000_s331804" name="Equation" r:id="rId27" imgW="1523880" imgH="215640" progId="Equation.3">
                  <p:embed/>
                </p:oleObj>
              </mc:Choice>
              <mc:Fallback>
                <p:oleObj name="Equation" r:id="rId27" imgW="1523880" imgH="2156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2000" y="685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4534" name="Object 1062"/>
          <p:cNvGraphicFramePr>
            <a:graphicFrameLocks noChangeAspect="1"/>
          </p:cNvGraphicFramePr>
          <p:nvPr/>
        </p:nvGraphicFramePr>
        <p:xfrm>
          <a:off x="762000" y="4648200"/>
          <a:ext cx="4994275" cy="881063"/>
        </p:xfrm>
        <a:graphic>
          <a:graphicData uri="http://schemas.openxmlformats.org/presentationml/2006/ole">
            <mc:AlternateContent xmlns:mc="http://schemas.openxmlformats.org/markup-compatibility/2006">
              <mc:Choice xmlns:v="urn:schemas-microsoft-com:vml" Requires="v">
                <p:oleObj spid="_x0000_s331805" name="Equation" r:id="rId29" imgW="2323800" imgH="431640" progId="Equation.3">
                  <p:embed/>
                </p:oleObj>
              </mc:Choice>
              <mc:Fallback>
                <p:oleObj name="Equation" r:id="rId29" imgW="2323800" imgH="4316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62000" y="4648200"/>
                        <a:ext cx="4994275"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4538" name="Line 1066"/>
          <p:cNvSpPr>
            <a:spLocks noChangeShapeType="1"/>
          </p:cNvSpPr>
          <p:nvPr/>
        </p:nvSpPr>
        <p:spPr bwMode="auto">
          <a:xfrm flipV="1">
            <a:off x="6781800" y="609600"/>
            <a:ext cx="533400" cy="381000"/>
          </a:xfrm>
          <a:prstGeom prst="line">
            <a:avLst/>
          </a:prstGeom>
          <a:noFill/>
          <a:ln w="38100" cap="rnd">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4539" name="Line 1067"/>
          <p:cNvSpPr>
            <a:spLocks noChangeShapeType="1"/>
          </p:cNvSpPr>
          <p:nvPr/>
        </p:nvSpPr>
        <p:spPr bwMode="auto">
          <a:xfrm flipV="1">
            <a:off x="7391400" y="685800"/>
            <a:ext cx="0" cy="533400"/>
          </a:xfrm>
          <a:prstGeom prst="line">
            <a:avLst/>
          </a:prstGeom>
          <a:noFill/>
          <a:ln w="38100" cap="rnd">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Tree>
    <p:extLst>
      <p:ext uri="{BB962C8B-B14F-4D97-AF65-F5344CB8AC3E}">
        <p14:creationId xmlns:p14="http://schemas.microsoft.com/office/powerpoint/2010/main" val="3835123711"/>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2743200" y="0"/>
            <a:ext cx="4925144" cy="52322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zh-CN" altLang="en-US" sz="2800" b="1" dirty="0" smtClean="0">
                <a:solidFill>
                  <a:srgbClr val="FFFF66"/>
                </a:solidFill>
                <a:latin typeface="Times New Roman" charset="0"/>
              </a:rPr>
              <a:t>第</a:t>
            </a:r>
            <a:r>
              <a:rPr lang="en-US" altLang="zh-CN" sz="2800" b="1" dirty="0" smtClean="0">
                <a:solidFill>
                  <a:srgbClr val="FFFF66"/>
                </a:solidFill>
                <a:latin typeface="Times New Roman" charset="0"/>
              </a:rPr>
              <a:t>15</a:t>
            </a:r>
            <a:r>
              <a:rPr lang="zh-CN" altLang="en-US" sz="2800" b="1" dirty="0" smtClean="0">
                <a:solidFill>
                  <a:srgbClr val="FFFF66"/>
                </a:solidFill>
                <a:latin typeface="Times New Roman" charset="0"/>
              </a:rPr>
              <a:t>章练习二 安培环路定理</a:t>
            </a:r>
            <a:endParaRPr lang="zh-CN" altLang="en-US" sz="2800" b="1" dirty="0">
              <a:solidFill>
                <a:srgbClr val="FFFF66"/>
              </a:solidFill>
              <a:latin typeface="Times New Roman" charset="0"/>
            </a:endParaRPr>
          </a:p>
        </p:txBody>
      </p:sp>
      <p:sp>
        <p:nvSpPr>
          <p:cNvPr id="222211" name="Text Box 3"/>
          <p:cNvSpPr txBox="1">
            <a:spLocks noChangeArrowheads="1"/>
          </p:cNvSpPr>
          <p:nvPr/>
        </p:nvSpPr>
        <p:spPr bwMode="auto">
          <a:xfrm>
            <a:off x="0" y="2286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rgbClr val="FF0000"/>
                </a:solidFill>
                <a:latin typeface="Times New Roman" charset="0"/>
              </a:rPr>
              <a:t>一、选择题</a:t>
            </a:r>
          </a:p>
        </p:txBody>
      </p:sp>
      <p:sp>
        <p:nvSpPr>
          <p:cNvPr id="222212" name="Text Box 4"/>
          <p:cNvSpPr txBox="1">
            <a:spLocks noChangeArrowheads="1"/>
          </p:cNvSpPr>
          <p:nvPr/>
        </p:nvSpPr>
        <p:spPr bwMode="auto">
          <a:xfrm>
            <a:off x="228600" y="609600"/>
            <a:ext cx="239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2400" b="1">
                <a:solidFill>
                  <a:schemeClr val="tx1"/>
                </a:solidFill>
                <a:latin typeface="Times New Roman" charset="0"/>
              </a:rPr>
              <a:t>1</a:t>
            </a:r>
            <a:r>
              <a:rPr lang="zh-CN" altLang="en-US" sz="2400" b="1">
                <a:solidFill>
                  <a:schemeClr val="tx1"/>
                </a:solidFill>
                <a:latin typeface="Times New Roman" charset="0"/>
              </a:rPr>
              <a:t>．Ｃ</a:t>
            </a:r>
            <a:r>
              <a:rPr lang="en-US" altLang="zh-CN" sz="2400" b="1">
                <a:solidFill>
                  <a:schemeClr val="tx1"/>
                </a:solidFill>
                <a:latin typeface="Times New Roman" charset="0"/>
              </a:rPr>
              <a:t>        </a:t>
            </a:r>
            <a:r>
              <a:rPr lang="zh-CN" altLang="en-US" sz="2400" b="1">
                <a:solidFill>
                  <a:schemeClr val="tx1"/>
                </a:solidFill>
                <a:latin typeface="Times New Roman" charset="0"/>
              </a:rPr>
              <a:t>２．</a:t>
            </a:r>
            <a:r>
              <a:rPr lang="en-US" altLang="zh-CN" sz="2400" b="1">
                <a:solidFill>
                  <a:schemeClr val="tx1"/>
                </a:solidFill>
                <a:latin typeface="Times New Roman" charset="0"/>
              </a:rPr>
              <a:t>D</a:t>
            </a:r>
          </a:p>
        </p:txBody>
      </p:sp>
      <p:sp>
        <p:nvSpPr>
          <p:cNvPr id="222213" name="Text Box 5"/>
          <p:cNvSpPr txBox="1">
            <a:spLocks noChangeArrowheads="1"/>
          </p:cNvSpPr>
          <p:nvPr/>
        </p:nvSpPr>
        <p:spPr bwMode="auto">
          <a:xfrm>
            <a:off x="0" y="10668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rgbClr val="FF0000"/>
                </a:solidFill>
                <a:latin typeface="Times New Roman" charset="0"/>
              </a:rPr>
              <a:t>二、填空题</a:t>
            </a:r>
          </a:p>
        </p:txBody>
      </p:sp>
      <p:sp>
        <p:nvSpPr>
          <p:cNvPr id="222214" name="Text Box 6"/>
          <p:cNvSpPr txBox="1">
            <a:spLocks noChangeArrowheads="1"/>
          </p:cNvSpPr>
          <p:nvPr/>
        </p:nvSpPr>
        <p:spPr bwMode="auto">
          <a:xfrm>
            <a:off x="0" y="1524000"/>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sz="2400" b="1">
                <a:solidFill>
                  <a:schemeClr val="tx1"/>
                </a:solidFill>
                <a:latin typeface="Times New Roman" charset="0"/>
              </a:rPr>
              <a:t>１．积分回路</a:t>
            </a:r>
            <a:r>
              <a:rPr lang="en-US" altLang="zh-CN" sz="2400" b="1">
                <a:solidFill>
                  <a:schemeClr val="tx1"/>
                </a:solidFill>
                <a:latin typeface="Times New Roman" charset="0"/>
              </a:rPr>
              <a:t>        </a:t>
            </a:r>
            <a:r>
              <a:rPr lang="zh-CN" altLang="en-US" sz="2400" b="1">
                <a:solidFill>
                  <a:schemeClr val="tx1"/>
                </a:solidFill>
                <a:latin typeface="Times New Roman" charset="0"/>
              </a:rPr>
              <a:t>回路所包围的面积的电流</a:t>
            </a:r>
            <a:r>
              <a:rPr lang="en-US" altLang="zh-CN" sz="2400" b="1">
                <a:solidFill>
                  <a:schemeClr val="tx1"/>
                </a:solidFill>
                <a:latin typeface="Times New Roman" charset="0"/>
              </a:rPr>
              <a:t>      </a:t>
            </a:r>
            <a:r>
              <a:rPr lang="zh-CN" altLang="en-US" sz="2400" b="1">
                <a:solidFill>
                  <a:schemeClr val="tx1"/>
                </a:solidFill>
                <a:latin typeface="Times New Roman" charset="0"/>
              </a:rPr>
              <a:t>回路上的磁感应强</a:t>
            </a:r>
            <a:r>
              <a:rPr lang="en-US" altLang="zh-CN" sz="2400" b="1">
                <a:solidFill>
                  <a:schemeClr val="tx1"/>
                </a:solidFill>
                <a:latin typeface="Times New Roman" charset="0"/>
              </a:rPr>
              <a:t>  </a:t>
            </a:r>
            <a:r>
              <a:rPr lang="zh-CN" altLang="en-US" sz="2400" b="1">
                <a:solidFill>
                  <a:schemeClr val="tx1"/>
                </a:solidFill>
                <a:latin typeface="Times New Roman" charset="0"/>
              </a:rPr>
              <a:t>度</a:t>
            </a:r>
            <a:r>
              <a:rPr lang="en-US" altLang="zh-CN" sz="2400" b="1">
                <a:solidFill>
                  <a:schemeClr val="tx1"/>
                </a:solidFill>
                <a:latin typeface="Times New Roman" charset="0"/>
              </a:rPr>
              <a:t>      </a:t>
            </a:r>
            <a:r>
              <a:rPr lang="zh-CN" altLang="en-US" sz="2400" b="1">
                <a:solidFill>
                  <a:schemeClr val="tx1"/>
                </a:solidFill>
                <a:latin typeface="Times New Roman" charset="0"/>
              </a:rPr>
              <a:t>回路内包围的</a:t>
            </a:r>
            <a:r>
              <a:rPr lang="en-US" altLang="zh-CN" sz="2400" b="1">
                <a:solidFill>
                  <a:schemeClr val="tx1"/>
                </a:solidFill>
                <a:latin typeface="Times New Roman" charset="0"/>
              </a:rPr>
              <a:t>      </a:t>
            </a:r>
            <a:r>
              <a:rPr lang="zh-CN" altLang="en-US" sz="2400" b="1">
                <a:solidFill>
                  <a:schemeClr val="tx1"/>
                </a:solidFill>
                <a:latin typeface="Times New Roman" charset="0"/>
              </a:rPr>
              <a:t>回路外</a:t>
            </a:r>
            <a:r>
              <a:rPr lang="en-US" altLang="zh-CN" sz="2400" b="1">
                <a:solidFill>
                  <a:schemeClr val="tx1"/>
                </a:solidFill>
                <a:latin typeface="Times New Roman" charset="0"/>
              </a:rPr>
              <a:t>      </a:t>
            </a:r>
            <a:r>
              <a:rPr lang="zh-CN" altLang="en-US" sz="2400" b="1">
                <a:solidFill>
                  <a:schemeClr val="tx1"/>
                </a:solidFill>
                <a:latin typeface="Times New Roman" charset="0"/>
              </a:rPr>
              <a:t>回路内</a:t>
            </a:r>
          </a:p>
        </p:txBody>
      </p:sp>
      <p:graphicFrame>
        <p:nvGraphicFramePr>
          <p:cNvPr id="222215" name="Object 7"/>
          <p:cNvGraphicFramePr>
            <a:graphicFrameLocks noChangeAspect="1"/>
          </p:cNvGraphicFramePr>
          <p:nvPr>
            <p:extLst/>
          </p:nvPr>
        </p:nvGraphicFramePr>
        <p:xfrm>
          <a:off x="539749" y="2362200"/>
          <a:ext cx="3390901" cy="457200"/>
        </p:xfrm>
        <a:graphic>
          <a:graphicData uri="http://schemas.openxmlformats.org/presentationml/2006/ole">
            <mc:AlternateContent xmlns:mc="http://schemas.openxmlformats.org/markup-compatibility/2006">
              <mc:Choice xmlns:v="urn:schemas-microsoft-com:vml" Requires="v">
                <p:oleObj spid="_x0000_s332815" name="公式" r:id="rId3" imgW="1803240" imgH="228600" progId="Equation.3">
                  <p:embed/>
                </p:oleObj>
              </mc:Choice>
              <mc:Fallback>
                <p:oleObj name="公式" r:id="rId3" imgW="1803240" imgH="228600" progId="Equation.3">
                  <p:embed/>
                  <p:pic>
                    <p:nvPicPr>
                      <p:cNvPr id="0" name=""/>
                      <p:cNvPicPr>
                        <a:picLocks noChangeAspect="1" noChangeArrowheads="1"/>
                      </p:cNvPicPr>
                      <p:nvPr/>
                    </p:nvPicPr>
                    <p:blipFill>
                      <a:blip r:embed="rId4"/>
                      <a:srcRect/>
                      <a:stretch>
                        <a:fillRect/>
                      </a:stretch>
                    </p:blipFill>
                    <p:spPr bwMode="auto">
                      <a:xfrm>
                        <a:off x="539749" y="2362200"/>
                        <a:ext cx="3390901"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2216" name="Text Box 8"/>
          <p:cNvSpPr txBox="1">
            <a:spLocks noChangeArrowheads="1"/>
          </p:cNvSpPr>
          <p:nvPr/>
        </p:nvSpPr>
        <p:spPr bwMode="auto">
          <a:xfrm>
            <a:off x="0" y="2819400"/>
            <a:ext cx="202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rgbClr val="FF0000"/>
                </a:solidFill>
                <a:latin typeface="Times New Roman" charset="0"/>
              </a:rPr>
              <a:t>三、计算题：</a:t>
            </a:r>
            <a:endParaRPr lang="en-US" altLang="zh-CN" sz="2400" b="1">
              <a:solidFill>
                <a:srgbClr val="FF0000"/>
              </a:solidFill>
              <a:latin typeface="Times New Roman" charset="0"/>
            </a:endParaRPr>
          </a:p>
          <a:p>
            <a:r>
              <a:rPr lang="zh-CN" altLang="en-US" sz="2400" b="1">
                <a:solidFill>
                  <a:schemeClr val="tx2"/>
                </a:solidFill>
                <a:latin typeface="Times New Roman" charset="0"/>
              </a:rPr>
              <a:t>１．解：</a:t>
            </a:r>
          </a:p>
        </p:txBody>
      </p:sp>
      <p:graphicFrame>
        <p:nvGraphicFramePr>
          <p:cNvPr id="222218" name="Object 10"/>
          <p:cNvGraphicFramePr>
            <a:graphicFrameLocks noChangeAspect="1"/>
          </p:cNvGraphicFramePr>
          <p:nvPr/>
        </p:nvGraphicFramePr>
        <p:xfrm>
          <a:off x="2971800" y="5105400"/>
          <a:ext cx="1252538" cy="430213"/>
        </p:xfrm>
        <a:graphic>
          <a:graphicData uri="http://schemas.openxmlformats.org/presentationml/2006/ole">
            <mc:AlternateContent xmlns:mc="http://schemas.openxmlformats.org/markup-compatibility/2006">
              <mc:Choice xmlns:v="urn:schemas-microsoft-com:vml" Requires="v">
                <p:oleObj spid="_x0000_s332816" name="Equation" r:id="rId5" imgW="736560" imgH="215640" progId="Equation.3">
                  <p:embed/>
                </p:oleObj>
              </mc:Choice>
              <mc:Fallback>
                <p:oleObj name="Equation" r:id="rId5" imgW="7365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105400"/>
                        <a:ext cx="125253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2219" name="Object 11"/>
          <p:cNvGraphicFramePr>
            <a:graphicFrameLocks noChangeAspect="1"/>
          </p:cNvGraphicFramePr>
          <p:nvPr/>
        </p:nvGraphicFramePr>
        <p:xfrm>
          <a:off x="3048000" y="4419600"/>
          <a:ext cx="1019175" cy="430213"/>
        </p:xfrm>
        <a:graphic>
          <a:graphicData uri="http://schemas.openxmlformats.org/presentationml/2006/ole">
            <mc:AlternateContent xmlns:mc="http://schemas.openxmlformats.org/markup-compatibility/2006">
              <mc:Choice xmlns:v="urn:schemas-microsoft-com:vml" Requires="v">
                <p:oleObj spid="_x0000_s332817" name="Equation" r:id="rId7" imgW="457200" imgH="215640" progId="Equation.3">
                  <p:embed/>
                </p:oleObj>
              </mc:Choice>
              <mc:Fallback>
                <p:oleObj name="Equation" r:id="rId7" imgW="4572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419600"/>
                        <a:ext cx="101917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2220" name="Object 12"/>
          <p:cNvGraphicFramePr>
            <a:graphicFrameLocks noChangeAspect="1"/>
          </p:cNvGraphicFramePr>
          <p:nvPr/>
        </p:nvGraphicFramePr>
        <p:xfrm>
          <a:off x="1219200" y="3733800"/>
          <a:ext cx="3429000" cy="609600"/>
        </p:xfrm>
        <a:graphic>
          <a:graphicData uri="http://schemas.openxmlformats.org/presentationml/2006/ole">
            <mc:AlternateContent xmlns:mc="http://schemas.openxmlformats.org/markup-compatibility/2006">
              <mc:Choice xmlns:v="urn:schemas-microsoft-com:vml" Requires="v">
                <p:oleObj spid="_x0000_s332818" name="Equation" r:id="rId9" imgW="1688760" imgH="330120" progId="Equation.3">
                  <p:embed/>
                </p:oleObj>
              </mc:Choice>
              <mc:Fallback>
                <p:oleObj name="Equation" r:id="rId9" imgW="168876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3733800"/>
                        <a:ext cx="3429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2221" name="Object 13"/>
          <p:cNvGraphicFramePr>
            <a:graphicFrameLocks noChangeAspect="1"/>
          </p:cNvGraphicFramePr>
          <p:nvPr/>
        </p:nvGraphicFramePr>
        <p:xfrm>
          <a:off x="1752600" y="4419600"/>
          <a:ext cx="381000" cy="479425"/>
        </p:xfrm>
        <a:graphic>
          <a:graphicData uri="http://schemas.openxmlformats.org/presentationml/2006/ole">
            <mc:AlternateContent xmlns:mc="http://schemas.openxmlformats.org/markup-compatibility/2006">
              <mc:Choice xmlns:v="urn:schemas-microsoft-com:vml" Requires="v">
                <p:oleObj spid="_x0000_s332819" name="Equation" r:id="rId11" imgW="126720" imgH="177480" progId="Equation.3">
                  <p:embed/>
                </p:oleObj>
              </mc:Choice>
              <mc:Fallback>
                <p:oleObj name="Equation" r:id="rId11" imgW="12672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4419600"/>
                        <a:ext cx="3810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2223" name="Object 15"/>
          <p:cNvGraphicFramePr>
            <a:graphicFrameLocks noChangeAspect="1"/>
          </p:cNvGraphicFramePr>
          <p:nvPr/>
        </p:nvGraphicFramePr>
        <p:xfrm>
          <a:off x="1295400" y="4876800"/>
          <a:ext cx="1287463" cy="963613"/>
        </p:xfrm>
        <a:graphic>
          <a:graphicData uri="http://schemas.openxmlformats.org/presentationml/2006/ole">
            <mc:AlternateContent xmlns:mc="http://schemas.openxmlformats.org/markup-compatibility/2006">
              <mc:Choice xmlns:v="urn:schemas-microsoft-com:vml" Requires="v">
                <p:oleObj spid="_x0000_s332820" name="Equation" r:id="rId13" imgW="406080" imgH="279360" progId="Equation.3">
                  <p:embed/>
                </p:oleObj>
              </mc:Choice>
              <mc:Fallback>
                <p:oleObj name="Equation" r:id="rId13" imgW="406080" imgH="2793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5400" y="4876800"/>
                        <a:ext cx="1287463"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2224" name="Object 16"/>
          <p:cNvGraphicFramePr>
            <a:graphicFrameLocks noChangeAspect="1"/>
          </p:cNvGraphicFramePr>
          <p:nvPr/>
        </p:nvGraphicFramePr>
        <p:xfrm>
          <a:off x="3124200" y="6019800"/>
          <a:ext cx="1066800" cy="430213"/>
        </p:xfrm>
        <a:graphic>
          <a:graphicData uri="http://schemas.openxmlformats.org/presentationml/2006/ole">
            <mc:AlternateContent xmlns:mc="http://schemas.openxmlformats.org/markup-compatibility/2006">
              <mc:Choice xmlns:v="urn:schemas-microsoft-com:vml" Requires="v">
                <p:oleObj spid="_x0000_s332821" name="Equation" r:id="rId15" imgW="507960" imgH="215640" progId="Equation.3">
                  <p:embed/>
                </p:oleObj>
              </mc:Choice>
              <mc:Fallback>
                <p:oleObj name="Equation" r:id="rId15" imgW="50796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24200" y="6019800"/>
                        <a:ext cx="10668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2225" name="Object 17"/>
          <p:cNvGraphicFramePr>
            <a:graphicFrameLocks noChangeAspect="1"/>
          </p:cNvGraphicFramePr>
          <p:nvPr/>
        </p:nvGraphicFramePr>
        <p:xfrm>
          <a:off x="304800" y="5410200"/>
          <a:ext cx="609600" cy="374650"/>
        </p:xfrm>
        <a:graphic>
          <a:graphicData uri="http://schemas.openxmlformats.org/presentationml/2006/ole">
            <mc:AlternateContent xmlns:mc="http://schemas.openxmlformats.org/markup-compatibility/2006">
              <mc:Choice xmlns:v="urn:schemas-microsoft-com:vml" Requires="v">
                <p:oleObj spid="_x0000_s332822" name="Equation" r:id="rId17" imgW="279360" imgH="164880" progId="Equation.3">
                  <p:embed/>
                </p:oleObj>
              </mc:Choice>
              <mc:Fallback>
                <p:oleObj name="Equation" r:id="rId17" imgW="27936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5410200"/>
                        <a:ext cx="6096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2238" name="Object 30"/>
          <p:cNvGraphicFramePr>
            <a:graphicFrameLocks noChangeAspect="1"/>
          </p:cNvGraphicFramePr>
          <p:nvPr/>
        </p:nvGraphicFramePr>
        <p:xfrm>
          <a:off x="1371600" y="5791200"/>
          <a:ext cx="1592263" cy="866775"/>
        </p:xfrm>
        <a:graphic>
          <a:graphicData uri="http://schemas.openxmlformats.org/presentationml/2006/ole">
            <mc:AlternateContent xmlns:mc="http://schemas.openxmlformats.org/markup-compatibility/2006">
              <mc:Choice xmlns:v="urn:schemas-microsoft-com:vml" Requires="v">
                <p:oleObj spid="_x0000_s332823" name="Equation" r:id="rId19" imgW="507960" imgH="279360" progId="Equation.3">
                  <p:embed/>
                </p:oleObj>
              </mc:Choice>
              <mc:Fallback>
                <p:oleObj name="Equation" r:id="rId19" imgW="507960" imgH="2793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600" y="5791200"/>
                        <a:ext cx="1592263"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2239" name="AutoShape 31"/>
          <p:cNvSpPr>
            <a:spLocks/>
          </p:cNvSpPr>
          <p:nvPr/>
        </p:nvSpPr>
        <p:spPr bwMode="auto">
          <a:xfrm>
            <a:off x="1066800" y="4495800"/>
            <a:ext cx="304800" cy="1981200"/>
          </a:xfrm>
          <a:prstGeom prst="leftBrace">
            <a:avLst>
              <a:gd name="adj1" fmla="val 541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222257" name="Group 49"/>
          <p:cNvGrpSpPr>
            <a:grpSpLocks/>
          </p:cNvGrpSpPr>
          <p:nvPr/>
        </p:nvGrpSpPr>
        <p:grpSpPr bwMode="auto">
          <a:xfrm>
            <a:off x="5257800" y="2590800"/>
            <a:ext cx="2590800" cy="3886200"/>
            <a:chOff x="3504" y="1680"/>
            <a:chExt cx="1632" cy="2448"/>
          </a:xfrm>
        </p:grpSpPr>
        <p:sp>
          <p:nvSpPr>
            <p:cNvPr id="222243" name="AutoShape 35"/>
            <p:cNvSpPr>
              <a:spLocks noChangeArrowheads="1"/>
            </p:cNvSpPr>
            <p:nvPr/>
          </p:nvSpPr>
          <p:spPr bwMode="auto">
            <a:xfrm>
              <a:off x="3794" y="1680"/>
              <a:ext cx="1088" cy="2448"/>
            </a:xfrm>
            <a:prstGeom prst="can">
              <a:avLst>
                <a:gd name="adj" fmla="val 5625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2244" name="AutoShape 36"/>
            <p:cNvSpPr>
              <a:spLocks noChangeArrowheads="1"/>
            </p:cNvSpPr>
            <p:nvPr/>
          </p:nvSpPr>
          <p:spPr bwMode="auto">
            <a:xfrm>
              <a:off x="4084" y="1804"/>
              <a:ext cx="508" cy="2075"/>
            </a:xfrm>
            <a:prstGeom prst="can">
              <a:avLst>
                <a:gd name="adj" fmla="val 63823"/>
              </a:avLst>
            </a:prstGeom>
            <a:noFill/>
            <a:ln w="38100">
              <a:solidFill>
                <a:schemeClr val="accent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22245" name="Object 37"/>
            <p:cNvGraphicFramePr>
              <a:graphicFrameLocks noChangeAspect="1"/>
            </p:cNvGraphicFramePr>
            <p:nvPr/>
          </p:nvGraphicFramePr>
          <p:xfrm>
            <a:off x="4266" y="1804"/>
            <a:ext cx="205" cy="267"/>
          </p:xfrm>
          <a:graphic>
            <a:graphicData uri="http://schemas.openxmlformats.org/presentationml/2006/ole">
              <mc:AlternateContent xmlns:mc="http://schemas.openxmlformats.org/markup-compatibility/2006">
                <mc:Choice xmlns:v="urn:schemas-microsoft-com:vml" Requires="v">
                  <p:oleObj spid="_x0000_s332824" name="Equation" r:id="rId21" imgW="190440" imgH="215640" progId="Equation.3">
                    <p:embed/>
                  </p:oleObj>
                </mc:Choice>
                <mc:Fallback>
                  <p:oleObj name="Equation" r:id="rId21" imgW="19044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66" y="1804"/>
                          <a:ext cx="205"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2246" name="Object 38"/>
            <p:cNvGraphicFramePr>
              <a:graphicFrameLocks noChangeAspect="1"/>
            </p:cNvGraphicFramePr>
            <p:nvPr/>
          </p:nvGraphicFramePr>
          <p:xfrm>
            <a:off x="3830" y="1804"/>
            <a:ext cx="220" cy="267"/>
          </p:xfrm>
          <a:graphic>
            <a:graphicData uri="http://schemas.openxmlformats.org/presentationml/2006/ole">
              <mc:AlternateContent xmlns:mc="http://schemas.openxmlformats.org/markup-compatibility/2006">
                <mc:Choice xmlns:v="urn:schemas-microsoft-com:vml" Requires="v">
                  <p:oleObj spid="_x0000_s332825" name="Equation" r:id="rId23" imgW="203040" imgH="215640" progId="Equation.3">
                    <p:embed/>
                  </p:oleObj>
                </mc:Choice>
                <mc:Fallback>
                  <p:oleObj name="Equation" r:id="rId23" imgW="20304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30" y="1804"/>
                          <a:ext cx="220"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2247" name="Oval 39"/>
            <p:cNvSpPr>
              <a:spLocks noChangeArrowheads="1"/>
            </p:cNvSpPr>
            <p:nvPr/>
          </p:nvSpPr>
          <p:spPr bwMode="auto">
            <a:xfrm>
              <a:off x="3903" y="2551"/>
              <a:ext cx="834" cy="415"/>
            </a:xfrm>
            <a:prstGeom prst="ellipse">
              <a:avLst/>
            </a:prstGeom>
            <a:noFill/>
            <a:ln w="38100">
              <a:solidFill>
                <a:srgbClr val="FF33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2248" name="Line 40"/>
            <p:cNvSpPr>
              <a:spLocks noChangeShapeType="1"/>
            </p:cNvSpPr>
            <p:nvPr/>
          </p:nvSpPr>
          <p:spPr bwMode="auto">
            <a:xfrm>
              <a:off x="4608" y="2400"/>
              <a:ext cx="0" cy="41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22249" name="Line 41"/>
            <p:cNvSpPr>
              <a:spLocks noChangeShapeType="1"/>
            </p:cNvSpPr>
            <p:nvPr/>
          </p:nvSpPr>
          <p:spPr bwMode="auto">
            <a:xfrm flipH="1" flipV="1">
              <a:off x="3792" y="2544"/>
              <a:ext cx="2" cy="464"/>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aphicFrame>
          <p:nvGraphicFramePr>
            <p:cNvPr id="222250" name="Object 42"/>
            <p:cNvGraphicFramePr>
              <a:graphicFrameLocks noChangeAspect="1"/>
            </p:cNvGraphicFramePr>
            <p:nvPr/>
          </p:nvGraphicFramePr>
          <p:xfrm>
            <a:off x="4656" y="2400"/>
            <a:ext cx="178" cy="267"/>
          </p:xfrm>
          <a:graphic>
            <a:graphicData uri="http://schemas.openxmlformats.org/presentationml/2006/ole">
              <mc:AlternateContent xmlns:mc="http://schemas.openxmlformats.org/markup-compatibility/2006">
                <mc:Choice xmlns:v="urn:schemas-microsoft-com:vml" Requires="v">
                  <p:oleObj spid="_x0000_s332826" name="Equation" r:id="rId25" imgW="164880" imgH="215640" progId="Equation.3">
                    <p:embed/>
                  </p:oleObj>
                </mc:Choice>
                <mc:Fallback>
                  <p:oleObj name="Equation" r:id="rId25" imgW="164880" imgH="2156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56" y="2400"/>
                          <a:ext cx="17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2251" name="Object 43"/>
            <p:cNvGraphicFramePr>
              <a:graphicFrameLocks noChangeAspect="1"/>
            </p:cNvGraphicFramePr>
            <p:nvPr/>
          </p:nvGraphicFramePr>
          <p:xfrm>
            <a:off x="3570" y="2551"/>
            <a:ext cx="192" cy="267"/>
          </p:xfrm>
          <a:graphic>
            <a:graphicData uri="http://schemas.openxmlformats.org/presentationml/2006/ole">
              <mc:AlternateContent xmlns:mc="http://schemas.openxmlformats.org/markup-compatibility/2006">
                <mc:Choice xmlns:v="urn:schemas-microsoft-com:vml" Requires="v">
                  <p:oleObj spid="_x0000_s332827" name="Equation" r:id="rId27" imgW="177480" imgH="215640" progId="Equation.3">
                    <p:embed/>
                  </p:oleObj>
                </mc:Choice>
                <mc:Fallback>
                  <p:oleObj name="Equation" r:id="rId27" imgW="177480" imgH="2156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70" y="2551"/>
                          <a:ext cx="192"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2252" name="Oval 44"/>
            <p:cNvSpPr>
              <a:spLocks noChangeArrowheads="1"/>
            </p:cNvSpPr>
            <p:nvPr/>
          </p:nvSpPr>
          <p:spPr bwMode="auto">
            <a:xfrm>
              <a:off x="3504" y="2385"/>
              <a:ext cx="1632" cy="789"/>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2253" name="Line 45"/>
            <p:cNvSpPr>
              <a:spLocks noChangeShapeType="1"/>
            </p:cNvSpPr>
            <p:nvPr/>
          </p:nvSpPr>
          <p:spPr bwMode="auto">
            <a:xfrm>
              <a:off x="3577" y="2925"/>
              <a:ext cx="108" cy="12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22254" name="Line 46"/>
            <p:cNvSpPr>
              <a:spLocks noChangeShapeType="1"/>
            </p:cNvSpPr>
            <p:nvPr/>
          </p:nvSpPr>
          <p:spPr bwMode="auto">
            <a:xfrm>
              <a:off x="4302" y="2966"/>
              <a:ext cx="145"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
        <p:nvSpPr>
          <p:cNvPr id="222256" name="Rectangle 48"/>
          <p:cNvSpPr>
            <a:spLocks noChangeArrowheads="1"/>
          </p:cNvSpPr>
          <p:nvPr/>
        </p:nvSpPr>
        <p:spPr bwMode="auto">
          <a:xfrm>
            <a:off x="1219200" y="3221038"/>
            <a:ext cx="271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762000"/>
            <a:r>
              <a:rPr lang="zh-CN" altLang="en-US" sz="2400" b="1">
                <a:solidFill>
                  <a:schemeClr val="tx1"/>
                </a:solidFill>
                <a:latin typeface="Times New Roman" charset="0"/>
              </a:rPr>
              <a:t>因为Ｂ具有</a:t>
            </a:r>
            <a:r>
              <a:rPr lang="en-US" altLang="zh-CN" sz="2400" b="1">
                <a:solidFill>
                  <a:schemeClr val="tx1"/>
                </a:solidFill>
                <a:latin typeface="Times New Roman" charset="0"/>
              </a:rPr>
              <a:t> </a:t>
            </a:r>
            <a:r>
              <a:rPr lang="zh-CN" altLang="en-US" sz="2400" b="1">
                <a:solidFill>
                  <a:schemeClr val="tx1"/>
                </a:solidFill>
                <a:latin typeface="Times New Roman" charset="0"/>
              </a:rPr>
              <a:t>对称性</a:t>
            </a:r>
          </a:p>
        </p:txBody>
      </p:sp>
    </p:spTree>
    <p:extLst>
      <p:ext uri="{BB962C8B-B14F-4D97-AF65-F5344CB8AC3E}">
        <p14:creationId xmlns:p14="http://schemas.microsoft.com/office/powerpoint/2010/main" val="4191568022"/>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367" name="Group 55"/>
          <p:cNvGrpSpPr>
            <a:grpSpLocks/>
          </p:cNvGrpSpPr>
          <p:nvPr/>
        </p:nvGrpSpPr>
        <p:grpSpPr bwMode="auto">
          <a:xfrm>
            <a:off x="1447800" y="0"/>
            <a:ext cx="4114800" cy="2133600"/>
            <a:chOff x="3072" y="2544"/>
            <a:chExt cx="2592" cy="1344"/>
          </a:xfrm>
        </p:grpSpPr>
        <p:sp>
          <p:nvSpPr>
            <p:cNvPr id="269368" name="Line 56"/>
            <p:cNvSpPr>
              <a:spLocks noChangeShapeType="1"/>
            </p:cNvSpPr>
            <p:nvPr/>
          </p:nvSpPr>
          <p:spPr bwMode="auto">
            <a:xfrm flipV="1">
              <a:off x="3792" y="2640"/>
              <a:ext cx="0" cy="124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9369" name="Line 57"/>
            <p:cNvSpPr>
              <a:spLocks noChangeShapeType="1"/>
            </p:cNvSpPr>
            <p:nvPr/>
          </p:nvSpPr>
          <p:spPr bwMode="auto">
            <a:xfrm>
              <a:off x="3072" y="3312"/>
              <a:ext cx="259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9370" name="Line 58"/>
            <p:cNvSpPr>
              <a:spLocks noChangeShapeType="1"/>
            </p:cNvSpPr>
            <p:nvPr/>
          </p:nvSpPr>
          <p:spPr bwMode="auto">
            <a:xfrm>
              <a:off x="3792" y="3312"/>
              <a:ext cx="432" cy="0"/>
            </a:xfrm>
            <a:prstGeom prst="line">
              <a:avLst/>
            </a:prstGeom>
            <a:noFill/>
            <a:ln w="5715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9371" name="Line 59"/>
            <p:cNvSpPr>
              <a:spLocks noChangeShapeType="1"/>
            </p:cNvSpPr>
            <p:nvPr/>
          </p:nvSpPr>
          <p:spPr bwMode="auto">
            <a:xfrm flipV="1">
              <a:off x="4224" y="3312"/>
              <a:ext cx="0" cy="57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9372" name="Line 60"/>
            <p:cNvSpPr>
              <a:spLocks noChangeShapeType="1"/>
            </p:cNvSpPr>
            <p:nvPr/>
          </p:nvSpPr>
          <p:spPr bwMode="auto">
            <a:xfrm flipH="1" flipV="1">
              <a:off x="4608" y="2784"/>
              <a:ext cx="0" cy="864"/>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9373" name="Freeform 61"/>
            <p:cNvSpPr>
              <a:spLocks/>
            </p:cNvSpPr>
            <p:nvPr/>
          </p:nvSpPr>
          <p:spPr bwMode="auto">
            <a:xfrm>
              <a:off x="4224" y="3648"/>
              <a:ext cx="384" cy="240"/>
            </a:xfrm>
            <a:custGeom>
              <a:avLst/>
              <a:gdLst>
                <a:gd name="T0" fmla="*/ 0 w 384"/>
                <a:gd name="T1" fmla="*/ 240 h 240"/>
                <a:gd name="T2" fmla="*/ 192 w 384"/>
                <a:gd name="T3" fmla="*/ 48 h 240"/>
                <a:gd name="T4" fmla="*/ 384 w 384"/>
                <a:gd name="T5" fmla="*/ 0 h 240"/>
              </a:gdLst>
              <a:ahLst/>
              <a:cxnLst>
                <a:cxn ang="0">
                  <a:pos x="T0" y="T1"/>
                </a:cxn>
                <a:cxn ang="0">
                  <a:pos x="T2" y="T3"/>
                </a:cxn>
                <a:cxn ang="0">
                  <a:pos x="T4" y="T5"/>
                </a:cxn>
              </a:cxnLst>
              <a:rect l="0" t="0" r="r" b="b"/>
              <a:pathLst>
                <a:path w="384" h="240">
                  <a:moveTo>
                    <a:pt x="0" y="240"/>
                  </a:moveTo>
                  <a:cubicBezTo>
                    <a:pt x="64" y="164"/>
                    <a:pt x="128" y="88"/>
                    <a:pt x="192" y="48"/>
                  </a:cubicBezTo>
                  <a:cubicBezTo>
                    <a:pt x="256" y="8"/>
                    <a:pt x="320" y="4"/>
                    <a:pt x="384" y="0"/>
                  </a:cubicBezTo>
                </a:path>
              </a:pathLst>
            </a:custGeom>
            <a:noFill/>
            <a:ln w="38100" cmpd="sng">
              <a:solidFill>
                <a:srgbClr val="FF5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9374" name="Freeform 62"/>
            <p:cNvSpPr>
              <a:spLocks/>
            </p:cNvSpPr>
            <p:nvPr/>
          </p:nvSpPr>
          <p:spPr bwMode="auto">
            <a:xfrm>
              <a:off x="4608" y="2832"/>
              <a:ext cx="912" cy="336"/>
            </a:xfrm>
            <a:custGeom>
              <a:avLst/>
              <a:gdLst>
                <a:gd name="T0" fmla="*/ 0 w 912"/>
                <a:gd name="T1" fmla="*/ 0 h 336"/>
                <a:gd name="T2" fmla="*/ 480 w 912"/>
                <a:gd name="T3" fmla="*/ 240 h 336"/>
                <a:gd name="T4" fmla="*/ 912 w 912"/>
                <a:gd name="T5" fmla="*/ 336 h 336"/>
              </a:gdLst>
              <a:ahLst/>
              <a:cxnLst>
                <a:cxn ang="0">
                  <a:pos x="T0" y="T1"/>
                </a:cxn>
                <a:cxn ang="0">
                  <a:pos x="T2" y="T3"/>
                </a:cxn>
                <a:cxn ang="0">
                  <a:pos x="T4" y="T5"/>
                </a:cxn>
              </a:cxnLst>
              <a:rect l="0" t="0" r="r" b="b"/>
              <a:pathLst>
                <a:path w="912" h="336">
                  <a:moveTo>
                    <a:pt x="0" y="0"/>
                  </a:moveTo>
                  <a:cubicBezTo>
                    <a:pt x="164" y="92"/>
                    <a:pt x="328" y="184"/>
                    <a:pt x="480" y="240"/>
                  </a:cubicBezTo>
                  <a:cubicBezTo>
                    <a:pt x="632" y="296"/>
                    <a:pt x="772" y="316"/>
                    <a:pt x="912" y="336"/>
                  </a:cubicBezTo>
                </a:path>
              </a:pathLst>
            </a:custGeom>
            <a:noFill/>
            <a:ln w="38100" cmpd="sng">
              <a:solidFill>
                <a:srgbClr val="FF5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69375" name="Object 63"/>
            <p:cNvGraphicFramePr>
              <a:graphicFrameLocks noChangeAspect="1"/>
            </p:cNvGraphicFramePr>
            <p:nvPr/>
          </p:nvGraphicFramePr>
          <p:xfrm>
            <a:off x="3888" y="2544"/>
            <a:ext cx="264" cy="240"/>
          </p:xfrm>
          <a:graphic>
            <a:graphicData uri="http://schemas.openxmlformats.org/presentationml/2006/ole">
              <mc:AlternateContent xmlns:mc="http://schemas.openxmlformats.org/markup-compatibility/2006">
                <mc:Choice xmlns:v="urn:schemas-microsoft-com:vml" Requires="v">
                  <p:oleObj spid="_x0000_s333855" name="Equation" r:id="rId3" imgW="164880" imgH="164880" progId="Equation.3">
                    <p:embed/>
                  </p:oleObj>
                </mc:Choice>
                <mc:Fallback>
                  <p:oleObj name="Equation" r:id="rId3" imgW="1648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2544"/>
                          <a:ext cx="26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376" name="Object 64"/>
            <p:cNvGraphicFramePr>
              <a:graphicFrameLocks noChangeAspect="1"/>
            </p:cNvGraphicFramePr>
            <p:nvPr/>
          </p:nvGraphicFramePr>
          <p:xfrm>
            <a:off x="5424" y="3360"/>
            <a:ext cx="182" cy="257"/>
          </p:xfrm>
          <a:graphic>
            <a:graphicData uri="http://schemas.openxmlformats.org/presentationml/2006/ole">
              <mc:AlternateContent xmlns:mc="http://schemas.openxmlformats.org/markup-compatibility/2006">
                <mc:Choice xmlns:v="urn:schemas-microsoft-com:vml" Requires="v">
                  <p:oleObj spid="_x0000_s333856" name="公式" r:id="rId5" imgW="114120" imgH="126720" progId="Equation.3">
                    <p:embed/>
                  </p:oleObj>
                </mc:Choice>
                <mc:Fallback>
                  <p:oleObj name="公式" r:id="rId5" imgW="114120" imgH="126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4" y="3360"/>
                          <a:ext cx="18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9377" name="Text Box 65"/>
            <p:cNvSpPr txBox="1">
              <a:spLocks noChangeArrowheads="1"/>
            </p:cNvSpPr>
            <p:nvPr/>
          </p:nvSpPr>
          <p:spPr bwMode="auto">
            <a:xfrm>
              <a:off x="3542" y="3292"/>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r>
                <a:rPr lang="en-US" altLang="zh-CN">
                  <a:solidFill>
                    <a:srgbClr val="0000FF"/>
                  </a:solidFill>
                  <a:latin typeface="Bookman Old Style" charset="0"/>
                </a:rPr>
                <a:t>0</a:t>
              </a:r>
            </a:p>
          </p:txBody>
        </p:sp>
      </p:grpSp>
      <p:sp>
        <p:nvSpPr>
          <p:cNvPr id="269378" name="Text Box 66"/>
          <p:cNvSpPr txBox="1">
            <a:spLocks noChangeArrowheads="1"/>
          </p:cNvSpPr>
          <p:nvPr/>
        </p:nvSpPr>
        <p:spPr bwMode="auto">
          <a:xfrm>
            <a:off x="0" y="2362200"/>
            <a:ext cx="5775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chemeClr val="tx1"/>
                </a:solidFill>
                <a:latin typeface="Times New Roman" charset="0"/>
              </a:rPr>
              <a:t>２．解：</a:t>
            </a:r>
            <a:r>
              <a:rPr lang="en-US" altLang="zh-CN" sz="2400" b="1">
                <a:solidFill>
                  <a:schemeClr val="tx1"/>
                </a:solidFill>
                <a:latin typeface="Times New Roman" charset="0"/>
              </a:rPr>
              <a:t> </a:t>
            </a:r>
            <a:r>
              <a:rPr lang="zh-CN" altLang="en-US" sz="2400" b="1">
                <a:solidFill>
                  <a:schemeClr val="tx1"/>
                </a:solidFill>
                <a:latin typeface="Times New Roman" charset="0"/>
              </a:rPr>
              <a:t>利用安培环路定律求Ｂ的分布。</a:t>
            </a:r>
          </a:p>
        </p:txBody>
      </p:sp>
      <p:sp>
        <p:nvSpPr>
          <p:cNvPr id="269379" name="Text Box 67"/>
          <p:cNvSpPr txBox="1">
            <a:spLocks noChangeArrowheads="1"/>
          </p:cNvSpPr>
          <p:nvPr/>
        </p:nvSpPr>
        <p:spPr bwMode="auto">
          <a:xfrm>
            <a:off x="304800" y="27432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chemeClr val="tx1"/>
                </a:solidFill>
                <a:latin typeface="Times New Roman" charset="0"/>
              </a:rPr>
              <a:t>分析得知：</a:t>
            </a:r>
          </a:p>
        </p:txBody>
      </p:sp>
      <p:graphicFrame>
        <p:nvGraphicFramePr>
          <p:cNvPr id="269380" name="Object 68"/>
          <p:cNvGraphicFramePr>
            <a:graphicFrameLocks noChangeAspect="1"/>
          </p:cNvGraphicFramePr>
          <p:nvPr/>
        </p:nvGraphicFramePr>
        <p:xfrm>
          <a:off x="533400" y="3200400"/>
          <a:ext cx="993775" cy="401638"/>
        </p:xfrm>
        <a:graphic>
          <a:graphicData uri="http://schemas.openxmlformats.org/presentationml/2006/ole">
            <mc:AlternateContent xmlns:mc="http://schemas.openxmlformats.org/markup-compatibility/2006">
              <mc:Choice xmlns:v="urn:schemas-microsoft-com:vml" Requires="v">
                <p:oleObj spid="_x0000_s333857" name="Equation" r:id="rId7" imgW="368280" imgH="177480" progId="Equation.3">
                  <p:embed/>
                </p:oleObj>
              </mc:Choice>
              <mc:Fallback>
                <p:oleObj name="Equation" r:id="rId7" imgW="3682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200400"/>
                        <a:ext cx="993775"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69381" name="Group 69"/>
          <p:cNvGrpSpPr>
            <a:grpSpLocks/>
          </p:cNvGrpSpPr>
          <p:nvPr/>
        </p:nvGrpSpPr>
        <p:grpSpPr bwMode="auto">
          <a:xfrm>
            <a:off x="1676400" y="3200400"/>
            <a:ext cx="2940050" cy="457200"/>
            <a:chOff x="1248" y="576"/>
            <a:chExt cx="1852" cy="288"/>
          </a:xfrm>
        </p:grpSpPr>
        <p:sp>
          <p:nvSpPr>
            <p:cNvPr id="269382" name="Text Box 70"/>
            <p:cNvSpPr txBox="1">
              <a:spLocks noChangeArrowheads="1"/>
            </p:cNvSpPr>
            <p:nvPr/>
          </p:nvSpPr>
          <p:spPr bwMode="auto">
            <a:xfrm>
              <a:off x="1440" y="57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chemeClr val="tx1"/>
                  </a:solidFill>
                  <a:latin typeface="Times New Roman" charset="0"/>
                </a:rPr>
                <a:t>的方向沿Ｙ轴负向</a:t>
              </a:r>
            </a:p>
          </p:txBody>
        </p:sp>
        <p:graphicFrame>
          <p:nvGraphicFramePr>
            <p:cNvPr id="269383" name="Object 71"/>
            <p:cNvGraphicFramePr>
              <a:graphicFrameLocks noChangeAspect="1"/>
            </p:cNvGraphicFramePr>
            <p:nvPr/>
          </p:nvGraphicFramePr>
          <p:xfrm>
            <a:off x="1248" y="576"/>
            <a:ext cx="287" cy="288"/>
          </p:xfrm>
          <a:graphic>
            <a:graphicData uri="http://schemas.openxmlformats.org/presentationml/2006/ole">
              <mc:AlternateContent xmlns:mc="http://schemas.openxmlformats.org/markup-compatibility/2006">
                <mc:Choice xmlns:v="urn:schemas-microsoft-com:vml" Requires="v">
                  <p:oleObj spid="_x0000_s333858" name="公式" r:id="rId9" imgW="152280" imgH="203040" progId="Equation.3">
                    <p:embed/>
                  </p:oleObj>
                </mc:Choice>
                <mc:Fallback>
                  <p:oleObj name="公式" r:id="rId9" imgW="1522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576"/>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269384" name="Object 72"/>
          <p:cNvGraphicFramePr>
            <a:graphicFrameLocks noChangeAspect="1"/>
          </p:cNvGraphicFramePr>
          <p:nvPr/>
        </p:nvGraphicFramePr>
        <p:xfrm>
          <a:off x="533400" y="3657600"/>
          <a:ext cx="993775" cy="381000"/>
        </p:xfrm>
        <a:graphic>
          <a:graphicData uri="http://schemas.openxmlformats.org/presentationml/2006/ole">
            <mc:AlternateContent xmlns:mc="http://schemas.openxmlformats.org/markup-compatibility/2006">
              <mc:Choice xmlns:v="urn:schemas-microsoft-com:vml" Requires="v">
                <p:oleObj spid="_x0000_s333859" name="Equation" r:id="rId11" imgW="368280" imgH="177480" progId="Equation.3">
                  <p:embed/>
                </p:oleObj>
              </mc:Choice>
              <mc:Fallback>
                <p:oleObj name="Equation" r:id="rId11" imgW="36828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3657600"/>
                        <a:ext cx="9937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69385" name="Group 73"/>
          <p:cNvGrpSpPr>
            <a:grpSpLocks/>
          </p:cNvGrpSpPr>
          <p:nvPr/>
        </p:nvGrpSpPr>
        <p:grpSpPr bwMode="auto">
          <a:xfrm>
            <a:off x="1676400" y="3657600"/>
            <a:ext cx="3016250" cy="457200"/>
            <a:chOff x="1296" y="864"/>
            <a:chExt cx="1900" cy="288"/>
          </a:xfrm>
        </p:grpSpPr>
        <p:sp>
          <p:nvSpPr>
            <p:cNvPr id="269386" name="Text Box 74"/>
            <p:cNvSpPr txBox="1">
              <a:spLocks noChangeArrowheads="1"/>
            </p:cNvSpPr>
            <p:nvPr/>
          </p:nvSpPr>
          <p:spPr bwMode="auto">
            <a:xfrm>
              <a:off x="1536" y="864"/>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chemeClr val="tx1"/>
                  </a:solidFill>
                  <a:latin typeface="Times New Roman" charset="0"/>
                </a:rPr>
                <a:t>的方向沿Ｙ轴正向</a:t>
              </a:r>
            </a:p>
          </p:txBody>
        </p:sp>
        <p:graphicFrame>
          <p:nvGraphicFramePr>
            <p:cNvPr id="269387" name="Object 75"/>
            <p:cNvGraphicFramePr>
              <a:graphicFrameLocks noChangeAspect="1"/>
            </p:cNvGraphicFramePr>
            <p:nvPr/>
          </p:nvGraphicFramePr>
          <p:xfrm>
            <a:off x="1296" y="864"/>
            <a:ext cx="288" cy="288"/>
          </p:xfrm>
          <a:graphic>
            <a:graphicData uri="http://schemas.openxmlformats.org/presentationml/2006/ole">
              <mc:AlternateContent xmlns:mc="http://schemas.openxmlformats.org/markup-compatibility/2006">
                <mc:Choice xmlns:v="urn:schemas-microsoft-com:vml" Requires="v">
                  <p:oleObj spid="_x0000_s333860" name="公式" r:id="rId13" imgW="152280" imgH="203040" progId="Equation.3">
                    <p:embed/>
                  </p:oleObj>
                </mc:Choice>
                <mc:Fallback>
                  <p:oleObj name="公式" r:id="rId13" imgW="1522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 y="864"/>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pSp>
        <p:nvGrpSpPr>
          <p:cNvPr id="269388" name="Group 76"/>
          <p:cNvGrpSpPr>
            <a:grpSpLocks/>
          </p:cNvGrpSpPr>
          <p:nvPr/>
        </p:nvGrpSpPr>
        <p:grpSpPr bwMode="auto">
          <a:xfrm>
            <a:off x="6127750" y="228600"/>
            <a:ext cx="3016250" cy="2971800"/>
            <a:chOff x="3696" y="816"/>
            <a:chExt cx="1900" cy="1872"/>
          </a:xfrm>
        </p:grpSpPr>
        <p:sp>
          <p:nvSpPr>
            <p:cNvPr id="269389" name="Rectangle 77"/>
            <p:cNvSpPr>
              <a:spLocks noChangeArrowheads="1"/>
            </p:cNvSpPr>
            <p:nvPr/>
          </p:nvSpPr>
          <p:spPr bwMode="auto">
            <a:xfrm>
              <a:off x="4080" y="1152"/>
              <a:ext cx="912" cy="1344"/>
            </a:xfrm>
            <a:prstGeom prst="rect">
              <a:avLst/>
            </a:prstGeom>
            <a:solidFill>
              <a:srgbClr val="00FF99"/>
            </a:solidFill>
            <a:ln w="9525">
              <a:miter lim="800000"/>
              <a:headEnd/>
              <a:tailEnd/>
            </a:ln>
            <a:effectLst/>
            <a:scene3d>
              <a:camera prst="legacyPerspectiveTopRight"/>
              <a:lightRig rig="legacyFlat3" dir="b"/>
            </a:scene3d>
            <a:sp3d extrusionH="3630600" prstMaterial="legacyMatte">
              <a:bevelT w="13500" h="13500" prst="angle"/>
              <a:bevelB w="13500" h="13500" prst="angle"/>
              <a:extrusionClr>
                <a:srgbClr val="00FF99"/>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endParaRPr lang="zh-CN" altLang="en-US"/>
            </a:p>
          </p:txBody>
        </p:sp>
        <p:sp>
          <p:nvSpPr>
            <p:cNvPr id="269390" name="Line 78"/>
            <p:cNvSpPr>
              <a:spLocks noChangeShapeType="1"/>
            </p:cNvSpPr>
            <p:nvPr/>
          </p:nvSpPr>
          <p:spPr bwMode="auto">
            <a:xfrm flipV="1">
              <a:off x="3792" y="1824"/>
              <a:ext cx="1685" cy="1"/>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9391" name="Line 79"/>
            <p:cNvSpPr>
              <a:spLocks noChangeShapeType="1"/>
            </p:cNvSpPr>
            <p:nvPr/>
          </p:nvSpPr>
          <p:spPr bwMode="auto">
            <a:xfrm flipV="1">
              <a:off x="4512" y="816"/>
              <a:ext cx="0" cy="187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69392" name="Object 80"/>
            <p:cNvGraphicFramePr>
              <a:graphicFrameLocks noChangeAspect="1"/>
            </p:cNvGraphicFramePr>
            <p:nvPr/>
          </p:nvGraphicFramePr>
          <p:xfrm>
            <a:off x="4080" y="1440"/>
            <a:ext cx="288" cy="302"/>
          </p:xfrm>
          <a:graphic>
            <a:graphicData uri="http://schemas.openxmlformats.org/presentationml/2006/ole">
              <mc:AlternateContent xmlns:mc="http://schemas.openxmlformats.org/markup-compatibility/2006">
                <mc:Choice xmlns:v="urn:schemas-microsoft-com:vml" Requires="v">
                  <p:oleObj spid="_x0000_s333861" name="公式" r:id="rId14" imgW="164880" imgH="177480" progId="Equation.3">
                    <p:embed/>
                  </p:oleObj>
                </mc:Choice>
                <mc:Fallback>
                  <p:oleObj name="公式" r:id="rId14"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0" y="1440"/>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393" name="Object 81"/>
            <p:cNvGraphicFramePr>
              <a:graphicFrameLocks noChangeAspect="1"/>
            </p:cNvGraphicFramePr>
            <p:nvPr/>
          </p:nvGraphicFramePr>
          <p:xfrm>
            <a:off x="4080" y="1728"/>
            <a:ext cx="288" cy="302"/>
          </p:xfrm>
          <a:graphic>
            <a:graphicData uri="http://schemas.openxmlformats.org/presentationml/2006/ole">
              <mc:AlternateContent xmlns:mc="http://schemas.openxmlformats.org/markup-compatibility/2006">
                <mc:Choice xmlns:v="urn:schemas-microsoft-com:vml" Requires="v">
                  <p:oleObj spid="_x0000_s333862" name="公式" r:id="rId16" imgW="164880" imgH="177480" progId="Equation.3">
                    <p:embed/>
                  </p:oleObj>
                </mc:Choice>
                <mc:Fallback>
                  <p:oleObj name="公式" r:id="rId16"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0" y="1728"/>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394" name="Object 82"/>
            <p:cNvGraphicFramePr>
              <a:graphicFrameLocks noChangeAspect="1"/>
            </p:cNvGraphicFramePr>
            <p:nvPr/>
          </p:nvGraphicFramePr>
          <p:xfrm>
            <a:off x="4656" y="1728"/>
            <a:ext cx="288" cy="302"/>
          </p:xfrm>
          <a:graphic>
            <a:graphicData uri="http://schemas.openxmlformats.org/presentationml/2006/ole">
              <mc:AlternateContent xmlns:mc="http://schemas.openxmlformats.org/markup-compatibility/2006">
                <mc:Choice xmlns:v="urn:schemas-microsoft-com:vml" Requires="v">
                  <p:oleObj spid="_x0000_s333863" name="公式" r:id="rId17" imgW="164880" imgH="177480" progId="Equation.3">
                    <p:embed/>
                  </p:oleObj>
                </mc:Choice>
                <mc:Fallback>
                  <p:oleObj name="公式" r:id="rId17"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6" y="1728"/>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395" name="Object 83"/>
            <p:cNvGraphicFramePr>
              <a:graphicFrameLocks noChangeAspect="1"/>
            </p:cNvGraphicFramePr>
            <p:nvPr/>
          </p:nvGraphicFramePr>
          <p:xfrm>
            <a:off x="4656" y="1968"/>
            <a:ext cx="288" cy="302"/>
          </p:xfrm>
          <a:graphic>
            <a:graphicData uri="http://schemas.openxmlformats.org/presentationml/2006/ole">
              <mc:AlternateContent xmlns:mc="http://schemas.openxmlformats.org/markup-compatibility/2006">
                <mc:Choice xmlns:v="urn:schemas-microsoft-com:vml" Requires="v">
                  <p:oleObj spid="_x0000_s333864" name="公式" r:id="rId18" imgW="164880" imgH="177480" progId="Equation.3">
                    <p:embed/>
                  </p:oleObj>
                </mc:Choice>
                <mc:Fallback>
                  <p:oleObj name="公式" r:id="rId18"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6" y="1968"/>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396" name="Object 84"/>
            <p:cNvGraphicFramePr>
              <a:graphicFrameLocks noChangeAspect="1"/>
            </p:cNvGraphicFramePr>
            <p:nvPr/>
          </p:nvGraphicFramePr>
          <p:xfrm>
            <a:off x="4080" y="1968"/>
            <a:ext cx="288" cy="302"/>
          </p:xfrm>
          <a:graphic>
            <a:graphicData uri="http://schemas.openxmlformats.org/presentationml/2006/ole">
              <mc:AlternateContent xmlns:mc="http://schemas.openxmlformats.org/markup-compatibility/2006">
                <mc:Choice xmlns:v="urn:schemas-microsoft-com:vml" Requires="v">
                  <p:oleObj spid="_x0000_s333865" name="公式" r:id="rId19" imgW="164880" imgH="177480" progId="Equation.3">
                    <p:embed/>
                  </p:oleObj>
                </mc:Choice>
                <mc:Fallback>
                  <p:oleObj name="公式" r:id="rId19"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0" y="1968"/>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397" name="Object 85"/>
            <p:cNvGraphicFramePr>
              <a:graphicFrameLocks noChangeAspect="1"/>
            </p:cNvGraphicFramePr>
            <p:nvPr/>
          </p:nvGraphicFramePr>
          <p:xfrm>
            <a:off x="4656" y="1440"/>
            <a:ext cx="288" cy="302"/>
          </p:xfrm>
          <a:graphic>
            <a:graphicData uri="http://schemas.openxmlformats.org/presentationml/2006/ole">
              <mc:AlternateContent xmlns:mc="http://schemas.openxmlformats.org/markup-compatibility/2006">
                <mc:Choice xmlns:v="urn:schemas-microsoft-com:vml" Requires="v">
                  <p:oleObj spid="_x0000_s333866" name="公式" r:id="rId20" imgW="164880" imgH="177480" progId="Equation.3">
                    <p:embed/>
                  </p:oleObj>
                </mc:Choice>
                <mc:Fallback>
                  <p:oleObj name="公式" r:id="rId20"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6" y="1440"/>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9398" name="Rectangle 86"/>
            <p:cNvSpPr>
              <a:spLocks noChangeArrowheads="1"/>
            </p:cNvSpPr>
            <p:nvPr/>
          </p:nvSpPr>
          <p:spPr bwMode="auto">
            <a:xfrm>
              <a:off x="4368" y="1488"/>
              <a:ext cx="297" cy="576"/>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69399" name="Object 87"/>
            <p:cNvGraphicFramePr>
              <a:graphicFrameLocks noChangeAspect="1"/>
            </p:cNvGraphicFramePr>
            <p:nvPr/>
          </p:nvGraphicFramePr>
          <p:xfrm>
            <a:off x="5376" y="1920"/>
            <a:ext cx="220" cy="239"/>
          </p:xfrm>
          <a:graphic>
            <a:graphicData uri="http://schemas.openxmlformats.org/presentationml/2006/ole">
              <mc:AlternateContent xmlns:mc="http://schemas.openxmlformats.org/markup-compatibility/2006">
                <mc:Choice xmlns:v="urn:schemas-microsoft-com:vml" Requires="v">
                  <p:oleObj spid="_x0000_s333867" name="公式" r:id="rId21" imgW="126720" imgH="139680" progId="Equation.3">
                    <p:embed/>
                  </p:oleObj>
                </mc:Choice>
                <mc:Fallback>
                  <p:oleObj name="公式" r:id="rId21" imgW="126720" imgH="1396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76" y="1920"/>
                          <a:ext cx="220"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00" name="Object 88"/>
            <p:cNvGraphicFramePr>
              <a:graphicFrameLocks noChangeAspect="1"/>
            </p:cNvGraphicFramePr>
            <p:nvPr/>
          </p:nvGraphicFramePr>
          <p:xfrm>
            <a:off x="4608" y="864"/>
            <a:ext cx="246" cy="281"/>
          </p:xfrm>
          <a:graphic>
            <a:graphicData uri="http://schemas.openxmlformats.org/presentationml/2006/ole">
              <mc:AlternateContent xmlns:mc="http://schemas.openxmlformats.org/markup-compatibility/2006">
                <mc:Choice xmlns:v="urn:schemas-microsoft-com:vml" Requires="v">
                  <p:oleObj spid="_x0000_s333868" name="公式" r:id="rId23" imgW="139680" imgH="164880" progId="Equation.3">
                    <p:embed/>
                  </p:oleObj>
                </mc:Choice>
                <mc:Fallback>
                  <p:oleObj name="公式" r:id="rId23" imgW="139680" imgH="1648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8" y="864"/>
                          <a:ext cx="24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9401" name="Line 89"/>
            <p:cNvSpPr>
              <a:spLocks noChangeShapeType="1"/>
            </p:cNvSpPr>
            <p:nvPr/>
          </p:nvSpPr>
          <p:spPr bwMode="auto">
            <a:xfrm>
              <a:off x="5184" y="1440"/>
              <a:ext cx="1" cy="72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9402" name="Line 90"/>
            <p:cNvSpPr>
              <a:spLocks noChangeShapeType="1"/>
            </p:cNvSpPr>
            <p:nvPr/>
          </p:nvSpPr>
          <p:spPr bwMode="auto">
            <a:xfrm>
              <a:off x="3888" y="1488"/>
              <a:ext cx="1" cy="768"/>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69403" name="Object 91"/>
            <p:cNvGraphicFramePr>
              <a:graphicFrameLocks noChangeAspect="1"/>
            </p:cNvGraphicFramePr>
            <p:nvPr/>
          </p:nvGraphicFramePr>
          <p:xfrm>
            <a:off x="5088" y="2160"/>
            <a:ext cx="296" cy="288"/>
          </p:xfrm>
          <a:graphic>
            <a:graphicData uri="http://schemas.openxmlformats.org/presentationml/2006/ole">
              <mc:AlternateContent xmlns:mc="http://schemas.openxmlformats.org/markup-compatibility/2006">
                <mc:Choice xmlns:v="urn:schemas-microsoft-com:vml" Requires="v">
                  <p:oleObj spid="_x0000_s333869" name="公式" r:id="rId25" imgW="152280" imgH="203040" progId="Equation.3">
                    <p:embed/>
                  </p:oleObj>
                </mc:Choice>
                <mc:Fallback>
                  <p:oleObj name="公式" r:id="rId25" imgW="1522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8" y="2160"/>
                          <a:ext cx="2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04" name="Object 92"/>
            <p:cNvGraphicFramePr>
              <a:graphicFrameLocks noChangeAspect="1"/>
            </p:cNvGraphicFramePr>
            <p:nvPr/>
          </p:nvGraphicFramePr>
          <p:xfrm>
            <a:off x="3696" y="1152"/>
            <a:ext cx="296" cy="288"/>
          </p:xfrm>
          <a:graphic>
            <a:graphicData uri="http://schemas.openxmlformats.org/presentationml/2006/ole">
              <mc:AlternateContent xmlns:mc="http://schemas.openxmlformats.org/markup-compatibility/2006">
                <mc:Choice xmlns:v="urn:schemas-microsoft-com:vml" Requires="v">
                  <p:oleObj spid="_x0000_s333870" name="公式" r:id="rId26" imgW="152280" imgH="203040" progId="Equation.3">
                    <p:embed/>
                  </p:oleObj>
                </mc:Choice>
                <mc:Fallback>
                  <p:oleObj name="公式" r:id="rId26" imgW="1522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1152"/>
                          <a:ext cx="2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05" name="Object 93"/>
            <p:cNvGraphicFramePr>
              <a:graphicFrameLocks noChangeAspect="1"/>
            </p:cNvGraphicFramePr>
            <p:nvPr/>
          </p:nvGraphicFramePr>
          <p:xfrm>
            <a:off x="4656" y="1152"/>
            <a:ext cx="288" cy="302"/>
          </p:xfrm>
          <a:graphic>
            <a:graphicData uri="http://schemas.openxmlformats.org/presentationml/2006/ole">
              <mc:AlternateContent xmlns:mc="http://schemas.openxmlformats.org/markup-compatibility/2006">
                <mc:Choice xmlns:v="urn:schemas-microsoft-com:vml" Requires="v">
                  <p:oleObj spid="_x0000_s333871" name="公式" r:id="rId27" imgW="164880" imgH="177480" progId="Equation.3">
                    <p:embed/>
                  </p:oleObj>
                </mc:Choice>
                <mc:Fallback>
                  <p:oleObj name="公式" r:id="rId27"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6" y="1152"/>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06" name="Object 94"/>
            <p:cNvGraphicFramePr>
              <a:graphicFrameLocks noChangeAspect="1"/>
            </p:cNvGraphicFramePr>
            <p:nvPr/>
          </p:nvGraphicFramePr>
          <p:xfrm>
            <a:off x="4656" y="2208"/>
            <a:ext cx="288" cy="302"/>
          </p:xfrm>
          <a:graphic>
            <a:graphicData uri="http://schemas.openxmlformats.org/presentationml/2006/ole">
              <mc:AlternateContent xmlns:mc="http://schemas.openxmlformats.org/markup-compatibility/2006">
                <mc:Choice xmlns:v="urn:schemas-microsoft-com:vml" Requires="v">
                  <p:oleObj spid="_x0000_s333872" name="公式" r:id="rId28" imgW="164880" imgH="177480" progId="Equation.3">
                    <p:embed/>
                  </p:oleObj>
                </mc:Choice>
                <mc:Fallback>
                  <p:oleObj name="公式" r:id="rId28"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6" y="2208"/>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07" name="Object 95"/>
            <p:cNvGraphicFramePr>
              <a:graphicFrameLocks noChangeAspect="1"/>
            </p:cNvGraphicFramePr>
            <p:nvPr/>
          </p:nvGraphicFramePr>
          <p:xfrm>
            <a:off x="4080" y="1152"/>
            <a:ext cx="288" cy="302"/>
          </p:xfrm>
          <a:graphic>
            <a:graphicData uri="http://schemas.openxmlformats.org/presentationml/2006/ole">
              <mc:AlternateContent xmlns:mc="http://schemas.openxmlformats.org/markup-compatibility/2006">
                <mc:Choice xmlns:v="urn:schemas-microsoft-com:vml" Requires="v">
                  <p:oleObj spid="_x0000_s333873" name="公式" r:id="rId29" imgW="164880" imgH="177480" progId="Equation.3">
                    <p:embed/>
                  </p:oleObj>
                </mc:Choice>
                <mc:Fallback>
                  <p:oleObj name="公式" r:id="rId29"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0" y="1152"/>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08" name="Object 96"/>
            <p:cNvGraphicFramePr>
              <a:graphicFrameLocks noChangeAspect="1"/>
            </p:cNvGraphicFramePr>
            <p:nvPr/>
          </p:nvGraphicFramePr>
          <p:xfrm>
            <a:off x="4080" y="2208"/>
            <a:ext cx="288" cy="302"/>
          </p:xfrm>
          <a:graphic>
            <a:graphicData uri="http://schemas.openxmlformats.org/presentationml/2006/ole">
              <mc:AlternateContent xmlns:mc="http://schemas.openxmlformats.org/markup-compatibility/2006">
                <mc:Choice xmlns:v="urn:schemas-microsoft-com:vml" Requires="v">
                  <p:oleObj spid="_x0000_s333874" name="公式" r:id="rId30" imgW="164880" imgH="177480" progId="Equation.3">
                    <p:embed/>
                  </p:oleObj>
                </mc:Choice>
                <mc:Fallback>
                  <p:oleObj name="公式" r:id="rId30"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0" y="2208"/>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09" name="Object 97"/>
            <p:cNvGraphicFramePr>
              <a:graphicFrameLocks noChangeAspect="1"/>
            </p:cNvGraphicFramePr>
            <p:nvPr/>
          </p:nvGraphicFramePr>
          <p:xfrm>
            <a:off x="4368" y="1152"/>
            <a:ext cx="288" cy="302"/>
          </p:xfrm>
          <a:graphic>
            <a:graphicData uri="http://schemas.openxmlformats.org/presentationml/2006/ole">
              <mc:AlternateContent xmlns:mc="http://schemas.openxmlformats.org/markup-compatibility/2006">
                <mc:Choice xmlns:v="urn:schemas-microsoft-com:vml" Requires="v">
                  <p:oleObj spid="_x0000_s333875" name="公式" r:id="rId31" imgW="164880" imgH="177480" progId="Equation.3">
                    <p:embed/>
                  </p:oleObj>
                </mc:Choice>
                <mc:Fallback>
                  <p:oleObj name="公式" r:id="rId31"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152"/>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10" name="Object 98"/>
            <p:cNvGraphicFramePr>
              <a:graphicFrameLocks noChangeAspect="1"/>
            </p:cNvGraphicFramePr>
            <p:nvPr/>
          </p:nvGraphicFramePr>
          <p:xfrm>
            <a:off x="4368" y="1440"/>
            <a:ext cx="288" cy="302"/>
          </p:xfrm>
          <a:graphic>
            <a:graphicData uri="http://schemas.openxmlformats.org/presentationml/2006/ole">
              <mc:AlternateContent xmlns:mc="http://schemas.openxmlformats.org/markup-compatibility/2006">
                <mc:Choice xmlns:v="urn:schemas-microsoft-com:vml" Requires="v">
                  <p:oleObj spid="_x0000_s333876" name="公式" r:id="rId32" imgW="164880" imgH="177480" progId="Equation.3">
                    <p:embed/>
                  </p:oleObj>
                </mc:Choice>
                <mc:Fallback>
                  <p:oleObj name="公式" r:id="rId32"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440"/>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11" name="Object 99"/>
            <p:cNvGraphicFramePr>
              <a:graphicFrameLocks noChangeAspect="1"/>
            </p:cNvGraphicFramePr>
            <p:nvPr/>
          </p:nvGraphicFramePr>
          <p:xfrm>
            <a:off x="4368" y="1728"/>
            <a:ext cx="288" cy="302"/>
          </p:xfrm>
          <a:graphic>
            <a:graphicData uri="http://schemas.openxmlformats.org/presentationml/2006/ole">
              <mc:AlternateContent xmlns:mc="http://schemas.openxmlformats.org/markup-compatibility/2006">
                <mc:Choice xmlns:v="urn:schemas-microsoft-com:vml" Requires="v">
                  <p:oleObj spid="_x0000_s333877" name="公式" r:id="rId33" imgW="164880" imgH="177480" progId="Equation.3">
                    <p:embed/>
                  </p:oleObj>
                </mc:Choice>
                <mc:Fallback>
                  <p:oleObj name="公式" r:id="rId33"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728"/>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12" name="Object 100"/>
            <p:cNvGraphicFramePr>
              <a:graphicFrameLocks noChangeAspect="1"/>
            </p:cNvGraphicFramePr>
            <p:nvPr/>
          </p:nvGraphicFramePr>
          <p:xfrm>
            <a:off x="4368" y="1920"/>
            <a:ext cx="288" cy="302"/>
          </p:xfrm>
          <a:graphic>
            <a:graphicData uri="http://schemas.openxmlformats.org/presentationml/2006/ole">
              <mc:AlternateContent xmlns:mc="http://schemas.openxmlformats.org/markup-compatibility/2006">
                <mc:Choice xmlns:v="urn:schemas-microsoft-com:vml" Requires="v">
                  <p:oleObj spid="_x0000_s333878" name="公式" r:id="rId34" imgW="164880" imgH="177480" progId="Equation.3">
                    <p:embed/>
                  </p:oleObj>
                </mc:Choice>
                <mc:Fallback>
                  <p:oleObj name="公式" r:id="rId34"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920"/>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13" name="Object 101"/>
            <p:cNvGraphicFramePr>
              <a:graphicFrameLocks noChangeAspect="1"/>
            </p:cNvGraphicFramePr>
            <p:nvPr/>
          </p:nvGraphicFramePr>
          <p:xfrm>
            <a:off x="4368" y="2208"/>
            <a:ext cx="288" cy="302"/>
          </p:xfrm>
          <a:graphic>
            <a:graphicData uri="http://schemas.openxmlformats.org/presentationml/2006/ole">
              <mc:AlternateContent xmlns:mc="http://schemas.openxmlformats.org/markup-compatibility/2006">
                <mc:Choice xmlns:v="urn:schemas-microsoft-com:vml" Requires="v">
                  <p:oleObj spid="_x0000_s333879" name="公式" r:id="rId35" imgW="164880" imgH="177480" progId="Equation.3">
                    <p:embed/>
                  </p:oleObj>
                </mc:Choice>
                <mc:Fallback>
                  <p:oleObj name="公式" r:id="rId35" imgW="1648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2208"/>
                          <a:ext cx="28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9414" name="Line 102"/>
            <p:cNvSpPr>
              <a:spLocks noChangeShapeType="1"/>
            </p:cNvSpPr>
            <p:nvPr/>
          </p:nvSpPr>
          <p:spPr bwMode="auto">
            <a:xfrm flipV="1">
              <a:off x="4368" y="1536"/>
              <a:ext cx="1"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graphicFrame>
        <p:nvGraphicFramePr>
          <p:cNvPr id="269415" name="Object 103"/>
          <p:cNvGraphicFramePr>
            <a:graphicFrameLocks noChangeAspect="1"/>
          </p:cNvGraphicFramePr>
          <p:nvPr/>
        </p:nvGraphicFramePr>
        <p:xfrm>
          <a:off x="0" y="4267200"/>
          <a:ext cx="1993900" cy="609600"/>
        </p:xfrm>
        <a:graphic>
          <a:graphicData uri="http://schemas.openxmlformats.org/presentationml/2006/ole">
            <mc:AlternateContent xmlns:mc="http://schemas.openxmlformats.org/markup-compatibility/2006">
              <mc:Choice xmlns:v="urn:schemas-microsoft-com:vml" Requires="v">
                <p:oleObj spid="_x0000_s333880" name="Equation" r:id="rId36" imgW="736560" imgH="228600" progId="Equation.3">
                  <p:embed/>
                </p:oleObj>
              </mc:Choice>
              <mc:Fallback>
                <p:oleObj name="Equation" r:id="rId36" imgW="736560" imgH="22860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0" y="4267200"/>
                        <a:ext cx="1993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16" name="Object 104"/>
          <p:cNvGraphicFramePr>
            <a:graphicFrameLocks noChangeAspect="1"/>
          </p:cNvGraphicFramePr>
          <p:nvPr/>
        </p:nvGraphicFramePr>
        <p:xfrm>
          <a:off x="1295400" y="4876800"/>
          <a:ext cx="2590800" cy="609600"/>
        </p:xfrm>
        <a:graphic>
          <a:graphicData uri="http://schemas.openxmlformats.org/presentationml/2006/ole">
            <mc:AlternateContent xmlns:mc="http://schemas.openxmlformats.org/markup-compatibility/2006">
              <mc:Choice xmlns:v="urn:schemas-microsoft-com:vml" Requires="v">
                <p:oleObj spid="_x0000_s333881" name="公式" r:id="rId38" imgW="1079280" imgH="330120" progId="Equation.3">
                  <p:embed/>
                </p:oleObj>
              </mc:Choice>
              <mc:Fallback>
                <p:oleObj name="公式" r:id="rId38" imgW="1079280" imgH="33012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295400" y="4876800"/>
                        <a:ext cx="2590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17" name="Object 105"/>
          <p:cNvGraphicFramePr>
            <a:graphicFrameLocks noChangeAspect="1"/>
          </p:cNvGraphicFramePr>
          <p:nvPr/>
        </p:nvGraphicFramePr>
        <p:xfrm>
          <a:off x="1295400" y="5638800"/>
          <a:ext cx="2971800" cy="457200"/>
        </p:xfrm>
        <a:graphic>
          <a:graphicData uri="http://schemas.openxmlformats.org/presentationml/2006/ole">
            <mc:AlternateContent xmlns:mc="http://schemas.openxmlformats.org/markup-compatibility/2006">
              <mc:Choice xmlns:v="urn:schemas-microsoft-com:vml" Requires="v">
                <p:oleObj spid="_x0000_s333882" name="Equation" r:id="rId40" imgW="1193760" imgH="228600" progId="Equation.3">
                  <p:embed/>
                </p:oleObj>
              </mc:Choice>
              <mc:Fallback>
                <p:oleObj name="Equation" r:id="rId40" imgW="1193760" imgH="22860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295400" y="5638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9418" name="Object 106"/>
          <p:cNvGraphicFramePr>
            <a:graphicFrameLocks noChangeAspect="1"/>
          </p:cNvGraphicFramePr>
          <p:nvPr/>
        </p:nvGraphicFramePr>
        <p:xfrm>
          <a:off x="1295400" y="6172200"/>
          <a:ext cx="1676400" cy="498475"/>
        </p:xfrm>
        <a:graphic>
          <a:graphicData uri="http://schemas.openxmlformats.org/presentationml/2006/ole">
            <mc:AlternateContent xmlns:mc="http://schemas.openxmlformats.org/markup-compatibility/2006">
              <mc:Choice xmlns:v="urn:schemas-microsoft-com:vml" Requires="v">
                <p:oleObj spid="_x0000_s333883" name="Equation" r:id="rId42" imgW="711000" imgH="241200" progId="Equation.3">
                  <p:embed/>
                </p:oleObj>
              </mc:Choice>
              <mc:Fallback>
                <p:oleObj name="Equation" r:id="rId42" imgW="711000" imgH="24120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295400" y="6172200"/>
                        <a:ext cx="16764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9419" name="AutoShape 107"/>
          <p:cNvSpPr>
            <a:spLocks noChangeArrowheads="1"/>
          </p:cNvSpPr>
          <p:nvPr/>
        </p:nvSpPr>
        <p:spPr bwMode="auto">
          <a:xfrm>
            <a:off x="152400" y="6172200"/>
            <a:ext cx="976313" cy="485775"/>
          </a:xfrm>
          <a:prstGeom prst="rightArrow">
            <a:avLst>
              <a:gd name="adj1" fmla="val 50000"/>
              <a:gd name="adj2" fmla="val 50245"/>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269420" name="Group 108"/>
          <p:cNvGrpSpPr>
            <a:grpSpLocks/>
          </p:cNvGrpSpPr>
          <p:nvPr/>
        </p:nvGrpSpPr>
        <p:grpSpPr bwMode="auto">
          <a:xfrm>
            <a:off x="6553200" y="3733800"/>
            <a:ext cx="1524000" cy="2362200"/>
            <a:chOff x="3888" y="2544"/>
            <a:chExt cx="960" cy="1488"/>
          </a:xfrm>
        </p:grpSpPr>
        <p:sp>
          <p:nvSpPr>
            <p:cNvPr id="269421" name="Rectangle 109"/>
            <p:cNvSpPr>
              <a:spLocks noChangeArrowheads="1"/>
            </p:cNvSpPr>
            <p:nvPr/>
          </p:nvSpPr>
          <p:spPr bwMode="auto">
            <a:xfrm>
              <a:off x="4224" y="2784"/>
              <a:ext cx="432" cy="81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9422" name="Line 110"/>
            <p:cNvSpPr>
              <a:spLocks noChangeShapeType="1"/>
            </p:cNvSpPr>
            <p:nvPr/>
          </p:nvSpPr>
          <p:spPr bwMode="auto">
            <a:xfrm>
              <a:off x="4416" y="2544"/>
              <a:ext cx="0" cy="1488"/>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9423" name="Line 111"/>
            <p:cNvSpPr>
              <a:spLocks noChangeShapeType="1"/>
            </p:cNvSpPr>
            <p:nvPr/>
          </p:nvSpPr>
          <p:spPr bwMode="auto">
            <a:xfrm>
              <a:off x="4080" y="3168"/>
              <a:ext cx="76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9424" name="Text Box 112"/>
            <p:cNvSpPr txBox="1">
              <a:spLocks noChangeArrowheads="1"/>
            </p:cNvSpPr>
            <p:nvPr/>
          </p:nvSpPr>
          <p:spPr bwMode="auto">
            <a:xfrm>
              <a:off x="4454" y="3489"/>
              <a:ext cx="27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r>
                <a:rPr lang="en-US" altLang="zh-CN" sz="3600">
                  <a:solidFill>
                    <a:srgbClr val="0000FF"/>
                  </a:solidFill>
                  <a:latin typeface="Bookman Old Style" charset="0"/>
                </a:rPr>
                <a:t>x</a:t>
              </a:r>
            </a:p>
          </p:txBody>
        </p:sp>
        <p:sp>
          <p:nvSpPr>
            <p:cNvPr id="269425" name="Text Box 113"/>
            <p:cNvSpPr txBox="1">
              <a:spLocks noChangeArrowheads="1"/>
            </p:cNvSpPr>
            <p:nvPr/>
          </p:nvSpPr>
          <p:spPr bwMode="auto">
            <a:xfrm>
              <a:off x="3888" y="2784"/>
              <a:ext cx="30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r>
                <a:rPr lang="en-US" altLang="zh-CN" sz="3600">
                  <a:solidFill>
                    <a:srgbClr val="0000FF"/>
                  </a:solidFill>
                  <a:latin typeface="Bookman Old Style" charset="0"/>
                </a:rPr>
                <a:t>h</a:t>
              </a:r>
            </a:p>
          </p:txBody>
        </p:sp>
        <p:sp>
          <p:nvSpPr>
            <p:cNvPr id="269426" name="Line 114"/>
            <p:cNvSpPr>
              <a:spLocks noChangeShapeType="1"/>
            </p:cNvSpPr>
            <p:nvPr/>
          </p:nvSpPr>
          <p:spPr bwMode="auto">
            <a:xfrm flipV="1">
              <a:off x="4224" y="2928"/>
              <a:ext cx="0"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9427" name="Line 115"/>
            <p:cNvSpPr>
              <a:spLocks noChangeShapeType="1"/>
            </p:cNvSpPr>
            <p:nvPr/>
          </p:nvSpPr>
          <p:spPr bwMode="auto">
            <a:xfrm>
              <a:off x="4656" y="2928"/>
              <a:ext cx="0"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spTree>
    <p:extLst>
      <p:ext uri="{BB962C8B-B14F-4D97-AF65-F5344CB8AC3E}">
        <p14:creationId xmlns:p14="http://schemas.microsoft.com/office/powerpoint/2010/main" val="20630"/>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574" name="Object 30"/>
          <p:cNvGraphicFramePr>
            <a:graphicFrameLocks noChangeAspect="1"/>
          </p:cNvGraphicFramePr>
          <p:nvPr/>
        </p:nvGraphicFramePr>
        <p:xfrm>
          <a:off x="304800" y="304800"/>
          <a:ext cx="2819400" cy="533400"/>
        </p:xfrm>
        <a:graphic>
          <a:graphicData uri="http://schemas.openxmlformats.org/presentationml/2006/ole">
            <mc:AlternateContent xmlns:mc="http://schemas.openxmlformats.org/markup-compatibility/2006">
              <mc:Choice xmlns:v="urn:schemas-microsoft-com:vml" Requires="v">
                <p:oleObj spid="_x0000_s334864" name="Equation" r:id="rId3" imgW="977760" imgH="228600" progId="Equation.3">
                  <p:embed/>
                </p:oleObj>
              </mc:Choice>
              <mc:Fallback>
                <p:oleObj name="Equation" r:id="rId3" imgW="9777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
                        <a:ext cx="2819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575" name="Object 31"/>
          <p:cNvGraphicFramePr>
            <a:graphicFrameLocks noChangeAspect="1"/>
          </p:cNvGraphicFramePr>
          <p:nvPr/>
        </p:nvGraphicFramePr>
        <p:xfrm>
          <a:off x="1524000" y="1066800"/>
          <a:ext cx="2771775" cy="649288"/>
        </p:xfrm>
        <a:graphic>
          <a:graphicData uri="http://schemas.openxmlformats.org/presentationml/2006/ole">
            <mc:AlternateContent xmlns:mc="http://schemas.openxmlformats.org/markup-compatibility/2006">
              <mc:Choice xmlns:v="urn:schemas-microsoft-com:vml" Requires="v">
                <p:oleObj spid="_x0000_s334865" name="公式" r:id="rId5" imgW="1104840" imgH="330120" progId="Equation.3">
                  <p:embed/>
                </p:oleObj>
              </mc:Choice>
              <mc:Fallback>
                <p:oleObj name="公式" r:id="rId5" imgW="110484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066800"/>
                        <a:ext cx="27717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576" name="Object 32"/>
          <p:cNvGraphicFramePr>
            <a:graphicFrameLocks noChangeAspect="1"/>
          </p:cNvGraphicFramePr>
          <p:nvPr/>
        </p:nvGraphicFramePr>
        <p:xfrm>
          <a:off x="4267200" y="1066800"/>
          <a:ext cx="2743200" cy="534988"/>
        </p:xfrm>
        <a:graphic>
          <a:graphicData uri="http://schemas.openxmlformats.org/presentationml/2006/ole">
            <mc:AlternateContent xmlns:mc="http://schemas.openxmlformats.org/markup-compatibility/2006">
              <mc:Choice xmlns:v="urn:schemas-microsoft-com:vml" Requires="v">
                <p:oleObj spid="_x0000_s334866" name="Equation" r:id="rId7" imgW="1257120" imgH="253800" progId="Equation.3">
                  <p:embed/>
                </p:oleObj>
              </mc:Choice>
              <mc:Fallback>
                <p:oleObj name="Equation" r:id="rId7" imgW="125712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1066800"/>
                        <a:ext cx="27432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598" name="Object 54"/>
          <p:cNvGraphicFramePr>
            <a:graphicFrameLocks noChangeAspect="1"/>
          </p:cNvGraphicFramePr>
          <p:nvPr/>
        </p:nvGraphicFramePr>
        <p:xfrm>
          <a:off x="1524000" y="1981200"/>
          <a:ext cx="1946275" cy="457200"/>
        </p:xfrm>
        <a:graphic>
          <a:graphicData uri="http://schemas.openxmlformats.org/presentationml/2006/ole">
            <mc:AlternateContent xmlns:mc="http://schemas.openxmlformats.org/markup-compatibility/2006">
              <mc:Choice xmlns:v="urn:schemas-microsoft-com:vml" Requires="v">
                <p:oleObj spid="_x0000_s334867" name="Equation" r:id="rId9" imgW="825480" imgH="228600" progId="Equation.3">
                  <p:embed/>
                </p:oleObj>
              </mc:Choice>
              <mc:Fallback>
                <p:oleObj name="Equation" r:id="rId9" imgW="8254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1981200"/>
                        <a:ext cx="1946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6602" name="AutoShape 58"/>
          <p:cNvSpPr>
            <a:spLocks noChangeArrowheads="1"/>
          </p:cNvSpPr>
          <p:nvPr/>
        </p:nvSpPr>
        <p:spPr bwMode="auto">
          <a:xfrm>
            <a:off x="304800" y="1905000"/>
            <a:ext cx="976313" cy="485775"/>
          </a:xfrm>
          <a:prstGeom prst="rightArrow">
            <a:avLst>
              <a:gd name="adj1" fmla="val 50000"/>
              <a:gd name="adj2" fmla="val 50245"/>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36621" name="Object 77"/>
          <p:cNvGraphicFramePr>
            <a:graphicFrameLocks noChangeAspect="1"/>
          </p:cNvGraphicFramePr>
          <p:nvPr/>
        </p:nvGraphicFramePr>
        <p:xfrm>
          <a:off x="457200" y="3200400"/>
          <a:ext cx="736600" cy="574675"/>
        </p:xfrm>
        <a:graphic>
          <a:graphicData uri="http://schemas.openxmlformats.org/presentationml/2006/ole">
            <mc:AlternateContent xmlns:mc="http://schemas.openxmlformats.org/markup-compatibility/2006">
              <mc:Choice xmlns:v="urn:schemas-microsoft-com:vml" Requires="v">
                <p:oleObj spid="_x0000_s334868" name="Equation" r:id="rId11" imgW="431640" imgH="241200" progId="Equation.3">
                  <p:embed/>
                </p:oleObj>
              </mc:Choice>
              <mc:Fallback>
                <p:oleObj name="Equation" r:id="rId11" imgW="43164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3200400"/>
                        <a:ext cx="7366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622" name="Object 78"/>
          <p:cNvGraphicFramePr>
            <a:graphicFrameLocks noChangeAspect="1"/>
          </p:cNvGraphicFramePr>
          <p:nvPr/>
        </p:nvGraphicFramePr>
        <p:xfrm>
          <a:off x="1828800" y="2590800"/>
          <a:ext cx="1357313" cy="533400"/>
        </p:xfrm>
        <a:graphic>
          <a:graphicData uri="http://schemas.openxmlformats.org/presentationml/2006/ole">
            <mc:AlternateContent xmlns:mc="http://schemas.openxmlformats.org/markup-compatibility/2006">
              <mc:Choice xmlns:v="urn:schemas-microsoft-com:vml" Requires="v">
                <p:oleObj spid="_x0000_s334869" name="Equation" r:id="rId13" imgW="749160" imgH="253800" progId="Equation.3">
                  <p:embed/>
                </p:oleObj>
              </mc:Choice>
              <mc:Fallback>
                <p:oleObj name="Equation" r:id="rId13" imgW="74916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2590800"/>
                        <a:ext cx="13573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623" name="Object 79"/>
          <p:cNvGraphicFramePr>
            <a:graphicFrameLocks noChangeAspect="1"/>
          </p:cNvGraphicFramePr>
          <p:nvPr/>
        </p:nvGraphicFramePr>
        <p:xfrm>
          <a:off x="3733800" y="2667000"/>
          <a:ext cx="1031875" cy="619125"/>
        </p:xfrm>
        <a:graphic>
          <a:graphicData uri="http://schemas.openxmlformats.org/presentationml/2006/ole">
            <mc:AlternateContent xmlns:mc="http://schemas.openxmlformats.org/markup-compatibility/2006">
              <mc:Choice xmlns:v="urn:schemas-microsoft-com:vml" Requires="v">
                <p:oleObj spid="_x0000_s334870" name="Equation" r:id="rId15" imgW="380880" imgH="228600" progId="Equation.3">
                  <p:embed/>
                </p:oleObj>
              </mc:Choice>
              <mc:Fallback>
                <p:oleObj name="Equation" r:id="rId15" imgW="38088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33800" y="2667000"/>
                        <a:ext cx="103187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624" name="Object 80"/>
          <p:cNvGraphicFramePr>
            <a:graphicFrameLocks noChangeAspect="1"/>
          </p:cNvGraphicFramePr>
          <p:nvPr/>
        </p:nvGraphicFramePr>
        <p:xfrm>
          <a:off x="1905000" y="3276600"/>
          <a:ext cx="1295400" cy="533400"/>
        </p:xfrm>
        <a:graphic>
          <a:graphicData uri="http://schemas.openxmlformats.org/presentationml/2006/ole">
            <mc:AlternateContent xmlns:mc="http://schemas.openxmlformats.org/markup-compatibility/2006">
              <mc:Choice xmlns:v="urn:schemas-microsoft-com:vml" Requires="v">
                <p:oleObj spid="_x0000_s334871" name="Equation" r:id="rId17" imgW="647640" imgH="253800" progId="Equation.3">
                  <p:embed/>
                </p:oleObj>
              </mc:Choice>
              <mc:Fallback>
                <p:oleObj name="Equation" r:id="rId17" imgW="647640" imgH="253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5000" y="3276600"/>
                        <a:ext cx="1295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625" name="Object 81"/>
          <p:cNvGraphicFramePr>
            <a:graphicFrameLocks noChangeAspect="1"/>
          </p:cNvGraphicFramePr>
          <p:nvPr/>
        </p:nvGraphicFramePr>
        <p:xfrm>
          <a:off x="1752600" y="3962400"/>
          <a:ext cx="1524000" cy="550863"/>
        </p:xfrm>
        <a:graphic>
          <a:graphicData uri="http://schemas.openxmlformats.org/presentationml/2006/ole">
            <mc:AlternateContent xmlns:mc="http://schemas.openxmlformats.org/markup-compatibility/2006">
              <mc:Choice xmlns:v="urn:schemas-microsoft-com:vml" Requires="v">
                <p:oleObj spid="_x0000_s334872" name="Equation" r:id="rId19" imgW="609480" imgH="266400" progId="Equation.3">
                  <p:embed/>
                </p:oleObj>
              </mc:Choice>
              <mc:Fallback>
                <p:oleObj name="Equation" r:id="rId19" imgW="609480" imgH="2664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52600" y="3962400"/>
                        <a:ext cx="15240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626" name="Object 82"/>
          <p:cNvGraphicFramePr>
            <a:graphicFrameLocks noChangeAspect="1"/>
          </p:cNvGraphicFramePr>
          <p:nvPr/>
        </p:nvGraphicFramePr>
        <p:xfrm>
          <a:off x="3810000" y="3276600"/>
          <a:ext cx="990600" cy="619125"/>
        </p:xfrm>
        <a:graphic>
          <a:graphicData uri="http://schemas.openxmlformats.org/presentationml/2006/ole">
            <mc:AlternateContent xmlns:mc="http://schemas.openxmlformats.org/markup-compatibility/2006">
              <mc:Choice xmlns:v="urn:schemas-microsoft-com:vml" Requires="v">
                <p:oleObj spid="_x0000_s334873" name="Equation" r:id="rId21" imgW="495000" imgH="228600" progId="Equation.3">
                  <p:embed/>
                </p:oleObj>
              </mc:Choice>
              <mc:Fallback>
                <p:oleObj name="Equation" r:id="rId21" imgW="49500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10000" y="3276600"/>
                        <a:ext cx="9906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627" name="Object 83"/>
          <p:cNvGraphicFramePr>
            <a:graphicFrameLocks noChangeAspect="1"/>
          </p:cNvGraphicFramePr>
          <p:nvPr/>
        </p:nvGraphicFramePr>
        <p:xfrm>
          <a:off x="3581400" y="3962400"/>
          <a:ext cx="1473200" cy="619125"/>
        </p:xfrm>
        <a:graphic>
          <a:graphicData uri="http://schemas.openxmlformats.org/presentationml/2006/ole">
            <mc:AlternateContent xmlns:mc="http://schemas.openxmlformats.org/markup-compatibility/2006">
              <mc:Choice xmlns:v="urn:schemas-microsoft-com:vml" Requires="v">
                <p:oleObj spid="_x0000_s334874" name="Equation" r:id="rId23" imgW="736560" imgH="228600" progId="Equation.3">
                  <p:embed/>
                </p:oleObj>
              </mc:Choice>
              <mc:Fallback>
                <p:oleObj name="Equation" r:id="rId23" imgW="73656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81400" y="3962400"/>
                        <a:ext cx="1473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6628" name="AutoShape 84"/>
          <p:cNvSpPr>
            <a:spLocks/>
          </p:cNvSpPr>
          <p:nvPr/>
        </p:nvSpPr>
        <p:spPr bwMode="auto">
          <a:xfrm>
            <a:off x="1371600" y="2895600"/>
            <a:ext cx="304800" cy="1447800"/>
          </a:xfrm>
          <a:prstGeom prst="leftBrace">
            <a:avLst>
              <a:gd name="adj1" fmla="val 395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236629" name="Group 85"/>
          <p:cNvGrpSpPr>
            <a:grpSpLocks/>
          </p:cNvGrpSpPr>
          <p:nvPr/>
        </p:nvGrpSpPr>
        <p:grpSpPr bwMode="auto">
          <a:xfrm>
            <a:off x="1524000" y="4724400"/>
            <a:ext cx="4892675" cy="1981200"/>
            <a:chOff x="1392" y="1488"/>
            <a:chExt cx="3082" cy="1248"/>
          </a:xfrm>
        </p:grpSpPr>
        <p:sp>
          <p:nvSpPr>
            <p:cNvPr id="236630" name="Line 86"/>
            <p:cNvSpPr>
              <a:spLocks noChangeShapeType="1"/>
            </p:cNvSpPr>
            <p:nvPr/>
          </p:nvSpPr>
          <p:spPr bwMode="auto">
            <a:xfrm flipV="1">
              <a:off x="2688" y="1536"/>
              <a:ext cx="0" cy="1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631" name="Line 87"/>
            <p:cNvSpPr>
              <a:spLocks noChangeShapeType="1"/>
            </p:cNvSpPr>
            <p:nvPr/>
          </p:nvSpPr>
          <p:spPr bwMode="auto">
            <a:xfrm>
              <a:off x="1392" y="2256"/>
              <a:ext cx="2784"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632" name="Line 88"/>
            <p:cNvSpPr>
              <a:spLocks noChangeShapeType="1"/>
            </p:cNvSpPr>
            <p:nvPr/>
          </p:nvSpPr>
          <p:spPr bwMode="auto">
            <a:xfrm>
              <a:off x="2160" y="1920"/>
              <a:ext cx="1008" cy="624"/>
            </a:xfrm>
            <a:prstGeom prst="line">
              <a:avLst/>
            </a:prstGeom>
            <a:noFill/>
            <a:ln w="5715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633" name="Line 89"/>
            <p:cNvSpPr>
              <a:spLocks noChangeShapeType="1"/>
            </p:cNvSpPr>
            <p:nvPr/>
          </p:nvSpPr>
          <p:spPr bwMode="auto">
            <a:xfrm flipV="1">
              <a:off x="2160" y="1968"/>
              <a:ext cx="0" cy="28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634" name="Line 90"/>
            <p:cNvSpPr>
              <a:spLocks noChangeShapeType="1"/>
            </p:cNvSpPr>
            <p:nvPr/>
          </p:nvSpPr>
          <p:spPr bwMode="auto">
            <a:xfrm flipV="1">
              <a:off x="3168" y="2256"/>
              <a:ext cx="0" cy="28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36635" name="Object 91"/>
            <p:cNvGraphicFramePr>
              <a:graphicFrameLocks noChangeAspect="1"/>
            </p:cNvGraphicFramePr>
            <p:nvPr/>
          </p:nvGraphicFramePr>
          <p:xfrm>
            <a:off x="2784" y="1488"/>
            <a:ext cx="244" cy="240"/>
          </p:xfrm>
          <a:graphic>
            <a:graphicData uri="http://schemas.openxmlformats.org/presentationml/2006/ole">
              <mc:AlternateContent xmlns:mc="http://schemas.openxmlformats.org/markup-compatibility/2006">
                <mc:Choice xmlns:v="urn:schemas-microsoft-com:vml" Requires="v">
                  <p:oleObj spid="_x0000_s334875" name="公式" r:id="rId25" imgW="152280" imgH="164880" progId="Equation.3">
                    <p:embed/>
                  </p:oleObj>
                </mc:Choice>
                <mc:Fallback>
                  <p:oleObj name="公式" r:id="rId25" imgW="152280" imgH="1648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84" y="1488"/>
                          <a:ext cx="24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6636" name="Object 92"/>
            <p:cNvGraphicFramePr>
              <a:graphicFrameLocks noChangeAspect="1"/>
            </p:cNvGraphicFramePr>
            <p:nvPr/>
          </p:nvGraphicFramePr>
          <p:xfrm>
            <a:off x="4272" y="2160"/>
            <a:ext cx="202" cy="286"/>
          </p:xfrm>
          <a:graphic>
            <a:graphicData uri="http://schemas.openxmlformats.org/presentationml/2006/ole">
              <mc:AlternateContent xmlns:mc="http://schemas.openxmlformats.org/markup-compatibility/2006">
                <mc:Choice xmlns:v="urn:schemas-microsoft-com:vml" Requires="v">
                  <p:oleObj spid="_x0000_s334876" name="公式" r:id="rId27" imgW="126720" imgH="139680" progId="Equation.3">
                    <p:embed/>
                  </p:oleObj>
                </mc:Choice>
                <mc:Fallback>
                  <p:oleObj name="公式" r:id="rId27" imgW="126720" imgH="1396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72" y="2160"/>
                          <a:ext cx="20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6637" name="Line 93"/>
            <p:cNvSpPr>
              <a:spLocks noChangeShapeType="1"/>
            </p:cNvSpPr>
            <p:nvPr/>
          </p:nvSpPr>
          <p:spPr bwMode="auto">
            <a:xfrm>
              <a:off x="3168" y="2544"/>
              <a:ext cx="720" cy="0"/>
            </a:xfrm>
            <a:prstGeom prst="line">
              <a:avLst/>
            </a:prstGeom>
            <a:noFill/>
            <a:ln w="5715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638" name="Line 94"/>
            <p:cNvSpPr>
              <a:spLocks noChangeShapeType="1"/>
            </p:cNvSpPr>
            <p:nvPr/>
          </p:nvSpPr>
          <p:spPr bwMode="auto">
            <a:xfrm>
              <a:off x="1440" y="1920"/>
              <a:ext cx="720" cy="0"/>
            </a:xfrm>
            <a:prstGeom prst="line">
              <a:avLst/>
            </a:prstGeom>
            <a:noFill/>
            <a:ln w="5715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6639" name="Text Box 95"/>
            <p:cNvSpPr txBox="1">
              <a:spLocks noChangeArrowheads="1"/>
            </p:cNvSpPr>
            <p:nvPr/>
          </p:nvSpPr>
          <p:spPr bwMode="auto">
            <a:xfrm>
              <a:off x="2486" y="2236"/>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r>
                <a:rPr lang="en-US" altLang="zh-CN">
                  <a:solidFill>
                    <a:srgbClr val="0000FF"/>
                  </a:solidFill>
                  <a:latin typeface="Bookman Old Style" charset="0"/>
                </a:rPr>
                <a:t>0</a:t>
              </a:r>
            </a:p>
          </p:txBody>
        </p:sp>
        <p:sp>
          <p:nvSpPr>
            <p:cNvPr id="236640" name="Line 96"/>
            <p:cNvSpPr>
              <a:spLocks noChangeShapeType="1"/>
            </p:cNvSpPr>
            <p:nvPr/>
          </p:nvSpPr>
          <p:spPr bwMode="auto">
            <a:xfrm>
              <a:off x="2112" y="1920"/>
              <a:ext cx="576"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aphicFrame>
          <p:nvGraphicFramePr>
            <p:cNvPr id="236641" name="Object 97"/>
            <p:cNvGraphicFramePr>
              <a:graphicFrameLocks noChangeAspect="1"/>
            </p:cNvGraphicFramePr>
            <p:nvPr/>
          </p:nvGraphicFramePr>
          <p:xfrm>
            <a:off x="2784" y="1744"/>
            <a:ext cx="720" cy="303"/>
          </p:xfrm>
          <a:graphic>
            <a:graphicData uri="http://schemas.openxmlformats.org/presentationml/2006/ole">
              <mc:AlternateContent xmlns:mc="http://schemas.openxmlformats.org/markup-compatibility/2006">
                <mc:Choice xmlns:v="urn:schemas-microsoft-com:vml" Requires="v">
                  <p:oleObj spid="_x0000_s334877" name="Equation" r:id="rId29" imgW="571320" imgH="228600" progId="Equation.3">
                    <p:embed/>
                  </p:oleObj>
                </mc:Choice>
                <mc:Fallback>
                  <p:oleObj name="Equation" r:id="rId29" imgW="57132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84" y="1744"/>
                          <a:ext cx="72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540780987"/>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2667000" y="100013"/>
            <a:ext cx="3969356" cy="52322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800" b="1" dirty="0" smtClean="0">
                <a:solidFill>
                  <a:srgbClr val="FFFF66"/>
                </a:solidFill>
                <a:latin typeface="Times New Roman" charset="0"/>
              </a:rPr>
              <a:t>第</a:t>
            </a:r>
            <a:r>
              <a:rPr lang="en-US" altLang="zh-CN" sz="2800" b="1" dirty="0" smtClean="0">
                <a:solidFill>
                  <a:srgbClr val="FFFF66"/>
                </a:solidFill>
                <a:latin typeface="Times New Roman" charset="0"/>
              </a:rPr>
              <a:t>15</a:t>
            </a:r>
            <a:r>
              <a:rPr lang="zh-CN" altLang="en-US" sz="2800" b="1" dirty="0" smtClean="0">
                <a:solidFill>
                  <a:srgbClr val="FFFF66"/>
                </a:solidFill>
                <a:latin typeface="Times New Roman" charset="0"/>
              </a:rPr>
              <a:t>章练习三  综合</a:t>
            </a:r>
            <a:r>
              <a:rPr lang="zh-CN" altLang="en-US" sz="2800" b="1" dirty="0">
                <a:solidFill>
                  <a:srgbClr val="FFFF66"/>
                </a:solidFill>
                <a:latin typeface="Times New Roman" charset="0"/>
              </a:rPr>
              <a:t>练习</a:t>
            </a:r>
          </a:p>
        </p:txBody>
      </p:sp>
      <p:sp>
        <p:nvSpPr>
          <p:cNvPr id="224259" name="Text Box 3"/>
          <p:cNvSpPr txBox="1">
            <a:spLocks noChangeArrowheads="1"/>
          </p:cNvSpPr>
          <p:nvPr/>
        </p:nvSpPr>
        <p:spPr bwMode="auto">
          <a:xfrm>
            <a:off x="0" y="609600"/>
            <a:ext cx="3698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rgbClr val="FF0000"/>
                </a:solidFill>
                <a:latin typeface="Times New Roman" charset="0"/>
              </a:rPr>
              <a:t>一、选择题：</a:t>
            </a:r>
            <a:endParaRPr lang="en-US" altLang="zh-CN" sz="2400" b="1">
              <a:solidFill>
                <a:srgbClr val="FF0000"/>
              </a:solidFill>
              <a:latin typeface="Times New Roman" charset="0"/>
            </a:endParaRPr>
          </a:p>
          <a:p>
            <a:r>
              <a:rPr lang="zh-CN" altLang="en-US" sz="2400" b="1">
                <a:solidFill>
                  <a:schemeClr val="tx1"/>
                </a:solidFill>
                <a:latin typeface="Times New Roman" charset="0"/>
              </a:rPr>
              <a:t>１．</a:t>
            </a:r>
            <a:r>
              <a:rPr lang="en-US" altLang="zh-CN" sz="2400" b="1">
                <a:solidFill>
                  <a:schemeClr val="tx1"/>
                </a:solidFill>
                <a:latin typeface="Times New Roman" charset="0"/>
              </a:rPr>
              <a:t>  </a:t>
            </a:r>
            <a:r>
              <a:rPr lang="zh-CN" altLang="en-US" sz="2400" b="1">
                <a:solidFill>
                  <a:schemeClr val="tx1"/>
                </a:solidFill>
                <a:latin typeface="Times New Roman" charset="0"/>
              </a:rPr>
              <a:t>Ｄ</a:t>
            </a:r>
            <a:r>
              <a:rPr lang="en-US" altLang="zh-CN" sz="2400" b="1">
                <a:solidFill>
                  <a:schemeClr val="tx1"/>
                </a:solidFill>
                <a:latin typeface="Times New Roman" charset="0"/>
              </a:rPr>
              <a:t>                  </a:t>
            </a:r>
            <a:r>
              <a:rPr lang="zh-CN" altLang="en-US" sz="2400" b="1">
                <a:solidFill>
                  <a:schemeClr val="tx1"/>
                </a:solidFill>
                <a:latin typeface="Times New Roman" charset="0"/>
              </a:rPr>
              <a:t>２．</a:t>
            </a:r>
            <a:r>
              <a:rPr lang="en-US" altLang="zh-CN" sz="2400" b="1">
                <a:solidFill>
                  <a:schemeClr val="tx1"/>
                </a:solidFill>
                <a:latin typeface="Times New Roman" charset="0"/>
              </a:rPr>
              <a:t>  </a:t>
            </a:r>
            <a:r>
              <a:rPr lang="zh-CN" altLang="en-US" sz="2400" b="1">
                <a:solidFill>
                  <a:schemeClr val="tx1"/>
                </a:solidFill>
                <a:latin typeface="Times New Roman" charset="0"/>
              </a:rPr>
              <a:t>Ｄ</a:t>
            </a:r>
          </a:p>
        </p:txBody>
      </p:sp>
      <p:sp>
        <p:nvSpPr>
          <p:cNvPr id="224260" name="Text Box 4"/>
          <p:cNvSpPr txBox="1">
            <a:spLocks noChangeArrowheads="1"/>
          </p:cNvSpPr>
          <p:nvPr/>
        </p:nvSpPr>
        <p:spPr bwMode="auto">
          <a:xfrm>
            <a:off x="0" y="14478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rgbClr val="FF0000"/>
                </a:solidFill>
                <a:latin typeface="Times New Roman" charset="0"/>
              </a:rPr>
              <a:t>二、填空题</a:t>
            </a:r>
          </a:p>
        </p:txBody>
      </p:sp>
      <p:grpSp>
        <p:nvGrpSpPr>
          <p:cNvPr id="224310" name="Group 54"/>
          <p:cNvGrpSpPr>
            <a:grpSpLocks/>
          </p:cNvGrpSpPr>
          <p:nvPr/>
        </p:nvGrpSpPr>
        <p:grpSpPr bwMode="auto">
          <a:xfrm>
            <a:off x="0" y="2057400"/>
            <a:ext cx="5378450" cy="533400"/>
            <a:chOff x="0" y="1008"/>
            <a:chExt cx="3388" cy="336"/>
          </a:xfrm>
        </p:grpSpPr>
        <p:sp>
          <p:nvSpPr>
            <p:cNvPr id="224261" name="Text Box 5"/>
            <p:cNvSpPr txBox="1">
              <a:spLocks noChangeArrowheads="1"/>
            </p:cNvSpPr>
            <p:nvPr/>
          </p:nvSpPr>
          <p:spPr bwMode="auto">
            <a:xfrm>
              <a:off x="0" y="1056"/>
              <a:ext cx="3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chemeClr val="tx1"/>
                  </a:solidFill>
                  <a:latin typeface="Times New Roman" charset="0"/>
                </a:rPr>
                <a:t>１．</a:t>
              </a:r>
              <a:r>
                <a:rPr lang="en-US" altLang="zh-CN" sz="2400" b="1">
                  <a:solidFill>
                    <a:schemeClr val="tx1"/>
                  </a:solidFill>
                  <a:latin typeface="Times New Roman" charset="0"/>
                </a:rPr>
                <a:t>                </a:t>
              </a:r>
              <a:r>
                <a:rPr lang="zh-CN" altLang="en-US" sz="2400" b="1">
                  <a:solidFill>
                    <a:schemeClr val="tx1"/>
                  </a:solidFill>
                  <a:latin typeface="Times New Roman" charset="0"/>
                </a:rPr>
                <a:t>迭加</a:t>
              </a:r>
              <a:r>
                <a:rPr lang="en-US" altLang="zh-CN" sz="2400" b="1">
                  <a:solidFill>
                    <a:schemeClr val="tx1"/>
                  </a:solidFill>
                  <a:latin typeface="Times New Roman" charset="0"/>
                </a:rPr>
                <a:t>           </a:t>
              </a:r>
              <a:r>
                <a:rPr lang="zh-CN" altLang="en-US" sz="2400" b="1">
                  <a:solidFill>
                    <a:schemeClr val="tx1"/>
                  </a:solidFill>
                  <a:latin typeface="Times New Roman" charset="0"/>
                </a:rPr>
                <a:t>平行</a:t>
              </a:r>
              <a:r>
                <a:rPr lang="en-US" altLang="zh-CN" sz="2400" b="1">
                  <a:solidFill>
                    <a:schemeClr val="tx1"/>
                  </a:solidFill>
                  <a:latin typeface="Times New Roman" charset="0"/>
                </a:rPr>
                <a:t>         </a:t>
              </a:r>
              <a:r>
                <a:rPr lang="zh-CN" altLang="en-US" sz="2400" b="1">
                  <a:solidFill>
                    <a:schemeClr val="tx1"/>
                  </a:solidFill>
                  <a:latin typeface="Times New Roman" charset="0"/>
                </a:rPr>
                <a:t>垂直</a:t>
              </a:r>
            </a:p>
          </p:txBody>
        </p:sp>
        <p:graphicFrame>
          <p:nvGraphicFramePr>
            <p:cNvPr id="224262" name="Object 6"/>
            <p:cNvGraphicFramePr>
              <a:graphicFrameLocks noChangeAspect="1"/>
            </p:cNvGraphicFramePr>
            <p:nvPr/>
          </p:nvGraphicFramePr>
          <p:xfrm>
            <a:off x="528" y="1008"/>
            <a:ext cx="258" cy="300"/>
          </p:xfrm>
          <a:graphic>
            <a:graphicData uri="http://schemas.openxmlformats.org/presentationml/2006/ole">
              <mc:AlternateContent xmlns:mc="http://schemas.openxmlformats.org/markup-compatibility/2006">
                <mc:Choice xmlns:v="urn:schemas-microsoft-com:vml" Requires="v">
                  <p:oleObj spid="_x0000_s335879" name="公式" r:id="rId3" imgW="164880" imgH="190440" progId="Equation.3">
                    <p:embed/>
                  </p:oleObj>
                </mc:Choice>
                <mc:Fallback>
                  <p:oleObj name="公式" r:id="rId3" imgW="16488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1008"/>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224263" name="Text Box 7"/>
          <p:cNvSpPr txBox="1">
            <a:spLocks noChangeArrowheads="1"/>
          </p:cNvSpPr>
          <p:nvPr/>
        </p:nvSpPr>
        <p:spPr bwMode="auto">
          <a:xfrm>
            <a:off x="0" y="27432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sz="2400" b="1">
                <a:solidFill>
                  <a:schemeClr val="tx1"/>
                </a:solidFill>
                <a:latin typeface="Times New Roman" charset="0"/>
              </a:rPr>
              <a:t>２．</a:t>
            </a:r>
          </a:p>
        </p:txBody>
      </p:sp>
      <p:graphicFrame>
        <p:nvGraphicFramePr>
          <p:cNvPr id="224264" name="Object 8"/>
          <p:cNvGraphicFramePr>
            <a:graphicFrameLocks noChangeAspect="1"/>
          </p:cNvGraphicFramePr>
          <p:nvPr/>
        </p:nvGraphicFramePr>
        <p:xfrm>
          <a:off x="685800" y="2743200"/>
          <a:ext cx="3530600" cy="457200"/>
        </p:xfrm>
        <a:graphic>
          <a:graphicData uri="http://schemas.openxmlformats.org/presentationml/2006/ole">
            <mc:AlternateContent xmlns:mc="http://schemas.openxmlformats.org/markup-compatibility/2006">
              <mc:Choice xmlns:v="urn:schemas-microsoft-com:vml" Requires="v">
                <p:oleObj spid="_x0000_s335880" name="Equation" r:id="rId5" imgW="1409400" imgH="228600" progId="Equation.3">
                  <p:embed/>
                </p:oleObj>
              </mc:Choice>
              <mc:Fallback>
                <p:oleObj name="Equation" r:id="rId5" imgW="1409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743200"/>
                        <a:ext cx="353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4265" name="Text Box 9"/>
          <p:cNvSpPr txBox="1">
            <a:spLocks noChangeArrowheads="1"/>
          </p:cNvSpPr>
          <p:nvPr/>
        </p:nvSpPr>
        <p:spPr bwMode="auto">
          <a:xfrm>
            <a:off x="0" y="3352800"/>
            <a:ext cx="431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chemeClr val="tx1"/>
                </a:solidFill>
                <a:latin typeface="Times New Roman" charset="0"/>
              </a:rPr>
              <a:t>３．减小</a:t>
            </a:r>
            <a:r>
              <a:rPr lang="en-US" altLang="zh-CN" sz="2400" b="1">
                <a:solidFill>
                  <a:schemeClr val="tx1"/>
                </a:solidFill>
                <a:latin typeface="Times New Roman" charset="0"/>
              </a:rPr>
              <a:t>            </a:t>
            </a:r>
            <a:r>
              <a:rPr lang="zh-CN" altLang="en-US" sz="2400" b="1">
                <a:solidFill>
                  <a:schemeClr val="tx1"/>
                </a:solidFill>
                <a:latin typeface="Times New Roman" charset="0"/>
              </a:rPr>
              <a:t>减小</a:t>
            </a:r>
            <a:r>
              <a:rPr lang="en-US" altLang="zh-CN" sz="2400" b="1">
                <a:solidFill>
                  <a:schemeClr val="tx1"/>
                </a:solidFill>
                <a:latin typeface="Times New Roman" charset="0"/>
              </a:rPr>
              <a:t>          </a:t>
            </a:r>
            <a:r>
              <a:rPr lang="zh-CN" altLang="en-US" sz="2400" b="1">
                <a:solidFill>
                  <a:schemeClr val="tx1"/>
                </a:solidFill>
                <a:latin typeface="Times New Roman" charset="0"/>
              </a:rPr>
              <a:t>增大</a:t>
            </a:r>
          </a:p>
        </p:txBody>
      </p:sp>
      <p:graphicFrame>
        <p:nvGraphicFramePr>
          <p:cNvPr id="224295" name="Object 39"/>
          <p:cNvGraphicFramePr>
            <a:graphicFrameLocks noChangeAspect="1"/>
          </p:cNvGraphicFramePr>
          <p:nvPr/>
        </p:nvGraphicFramePr>
        <p:xfrm>
          <a:off x="1066800" y="3886200"/>
          <a:ext cx="2528888" cy="914400"/>
        </p:xfrm>
        <a:graphic>
          <a:graphicData uri="http://schemas.openxmlformats.org/presentationml/2006/ole">
            <mc:AlternateContent xmlns:mc="http://schemas.openxmlformats.org/markup-compatibility/2006">
              <mc:Choice xmlns:v="urn:schemas-microsoft-com:vml" Requires="v">
                <p:oleObj spid="_x0000_s335881" name="Equation" r:id="rId7" imgW="1155600" imgH="444240" progId="Equation.DSMT4">
                  <p:embed/>
                </p:oleObj>
              </mc:Choice>
              <mc:Fallback>
                <p:oleObj name="Equation" r:id="rId7" imgW="1155600" imgH="444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886200"/>
                        <a:ext cx="25288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4300" name="Object 44"/>
          <p:cNvGraphicFramePr>
            <a:graphicFrameLocks noChangeAspect="1"/>
          </p:cNvGraphicFramePr>
          <p:nvPr/>
        </p:nvGraphicFramePr>
        <p:xfrm>
          <a:off x="914400" y="4800600"/>
          <a:ext cx="1447800" cy="762000"/>
        </p:xfrm>
        <a:graphic>
          <a:graphicData uri="http://schemas.openxmlformats.org/presentationml/2006/ole">
            <mc:AlternateContent xmlns:mc="http://schemas.openxmlformats.org/markup-compatibility/2006">
              <mc:Choice xmlns:v="urn:schemas-microsoft-com:vml" Requires="v">
                <p:oleObj spid="_x0000_s335882" name="Equation" r:id="rId9" imgW="482400" imgH="406080" progId="Equation.3">
                  <p:embed/>
                </p:oleObj>
              </mc:Choice>
              <mc:Fallback>
                <p:oleObj name="Equation" r:id="rId9" imgW="48240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800600"/>
                        <a:ext cx="1447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4301" name="Object 45"/>
          <p:cNvGraphicFramePr>
            <a:graphicFrameLocks noChangeAspect="1"/>
          </p:cNvGraphicFramePr>
          <p:nvPr/>
        </p:nvGraphicFramePr>
        <p:xfrm>
          <a:off x="914400" y="5715000"/>
          <a:ext cx="1600200" cy="452438"/>
        </p:xfrm>
        <a:graphic>
          <a:graphicData uri="http://schemas.openxmlformats.org/presentationml/2006/ole">
            <mc:AlternateContent xmlns:mc="http://schemas.openxmlformats.org/markup-compatibility/2006">
              <mc:Choice xmlns:v="urn:schemas-microsoft-com:vml" Requires="v">
                <p:oleObj spid="_x0000_s335883" name="Equation" r:id="rId11" imgW="596880" imgH="215640" progId="Equation.3">
                  <p:embed/>
                </p:oleObj>
              </mc:Choice>
              <mc:Fallback>
                <p:oleObj name="Equation" r:id="rId11" imgW="5968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5715000"/>
                        <a:ext cx="16002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940346853"/>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8" name="Text Box 10"/>
          <p:cNvSpPr txBox="1">
            <a:spLocks noChangeArrowheads="1"/>
          </p:cNvSpPr>
          <p:nvPr/>
        </p:nvSpPr>
        <p:spPr bwMode="auto">
          <a:xfrm>
            <a:off x="0" y="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rgbClr val="FF0000"/>
                </a:solidFill>
                <a:latin typeface="Times New Roman" charset="0"/>
              </a:rPr>
              <a:t>三、计算题：</a:t>
            </a:r>
          </a:p>
        </p:txBody>
      </p:sp>
      <p:graphicFrame>
        <p:nvGraphicFramePr>
          <p:cNvPr id="268299" name="Object 11"/>
          <p:cNvGraphicFramePr>
            <a:graphicFrameLocks noChangeAspect="1"/>
          </p:cNvGraphicFramePr>
          <p:nvPr/>
        </p:nvGraphicFramePr>
        <p:xfrm>
          <a:off x="1371600" y="1676400"/>
          <a:ext cx="1646238" cy="438150"/>
        </p:xfrm>
        <a:graphic>
          <a:graphicData uri="http://schemas.openxmlformats.org/presentationml/2006/ole">
            <mc:AlternateContent xmlns:mc="http://schemas.openxmlformats.org/markup-compatibility/2006">
              <mc:Choice xmlns:v="urn:schemas-microsoft-com:vml" Requires="v">
                <p:oleObj spid="_x0000_s336918" name="Equation" r:id="rId3" imgW="685800" imgH="215640" progId="Equation.3">
                  <p:embed/>
                </p:oleObj>
              </mc:Choice>
              <mc:Fallback>
                <p:oleObj name="Equation" r:id="rId3" imgW="6858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76400"/>
                        <a:ext cx="1646238"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02" name="Object 14"/>
          <p:cNvGraphicFramePr>
            <a:graphicFrameLocks noChangeAspect="1"/>
          </p:cNvGraphicFramePr>
          <p:nvPr/>
        </p:nvGraphicFramePr>
        <p:xfrm>
          <a:off x="1295400" y="533400"/>
          <a:ext cx="2133600" cy="533400"/>
        </p:xfrm>
        <a:graphic>
          <a:graphicData uri="http://schemas.openxmlformats.org/presentationml/2006/ole">
            <mc:AlternateContent xmlns:mc="http://schemas.openxmlformats.org/markup-compatibility/2006">
              <mc:Choice xmlns:v="urn:schemas-microsoft-com:vml" Requires="v">
                <p:oleObj spid="_x0000_s336919" name="Equation" r:id="rId5" imgW="647640" imgH="215640" progId="Equation.3">
                  <p:embed/>
                </p:oleObj>
              </mc:Choice>
              <mc:Fallback>
                <p:oleObj name="Equation" r:id="rId5" imgW="6476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33400"/>
                        <a:ext cx="2133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03" name="Object 15"/>
          <p:cNvGraphicFramePr>
            <a:graphicFrameLocks noChangeAspect="1"/>
          </p:cNvGraphicFramePr>
          <p:nvPr/>
        </p:nvGraphicFramePr>
        <p:xfrm>
          <a:off x="1219200" y="1143000"/>
          <a:ext cx="2133600" cy="457200"/>
        </p:xfrm>
        <a:graphic>
          <a:graphicData uri="http://schemas.openxmlformats.org/presentationml/2006/ole">
            <mc:AlternateContent xmlns:mc="http://schemas.openxmlformats.org/markup-compatibility/2006">
              <mc:Choice xmlns:v="urn:schemas-microsoft-com:vml" Requires="v">
                <p:oleObj spid="_x0000_s336920" name="Equation" r:id="rId7" imgW="850680" imgH="215640" progId="Equation.3">
                  <p:embed/>
                </p:oleObj>
              </mc:Choice>
              <mc:Fallback>
                <p:oleObj name="Equation" r:id="rId7" imgW="8506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11430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05" name="Object 17"/>
          <p:cNvGraphicFramePr>
            <a:graphicFrameLocks noChangeAspect="1"/>
          </p:cNvGraphicFramePr>
          <p:nvPr/>
        </p:nvGraphicFramePr>
        <p:xfrm>
          <a:off x="1371600" y="2209800"/>
          <a:ext cx="1566863" cy="685800"/>
        </p:xfrm>
        <a:graphic>
          <a:graphicData uri="http://schemas.openxmlformats.org/presentationml/2006/ole">
            <mc:AlternateContent xmlns:mc="http://schemas.openxmlformats.org/markup-compatibility/2006">
              <mc:Choice xmlns:v="urn:schemas-microsoft-com:vml" Requires="v">
                <p:oleObj spid="_x0000_s336921" name="Equation" r:id="rId9" imgW="685800" imgH="406080" progId="Equation.3">
                  <p:embed/>
                </p:oleObj>
              </mc:Choice>
              <mc:Fallback>
                <p:oleObj name="Equation" r:id="rId9" imgW="68580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2209800"/>
                        <a:ext cx="156686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18" name="Object 30"/>
          <p:cNvGraphicFramePr>
            <a:graphicFrameLocks noChangeAspect="1"/>
          </p:cNvGraphicFramePr>
          <p:nvPr/>
        </p:nvGraphicFramePr>
        <p:xfrm>
          <a:off x="990600" y="3657600"/>
          <a:ext cx="3886200" cy="762000"/>
        </p:xfrm>
        <a:graphic>
          <a:graphicData uri="http://schemas.openxmlformats.org/presentationml/2006/ole">
            <mc:AlternateContent xmlns:mc="http://schemas.openxmlformats.org/markup-compatibility/2006">
              <mc:Choice xmlns:v="urn:schemas-microsoft-com:vml" Requires="v">
                <p:oleObj spid="_x0000_s336922" name="Equation" r:id="rId11" imgW="1536480" imgH="406080" progId="Equation.3">
                  <p:embed/>
                </p:oleObj>
              </mc:Choice>
              <mc:Fallback>
                <p:oleObj name="Equation" r:id="rId11" imgW="153648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3657600"/>
                        <a:ext cx="3886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19" name="Object 31"/>
          <p:cNvGraphicFramePr>
            <a:graphicFrameLocks noChangeAspect="1"/>
          </p:cNvGraphicFramePr>
          <p:nvPr/>
        </p:nvGraphicFramePr>
        <p:xfrm>
          <a:off x="990600" y="4419600"/>
          <a:ext cx="3886200" cy="685800"/>
        </p:xfrm>
        <a:graphic>
          <a:graphicData uri="http://schemas.openxmlformats.org/presentationml/2006/ole">
            <mc:AlternateContent xmlns:mc="http://schemas.openxmlformats.org/markup-compatibility/2006">
              <mc:Choice xmlns:v="urn:schemas-microsoft-com:vml" Requires="v">
                <p:oleObj spid="_x0000_s336923" name="Equation" r:id="rId13" imgW="1549080" imgH="406080" progId="Equation.3">
                  <p:embed/>
                </p:oleObj>
              </mc:Choice>
              <mc:Fallback>
                <p:oleObj name="Equation" r:id="rId13" imgW="1549080" imgH="4060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4419600"/>
                        <a:ext cx="3886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22" name="Object 34"/>
          <p:cNvGraphicFramePr>
            <a:graphicFrameLocks noChangeAspect="1"/>
          </p:cNvGraphicFramePr>
          <p:nvPr/>
        </p:nvGraphicFramePr>
        <p:xfrm>
          <a:off x="1066800" y="5105400"/>
          <a:ext cx="1174750" cy="381000"/>
        </p:xfrm>
        <a:graphic>
          <a:graphicData uri="http://schemas.openxmlformats.org/presentationml/2006/ole">
            <mc:AlternateContent xmlns:mc="http://schemas.openxmlformats.org/markup-compatibility/2006">
              <mc:Choice xmlns:v="urn:schemas-microsoft-com:vml" Requires="v">
                <p:oleObj spid="_x0000_s336924" name="Equation" r:id="rId15" imgW="520560" imgH="215640" progId="Equation.3">
                  <p:embed/>
                </p:oleObj>
              </mc:Choice>
              <mc:Fallback>
                <p:oleObj name="Equation" r:id="rId15" imgW="52056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5105400"/>
                        <a:ext cx="11747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8323" name="Rectangle 35"/>
          <p:cNvSpPr>
            <a:spLocks noChangeArrowheads="1"/>
          </p:cNvSpPr>
          <p:nvPr/>
        </p:nvSpPr>
        <p:spPr bwMode="auto">
          <a:xfrm>
            <a:off x="5334000" y="38100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2400" b="1">
                <a:solidFill>
                  <a:schemeClr val="tx1"/>
                </a:solidFill>
                <a:latin typeface="Times New Roman" charset="0"/>
              </a:rPr>
              <a:t> </a:t>
            </a:r>
            <a:r>
              <a:rPr lang="zh-CN" altLang="en-US" sz="2400" b="1">
                <a:solidFill>
                  <a:schemeClr val="tx1"/>
                </a:solidFill>
                <a:latin typeface="Times New Roman" charset="0"/>
              </a:rPr>
              <a:t>垂直纸面向外</a:t>
            </a:r>
          </a:p>
        </p:txBody>
      </p:sp>
      <p:sp>
        <p:nvSpPr>
          <p:cNvPr id="268324" name="Rectangle 36"/>
          <p:cNvSpPr>
            <a:spLocks noChangeArrowheads="1"/>
          </p:cNvSpPr>
          <p:nvPr/>
        </p:nvSpPr>
        <p:spPr bwMode="auto">
          <a:xfrm>
            <a:off x="5410200" y="46482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sz="2400" b="1">
                <a:solidFill>
                  <a:schemeClr val="tx1"/>
                </a:solidFill>
                <a:latin typeface="Times New Roman" charset="0"/>
              </a:rPr>
              <a:t>垂直纸面向里</a:t>
            </a:r>
          </a:p>
        </p:txBody>
      </p:sp>
      <p:sp>
        <p:nvSpPr>
          <p:cNvPr id="268340" name="AutoShape 52"/>
          <p:cNvSpPr>
            <a:spLocks/>
          </p:cNvSpPr>
          <p:nvPr/>
        </p:nvSpPr>
        <p:spPr bwMode="auto">
          <a:xfrm>
            <a:off x="990600" y="685800"/>
            <a:ext cx="228600" cy="1447800"/>
          </a:xfrm>
          <a:prstGeom prst="leftBrace">
            <a:avLst>
              <a:gd name="adj1" fmla="val 52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68341" name="Object 53"/>
          <p:cNvGraphicFramePr>
            <a:graphicFrameLocks noChangeAspect="1"/>
          </p:cNvGraphicFramePr>
          <p:nvPr/>
        </p:nvGraphicFramePr>
        <p:xfrm>
          <a:off x="1066800" y="2895600"/>
          <a:ext cx="1600200" cy="838200"/>
        </p:xfrm>
        <a:graphic>
          <a:graphicData uri="http://schemas.openxmlformats.org/presentationml/2006/ole">
            <mc:AlternateContent xmlns:mc="http://schemas.openxmlformats.org/markup-compatibility/2006">
              <mc:Choice xmlns:v="urn:schemas-microsoft-com:vml" Requires="v">
                <p:oleObj spid="_x0000_s336925" name="Equation" r:id="rId17" imgW="698400" imgH="406080" progId="Equation.3">
                  <p:embed/>
                </p:oleObj>
              </mc:Choice>
              <mc:Fallback>
                <p:oleObj name="Equation" r:id="rId17" imgW="698400" imgH="4060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800" y="2895600"/>
                        <a:ext cx="1600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8342" name="AutoShape 54"/>
          <p:cNvSpPr>
            <a:spLocks/>
          </p:cNvSpPr>
          <p:nvPr/>
        </p:nvSpPr>
        <p:spPr bwMode="auto">
          <a:xfrm>
            <a:off x="1066800" y="2590800"/>
            <a:ext cx="228600" cy="1066800"/>
          </a:xfrm>
          <a:prstGeom prst="leftBrace">
            <a:avLst>
              <a:gd name="adj1" fmla="val 388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8343" name="AutoShape 55"/>
          <p:cNvSpPr>
            <a:spLocks noChangeArrowheads="1"/>
          </p:cNvSpPr>
          <p:nvPr/>
        </p:nvSpPr>
        <p:spPr bwMode="auto">
          <a:xfrm>
            <a:off x="0" y="2895600"/>
            <a:ext cx="914400" cy="409575"/>
          </a:xfrm>
          <a:prstGeom prst="rightArrow">
            <a:avLst>
              <a:gd name="adj1" fmla="val 50000"/>
              <a:gd name="adj2" fmla="val 55814"/>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68344" name="Object 56"/>
          <p:cNvGraphicFramePr>
            <a:graphicFrameLocks noChangeAspect="1"/>
          </p:cNvGraphicFramePr>
          <p:nvPr/>
        </p:nvGraphicFramePr>
        <p:xfrm>
          <a:off x="990600" y="5410200"/>
          <a:ext cx="4217988" cy="766763"/>
        </p:xfrm>
        <a:graphic>
          <a:graphicData uri="http://schemas.openxmlformats.org/presentationml/2006/ole">
            <mc:AlternateContent xmlns:mc="http://schemas.openxmlformats.org/markup-compatibility/2006">
              <mc:Choice xmlns:v="urn:schemas-microsoft-com:vml" Requires="v">
                <p:oleObj spid="_x0000_s336926" name="Equation" r:id="rId19" imgW="2184120" imgH="431640" progId="Equation.3">
                  <p:embed/>
                </p:oleObj>
              </mc:Choice>
              <mc:Fallback>
                <p:oleObj name="Equation" r:id="rId19" imgW="2184120" imgH="431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0600" y="5410200"/>
                        <a:ext cx="4217988"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8345" name="Text Box 57"/>
          <p:cNvSpPr txBox="1">
            <a:spLocks noChangeArrowheads="1"/>
          </p:cNvSpPr>
          <p:nvPr/>
        </p:nvSpPr>
        <p:spPr bwMode="auto">
          <a:xfrm>
            <a:off x="5486400" y="54864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400" b="1">
                <a:solidFill>
                  <a:schemeClr val="tx1"/>
                </a:solidFill>
                <a:latin typeface="Times New Roman" charset="0"/>
              </a:rPr>
              <a:t>垂直纸面向外</a:t>
            </a:r>
          </a:p>
        </p:txBody>
      </p:sp>
      <p:grpSp>
        <p:nvGrpSpPr>
          <p:cNvPr id="268366" name="Group 78"/>
          <p:cNvGrpSpPr>
            <a:grpSpLocks/>
          </p:cNvGrpSpPr>
          <p:nvPr/>
        </p:nvGrpSpPr>
        <p:grpSpPr bwMode="auto">
          <a:xfrm>
            <a:off x="4038600" y="228600"/>
            <a:ext cx="4424363" cy="2743200"/>
            <a:chOff x="2784" y="192"/>
            <a:chExt cx="2787" cy="1728"/>
          </a:xfrm>
        </p:grpSpPr>
        <p:sp>
          <p:nvSpPr>
            <p:cNvPr id="268349" name="Line 61"/>
            <p:cNvSpPr>
              <a:spLocks noChangeShapeType="1"/>
            </p:cNvSpPr>
            <p:nvPr/>
          </p:nvSpPr>
          <p:spPr bwMode="auto">
            <a:xfrm flipH="1">
              <a:off x="4224" y="1152"/>
              <a:ext cx="96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8350" name="Line 62"/>
            <p:cNvSpPr>
              <a:spLocks noChangeShapeType="1"/>
            </p:cNvSpPr>
            <p:nvPr/>
          </p:nvSpPr>
          <p:spPr bwMode="auto">
            <a:xfrm flipH="1">
              <a:off x="3552" y="1680"/>
              <a:ext cx="120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8351" name="Line 63"/>
            <p:cNvSpPr>
              <a:spLocks noChangeShapeType="1"/>
            </p:cNvSpPr>
            <p:nvPr/>
          </p:nvSpPr>
          <p:spPr bwMode="auto">
            <a:xfrm flipH="1">
              <a:off x="3696" y="1152"/>
              <a:ext cx="48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268352" name="Object 64"/>
            <p:cNvGraphicFramePr>
              <a:graphicFrameLocks noChangeAspect="1"/>
            </p:cNvGraphicFramePr>
            <p:nvPr/>
          </p:nvGraphicFramePr>
          <p:xfrm>
            <a:off x="4272" y="1344"/>
            <a:ext cx="242" cy="315"/>
          </p:xfrm>
          <a:graphic>
            <a:graphicData uri="http://schemas.openxmlformats.org/presentationml/2006/ole">
              <mc:AlternateContent xmlns:mc="http://schemas.openxmlformats.org/markup-compatibility/2006">
                <mc:Choice xmlns:v="urn:schemas-microsoft-com:vml" Requires="v">
                  <p:oleObj spid="_x0000_s336927" name="公式" r:id="rId21" imgW="126720" imgH="164880" progId="Equation.3">
                    <p:embed/>
                  </p:oleObj>
                </mc:Choice>
                <mc:Fallback>
                  <p:oleObj name="公式" r:id="rId21" imgW="126720" imgH="1648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72" y="1344"/>
                          <a:ext cx="24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53" name="Object 65"/>
            <p:cNvGraphicFramePr>
              <a:graphicFrameLocks noChangeAspect="1"/>
            </p:cNvGraphicFramePr>
            <p:nvPr/>
          </p:nvGraphicFramePr>
          <p:xfrm>
            <a:off x="4608" y="816"/>
            <a:ext cx="242" cy="315"/>
          </p:xfrm>
          <a:graphic>
            <a:graphicData uri="http://schemas.openxmlformats.org/presentationml/2006/ole">
              <mc:AlternateContent xmlns:mc="http://schemas.openxmlformats.org/markup-compatibility/2006">
                <mc:Choice xmlns:v="urn:schemas-microsoft-com:vml" Requires="v">
                  <p:oleObj spid="_x0000_s336928" name="公式" r:id="rId23" imgW="126720" imgH="164880" progId="Equation.3">
                    <p:embed/>
                  </p:oleObj>
                </mc:Choice>
                <mc:Fallback>
                  <p:oleObj name="公式" r:id="rId23" imgW="126720" imgH="1648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08" y="816"/>
                          <a:ext cx="24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54" name="Object 66"/>
            <p:cNvGraphicFramePr>
              <a:graphicFrameLocks noChangeAspect="1"/>
            </p:cNvGraphicFramePr>
            <p:nvPr/>
          </p:nvGraphicFramePr>
          <p:xfrm flipH="1">
            <a:off x="3840" y="192"/>
            <a:ext cx="214" cy="365"/>
          </p:xfrm>
          <a:graphic>
            <a:graphicData uri="http://schemas.openxmlformats.org/presentationml/2006/ole">
              <mc:AlternateContent xmlns:mc="http://schemas.openxmlformats.org/markup-compatibility/2006">
                <mc:Choice xmlns:v="urn:schemas-microsoft-com:vml" Requires="v">
                  <p:oleObj spid="_x0000_s336929" name="公式" r:id="rId24" imgW="139680" imgH="215640" progId="Equation.3">
                    <p:embed/>
                  </p:oleObj>
                </mc:Choice>
                <mc:Fallback>
                  <p:oleObj name="公式" r:id="rId24" imgW="139680" imgH="2156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flipH="1">
                          <a:off x="3840" y="192"/>
                          <a:ext cx="21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55" name="Object 67"/>
            <p:cNvGraphicFramePr>
              <a:graphicFrameLocks noChangeAspect="1"/>
            </p:cNvGraphicFramePr>
            <p:nvPr/>
          </p:nvGraphicFramePr>
          <p:xfrm>
            <a:off x="3792" y="1200"/>
            <a:ext cx="240" cy="317"/>
          </p:xfrm>
          <a:graphic>
            <a:graphicData uri="http://schemas.openxmlformats.org/presentationml/2006/ole">
              <mc:AlternateContent xmlns:mc="http://schemas.openxmlformats.org/markup-compatibility/2006">
                <mc:Choice xmlns:v="urn:schemas-microsoft-com:vml" Requires="v">
                  <p:oleObj spid="_x0000_s336930" name="公式" r:id="rId26" imgW="164880" imgH="215640" progId="Equation.3">
                    <p:embed/>
                  </p:oleObj>
                </mc:Choice>
                <mc:Fallback>
                  <p:oleObj name="公式" r:id="rId26" imgW="164880" imgH="2156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92" y="1200"/>
                          <a:ext cx="24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56" name="Object 68"/>
            <p:cNvGraphicFramePr>
              <a:graphicFrameLocks noChangeAspect="1"/>
            </p:cNvGraphicFramePr>
            <p:nvPr/>
          </p:nvGraphicFramePr>
          <p:xfrm>
            <a:off x="4224" y="912"/>
            <a:ext cx="202" cy="219"/>
          </p:xfrm>
          <a:graphic>
            <a:graphicData uri="http://schemas.openxmlformats.org/presentationml/2006/ole">
              <mc:AlternateContent xmlns:mc="http://schemas.openxmlformats.org/markup-compatibility/2006">
                <mc:Choice xmlns:v="urn:schemas-microsoft-com:vml" Requires="v">
                  <p:oleObj spid="_x0000_s336931" name="公式" r:id="rId28" imgW="152280" imgH="164880" progId="Equation.3">
                    <p:embed/>
                  </p:oleObj>
                </mc:Choice>
                <mc:Fallback>
                  <p:oleObj name="公式" r:id="rId28" imgW="152280" imgH="1648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24" y="912"/>
                          <a:ext cx="202"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57" name="Object 69"/>
            <p:cNvGraphicFramePr>
              <a:graphicFrameLocks noChangeAspect="1"/>
            </p:cNvGraphicFramePr>
            <p:nvPr/>
          </p:nvGraphicFramePr>
          <p:xfrm>
            <a:off x="3408" y="1680"/>
            <a:ext cx="291" cy="240"/>
          </p:xfrm>
          <a:graphic>
            <a:graphicData uri="http://schemas.openxmlformats.org/presentationml/2006/ole">
              <mc:AlternateContent xmlns:mc="http://schemas.openxmlformats.org/markup-compatibility/2006">
                <mc:Choice xmlns:v="urn:schemas-microsoft-com:vml" Requires="v">
                  <p:oleObj spid="_x0000_s336932" name="公式" r:id="rId30" imgW="152280" imgH="164880" progId="Equation.3">
                    <p:embed/>
                  </p:oleObj>
                </mc:Choice>
                <mc:Fallback>
                  <p:oleObj name="公式" r:id="rId30" imgW="152280" imgH="1648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408" y="1680"/>
                          <a:ext cx="29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58" name="Object 70"/>
            <p:cNvGraphicFramePr>
              <a:graphicFrameLocks noChangeAspect="1"/>
            </p:cNvGraphicFramePr>
            <p:nvPr/>
          </p:nvGraphicFramePr>
          <p:xfrm>
            <a:off x="2784" y="1008"/>
            <a:ext cx="291" cy="232"/>
          </p:xfrm>
          <a:graphic>
            <a:graphicData uri="http://schemas.openxmlformats.org/presentationml/2006/ole">
              <mc:AlternateContent xmlns:mc="http://schemas.openxmlformats.org/markup-compatibility/2006">
                <mc:Choice xmlns:v="urn:schemas-microsoft-com:vml" Requires="v">
                  <p:oleObj spid="_x0000_s336933" name="公式" r:id="rId32" imgW="152280" imgH="177480" progId="Equation.3">
                    <p:embed/>
                  </p:oleObj>
                </mc:Choice>
                <mc:Fallback>
                  <p:oleObj name="公式" r:id="rId32" imgW="152280" imgH="177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784" y="1008"/>
                          <a:ext cx="291"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59" name="Object 71"/>
            <p:cNvGraphicFramePr>
              <a:graphicFrameLocks noChangeAspect="1"/>
            </p:cNvGraphicFramePr>
            <p:nvPr/>
          </p:nvGraphicFramePr>
          <p:xfrm>
            <a:off x="4032" y="1392"/>
            <a:ext cx="316" cy="192"/>
          </p:xfrm>
          <a:graphic>
            <a:graphicData uri="http://schemas.openxmlformats.org/presentationml/2006/ole">
              <mc:AlternateContent xmlns:mc="http://schemas.openxmlformats.org/markup-compatibility/2006">
                <mc:Choice xmlns:v="urn:schemas-microsoft-com:vml" Requires="v">
                  <p:oleObj spid="_x0000_s336934" name="公式" r:id="rId34" imgW="164880" imgH="164880" progId="Equation.3">
                    <p:embed/>
                  </p:oleObj>
                </mc:Choice>
                <mc:Fallback>
                  <p:oleObj name="公式" r:id="rId34" imgW="164880" imgH="1648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032" y="1392"/>
                          <a:ext cx="31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60" name="Object 72"/>
            <p:cNvGraphicFramePr>
              <a:graphicFrameLocks noChangeAspect="1"/>
            </p:cNvGraphicFramePr>
            <p:nvPr/>
          </p:nvGraphicFramePr>
          <p:xfrm>
            <a:off x="5280" y="1008"/>
            <a:ext cx="291" cy="219"/>
          </p:xfrm>
          <a:graphic>
            <a:graphicData uri="http://schemas.openxmlformats.org/presentationml/2006/ole">
              <mc:AlternateContent xmlns:mc="http://schemas.openxmlformats.org/markup-compatibility/2006">
                <mc:Choice xmlns:v="urn:schemas-microsoft-com:vml" Requires="v">
                  <p:oleObj spid="_x0000_s336935" name="公式" r:id="rId36" imgW="152280" imgH="164880" progId="Equation.3">
                    <p:embed/>
                  </p:oleObj>
                </mc:Choice>
                <mc:Fallback>
                  <p:oleObj name="公式" r:id="rId36" imgW="152280" imgH="16488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280" y="1008"/>
                          <a:ext cx="291"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68361" name="Object 73"/>
            <p:cNvGraphicFramePr>
              <a:graphicFrameLocks noChangeAspect="1"/>
            </p:cNvGraphicFramePr>
            <p:nvPr/>
          </p:nvGraphicFramePr>
          <p:xfrm>
            <a:off x="4848" y="1584"/>
            <a:ext cx="315" cy="219"/>
          </p:xfrm>
          <a:graphic>
            <a:graphicData uri="http://schemas.openxmlformats.org/presentationml/2006/ole">
              <mc:AlternateContent xmlns:mc="http://schemas.openxmlformats.org/markup-compatibility/2006">
                <mc:Choice xmlns:v="urn:schemas-microsoft-com:vml" Requires="v">
                  <p:oleObj spid="_x0000_s336936" name="公式" r:id="rId38" imgW="164880" imgH="164880" progId="Equation.3">
                    <p:embed/>
                  </p:oleObj>
                </mc:Choice>
                <mc:Fallback>
                  <p:oleObj name="公式" r:id="rId38" imgW="164880" imgH="1648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848" y="1584"/>
                          <a:ext cx="315"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8362" name="Oval 74"/>
            <p:cNvSpPr>
              <a:spLocks noChangeArrowheads="1"/>
            </p:cNvSpPr>
            <p:nvPr/>
          </p:nvSpPr>
          <p:spPr bwMode="auto">
            <a:xfrm>
              <a:off x="3072" y="576"/>
              <a:ext cx="1104" cy="1104"/>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8363" name="Text Box 75"/>
            <p:cNvSpPr txBox="1">
              <a:spLocks noChangeArrowheads="1"/>
            </p:cNvSpPr>
            <p:nvPr/>
          </p:nvSpPr>
          <p:spPr bwMode="auto">
            <a:xfrm>
              <a:off x="3456" y="1008"/>
              <a:ext cx="2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kumimoji="1" sz="2400">
                  <a:solidFill>
                    <a:schemeClr val="tx1"/>
                  </a:solidFill>
                  <a:latin typeface="Times New Roman" charset="0"/>
                  <a:ea typeface="宋体" charset="0"/>
                  <a:cs typeface="宋体" charset="0"/>
                </a:defRPr>
              </a:lvl1pPr>
              <a:lvl2pPr marL="571500" defTabSz="762000">
                <a:defRPr kumimoji="1" sz="2400">
                  <a:solidFill>
                    <a:schemeClr val="tx1"/>
                  </a:solidFill>
                  <a:latin typeface="Times New Roman" charset="0"/>
                  <a:ea typeface="宋体" charset="0"/>
                </a:defRPr>
              </a:lvl2pPr>
              <a:lvl3pPr marL="1143000" defTabSz="762000">
                <a:defRPr kumimoji="1" sz="2400">
                  <a:solidFill>
                    <a:schemeClr val="tx1"/>
                  </a:solidFill>
                  <a:latin typeface="Times New Roman" charset="0"/>
                  <a:ea typeface="宋体" charset="0"/>
                </a:defRPr>
              </a:lvl3pPr>
              <a:lvl4pPr marL="1714500" defTabSz="762000">
                <a:defRPr kumimoji="1" sz="2400">
                  <a:solidFill>
                    <a:schemeClr val="tx1"/>
                  </a:solidFill>
                  <a:latin typeface="Times New Roman" charset="0"/>
                  <a:ea typeface="宋体" charset="0"/>
                </a:defRPr>
              </a:lvl4pPr>
              <a:lvl5pPr marL="2286000" defTabSz="762000">
                <a:defRPr kumimoji="1" sz="2400">
                  <a:solidFill>
                    <a:schemeClr val="tx1"/>
                  </a:solidFill>
                  <a:latin typeface="Times New Roman" charset="0"/>
                  <a:ea typeface="宋体" charset="0"/>
                </a:defRPr>
              </a:lvl5pPr>
              <a:lvl6pPr marL="2743200" defTabSz="762000" fontAlgn="base">
                <a:spcBef>
                  <a:spcPct val="0"/>
                </a:spcBef>
                <a:spcAft>
                  <a:spcPct val="0"/>
                </a:spcAft>
                <a:defRPr kumimoji="1" sz="2400">
                  <a:solidFill>
                    <a:schemeClr val="tx1"/>
                  </a:solidFill>
                  <a:latin typeface="Times New Roman" charset="0"/>
                  <a:ea typeface="宋体" charset="0"/>
                </a:defRPr>
              </a:lvl6pPr>
              <a:lvl7pPr marL="3200400" defTabSz="762000" fontAlgn="base">
                <a:spcBef>
                  <a:spcPct val="0"/>
                </a:spcBef>
                <a:spcAft>
                  <a:spcPct val="0"/>
                </a:spcAft>
                <a:defRPr kumimoji="1" sz="2400">
                  <a:solidFill>
                    <a:schemeClr val="tx1"/>
                  </a:solidFill>
                  <a:latin typeface="Times New Roman" charset="0"/>
                  <a:ea typeface="宋体" charset="0"/>
                </a:defRPr>
              </a:lvl7pPr>
              <a:lvl8pPr marL="3657600" defTabSz="762000" fontAlgn="base">
                <a:spcBef>
                  <a:spcPct val="0"/>
                </a:spcBef>
                <a:spcAft>
                  <a:spcPct val="0"/>
                </a:spcAft>
                <a:defRPr kumimoji="1" sz="2400">
                  <a:solidFill>
                    <a:schemeClr val="tx1"/>
                  </a:solidFill>
                  <a:latin typeface="Times New Roman" charset="0"/>
                  <a:ea typeface="宋体" charset="0"/>
                </a:defRPr>
              </a:lvl8pPr>
              <a:lvl9pPr marL="4114800" defTabSz="762000" fontAlgn="base">
                <a:spcBef>
                  <a:spcPct val="0"/>
                </a:spcBef>
                <a:spcAft>
                  <a:spcPct val="0"/>
                </a:spcAft>
                <a:defRPr kumimoji="1" sz="2400">
                  <a:solidFill>
                    <a:schemeClr val="tx1"/>
                  </a:solidFill>
                  <a:latin typeface="Times New Roman" charset="0"/>
                  <a:ea typeface="宋体" charset="0"/>
                </a:defRPr>
              </a:lvl9pPr>
            </a:lstStyle>
            <a:p>
              <a:r>
                <a:rPr lang="en-US" altLang="zh-CN" sz="2800">
                  <a:solidFill>
                    <a:srgbClr val="0000FF"/>
                  </a:solidFill>
                  <a:latin typeface="Bookman Old Style" charset="0"/>
                </a:rPr>
                <a:t>0</a:t>
              </a:r>
            </a:p>
          </p:txBody>
        </p:sp>
        <p:sp>
          <p:nvSpPr>
            <p:cNvPr id="268364" name="Line 76"/>
            <p:cNvSpPr>
              <a:spLocks noChangeShapeType="1"/>
            </p:cNvSpPr>
            <p:nvPr/>
          </p:nvSpPr>
          <p:spPr bwMode="auto">
            <a:xfrm flipH="1" flipV="1">
              <a:off x="3888" y="624"/>
              <a:ext cx="144" cy="144"/>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8365" name="Line 77"/>
            <p:cNvSpPr>
              <a:spLocks noChangeShapeType="1"/>
            </p:cNvSpPr>
            <p:nvPr/>
          </p:nvSpPr>
          <p:spPr bwMode="auto">
            <a:xfrm flipH="1">
              <a:off x="4128" y="1152"/>
              <a:ext cx="48" cy="24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grpSp>
      <p:graphicFrame>
        <p:nvGraphicFramePr>
          <p:cNvPr id="268367" name="Object 79"/>
          <p:cNvGraphicFramePr>
            <a:graphicFrameLocks noChangeAspect="1"/>
          </p:cNvGraphicFramePr>
          <p:nvPr/>
        </p:nvGraphicFramePr>
        <p:xfrm>
          <a:off x="762000" y="6096000"/>
          <a:ext cx="2046288" cy="762000"/>
        </p:xfrm>
        <a:graphic>
          <a:graphicData uri="http://schemas.openxmlformats.org/presentationml/2006/ole">
            <mc:AlternateContent xmlns:mc="http://schemas.openxmlformats.org/markup-compatibility/2006">
              <mc:Choice xmlns:v="urn:schemas-microsoft-com:vml" Requires="v">
                <p:oleObj spid="_x0000_s336937" name="Equation" r:id="rId40" imgW="787320" imgH="431640" progId="Equation.3">
                  <p:embed/>
                </p:oleObj>
              </mc:Choice>
              <mc:Fallback>
                <p:oleObj name="Equation" r:id="rId40" imgW="787320" imgH="43164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62000" y="6096000"/>
                        <a:ext cx="20462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8368" name="Rectangle 80"/>
          <p:cNvSpPr>
            <a:spLocks noChangeArrowheads="1"/>
          </p:cNvSpPr>
          <p:nvPr/>
        </p:nvSpPr>
        <p:spPr bwMode="auto">
          <a:xfrm>
            <a:off x="3048000" y="61722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2400" b="1">
                <a:solidFill>
                  <a:schemeClr val="tx1"/>
                </a:solidFill>
                <a:latin typeface="Times New Roman" charset="0"/>
              </a:rPr>
              <a:t> </a:t>
            </a:r>
            <a:r>
              <a:rPr lang="zh-CN" altLang="en-US" sz="2400" b="1">
                <a:solidFill>
                  <a:schemeClr val="tx1"/>
                </a:solidFill>
                <a:latin typeface="Times New Roman" charset="0"/>
              </a:rPr>
              <a:t>向外</a:t>
            </a:r>
          </a:p>
        </p:txBody>
      </p:sp>
    </p:spTree>
    <p:extLst>
      <p:ext uri="{BB962C8B-B14F-4D97-AF65-F5344CB8AC3E}">
        <p14:creationId xmlns:p14="http://schemas.microsoft.com/office/powerpoint/2010/main" val="2716417147"/>
      </p:ext>
    </p:extLst>
  </p:cSld>
  <p:clrMapOvr>
    <a:masterClrMapping/>
  </p:clrMapOvr>
  <p:transition>
    <p:random/>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宋体"/>
      </a:majorFont>
      <a:minorFont>
        <a:latin typeface="Times New Roman"/>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a:ln>
              <a:noFill/>
            </a:ln>
            <a:solidFill>
              <a:srgbClr val="0000FF"/>
            </a:solidFill>
            <a:effectLst/>
            <a:latin typeface="Bookman Old Style"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a:ln>
              <a:noFill/>
            </a:ln>
            <a:solidFill>
              <a:srgbClr val="0000FF"/>
            </a:solidFill>
            <a:effectLst/>
            <a:latin typeface="Bookman Old Style" charset="0"/>
            <a:ea typeface="宋体" charset="0"/>
            <a:cs typeface="宋体" charset="0"/>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TotalTime>
  <Words>664</Words>
  <Application>Microsoft Office PowerPoint</Application>
  <PresentationFormat>On-screen Show (4:3)</PresentationFormat>
  <Paragraphs>143</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默认设计模板</vt:lpstr>
      <vt:lpstr>公式</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we</dc:creator>
  <cp:lastModifiedBy>xumeng</cp:lastModifiedBy>
  <cp:revision>126</cp:revision>
  <cp:lastPrinted>1998-05-07T00:56:55Z</cp:lastPrinted>
  <dcterms:created xsi:type="dcterms:W3CDTF">2001-11-23T08:08:27Z</dcterms:created>
  <dcterms:modified xsi:type="dcterms:W3CDTF">2021-11-01T04:54:48Z</dcterms:modified>
</cp:coreProperties>
</file>