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30"/>
  </p:notesMasterIdLst>
  <p:handoutMasterIdLst>
    <p:handoutMasterId r:id="rId31"/>
  </p:handoutMasterIdLst>
  <p:sldIdLst>
    <p:sldId id="317" r:id="rId3"/>
    <p:sldId id="341" r:id="rId4"/>
    <p:sldId id="322" r:id="rId5"/>
    <p:sldId id="323" r:id="rId6"/>
    <p:sldId id="324" r:id="rId7"/>
    <p:sldId id="325" r:id="rId8"/>
    <p:sldId id="326" r:id="rId9"/>
    <p:sldId id="327" r:id="rId10"/>
    <p:sldId id="321" r:id="rId11"/>
    <p:sldId id="328" r:id="rId12"/>
    <p:sldId id="329" r:id="rId13"/>
    <p:sldId id="330" r:id="rId14"/>
    <p:sldId id="331" r:id="rId15"/>
    <p:sldId id="320" r:id="rId16"/>
    <p:sldId id="332" r:id="rId17"/>
    <p:sldId id="333" r:id="rId18"/>
    <p:sldId id="334" r:id="rId19"/>
    <p:sldId id="335" r:id="rId20"/>
    <p:sldId id="319" r:id="rId21"/>
    <p:sldId id="336" r:id="rId22"/>
    <p:sldId id="338" r:id="rId23"/>
    <p:sldId id="339" r:id="rId24"/>
    <p:sldId id="292" r:id="rId25"/>
    <p:sldId id="340" r:id="rId26"/>
    <p:sldId id="342" r:id="rId27"/>
    <p:sldId id="344" r:id="rId28"/>
    <p:sldId id="343" r:id="rId29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8CC2"/>
    <a:srgbClr val="2E75B5"/>
    <a:srgbClr val="0069B8"/>
    <a:srgbClr val="005697"/>
    <a:srgbClr val="005DA2"/>
    <a:srgbClr val="7F7F7F"/>
    <a:srgbClr val="77A9D3"/>
    <a:srgbClr val="A491BB"/>
    <a:srgbClr val="3992DB"/>
    <a:srgbClr val="F7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>
        <p:scale>
          <a:sx n="100" d="100"/>
          <a:sy n="100" d="100"/>
        </p:scale>
        <p:origin x="-2130" y="-9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2021/6/15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2021/6/15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08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46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89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01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17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40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34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08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7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84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26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68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7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5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46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7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3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86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5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501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5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2021/6/15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76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3688" y="50250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7315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62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1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baotu.com/ppt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948264" y="4731990"/>
            <a:ext cx="2114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专业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：金融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  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：第一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PPT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936179" y="915566"/>
            <a:ext cx="3275034" cy="3275034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>
            <a:off x="2919537" y="915567"/>
            <a:ext cx="2604255" cy="2071633"/>
          </a:xfrm>
          <a:custGeom>
            <a:avLst/>
            <a:gdLst>
              <a:gd name="connsiteX0" fmla="*/ 1637517 w 2604255"/>
              <a:gd name="connsiteY0" fmla="*/ 0 h 2071633"/>
              <a:gd name="connsiteX1" fmla="*/ 2553068 w 2604255"/>
              <a:gd name="connsiteY1" fmla="*/ 279662 h 2071633"/>
              <a:gd name="connsiteX2" fmla="*/ 2604255 w 2604255"/>
              <a:gd name="connsiteY2" fmla="*/ 317939 h 2071633"/>
              <a:gd name="connsiteX3" fmla="*/ 60035 w 2604255"/>
              <a:gd name="connsiteY3" fmla="*/ 2071633 h 2071633"/>
              <a:gd name="connsiteX4" fmla="*/ 33269 w 2604255"/>
              <a:gd name="connsiteY4" fmla="*/ 1967534 h 2071633"/>
              <a:gd name="connsiteX5" fmla="*/ 0 w 2604255"/>
              <a:gd name="connsiteY5" fmla="*/ 1637517 h 2071633"/>
              <a:gd name="connsiteX6" fmla="*/ 1637517 w 2604255"/>
              <a:gd name="connsiteY6" fmla="*/ 0 h 207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4255" h="2071633">
                <a:moveTo>
                  <a:pt x="1637517" y="0"/>
                </a:moveTo>
                <a:cubicBezTo>
                  <a:pt x="1976658" y="0"/>
                  <a:pt x="2291719" y="103098"/>
                  <a:pt x="2553068" y="279662"/>
                </a:cubicBezTo>
                <a:lnTo>
                  <a:pt x="2604255" y="317939"/>
                </a:lnTo>
                <a:lnTo>
                  <a:pt x="60035" y="2071633"/>
                </a:lnTo>
                <a:lnTo>
                  <a:pt x="33269" y="1967534"/>
                </a:lnTo>
                <a:cubicBezTo>
                  <a:pt x="11456" y="1860936"/>
                  <a:pt x="0" y="1750564"/>
                  <a:pt x="0" y="1637517"/>
                </a:cubicBezTo>
                <a:cubicBezTo>
                  <a:pt x="0" y="733141"/>
                  <a:pt x="733141" y="0"/>
                  <a:pt x="1637517" y="0"/>
                </a:cubicBezTo>
                <a:close/>
              </a:path>
            </a:pathLst>
          </a:cu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male-university-graduate-silhouette-with-the-cap_46143"/>
          <p:cNvSpPr>
            <a:spLocks noChangeAspect="1"/>
          </p:cNvSpPr>
          <p:nvPr/>
        </p:nvSpPr>
        <p:spPr bwMode="auto">
          <a:xfrm>
            <a:off x="3971690" y="1304657"/>
            <a:ext cx="1200620" cy="1293452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-1362310" y="203187"/>
            <a:ext cx="10668000" cy="1244783"/>
          </a:xfrm>
          <a:custGeom>
            <a:avLst/>
            <a:gdLst>
              <a:gd name="connsiteX0" fmla="*/ 0 w 10668000"/>
              <a:gd name="connsiteY0" fmla="*/ 889183 h 1244783"/>
              <a:gd name="connsiteX1" fmla="*/ 5334000 w 10668000"/>
              <a:gd name="connsiteY1" fmla="*/ 183 h 1244783"/>
              <a:gd name="connsiteX2" fmla="*/ 8902700 w 10668000"/>
              <a:gd name="connsiteY2" fmla="*/ 952683 h 1244783"/>
              <a:gd name="connsiteX3" fmla="*/ 10668000 w 10668000"/>
              <a:gd name="connsiteY3" fmla="*/ 1244783 h 1244783"/>
              <a:gd name="connsiteX4" fmla="*/ 10668000 w 10668000"/>
              <a:gd name="connsiteY4" fmla="*/ 1244783 h 124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0" h="1244783">
                <a:moveTo>
                  <a:pt x="0" y="889183"/>
                </a:moveTo>
                <a:cubicBezTo>
                  <a:pt x="1925108" y="439391"/>
                  <a:pt x="3850217" y="-10400"/>
                  <a:pt x="5334000" y="183"/>
                </a:cubicBezTo>
                <a:cubicBezTo>
                  <a:pt x="6817783" y="10766"/>
                  <a:pt x="8013700" y="745250"/>
                  <a:pt x="8902700" y="952683"/>
                </a:cubicBezTo>
                <a:cubicBezTo>
                  <a:pt x="9791700" y="1160116"/>
                  <a:pt x="10668000" y="1244783"/>
                  <a:pt x="10668000" y="1244783"/>
                </a:cubicBezTo>
                <a:lnTo>
                  <a:pt x="10668000" y="124478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266700" y="3437334"/>
            <a:ext cx="9677400" cy="1276787"/>
          </a:xfrm>
          <a:custGeom>
            <a:avLst/>
            <a:gdLst>
              <a:gd name="connsiteX0" fmla="*/ 0 w 9677400"/>
              <a:gd name="connsiteY0" fmla="*/ 1028700 h 1276787"/>
              <a:gd name="connsiteX1" fmla="*/ 5600700 w 9677400"/>
              <a:gd name="connsiteY1" fmla="*/ 1206500 h 1276787"/>
              <a:gd name="connsiteX2" fmla="*/ 9677400 w 9677400"/>
              <a:gd name="connsiteY2" fmla="*/ 0 h 1276787"/>
              <a:gd name="connsiteX3" fmla="*/ 9677400 w 9677400"/>
              <a:gd name="connsiteY3" fmla="*/ 0 h 127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77400" h="1276787">
                <a:moveTo>
                  <a:pt x="0" y="1028700"/>
                </a:moveTo>
                <a:cubicBezTo>
                  <a:pt x="1993900" y="1203325"/>
                  <a:pt x="3987800" y="1377950"/>
                  <a:pt x="5600700" y="1206500"/>
                </a:cubicBezTo>
                <a:cubicBezTo>
                  <a:pt x="7213600" y="1035050"/>
                  <a:pt x="9677400" y="0"/>
                  <a:pt x="9677400" y="0"/>
                </a:cubicBezTo>
                <a:lnTo>
                  <a:pt x="96774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565766" y="541854"/>
            <a:ext cx="4022458" cy="402245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95086" y="2648501"/>
            <a:ext cx="2753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  </a:t>
            </a:r>
            <a:r>
              <a:rPr lang="zh-CN" altLang="en-US" sz="2800" spc="3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学</a:t>
            </a:r>
            <a:r>
              <a:rPr lang="zh-CN" altLang="en-US" sz="2800" spc="300" dirty="0" smtClean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术研究</a:t>
            </a:r>
            <a:endParaRPr lang="en-US" altLang="zh-CN" sz="2800" spc="300" dirty="0">
              <a:solidFill>
                <a:schemeClr val="bg1"/>
              </a:solidFill>
              <a:latin typeface="汉仪大宋简" panose="02010609000101010101" pitchFamily="49" charset="-122"/>
              <a:ea typeface="汉仪大宋简" panose="02010609000101010101" pitchFamily="49" charset="-122"/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spc="3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开题</a:t>
            </a:r>
            <a:r>
              <a:rPr lang="zh-CN" altLang="en-US" sz="2800" spc="300" dirty="0" smtClean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报</a:t>
            </a:r>
            <a:r>
              <a:rPr lang="zh-CN" altLang="en-US" sz="2800" spc="300" dirty="0" smtClean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告</a:t>
            </a:r>
            <a:r>
              <a:rPr lang="en-US" altLang="zh-CN" sz="2800" spc="300" dirty="0">
                <a:solidFill>
                  <a:schemeClr val="bg1"/>
                </a:solidFill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PPT</a:t>
            </a:r>
            <a:endParaRPr lang="zh-CN" altLang="en-US" sz="2800" spc="300" dirty="0">
              <a:solidFill>
                <a:schemeClr val="bg1"/>
              </a:solidFill>
              <a:latin typeface="汉仪大宋简" panose="02010609000101010101" pitchFamily="49" charset="-122"/>
              <a:ea typeface="汉仪大宋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94323" y="4493233"/>
            <a:ext cx="360040" cy="3433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408204" y="4630826"/>
            <a:ext cx="352923" cy="336572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596336" y="4384302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909737" y="4244783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378126" y="4422478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03447" y="1419622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03933" y="920043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971690" y="553156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751397" y="3561657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873198" y="1061553"/>
            <a:ext cx="352923" cy="3365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910093" y="1082892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761708" y="4049091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307674" y="3375347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椭圆 62"/>
          <p:cNvSpPr/>
          <p:nvPr/>
        </p:nvSpPr>
        <p:spPr>
          <a:xfrm flipV="1">
            <a:off x="1691681" y="2957207"/>
            <a:ext cx="72007" cy="68671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244253" y="3888407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95844" y="3948166"/>
            <a:ext cx="347289" cy="331199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3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grpId="0" nodeType="withEffect" p14:presetBounceEnd="3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5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3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 p14:presetBounceEnd="3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2" presetClass="entr" presetSubtype="3" fill="hold" grpId="0" nodeType="after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6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6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6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7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7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9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9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9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9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0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0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" grpId="0" animBg="1"/>
          <p:bldP spid="49" grpId="0" animBg="1"/>
          <p:bldP spid="7" grpId="0" animBg="1"/>
          <p:bldP spid="8" grpId="0" animBg="1"/>
          <p:bldP spid="50" grpId="0" animBg="1"/>
          <p:bldP spid="25" grpId="0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" grpId="0" animBg="1"/>
          <p:bldP spid="49" grpId="0" animBg="1"/>
          <p:bldP spid="7" grpId="0" animBg="1"/>
          <p:bldP spid="8" grpId="0" animBg="1"/>
          <p:bldP spid="50" grpId="0" animBg="1"/>
          <p:bldP spid="25" grpId="0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2892574" y="1239156"/>
            <a:ext cx="2769244" cy="386054"/>
          </a:xfrm>
          <a:prstGeom prst="rect">
            <a:avLst/>
          </a:prstGeom>
          <a:noFill/>
        </p:spPr>
        <p:txBody>
          <a:bodyPr wrap="none" tIns="72000" bIns="72000">
            <a:normAutofit fontScale="77500" lnSpcReduction="20000"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标题文本预设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4518191" y="1165285"/>
            <a:ext cx="2769244" cy="580254"/>
          </a:xfrm>
          <a:prstGeom prst="rect">
            <a:avLst/>
          </a:prstGeom>
          <a:noFill/>
        </p:spPr>
        <p:txBody>
          <a:bodyPr wrap="square" tIns="72000" bIns="72000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</a:br>
            <a:r>
              <a:rPr lang="zh-CN" altLang="en-US" sz="10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6" name="Group 13"/>
          <p:cNvGrpSpPr/>
          <p:nvPr/>
        </p:nvGrpSpPr>
        <p:grpSpPr>
          <a:xfrm>
            <a:off x="916325" y="1374397"/>
            <a:ext cx="1663968" cy="3213577"/>
            <a:chOff x="-3768725" y="1125538"/>
            <a:chExt cx="2517775" cy="4862513"/>
          </a:xfrm>
        </p:grpSpPr>
        <p:sp>
          <p:nvSpPr>
            <p:cNvPr id="13" name="Freeform: Shape 15"/>
            <p:cNvSpPr>
              <a:spLocks/>
            </p:cNvSpPr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4" name="Freeform: Shape 16"/>
            <p:cNvSpPr>
              <a:spLocks/>
            </p:cNvSpPr>
            <p:nvPr/>
          </p:nvSpPr>
          <p:spPr bwMode="auto">
            <a:xfrm>
              <a:off x="-3713163" y="1141413"/>
              <a:ext cx="2430462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5" name="Oval 17"/>
            <p:cNvSpPr>
              <a:spLocks/>
            </p:cNvSpPr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6" name="Oval 18"/>
            <p:cNvSpPr>
              <a:spLocks/>
            </p:cNvSpPr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7" name="Freeform: Shape 19"/>
            <p:cNvSpPr>
              <a:spLocks/>
            </p:cNvSpPr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8" name="Freeform: Shape 20"/>
            <p:cNvSpPr>
              <a:spLocks/>
            </p:cNvSpPr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9" name="Freeform: Shape 21"/>
            <p:cNvSpPr>
              <a:spLocks/>
            </p:cNvSpPr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0" name="Freeform: Shape 22"/>
            <p:cNvSpPr>
              <a:spLocks/>
            </p:cNvSpPr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1" name="Freeform: Shape 23"/>
            <p:cNvSpPr>
              <a:spLocks/>
            </p:cNvSpPr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2" name="Rectangle 24"/>
            <p:cNvSpPr>
              <a:spLocks/>
            </p:cNvSpPr>
            <p:nvPr/>
          </p:nvSpPr>
          <p:spPr bwMode="auto">
            <a:xfrm>
              <a:off x="-3605213" y="1709738"/>
              <a:ext cx="2209800" cy="369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3" name="Freeform: Shape 25"/>
            <p:cNvSpPr>
              <a:spLocks/>
            </p:cNvSpPr>
            <p:nvPr/>
          </p:nvSpPr>
          <p:spPr bwMode="auto">
            <a:xfrm>
              <a:off x="-3611563" y="1703388"/>
              <a:ext cx="2224087" cy="3709988"/>
            </a:xfrm>
            <a:custGeom>
              <a:avLst/>
              <a:gdLst>
                <a:gd name="T0" fmla="*/ 1396 w 1401"/>
                <a:gd name="T1" fmla="*/ 2332 h 2337"/>
                <a:gd name="T2" fmla="*/ 1396 w 1401"/>
                <a:gd name="T3" fmla="*/ 2328 h 2337"/>
                <a:gd name="T4" fmla="*/ 9 w 1401"/>
                <a:gd name="T5" fmla="*/ 2328 h 2337"/>
                <a:gd name="T6" fmla="*/ 9 w 1401"/>
                <a:gd name="T7" fmla="*/ 8 h 2337"/>
                <a:gd name="T8" fmla="*/ 1392 w 1401"/>
                <a:gd name="T9" fmla="*/ 8 h 2337"/>
                <a:gd name="T10" fmla="*/ 1392 w 1401"/>
                <a:gd name="T11" fmla="*/ 2332 h 2337"/>
                <a:gd name="T12" fmla="*/ 1396 w 1401"/>
                <a:gd name="T13" fmla="*/ 2332 h 2337"/>
                <a:gd name="T14" fmla="*/ 1396 w 1401"/>
                <a:gd name="T15" fmla="*/ 2328 h 2337"/>
                <a:gd name="T16" fmla="*/ 1396 w 1401"/>
                <a:gd name="T17" fmla="*/ 2332 h 2337"/>
                <a:gd name="T18" fmla="*/ 1401 w 1401"/>
                <a:gd name="T19" fmla="*/ 2332 h 2337"/>
                <a:gd name="T20" fmla="*/ 1401 w 1401"/>
                <a:gd name="T21" fmla="*/ 0 h 2337"/>
                <a:gd name="T22" fmla="*/ 0 w 1401"/>
                <a:gd name="T23" fmla="*/ 0 h 2337"/>
                <a:gd name="T24" fmla="*/ 0 w 1401"/>
                <a:gd name="T25" fmla="*/ 2337 h 2337"/>
                <a:gd name="T26" fmla="*/ 1401 w 1401"/>
                <a:gd name="T27" fmla="*/ 2337 h 2337"/>
                <a:gd name="T28" fmla="*/ 1401 w 1401"/>
                <a:gd name="T29" fmla="*/ 2332 h 2337"/>
                <a:gd name="T30" fmla="*/ 1396 w 1401"/>
                <a:gd name="T31" fmla="*/ 2332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01" h="2337">
                  <a:moveTo>
                    <a:pt x="1396" y="2332"/>
                  </a:moveTo>
                  <a:lnTo>
                    <a:pt x="1396" y="2328"/>
                  </a:lnTo>
                  <a:lnTo>
                    <a:pt x="9" y="2328"/>
                  </a:lnTo>
                  <a:lnTo>
                    <a:pt x="9" y="8"/>
                  </a:lnTo>
                  <a:lnTo>
                    <a:pt x="1392" y="8"/>
                  </a:lnTo>
                  <a:lnTo>
                    <a:pt x="1392" y="2332"/>
                  </a:lnTo>
                  <a:lnTo>
                    <a:pt x="1396" y="2332"/>
                  </a:lnTo>
                  <a:lnTo>
                    <a:pt x="1396" y="2328"/>
                  </a:lnTo>
                  <a:lnTo>
                    <a:pt x="1396" y="2332"/>
                  </a:lnTo>
                  <a:lnTo>
                    <a:pt x="1401" y="2332"/>
                  </a:lnTo>
                  <a:lnTo>
                    <a:pt x="1401" y="0"/>
                  </a:lnTo>
                  <a:lnTo>
                    <a:pt x="0" y="0"/>
                  </a:lnTo>
                  <a:lnTo>
                    <a:pt x="0" y="2337"/>
                  </a:lnTo>
                  <a:lnTo>
                    <a:pt x="1401" y="2337"/>
                  </a:lnTo>
                  <a:lnTo>
                    <a:pt x="1401" y="2332"/>
                  </a:lnTo>
                  <a:lnTo>
                    <a:pt x="1396" y="2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4" name="Freeform: Shape 26"/>
            <p:cNvSpPr>
              <a:spLocks/>
            </p:cNvSpPr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5" name="Freeform: Shape 27"/>
            <p:cNvSpPr>
              <a:spLocks/>
            </p:cNvSpPr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6" name="Freeform: Shape 28"/>
            <p:cNvSpPr>
              <a:spLocks/>
            </p:cNvSpPr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7" name="Freeform: Shape 29"/>
            <p:cNvSpPr>
              <a:spLocks/>
            </p:cNvSpPr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7" name="Rectangle 1"/>
          <p:cNvSpPr/>
          <p:nvPr/>
        </p:nvSpPr>
        <p:spPr>
          <a:xfrm>
            <a:off x="1028727" y="1760488"/>
            <a:ext cx="1456092" cy="2440343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8" name="Group 30"/>
          <p:cNvGrpSpPr/>
          <p:nvPr/>
        </p:nvGrpSpPr>
        <p:grpSpPr>
          <a:xfrm>
            <a:off x="584986" y="1167785"/>
            <a:ext cx="868574" cy="868574"/>
            <a:chOff x="779979" y="1268760"/>
            <a:chExt cx="1158099" cy="1158099"/>
          </a:xfrm>
        </p:grpSpPr>
        <p:sp>
          <p:nvSpPr>
            <p:cNvPr id="11" name="Oval 4"/>
            <p:cNvSpPr>
              <a:spLocks noChangeAspect="1"/>
            </p:cNvSpPr>
            <p:nvPr/>
          </p:nvSpPr>
          <p:spPr>
            <a:xfrm>
              <a:off x="779979" y="1268760"/>
              <a:ext cx="1158099" cy="1158099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Freeform: Shape 5"/>
            <p:cNvSpPr>
              <a:spLocks/>
            </p:cNvSpPr>
            <p:nvPr/>
          </p:nvSpPr>
          <p:spPr bwMode="auto">
            <a:xfrm>
              <a:off x="1166447" y="1691187"/>
              <a:ext cx="385164" cy="312234"/>
            </a:xfrm>
            <a:custGeom>
              <a:avLst/>
              <a:gdLst>
                <a:gd name="T0" fmla="*/ 68 w 186"/>
                <a:gd name="T1" fmla="*/ 84 h 151"/>
                <a:gd name="T2" fmla="*/ 118 w 186"/>
                <a:gd name="T3" fmla="*/ 84 h 151"/>
                <a:gd name="T4" fmla="*/ 93 w 186"/>
                <a:gd name="T5" fmla="*/ 101 h 151"/>
                <a:gd name="T6" fmla="*/ 93 w 186"/>
                <a:gd name="T7" fmla="*/ 67 h 151"/>
                <a:gd name="T8" fmla="*/ 93 w 186"/>
                <a:gd name="T9" fmla="*/ 101 h 151"/>
                <a:gd name="T10" fmla="*/ 114 w 186"/>
                <a:gd name="T11" fmla="*/ 25 h 151"/>
                <a:gd name="T12" fmla="*/ 114 w 186"/>
                <a:gd name="T13" fmla="*/ 16 h 151"/>
                <a:gd name="T14" fmla="*/ 68 w 186"/>
                <a:gd name="T15" fmla="*/ 21 h 151"/>
                <a:gd name="T16" fmla="*/ 156 w 186"/>
                <a:gd name="T17" fmla="*/ 33 h 151"/>
                <a:gd name="T18" fmla="*/ 156 w 186"/>
                <a:gd name="T19" fmla="*/ 59 h 151"/>
                <a:gd name="T20" fmla="*/ 156 w 186"/>
                <a:gd name="T21" fmla="*/ 33 h 151"/>
                <a:gd name="T22" fmla="*/ 152 w 186"/>
                <a:gd name="T23" fmla="*/ 46 h 151"/>
                <a:gd name="T24" fmla="*/ 160 w 186"/>
                <a:gd name="T25" fmla="*/ 46 h 151"/>
                <a:gd name="T26" fmla="*/ 169 w 186"/>
                <a:gd name="T27" fmla="*/ 16 h 151"/>
                <a:gd name="T28" fmla="*/ 122 w 186"/>
                <a:gd name="T29" fmla="*/ 0 h 151"/>
                <a:gd name="T30" fmla="*/ 63 w 186"/>
                <a:gd name="T31" fmla="*/ 0 h 151"/>
                <a:gd name="T32" fmla="*/ 17 w 186"/>
                <a:gd name="T33" fmla="*/ 16 h 151"/>
                <a:gd name="T34" fmla="*/ 0 w 186"/>
                <a:gd name="T35" fmla="*/ 135 h 151"/>
                <a:gd name="T36" fmla="*/ 169 w 186"/>
                <a:gd name="T37" fmla="*/ 151 h 151"/>
                <a:gd name="T38" fmla="*/ 186 w 186"/>
                <a:gd name="T39" fmla="*/ 33 h 151"/>
                <a:gd name="T40" fmla="*/ 177 w 186"/>
                <a:gd name="T41" fmla="*/ 101 h 151"/>
                <a:gd name="T42" fmla="*/ 137 w 186"/>
                <a:gd name="T43" fmla="*/ 109 h 151"/>
                <a:gd name="T44" fmla="*/ 177 w 186"/>
                <a:gd name="T45" fmla="*/ 135 h 151"/>
                <a:gd name="T46" fmla="*/ 17 w 186"/>
                <a:gd name="T47" fmla="*/ 143 h 151"/>
                <a:gd name="T48" fmla="*/ 9 w 186"/>
                <a:gd name="T49" fmla="*/ 109 h 151"/>
                <a:gd name="T50" fmla="*/ 45 w 186"/>
                <a:gd name="T51" fmla="*/ 101 h 151"/>
                <a:gd name="T52" fmla="*/ 9 w 186"/>
                <a:gd name="T53" fmla="*/ 33 h 151"/>
                <a:gd name="T54" fmla="*/ 34 w 186"/>
                <a:gd name="T55" fmla="*/ 25 h 151"/>
                <a:gd name="T56" fmla="*/ 93 w 186"/>
                <a:gd name="T57" fmla="*/ 8 h 151"/>
                <a:gd name="T58" fmla="*/ 152 w 186"/>
                <a:gd name="T59" fmla="*/ 25 h 151"/>
                <a:gd name="T60" fmla="*/ 177 w 186"/>
                <a:gd name="T61" fmla="*/ 33 h 151"/>
                <a:gd name="T62" fmla="*/ 156 w 186"/>
                <a:gd name="T63" fmla="*/ 67 h 151"/>
                <a:gd name="T64" fmla="*/ 156 w 186"/>
                <a:gd name="T65" fmla="*/ 75 h 151"/>
                <a:gd name="T66" fmla="*/ 156 w 186"/>
                <a:gd name="T67" fmla="*/ 67 h 151"/>
                <a:gd name="T68" fmla="*/ 51 w 186"/>
                <a:gd name="T69" fmla="*/ 84 h 151"/>
                <a:gd name="T70" fmla="*/ 135 w 186"/>
                <a:gd name="T71" fmla="*/ 84 h 151"/>
                <a:gd name="T72" fmla="*/ 93 w 186"/>
                <a:gd name="T73" fmla="*/ 118 h 151"/>
                <a:gd name="T74" fmla="*/ 93 w 186"/>
                <a:gd name="T75" fmla="*/ 50 h 151"/>
                <a:gd name="T76" fmla="*/ 93 w 186"/>
                <a:gd name="T77" fmla="*/ 11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6" h="151">
                  <a:moveTo>
                    <a:pt x="93" y="59"/>
                  </a:moveTo>
                  <a:cubicBezTo>
                    <a:pt x="79" y="59"/>
                    <a:pt x="68" y="70"/>
                    <a:pt x="68" y="84"/>
                  </a:cubicBezTo>
                  <a:cubicBezTo>
                    <a:pt x="68" y="98"/>
                    <a:pt x="79" y="109"/>
                    <a:pt x="93" y="109"/>
                  </a:cubicBezTo>
                  <a:cubicBezTo>
                    <a:pt x="107" y="109"/>
                    <a:pt x="118" y="98"/>
                    <a:pt x="118" y="84"/>
                  </a:cubicBezTo>
                  <a:cubicBezTo>
                    <a:pt x="118" y="70"/>
                    <a:pt x="107" y="59"/>
                    <a:pt x="93" y="59"/>
                  </a:cubicBezTo>
                  <a:close/>
                  <a:moveTo>
                    <a:pt x="93" y="101"/>
                  </a:moveTo>
                  <a:cubicBezTo>
                    <a:pt x="84" y="101"/>
                    <a:pt x="76" y="93"/>
                    <a:pt x="76" y="84"/>
                  </a:cubicBezTo>
                  <a:cubicBezTo>
                    <a:pt x="76" y="75"/>
                    <a:pt x="84" y="67"/>
                    <a:pt x="93" y="67"/>
                  </a:cubicBezTo>
                  <a:cubicBezTo>
                    <a:pt x="102" y="67"/>
                    <a:pt x="110" y="75"/>
                    <a:pt x="110" y="84"/>
                  </a:cubicBezTo>
                  <a:cubicBezTo>
                    <a:pt x="110" y="93"/>
                    <a:pt x="102" y="101"/>
                    <a:pt x="93" y="101"/>
                  </a:cubicBezTo>
                  <a:close/>
                  <a:moveTo>
                    <a:pt x="72" y="25"/>
                  </a:moveTo>
                  <a:cubicBezTo>
                    <a:pt x="114" y="25"/>
                    <a:pt x="114" y="25"/>
                    <a:pt x="114" y="25"/>
                  </a:cubicBezTo>
                  <a:cubicBezTo>
                    <a:pt x="116" y="25"/>
                    <a:pt x="118" y="23"/>
                    <a:pt x="118" y="21"/>
                  </a:cubicBezTo>
                  <a:cubicBezTo>
                    <a:pt x="118" y="18"/>
                    <a:pt x="116" y="16"/>
                    <a:pt x="114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0" y="16"/>
                    <a:pt x="68" y="18"/>
                    <a:pt x="68" y="21"/>
                  </a:cubicBezTo>
                  <a:cubicBezTo>
                    <a:pt x="68" y="23"/>
                    <a:pt x="70" y="25"/>
                    <a:pt x="72" y="25"/>
                  </a:cubicBezTo>
                  <a:close/>
                  <a:moveTo>
                    <a:pt x="156" y="33"/>
                  </a:moveTo>
                  <a:cubicBezTo>
                    <a:pt x="149" y="33"/>
                    <a:pt x="144" y="39"/>
                    <a:pt x="144" y="46"/>
                  </a:cubicBezTo>
                  <a:cubicBezTo>
                    <a:pt x="144" y="53"/>
                    <a:pt x="149" y="59"/>
                    <a:pt x="156" y="59"/>
                  </a:cubicBezTo>
                  <a:cubicBezTo>
                    <a:pt x="163" y="59"/>
                    <a:pt x="169" y="53"/>
                    <a:pt x="169" y="46"/>
                  </a:cubicBezTo>
                  <a:cubicBezTo>
                    <a:pt x="169" y="39"/>
                    <a:pt x="163" y="33"/>
                    <a:pt x="156" y="33"/>
                  </a:cubicBezTo>
                  <a:close/>
                  <a:moveTo>
                    <a:pt x="156" y="50"/>
                  </a:moveTo>
                  <a:cubicBezTo>
                    <a:pt x="154" y="50"/>
                    <a:pt x="152" y="48"/>
                    <a:pt x="152" y="46"/>
                  </a:cubicBezTo>
                  <a:cubicBezTo>
                    <a:pt x="152" y="44"/>
                    <a:pt x="154" y="42"/>
                    <a:pt x="156" y="42"/>
                  </a:cubicBezTo>
                  <a:cubicBezTo>
                    <a:pt x="159" y="42"/>
                    <a:pt x="160" y="44"/>
                    <a:pt x="160" y="46"/>
                  </a:cubicBezTo>
                  <a:cubicBezTo>
                    <a:pt x="160" y="48"/>
                    <a:pt x="159" y="50"/>
                    <a:pt x="156" y="50"/>
                  </a:cubicBezTo>
                  <a:close/>
                  <a:moveTo>
                    <a:pt x="169" y="16"/>
                  </a:moveTo>
                  <a:cubicBezTo>
                    <a:pt x="152" y="16"/>
                    <a:pt x="152" y="16"/>
                    <a:pt x="152" y="16"/>
                  </a:cubicBezTo>
                  <a:cubicBezTo>
                    <a:pt x="139" y="16"/>
                    <a:pt x="139" y="0"/>
                    <a:pt x="122" y="0"/>
                  </a:cubicBezTo>
                  <a:cubicBezTo>
                    <a:pt x="106" y="0"/>
                    <a:pt x="93" y="0"/>
                    <a:pt x="93" y="0"/>
                  </a:cubicBezTo>
                  <a:cubicBezTo>
                    <a:pt x="93" y="0"/>
                    <a:pt x="80" y="0"/>
                    <a:pt x="63" y="0"/>
                  </a:cubicBezTo>
                  <a:cubicBezTo>
                    <a:pt x="47" y="0"/>
                    <a:pt x="47" y="16"/>
                    <a:pt x="34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8" y="16"/>
                    <a:pt x="0" y="24"/>
                    <a:pt x="0" y="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4"/>
                    <a:pt x="8" y="151"/>
                    <a:pt x="17" y="151"/>
                  </a:cubicBezTo>
                  <a:cubicBezTo>
                    <a:pt x="169" y="151"/>
                    <a:pt x="169" y="151"/>
                    <a:pt x="169" y="151"/>
                  </a:cubicBezTo>
                  <a:cubicBezTo>
                    <a:pt x="178" y="151"/>
                    <a:pt x="186" y="144"/>
                    <a:pt x="186" y="135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6" y="24"/>
                    <a:pt x="178" y="16"/>
                    <a:pt x="169" y="16"/>
                  </a:cubicBezTo>
                  <a:close/>
                  <a:moveTo>
                    <a:pt x="177" y="101"/>
                  </a:moveTo>
                  <a:cubicBezTo>
                    <a:pt x="141" y="101"/>
                    <a:pt x="141" y="101"/>
                    <a:pt x="141" y="101"/>
                  </a:cubicBezTo>
                  <a:cubicBezTo>
                    <a:pt x="140" y="104"/>
                    <a:pt x="138" y="107"/>
                    <a:pt x="137" y="109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77" y="135"/>
                    <a:pt x="177" y="135"/>
                    <a:pt x="177" y="135"/>
                  </a:cubicBezTo>
                  <a:cubicBezTo>
                    <a:pt x="177" y="139"/>
                    <a:pt x="174" y="143"/>
                    <a:pt x="169" y="143"/>
                  </a:cubicBezTo>
                  <a:cubicBezTo>
                    <a:pt x="17" y="143"/>
                    <a:pt x="17" y="143"/>
                    <a:pt x="17" y="143"/>
                  </a:cubicBezTo>
                  <a:cubicBezTo>
                    <a:pt x="12" y="143"/>
                    <a:pt x="9" y="139"/>
                    <a:pt x="9" y="135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48" y="107"/>
                    <a:pt x="46" y="104"/>
                    <a:pt x="45" y="101"/>
                  </a:cubicBezTo>
                  <a:cubicBezTo>
                    <a:pt x="9" y="101"/>
                    <a:pt x="9" y="101"/>
                    <a:pt x="9" y="10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29"/>
                    <a:pt x="12" y="25"/>
                    <a:pt x="17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1" y="25"/>
                    <a:pt x="51" y="8"/>
                    <a:pt x="63" y="8"/>
                  </a:cubicBezTo>
                  <a:cubicBezTo>
                    <a:pt x="72" y="8"/>
                    <a:pt x="93" y="8"/>
                    <a:pt x="93" y="8"/>
                  </a:cubicBezTo>
                  <a:cubicBezTo>
                    <a:pt x="93" y="8"/>
                    <a:pt x="114" y="8"/>
                    <a:pt x="122" y="8"/>
                  </a:cubicBezTo>
                  <a:cubicBezTo>
                    <a:pt x="135" y="8"/>
                    <a:pt x="135" y="25"/>
                    <a:pt x="152" y="25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74" y="25"/>
                    <a:pt x="177" y="29"/>
                    <a:pt x="177" y="33"/>
                  </a:cubicBezTo>
                  <a:lnTo>
                    <a:pt x="177" y="101"/>
                  </a:lnTo>
                  <a:close/>
                  <a:moveTo>
                    <a:pt x="156" y="67"/>
                  </a:moveTo>
                  <a:cubicBezTo>
                    <a:pt x="154" y="67"/>
                    <a:pt x="152" y="69"/>
                    <a:pt x="152" y="71"/>
                  </a:cubicBezTo>
                  <a:cubicBezTo>
                    <a:pt x="152" y="74"/>
                    <a:pt x="154" y="75"/>
                    <a:pt x="156" y="75"/>
                  </a:cubicBezTo>
                  <a:cubicBezTo>
                    <a:pt x="159" y="75"/>
                    <a:pt x="160" y="74"/>
                    <a:pt x="160" y="71"/>
                  </a:cubicBezTo>
                  <a:cubicBezTo>
                    <a:pt x="160" y="69"/>
                    <a:pt x="159" y="67"/>
                    <a:pt x="156" y="67"/>
                  </a:cubicBezTo>
                  <a:close/>
                  <a:moveTo>
                    <a:pt x="93" y="42"/>
                  </a:moveTo>
                  <a:cubicBezTo>
                    <a:pt x="70" y="42"/>
                    <a:pt x="51" y="61"/>
                    <a:pt x="51" y="84"/>
                  </a:cubicBezTo>
                  <a:cubicBezTo>
                    <a:pt x="51" y="107"/>
                    <a:pt x="70" y="126"/>
                    <a:pt x="93" y="126"/>
                  </a:cubicBezTo>
                  <a:cubicBezTo>
                    <a:pt x="116" y="126"/>
                    <a:pt x="135" y="107"/>
                    <a:pt x="135" y="84"/>
                  </a:cubicBezTo>
                  <a:cubicBezTo>
                    <a:pt x="135" y="61"/>
                    <a:pt x="116" y="42"/>
                    <a:pt x="93" y="42"/>
                  </a:cubicBezTo>
                  <a:close/>
                  <a:moveTo>
                    <a:pt x="93" y="118"/>
                  </a:moveTo>
                  <a:cubicBezTo>
                    <a:pt x="74" y="118"/>
                    <a:pt x="59" y="103"/>
                    <a:pt x="59" y="84"/>
                  </a:cubicBezTo>
                  <a:cubicBezTo>
                    <a:pt x="59" y="65"/>
                    <a:pt x="74" y="50"/>
                    <a:pt x="93" y="50"/>
                  </a:cubicBezTo>
                  <a:cubicBezTo>
                    <a:pt x="112" y="50"/>
                    <a:pt x="127" y="65"/>
                    <a:pt x="127" y="84"/>
                  </a:cubicBezTo>
                  <a:cubicBezTo>
                    <a:pt x="127" y="103"/>
                    <a:pt x="112" y="118"/>
                    <a:pt x="93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9" name="Rectangle 2"/>
          <p:cNvSpPr/>
          <p:nvPr/>
        </p:nvSpPr>
        <p:spPr>
          <a:xfrm>
            <a:off x="2707060" y="1756288"/>
            <a:ext cx="1352375" cy="2416305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0" name="Rectangle 3"/>
          <p:cNvSpPr/>
          <p:nvPr/>
        </p:nvSpPr>
        <p:spPr>
          <a:xfrm>
            <a:off x="4182004" y="1756288"/>
            <a:ext cx="1352375" cy="2416305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8" name="Rectangle 2"/>
          <p:cNvSpPr/>
          <p:nvPr/>
        </p:nvSpPr>
        <p:spPr>
          <a:xfrm>
            <a:off x="5691245" y="1756288"/>
            <a:ext cx="1352375" cy="2416305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7166189" y="1756288"/>
            <a:ext cx="1352375" cy="2416305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641133" y="1756288"/>
            <a:ext cx="755403" cy="2416305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892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9" grpId="0" animBg="1"/>
      <p:bldP spid="10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椭圆 37"/>
          <p:cNvSpPr/>
          <p:nvPr/>
        </p:nvSpPr>
        <p:spPr>
          <a:xfrm>
            <a:off x="2122106" y="2839993"/>
            <a:ext cx="1252905" cy="1252906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231163" y="1877237"/>
            <a:ext cx="1589209" cy="158921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380330" y="3466446"/>
            <a:ext cx="1252905" cy="1252906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447855" y="898812"/>
            <a:ext cx="903410" cy="9034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821644" y="1061199"/>
            <a:ext cx="1078157" cy="10781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744288" y="3828580"/>
            <a:ext cx="903410" cy="9034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38396" y="973827"/>
            <a:ext cx="631946" cy="6319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879446" y="1604950"/>
            <a:ext cx="544573" cy="5445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76670" y="2422223"/>
            <a:ext cx="499235" cy="4992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591543" y="2139356"/>
            <a:ext cx="383015" cy="3830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232510" y="2921458"/>
            <a:ext cx="295640" cy="295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9" name="任意多边形: 形状 48"/>
          <p:cNvSpPr>
            <a:spLocks noChangeAspect="1"/>
          </p:cNvSpPr>
          <p:nvPr/>
        </p:nvSpPr>
        <p:spPr bwMode="auto">
          <a:xfrm>
            <a:off x="1683315" y="2199254"/>
            <a:ext cx="199472" cy="263220"/>
          </a:xfrm>
          <a:custGeom>
            <a:avLst/>
            <a:gdLst>
              <a:gd name="T0" fmla="*/ 35 w 38"/>
              <a:gd name="T1" fmla="*/ 6 h 51"/>
              <a:gd name="T2" fmla="*/ 29 w 38"/>
              <a:gd name="T3" fmla="*/ 6 h 51"/>
              <a:gd name="T4" fmla="*/ 21 w 38"/>
              <a:gd name="T5" fmla="*/ 0 h 51"/>
              <a:gd name="T6" fmla="*/ 18 w 38"/>
              <a:gd name="T7" fmla="*/ 0 h 51"/>
              <a:gd name="T8" fmla="*/ 10 w 38"/>
              <a:gd name="T9" fmla="*/ 6 h 51"/>
              <a:gd name="T10" fmla="*/ 3 w 38"/>
              <a:gd name="T11" fmla="*/ 6 h 51"/>
              <a:gd name="T12" fmla="*/ 0 w 38"/>
              <a:gd name="T13" fmla="*/ 10 h 51"/>
              <a:gd name="T14" fmla="*/ 0 w 38"/>
              <a:gd name="T15" fmla="*/ 48 h 51"/>
              <a:gd name="T16" fmla="*/ 3 w 38"/>
              <a:gd name="T17" fmla="*/ 51 h 51"/>
              <a:gd name="T18" fmla="*/ 35 w 38"/>
              <a:gd name="T19" fmla="*/ 51 h 51"/>
              <a:gd name="T20" fmla="*/ 38 w 38"/>
              <a:gd name="T21" fmla="*/ 48 h 51"/>
              <a:gd name="T22" fmla="*/ 38 w 38"/>
              <a:gd name="T23" fmla="*/ 10 h 51"/>
              <a:gd name="T24" fmla="*/ 35 w 38"/>
              <a:gd name="T25" fmla="*/ 6 h 51"/>
              <a:gd name="T26" fmla="*/ 18 w 38"/>
              <a:gd name="T27" fmla="*/ 3 h 51"/>
              <a:gd name="T28" fmla="*/ 21 w 38"/>
              <a:gd name="T29" fmla="*/ 3 h 51"/>
              <a:gd name="T30" fmla="*/ 25 w 38"/>
              <a:gd name="T31" fmla="*/ 6 h 51"/>
              <a:gd name="T32" fmla="*/ 13 w 38"/>
              <a:gd name="T33" fmla="*/ 6 h 51"/>
              <a:gd name="T34" fmla="*/ 18 w 38"/>
              <a:gd name="T35" fmla="*/ 3 h 51"/>
              <a:gd name="T36" fmla="*/ 35 w 38"/>
              <a:gd name="T37" fmla="*/ 46 h 51"/>
              <a:gd name="T38" fmla="*/ 34 w 38"/>
              <a:gd name="T39" fmla="*/ 48 h 51"/>
              <a:gd name="T40" fmla="*/ 5 w 38"/>
              <a:gd name="T41" fmla="*/ 48 h 51"/>
              <a:gd name="T42" fmla="*/ 3 w 38"/>
              <a:gd name="T43" fmla="*/ 46 h 51"/>
              <a:gd name="T44" fmla="*/ 3 w 38"/>
              <a:gd name="T45" fmla="*/ 42 h 51"/>
              <a:gd name="T46" fmla="*/ 35 w 38"/>
              <a:gd name="T47" fmla="*/ 42 h 51"/>
              <a:gd name="T48" fmla="*/ 35 w 38"/>
              <a:gd name="T49" fmla="*/ 46 h 51"/>
              <a:gd name="T50" fmla="*/ 35 w 38"/>
              <a:gd name="T51" fmla="*/ 38 h 51"/>
              <a:gd name="T52" fmla="*/ 3 w 38"/>
              <a:gd name="T53" fmla="*/ 38 h 51"/>
              <a:gd name="T54" fmla="*/ 3 w 38"/>
              <a:gd name="T55" fmla="*/ 11 h 51"/>
              <a:gd name="T56" fmla="*/ 5 w 38"/>
              <a:gd name="T57" fmla="*/ 10 h 51"/>
              <a:gd name="T58" fmla="*/ 10 w 38"/>
              <a:gd name="T59" fmla="*/ 10 h 51"/>
              <a:gd name="T60" fmla="*/ 10 w 38"/>
              <a:gd name="T61" fmla="*/ 19 h 51"/>
              <a:gd name="T62" fmla="*/ 13 w 38"/>
              <a:gd name="T63" fmla="*/ 19 h 51"/>
              <a:gd name="T64" fmla="*/ 13 w 38"/>
              <a:gd name="T65" fmla="*/ 10 h 51"/>
              <a:gd name="T66" fmla="*/ 26 w 38"/>
              <a:gd name="T67" fmla="*/ 10 h 51"/>
              <a:gd name="T68" fmla="*/ 26 w 38"/>
              <a:gd name="T69" fmla="*/ 19 h 51"/>
              <a:gd name="T70" fmla="*/ 29 w 38"/>
              <a:gd name="T71" fmla="*/ 19 h 51"/>
              <a:gd name="T72" fmla="*/ 29 w 38"/>
              <a:gd name="T73" fmla="*/ 10 h 51"/>
              <a:gd name="T74" fmla="*/ 34 w 38"/>
              <a:gd name="T75" fmla="*/ 10 h 51"/>
              <a:gd name="T76" fmla="*/ 35 w 38"/>
              <a:gd name="T77" fmla="*/ 11 h 51"/>
              <a:gd name="T78" fmla="*/ 35 w 38"/>
              <a:gd name="T79" fmla="*/ 38 h 51"/>
              <a:gd name="T80" fmla="*/ 35 w 38"/>
              <a:gd name="T81" fmla="*/ 38 h 51"/>
              <a:gd name="T82" fmla="*/ 35 w 38"/>
              <a:gd name="T83" fmla="*/ 38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8" h="51">
                <a:moveTo>
                  <a:pt x="35" y="6"/>
                </a:moveTo>
                <a:cubicBezTo>
                  <a:pt x="29" y="6"/>
                  <a:pt x="29" y="6"/>
                  <a:pt x="29" y="6"/>
                </a:cubicBezTo>
                <a:cubicBezTo>
                  <a:pt x="28" y="3"/>
                  <a:pt x="25" y="0"/>
                  <a:pt x="21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1" y="3"/>
                  <a:pt x="10" y="6"/>
                </a:cubicBezTo>
                <a:cubicBezTo>
                  <a:pt x="3" y="6"/>
                  <a:pt x="3" y="6"/>
                  <a:pt x="3" y="6"/>
                </a:cubicBezTo>
                <a:cubicBezTo>
                  <a:pt x="1" y="6"/>
                  <a:pt x="0" y="8"/>
                  <a:pt x="0" y="1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1" y="51"/>
                  <a:pt x="3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8" y="50"/>
                  <a:pt x="38" y="48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8"/>
                  <a:pt x="37" y="6"/>
                  <a:pt x="35" y="6"/>
                </a:cubicBezTo>
                <a:close/>
                <a:moveTo>
                  <a:pt x="18" y="3"/>
                </a:moveTo>
                <a:cubicBezTo>
                  <a:pt x="21" y="3"/>
                  <a:pt x="21" y="3"/>
                  <a:pt x="21" y="3"/>
                </a:cubicBezTo>
                <a:cubicBezTo>
                  <a:pt x="23" y="3"/>
                  <a:pt x="25" y="5"/>
                  <a:pt x="25" y="6"/>
                </a:cubicBezTo>
                <a:cubicBezTo>
                  <a:pt x="13" y="6"/>
                  <a:pt x="13" y="6"/>
                  <a:pt x="13" y="6"/>
                </a:cubicBezTo>
                <a:cubicBezTo>
                  <a:pt x="14" y="5"/>
                  <a:pt x="16" y="3"/>
                  <a:pt x="18" y="3"/>
                </a:cubicBezTo>
                <a:close/>
                <a:moveTo>
                  <a:pt x="35" y="46"/>
                </a:moveTo>
                <a:cubicBezTo>
                  <a:pt x="35" y="47"/>
                  <a:pt x="34" y="48"/>
                  <a:pt x="34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4" y="48"/>
                  <a:pt x="3" y="47"/>
                  <a:pt x="3" y="46"/>
                </a:cubicBezTo>
                <a:cubicBezTo>
                  <a:pt x="3" y="42"/>
                  <a:pt x="3" y="42"/>
                  <a:pt x="3" y="42"/>
                </a:cubicBezTo>
                <a:cubicBezTo>
                  <a:pt x="35" y="42"/>
                  <a:pt x="35" y="42"/>
                  <a:pt x="35" y="42"/>
                </a:cubicBezTo>
                <a:lnTo>
                  <a:pt x="35" y="46"/>
                </a:lnTo>
                <a:close/>
                <a:moveTo>
                  <a:pt x="35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10"/>
                  <a:pt x="4" y="10"/>
                  <a:pt x="5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19"/>
                  <a:pt x="10" y="19"/>
                  <a:pt x="10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0"/>
                  <a:pt x="13" y="10"/>
                  <a:pt x="13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9"/>
                  <a:pt x="26" y="19"/>
                  <a:pt x="26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5" y="10"/>
                  <a:pt x="35" y="11"/>
                </a:cubicBezTo>
                <a:lnTo>
                  <a:pt x="35" y="38"/>
                </a:lnTo>
                <a:close/>
                <a:moveTo>
                  <a:pt x="35" y="38"/>
                </a:moveTo>
                <a:cubicBezTo>
                  <a:pt x="35" y="38"/>
                  <a:pt x="35" y="38"/>
                  <a:pt x="35" y="38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4" name="任意多边形: 形状 53"/>
          <p:cNvSpPr>
            <a:spLocks noChangeAspect="1"/>
          </p:cNvSpPr>
          <p:nvPr/>
        </p:nvSpPr>
        <p:spPr bwMode="auto">
          <a:xfrm>
            <a:off x="6747965" y="1167914"/>
            <a:ext cx="303189" cy="365205"/>
          </a:xfrm>
          <a:custGeom>
            <a:avLst/>
            <a:gdLst>
              <a:gd name="T0" fmla="*/ 212 w 212"/>
              <a:gd name="T1" fmla="*/ 160 h 256"/>
              <a:gd name="T2" fmla="*/ 210 w 212"/>
              <a:gd name="T3" fmla="*/ 171 h 256"/>
              <a:gd name="T4" fmla="*/ 203 w 212"/>
              <a:gd name="T5" fmla="*/ 180 h 256"/>
              <a:gd name="T6" fmla="*/ 208 w 212"/>
              <a:gd name="T7" fmla="*/ 188 h 256"/>
              <a:gd name="T8" fmla="*/ 209 w 212"/>
              <a:gd name="T9" fmla="*/ 200 h 256"/>
              <a:gd name="T10" fmla="*/ 205 w 212"/>
              <a:gd name="T11" fmla="*/ 212 h 256"/>
              <a:gd name="T12" fmla="*/ 200 w 212"/>
              <a:gd name="T13" fmla="*/ 218 h 256"/>
              <a:gd name="T14" fmla="*/ 193 w 212"/>
              <a:gd name="T15" fmla="*/ 222 h 256"/>
              <a:gd name="T16" fmla="*/ 194 w 212"/>
              <a:gd name="T17" fmla="*/ 235 h 256"/>
              <a:gd name="T18" fmla="*/ 186 w 212"/>
              <a:gd name="T19" fmla="*/ 245 h 256"/>
              <a:gd name="T20" fmla="*/ 176 w 212"/>
              <a:gd name="T21" fmla="*/ 251 h 256"/>
              <a:gd name="T22" fmla="*/ 169 w 212"/>
              <a:gd name="T23" fmla="*/ 254 h 256"/>
              <a:gd name="T24" fmla="*/ 131 w 212"/>
              <a:gd name="T25" fmla="*/ 256 h 256"/>
              <a:gd name="T26" fmla="*/ 91 w 212"/>
              <a:gd name="T27" fmla="*/ 254 h 256"/>
              <a:gd name="T28" fmla="*/ 60 w 212"/>
              <a:gd name="T29" fmla="*/ 247 h 256"/>
              <a:gd name="T30" fmla="*/ 55 w 212"/>
              <a:gd name="T31" fmla="*/ 245 h 256"/>
              <a:gd name="T32" fmla="*/ 50 w 212"/>
              <a:gd name="T33" fmla="*/ 242 h 256"/>
              <a:gd name="T34" fmla="*/ 46 w 212"/>
              <a:gd name="T35" fmla="*/ 239 h 256"/>
              <a:gd name="T36" fmla="*/ 42 w 212"/>
              <a:gd name="T37" fmla="*/ 234 h 256"/>
              <a:gd name="T38" fmla="*/ 0 w 212"/>
              <a:gd name="T39" fmla="*/ 230 h 256"/>
              <a:gd name="T40" fmla="*/ 0 w 212"/>
              <a:gd name="T41" fmla="*/ 136 h 256"/>
              <a:gd name="T42" fmla="*/ 15 w 212"/>
              <a:gd name="T43" fmla="*/ 136 h 256"/>
              <a:gd name="T44" fmla="*/ 30 w 212"/>
              <a:gd name="T45" fmla="*/ 136 h 256"/>
              <a:gd name="T46" fmla="*/ 37 w 212"/>
              <a:gd name="T47" fmla="*/ 131 h 256"/>
              <a:gd name="T48" fmla="*/ 41 w 212"/>
              <a:gd name="T49" fmla="*/ 127 h 256"/>
              <a:gd name="T50" fmla="*/ 43 w 212"/>
              <a:gd name="T51" fmla="*/ 116 h 256"/>
              <a:gd name="T52" fmla="*/ 46 w 212"/>
              <a:gd name="T53" fmla="*/ 104 h 256"/>
              <a:gd name="T54" fmla="*/ 50 w 212"/>
              <a:gd name="T55" fmla="*/ 95 h 256"/>
              <a:gd name="T56" fmla="*/ 56 w 212"/>
              <a:gd name="T57" fmla="*/ 84 h 256"/>
              <a:gd name="T58" fmla="*/ 73 w 212"/>
              <a:gd name="T59" fmla="*/ 68 h 256"/>
              <a:gd name="T60" fmla="*/ 89 w 212"/>
              <a:gd name="T61" fmla="*/ 18 h 256"/>
              <a:gd name="T62" fmla="*/ 89 w 212"/>
              <a:gd name="T63" fmla="*/ 2 h 256"/>
              <a:gd name="T64" fmla="*/ 97 w 212"/>
              <a:gd name="T65" fmla="*/ 0 h 256"/>
              <a:gd name="T66" fmla="*/ 117 w 212"/>
              <a:gd name="T67" fmla="*/ 18 h 256"/>
              <a:gd name="T68" fmla="*/ 121 w 212"/>
              <a:gd name="T69" fmla="*/ 39 h 256"/>
              <a:gd name="T70" fmla="*/ 114 w 212"/>
              <a:gd name="T71" fmla="*/ 59 h 256"/>
              <a:gd name="T72" fmla="*/ 109 w 212"/>
              <a:gd name="T73" fmla="*/ 89 h 256"/>
              <a:gd name="T74" fmla="*/ 113 w 212"/>
              <a:gd name="T75" fmla="*/ 100 h 256"/>
              <a:gd name="T76" fmla="*/ 122 w 212"/>
              <a:gd name="T77" fmla="*/ 107 h 256"/>
              <a:gd name="T78" fmla="*/ 126 w 212"/>
              <a:gd name="T79" fmla="*/ 107 h 256"/>
              <a:gd name="T80" fmla="*/ 131 w 212"/>
              <a:gd name="T81" fmla="*/ 107 h 256"/>
              <a:gd name="T82" fmla="*/ 136 w 212"/>
              <a:gd name="T83" fmla="*/ 107 h 256"/>
              <a:gd name="T84" fmla="*/ 141 w 212"/>
              <a:gd name="T85" fmla="*/ 106 h 256"/>
              <a:gd name="T86" fmla="*/ 152 w 212"/>
              <a:gd name="T87" fmla="*/ 103 h 256"/>
              <a:gd name="T88" fmla="*/ 164 w 212"/>
              <a:gd name="T89" fmla="*/ 99 h 256"/>
              <a:gd name="T90" fmla="*/ 188 w 212"/>
              <a:gd name="T91" fmla="*/ 98 h 256"/>
              <a:gd name="T92" fmla="*/ 198 w 212"/>
              <a:gd name="T93" fmla="*/ 101 h 256"/>
              <a:gd name="T94" fmla="*/ 205 w 212"/>
              <a:gd name="T95" fmla="*/ 106 h 256"/>
              <a:gd name="T96" fmla="*/ 206 w 212"/>
              <a:gd name="T97" fmla="*/ 109 h 256"/>
              <a:gd name="T98" fmla="*/ 207 w 212"/>
              <a:gd name="T99" fmla="*/ 112 h 256"/>
              <a:gd name="T100" fmla="*/ 208 w 212"/>
              <a:gd name="T101" fmla="*/ 115 h 256"/>
              <a:gd name="T102" fmla="*/ 208 w 212"/>
              <a:gd name="T103" fmla="*/ 118 h 256"/>
              <a:gd name="T104" fmla="*/ 208 w 212"/>
              <a:gd name="T105" fmla="*/ 123 h 256"/>
              <a:gd name="T106" fmla="*/ 203 w 212"/>
              <a:gd name="T107" fmla="*/ 136 h 256"/>
              <a:gd name="T108" fmla="*/ 205 w 212"/>
              <a:gd name="T109" fmla="*/ 139 h 256"/>
              <a:gd name="T110" fmla="*/ 207 w 212"/>
              <a:gd name="T111" fmla="*/ 141 h 256"/>
              <a:gd name="T112" fmla="*/ 209 w 212"/>
              <a:gd name="T113" fmla="*/ 144 h 256"/>
              <a:gd name="T114" fmla="*/ 210 w 212"/>
              <a:gd name="T115" fmla="*/ 147 h 256"/>
              <a:gd name="T116" fmla="*/ 211 w 212"/>
              <a:gd name="T117" fmla="*/ 150 h 256"/>
              <a:gd name="T118" fmla="*/ 212 w 212"/>
              <a:gd name="T119" fmla="*/ 155 h 256"/>
              <a:gd name="T120" fmla="*/ 212 w 212"/>
              <a:gd name="T121" fmla="*/ 16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2" h="256">
                <a:moveTo>
                  <a:pt x="212" y="160"/>
                </a:moveTo>
                <a:cubicBezTo>
                  <a:pt x="212" y="165"/>
                  <a:pt x="211" y="169"/>
                  <a:pt x="210" y="171"/>
                </a:cubicBezTo>
                <a:cubicBezTo>
                  <a:pt x="209" y="174"/>
                  <a:pt x="206" y="177"/>
                  <a:pt x="203" y="180"/>
                </a:cubicBezTo>
                <a:cubicBezTo>
                  <a:pt x="205" y="182"/>
                  <a:pt x="207" y="185"/>
                  <a:pt x="208" y="188"/>
                </a:cubicBezTo>
                <a:cubicBezTo>
                  <a:pt x="208" y="191"/>
                  <a:pt x="209" y="195"/>
                  <a:pt x="209" y="200"/>
                </a:cubicBezTo>
                <a:cubicBezTo>
                  <a:pt x="208" y="205"/>
                  <a:pt x="207" y="209"/>
                  <a:pt x="205" y="212"/>
                </a:cubicBezTo>
                <a:cubicBezTo>
                  <a:pt x="203" y="215"/>
                  <a:pt x="201" y="217"/>
                  <a:pt x="200" y="218"/>
                </a:cubicBezTo>
                <a:cubicBezTo>
                  <a:pt x="199" y="219"/>
                  <a:pt x="196" y="220"/>
                  <a:pt x="193" y="222"/>
                </a:cubicBezTo>
                <a:cubicBezTo>
                  <a:pt x="195" y="227"/>
                  <a:pt x="195" y="231"/>
                  <a:pt x="194" y="235"/>
                </a:cubicBezTo>
                <a:cubicBezTo>
                  <a:pt x="192" y="239"/>
                  <a:pt x="190" y="242"/>
                  <a:pt x="186" y="245"/>
                </a:cubicBezTo>
                <a:cubicBezTo>
                  <a:pt x="183" y="248"/>
                  <a:pt x="180" y="250"/>
                  <a:pt x="176" y="251"/>
                </a:cubicBezTo>
                <a:cubicBezTo>
                  <a:pt x="173" y="253"/>
                  <a:pt x="171" y="254"/>
                  <a:pt x="169" y="254"/>
                </a:cubicBezTo>
                <a:cubicBezTo>
                  <a:pt x="157" y="255"/>
                  <a:pt x="144" y="256"/>
                  <a:pt x="131" y="256"/>
                </a:cubicBezTo>
                <a:cubicBezTo>
                  <a:pt x="118" y="256"/>
                  <a:pt x="104" y="256"/>
                  <a:pt x="91" y="254"/>
                </a:cubicBezTo>
                <a:cubicBezTo>
                  <a:pt x="77" y="253"/>
                  <a:pt x="67" y="250"/>
                  <a:pt x="60" y="247"/>
                </a:cubicBezTo>
                <a:cubicBezTo>
                  <a:pt x="60" y="247"/>
                  <a:pt x="58" y="246"/>
                  <a:pt x="55" y="245"/>
                </a:cubicBezTo>
                <a:cubicBezTo>
                  <a:pt x="53" y="243"/>
                  <a:pt x="51" y="243"/>
                  <a:pt x="50" y="242"/>
                </a:cubicBezTo>
                <a:cubicBezTo>
                  <a:pt x="49" y="241"/>
                  <a:pt x="47" y="240"/>
                  <a:pt x="46" y="239"/>
                </a:cubicBezTo>
                <a:cubicBezTo>
                  <a:pt x="44" y="237"/>
                  <a:pt x="43" y="236"/>
                  <a:pt x="42" y="234"/>
                </a:cubicBezTo>
                <a:cubicBezTo>
                  <a:pt x="37" y="231"/>
                  <a:pt x="24" y="230"/>
                  <a:pt x="0" y="230"/>
                </a:cubicBezTo>
                <a:cubicBezTo>
                  <a:pt x="0" y="136"/>
                  <a:pt x="0" y="136"/>
                  <a:pt x="0" y="136"/>
                </a:cubicBezTo>
                <a:cubicBezTo>
                  <a:pt x="5" y="136"/>
                  <a:pt x="10" y="136"/>
                  <a:pt x="15" y="136"/>
                </a:cubicBezTo>
                <a:cubicBezTo>
                  <a:pt x="21" y="136"/>
                  <a:pt x="26" y="136"/>
                  <a:pt x="30" y="136"/>
                </a:cubicBezTo>
                <a:cubicBezTo>
                  <a:pt x="35" y="135"/>
                  <a:pt x="37" y="134"/>
                  <a:pt x="37" y="131"/>
                </a:cubicBezTo>
                <a:cubicBezTo>
                  <a:pt x="38" y="130"/>
                  <a:pt x="40" y="128"/>
                  <a:pt x="41" y="127"/>
                </a:cubicBezTo>
                <a:cubicBezTo>
                  <a:pt x="41" y="126"/>
                  <a:pt x="42" y="122"/>
                  <a:pt x="43" y="116"/>
                </a:cubicBezTo>
                <a:cubicBezTo>
                  <a:pt x="45" y="111"/>
                  <a:pt x="46" y="107"/>
                  <a:pt x="46" y="104"/>
                </a:cubicBezTo>
                <a:cubicBezTo>
                  <a:pt x="47" y="102"/>
                  <a:pt x="48" y="99"/>
                  <a:pt x="50" y="95"/>
                </a:cubicBezTo>
                <a:cubicBezTo>
                  <a:pt x="52" y="91"/>
                  <a:pt x="54" y="87"/>
                  <a:pt x="56" y="84"/>
                </a:cubicBezTo>
                <a:cubicBezTo>
                  <a:pt x="73" y="68"/>
                  <a:pt x="73" y="68"/>
                  <a:pt x="73" y="68"/>
                </a:cubicBezTo>
                <a:cubicBezTo>
                  <a:pt x="84" y="48"/>
                  <a:pt x="89" y="32"/>
                  <a:pt x="89" y="18"/>
                </a:cubicBezTo>
                <a:cubicBezTo>
                  <a:pt x="89" y="2"/>
                  <a:pt x="89" y="2"/>
                  <a:pt x="89" y="2"/>
                </a:cubicBezTo>
                <a:cubicBezTo>
                  <a:pt x="90" y="1"/>
                  <a:pt x="92" y="0"/>
                  <a:pt x="97" y="0"/>
                </a:cubicBezTo>
                <a:cubicBezTo>
                  <a:pt x="107" y="0"/>
                  <a:pt x="114" y="6"/>
                  <a:pt x="117" y="18"/>
                </a:cubicBezTo>
                <a:cubicBezTo>
                  <a:pt x="121" y="39"/>
                  <a:pt x="121" y="39"/>
                  <a:pt x="121" y="39"/>
                </a:cubicBezTo>
                <a:cubicBezTo>
                  <a:pt x="120" y="49"/>
                  <a:pt x="118" y="56"/>
                  <a:pt x="114" y="59"/>
                </a:cubicBezTo>
                <a:cubicBezTo>
                  <a:pt x="112" y="75"/>
                  <a:pt x="111" y="85"/>
                  <a:pt x="109" y="89"/>
                </a:cubicBezTo>
                <a:cubicBezTo>
                  <a:pt x="108" y="93"/>
                  <a:pt x="110" y="97"/>
                  <a:pt x="113" y="100"/>
                </a:cubicBezTo>
                <a:cubicBezTo>
                  <a:pt x="116" y="104"/>
                  <a:pt x="119" y="106"/>
                  <a:pt x="122" y="107"/>
                </a:cubicBezTo>
                <a:cubicBezTo>
                  <a:pt x="124" y="107"/>
                  <a:pt x="126" y="107"/>
                  <a:pt x="126" y="107"/>
                </a:cubicBezTo>
                <a:cubicBezTo>
                  <a:pt x="127" y="107"/>
                  <a:pt x="129" y="107"/>
                  <a:pt x="131" y="107"/>
                </a:cubicBezTo>
                <a:cubicBezTo>
                  <a:pt x="133" y="107"/>
                  <a:pt x="134" y="107"/>
                  <a:pt x="136" y="107"/>
                </a:cubicBezTo>
                <a:cubicBezTo>
                  <a:pt x="138" y="107"/>
                  <a:pt x="139" y="106"/>
                  <a:pt x="141" y="106"/>
                </a:cubicBezTo>
                <a:cubicBezTo>
                  <a:pt x="143" y="105"/>
                  <a:pt x="147" y="104"/>
                  <a:pt x="152" y="103"/>
                </a:cubicBezTo>
                <a:cubicBezTo>
                  <a:pt x="158" y="101"/>
                  <a:pt x="162" y="100"/>
                  <a:pt x="164" y="99"/>
                </a:cubicBezTo>
                <a:cubicBezTo>
                  <a:pt x="173" y="97"/>
                  <a:pt x="181" y="97"/>
                  <a:pt x="188" y="98"/>
                </a:cubicBezTo>
                <a:cubicBezTo>
                  <a:pt x="191" y="99"/>
                  <a:pt x="195" y="100"/>
                  <a:pt x="198" y="101"/>
                </a:cubicBezTo>
                <a:cubicBezTo>
                  <a:pt x="202" y="103"/>
                  <a:pt x="204" y="104"/>
                  <a:pt x="205" y="106"/>
                </a:cubicBezTo>
                <a:cubicBezTo>
                  <a:pt x="205" y="106"/>
                  <a:pt x="205" y="107"/>
                  <a:pt x="206" y="109"/>
                </a:cubicBezTo>
                <a:cubicBezTo>
                  <a:pt x="207" y="111"/>
                  <a:pt x="207" y="112"/>
                  <a:pt x="207" y="112"/>
                </a:cubicBezTo>
                <a:cubicBezTo>
                  <a:pt x="207" y="112"/>
                  <a:pt x="207" y="113"/>
                  <a:pt x="208" y="115"/>
                </a:cubicBezTo>
                <a:cubicBezTo>
                  <a:pt x="208" y="116"/>
                  <a:pt x="209" y="118"/>
                  <a:pt x="208" y="118"/>
                </a:cubicBezTo>
                <a:cubicBezTo>
                  <a:pt x="208" y="119"/>
                  <a:pt x="208" y="120"/>
                  <a:pt x="208" y="123"/>
                </a:cubicBezTo>
                <a:cubicBezTo>
                  <a:pt x="208" y="125"/>
                  <a:pt x="206" y="129"/>
                  <a:pt x="203" y="136"/>
                </a:cubicBezTo>
                <a:cubicBezTo>
                  <a:pt x="203" y="136"/>
                  <a:pt x="204" y="137"/>
                  <a:pt x="205" y="139"/>
                </a:cubicBezTo>
                <a:cubicBezTo>
                  <a:pt x="206" y="140"/>
                  <a:pt x="207" y="141"/>
                  <a:pt x="207" y="141"/>
                </a:cubicBezTo>
                <a:cubicBezTo>
                  <a:pt x="207" y="142"/>
                  <a:pt x="208" y="143"/>
                  <a:pt x="209" y="144"/>
                </a:cubicBezTo>
                <a:cubicBezTo>
                  <a:pt x="209" y="145"/>
                  <a:pt x="210" y="146"/>
                  <a:pt x="210" y="147"/>
                </a:cubicBezTo>
                <a:cubicBezTo>
                  <a:pt x="210" y="148"/>
                  <a:pt x="211" y="149"/>
                  <a:pt x="211" y="150"/>
                </a:cubicBezTo>
                <a:cubicBezTo>
                  <a:pt x="211" y="152"/>
                  <a:pt x="212" y="153"/>
                  <a:pt x="212" y="155"/>
                </a:cubicBezTo>
                <a:cubicBezTo>
                  <a:pt x="212" y="156"/>
                  <a:pt x="212" y="158"/>
                  <a:pt x="212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5" name="任意多边形: 形状 54"/>
          <p:cNvSpPr>
            <a:spLocks noChangeAspect="1"/>
          </p:cNvSpPr>
          <p:nvPr/>
        </p:nvSpPr>
        <p:spPr bwMode="auto">
          <a:xfrm>
            <a:off x="4018847" y="4097683"/>
            <a:ext cx="354291" cy="365205"/>
          </a:xfrm>
          <a:custGeom>
            <a:avLst/>
            <a:gdLst>
              <a:gd name="connsiteX0" fmla="*/ 157951 w 327026"/>
              <a:gd name="connsiteY0" fmla="*/ 134938 h 337100"/>
              <a:gd name="connsiteX1" fmla="*/ 327026 w 327026"/>
              <a:gd name="connsiteY1" fmla="*/ 239958 h 337100"/>
              <a:gd name="connsiteX2" fmla="*/ 259660 w 327026"/>
              <a:gd name="connsiteY2" fmla="*/ 254398 h 337100"/>
              <a:gd name="connsiteX3" fmla="*/ 295325 w 327026"/>
              <a:gd name="connsiteY3" fmla="*/ 305595 h 337100"/>
              <a:gd name="connsiteX4" fmla="*/ 292683 w 327026"/>
              <a:gd name="connsiteY4" fmla="*/ 334475 h 337100"/>
              <a:gd name="connsiteX5" fmla="*/ 263623 w 327026"/>
              <a:gd name="connsiteY5" fmla="*/ 326599 h 337100"/>
              <a:gd name="connsiteX6" fmla="*/ 227959 w 327026"/>
              <a:gd name="connsiteY6" fmla="*/ 275402 h 337100"/>
              <a:gd name="connsiteX7" fmla="*/ 192294 w 327026"/>
              <a:gd name="connsiteY7" fmla="*/ 333162 h 337100"/>
              <a:gd name="connsiteX8" fmla="*/ 153988 w 327026"/>
              <a:gd name="connsiteY8" fmla="*/ 137564 h 337100"/>
              <a:gd name="connsiteX9" fmla="*/ 157951 w 327026"/>
              <a:gd name="connsiteY9" fmla="*/ 134938 h 337100"/>
              <a:gd name="connsiteX10" fmla="*/ 287448 w 327026"/>
              <a:gd name="connsiteY10" fmla="*/ 96838 h 337100"/>
              <a:gd name="connsiteX11" fmla="*/ 270368 w 327026"/>
              <a:gd name="connsiteY11" fmla="*/ 108528 h 337100"/>
              <a:gd name="connsiteX12" fmla="*/ 280879 w 327026"/>
              <a:gd name="connsiteY12" fmla="*/ 150092 h 337100"/>
              <a:gd name="connsiteX13" fmla="*/ 301899 w 327026"/>
              <a:gd name="connsiteY13" fmla="*/ 182563 h 337100"/>
              <a:gd name="connsiteX14" fmla="*/ 303213 w 327026"/>
              <a:gd name="connsiteY14" fmla="*/ 161781 h 337100"/>
              <a:gd name="connsiteX15" fmla="*/ 287448 w 327026"/>
              <a:gd name="connsiteY15" fmla="*/ 96838 h 337100"/>
              <a:gd name="connsiteX16" fmla="*/ 160474 w 327026"/>
              <a:gd name="connsiteY16" fmla="*/ 0 h 337100"/>
              <a:gd name="connsiteX17" fmla="*/ 322263 w 327026"/>
              <a:gd name="connsiteY17" fmla="*/ 161925 h 337100"/>
              <a:gd name="connsiteX18" fmla="*/ 314371 w 327026"/>
              <a:gd name="connsiteY18" fmla="*/ 211951 h 337100"/>
              <a:gd name="connsiteX19" fmla="*/ 242026 w 327026"/>
              <a:gd name="connsiteY19" fmla="*/ 165875 h 337100"/>
              <a:gd name="connsiteX20" fmla="*/ 259126 w 327026"/>
              <a:gd name="connsiteY20" fmla="*/ 139545 h 337100"/>
              <a:gd name="connsiteX21" fmla="*/ 244657 w 327026"/>
              <a:gd name="connsiteY21" fmla="*/ 94785 h 337100"/>
              <a:gd name="connsiteX22" fmla="*/ 203881 w 327026"/>
              <a:gd name="connsiteY22" fmla="*/ 63190 h 337100"/>
              <a:gd name="connsiteX23" fmla="*/ 186781 w 327026"/>
              <a:gd name="connsiteY23" fmla="*/ 22380 h 337100"/>
              <a:gd name="connsiteX24" fmla="*/ 160474 w 327026"/>
              <a:gd name="connsiteY24" fmla="*/ 19747 h 337100"/>
              <a:gd name="connsiteX25" fmla="*/ 74975 w 327026"/>
              <a:gd name="connsiteY25" fmla="*/ 48709 h 337100"/>
              <a:gd name="connsiteX26" fmla="*/ 86814 w 327026"/>
              <a:gd name="connsiteY26" fmla="*/ 86886 h 337100"/>
              <a:gd name="connsiteX27" fmla="*/ 53930 w 327026"/>
              <a:gd name="connsiteY27" fmla="*/ 111899 h 337100"/>
              <a:gd name="connsiteX28" fmla="*/ 53930 w 327026"/>
              <a:gd name="connsiteY28" fmla="*/ 140862 h 337100"/>
              <a:gd name="connsiteX29" fmla="*/ 59191 w 327026"/>
              <a:gd name="connsiteY29" fmla="*/ 157976 h 337100"/>
              <a:gd name="connsiteX30" fmla="*/ 21046 w 327026"/>
              <a:gd name="connsiteY30" fmla="*/ 181672 h 337100"/>
              <a:gd name="connsiteX31" fmla="*/ 35515 w 327026"/>
              <a:gd name="connsiteY31" fmla="*/ 227748 h 337100"/>
              <a:gd name="connsiteX32" fmla="*/ 59191 w 327026"/>
              <a:gd name="connsiteY32" fmla="*/ 190887 h 337100"/>
              <a:gd name="connsiteX33" fmla="*/ 89444 w 327026"/>
              <a:gd name="connsiteY33" fmla="*/ 198786 h 337100"/>
              <a:gd name="connsiteX34" fmla="*/ 122328 w 327026"/>
              <a:gd name="connsiteY34" fmla="*/ 215900 h 337100"/>
              <a:gd name="connsiteX35" fmla="*/ 96021 w 327026"/>
              <a:gd name="connsiteY35" fmla="*/ 248812 h 337100"/>
              <a:gd name="connsiteX36" fmla="*/ 86814 w 327026"/>
              <a:gd name="connsiteY36" fmla="*/ 283040 h 337100"/>
              <a:gd name="connsiteX37" fmla="*/ 160474 w 327026"/>
              <a:gd name="connsiteY37" fmla="*/ 304103 h 337100"/>
              <a:gd name="connsiteX38" fmla="*/ 167051 w 327026"/>
              <a:gd name="connsiteY38" fmla="*/ 302787 h 337100"/>
              <a:gd name="connsiteX39" fmla="*/ 170997 w 327026"/>
              <a:gd name="connsiteY39" fmla="*/ 322534 h 337100"/>
              <a:gd name="connsiteX40" fmla="*/ 160474 w 327026"/>
              <a:gd name="connsiteY40" fmla="*/ 323850 h 337100"/>
              <a:gd name="connsiteX41" fmla="*/ 0 w 327026"/>
              <a:gd name="connsiteY41" fmla="*/ 161925 h 337100"/>
              <a:gd name="connsiteX42" fmla="*/ 160474 w 327026"/>
              <a:gd name="connsiteY42" fmla="*/ 0 h 3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7026" h="337100">
                <a:moveTo>
                  <a:pt x="157951" y="134938"/>
                </a:moveTo>
                <a:cubicBezTo>
                  <a:pt x="157951" y="134938"/>
                  <a:pt x="157951" y="134938"/>
                  <a:pt x="327026" y="239958"/>
                </a:cubicBezTo>
                <a:cubicBezTo>
                  <a:pt x="327026" y="239958"/>
                  <a:pt x="327026" y="239958"/>
                  <a:pt x="259660" y="254398"/>
                </a:cubicBezTo>
                <a:lnTo>
                  <a:pt x="295325" y="305595"/>
                </a:lnTo>
                <a:cubicBezTo>
                  <a:pt x="301929" y="316097"/>
                  <a:pt x="300608" y="327911"/>
                  <a:pt x="292683" y="334475"/>
                </a:cubicBezTo>
                <a:cubicBezTo>
                  <a:pt x="283436" y="339726"/>
                  <a:pt x="271548" y="337101"/>
                  <a:pt x="263623" y="326599"/>
                </a:cubicBezTo>
                <a:cubicBezTo>
                  <a:pt x="263623" y="326599"/>
                  <a:pt x="263623" y="326599"/>
                  <a:pt x="227959" y="275402"/>
                </a:cubicBezTo>
                <a:cubicBezTo>
                  <a:pt x="227959" y="275402"/>
                  <a:pt x="227959" y="275402"/>
                  <a:pt x="192294" y="333162"/>
                </a:cubicBezTo>
                <a:cubicBezTo>
                  <a:pt x="192294" y="333162"/>
                  <a:pt x="192294" y="333162"/>
                  <a:pt x="153988" y="137564"/>
                </a:cubicBezTo>
                <a:cubicBezTo>
                  <a:pt x="153988" y="137564"/>
                  <a:pt x="153988" y="137564"/>
                  <a:pt x="157951" y="134938"/>
                </a:cubicBezTo>
                <a:close/>
                <a:moveTo>
                  <a:pt x="287448" y="96838"/>
                </a:moveTo>
                <a:cubicBezTo>
                  <a:pt x="280879" y="99436"/>
                  <a:pt x="272996" y="103332"/>
                  <a:pt x="270368" y="108528"/>
                </a:cubicBezTo>
                <a:cubicBezTo>
                  <a:pt x="265113" y="117620"/>
                  <a:pt x="271682" y="143597"/>
                  <a:pt x="280879" y="150092"/>
                </a:cubicBezTo>
                <a:cubicBezTo>
                  <a:pt x="292703" y="159184"/>
                  <a:pt x="299272" y="170873"/>
                  <a:pt x="301899" y="182563"/>
                </a:cubicBezTo>
                <a:cubicBezTo>
                  <a:pt x="303213" y="176069"/>
                  <a:pt x="303213" y="168276"/>
                  <a:pt x="303213" y="161781"/>
                </a:cubicBezTo>
                <a:cubicBezTo>
                  <a:pt x="303213" y="138402"/>
                  <a:pt x="297958" y="116321"/>
                  <a:pt x="287448" y="96838"/>
                </a:cubicBezTo>
                <a:close/>
                <a:moveTo>
                  <a:pt x="160474" y="0"/>
                </a:moveTo>
                <a:cubicBezTo>
                  <a:pt x="249918" y="0"/>
                  <a:pt x="322263" y="72405"/>
                  <a:pt x="322263" y="161925"/>
                </a:cubicBezTo>
                <a:cubicBezTo>
                  <a:pt x="322263" y="179039"/>
                  <a:pt x="319632" y="196153"/>
                  <a:pt x="314371" y="211951"/>
                </a:cubicBezTo>
                <a:cubicBezTo>
                  <a:pt x="314371" y="211951"/>
                  <a:pt x="314371" y="211951"/>
                  <a:pt x="242026" y="165875"/>
                </a:cubicBezTo>
                <a:cubicBezTo>
                  <a:pt x="247288" y="157976"/>
                  <a:pt x="257811" y="147444"/>
                  <a:pt x="259126" y="139545"/>
                </a:cubicBezTo>
                <a:cubicBezTo>
                  <a:pt x="260441" y="127697"/>
                  <a:pt x="251234" y="97418"/>
                  <a:pt x="244657" y="94785"/>
                </a:cubicBezTo>
                <a:cubicBezTo>
                  <a:pt x="238080" y="90836"/>
                  <a:pt x="218350" y="71089"/>
                  <a:pt x="203881" y="63190"/>
                </a:cubicBezTo>
                <a:cubicBezTo>
                  <a:pt x="193358" y="57924"/>
                  <a:pt x="188096" y="36861"/>
                  <a:pt x="186781" y="22380"/>
                </a:cubicBezTo>
                <a:cubicBezTo>
                  <a:pt x="177574" y="21063"/>
                  <a:pt x="169681" y="19747"/>
                  <a:pt x="160474" y="19747"/>
                </a:cubicBezTo>
                <a:cubicBezTo>
                  <a:pt x="128905" y="19747"/>
                  <a:pt x="98652" y="30279"/>
                  <a:pt x="74975" y="48709"/>
                </a:cubicBezTo>
                <a:cubicBezTo>
                  <a:pt x="81552" y="59241"/>
                  <a:pt x="93390" y="78988"/>
                  <a:pt x="86814" y="86886"/>
                </a:cubicBezTo>
                <a:cubicBezTo>
                  <a:pt x="78921" y="100051"/>
                  <a:pt x="53930" y="100051"/>
                  <a:pt x="53930" y="111899"/>
                </a:cubicBezTo>
                <a:cubicBezTo>
                  <a:pt x="53930" y="123747"/>
                  <a:pt x="52614" y="135596"/>
                  <a:pt x="53930" y="140862"/>
                </a:cubicBezTo>
                <a:cubicBezTo>
                  <a:pt x="55245" y="146128"/>
                  <a:pt x="69714" y="150077"/>
                  <a:pt x="59191" y="157976"/>
                </a:cubicBezTo>
                <a:cubicBezTo>
                  <a:pt x="52614" y="164558"/>
                  <a:pt x="32884" y="175090"/>
                  <a:pt x="21046" y="181672"/>
                </a:cubicBezTo>
                <a:cubicBezTo>
                  <a:pt x="22361" y="197470"/>
                  <a:pt x="27622" y="213267"/>
                  <a:pt x="35515" y="227748"/>
                </a:cubicBezTo>
                <a:cubicBezTo>
                  <a:pt x="38145" y="219850"/>
                  <a:pt x="49984" y="192204"/>
                  <a:pt x="59191" y="190887"/>
                </a:cubicBezTo>
                <a:cubicBezTo>
                  <a:pt x="69714" y="188254"/>
                  <a:pt x="78921" y="185621"/>
                  <a:pt x="89444" y="198786"/>
                </a:cubicBezTo>
                <a:cubicBezTo>
                  <a:pt x="99967" y="211951"/>
                  <a:pt x="114436" y="215900"/>
                  <a:pt x="122328" y="215900"/>
                </a:cubicBezTo>
                <a:cubicBezTo>
                  <a:pt x="130220" y="215900"/>
                  <a:pt x="121013" y="243546"/>
                  <a:pt x="96021" y="248812"/>
                </a:cubicBezTo>
                <a:cubicBezTo>
                  <a:pt x="72345" y="252761"/>
                  <a:pt x="106544" y="283040"/>
                  <a:pt x="86814" y="283040"/>
                </a:cubicBezTo>
                <a:cubicBezTo>
                  <a:pt x="109175" y="296204"/>
                  <a:pt x="134167" y="304103"/>
                  <a:pt x="160474" y="304103"/>
                </a:cubicBezTo>
                <a:cubicBezTo>
                  <a:pt x="163105" y="304103"/>
                  <a:pt x="165735" y="302787"/>
                  <a:pt x="167051" y="302787"/>
                </a:cubicBezTo>
                <a:cubicBezTo>
                  <a:pt x="167051" y="302787"/>
                  <a:pt x="167051" y="302787"/>
                  <a:pt x="170997" y="322534"/>
                </a:cubicBezTo>
                <a:cubicBezTo>
                  <a:pt x="168366" y="322534"/>
                  <a:pt x="164420" y="323850"/>
                  <a:pt x="160474" y="323850"/>
                </a:cubicBezTo>
                <a:cubicBezTo>
                  <a:pt x="72345" y="323850"/>
                  <a:pt x="0" y="251445"/>
                  <a:pt x="0" y="161925"/>
                </a:cubicBezTo>
                <a:cubicBezTo>
                  <a:pt x="0" y="72405"/>
                  <a:pt x="72345" y="0"/>
                  <a:pt x="160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2" name="任意多边形: 形状 51"/>
          <p:cNvSpPr>
            <a:spLocks noChangeAspect="1"/>
          </p:cNvSpPr>
          <p:nvPr/>
        </p:nvSpPr>
        <p:spPr bwMode="auto">
          <a:xfrm>
            <a:off x="3178120" y="1432647"/>
            <a:ext cx="365205" cy="335261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3" name="任意多边形: 形状 52"/>
          <p:cNvSpPr>
            <a:spLocks noChangeAspect="1"/>
          </p:cNvSpPr>
          <p:nvPr/>
        </p:nvSpPr>
        <p:spPr bwMode="auto">
          <a:xfrm>
            <a:off x="5122759" y="1162269"/>
            <a:ext cx="263220" cy="255061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958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5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3136107" y="1135856"/>
            <a:ext cx="2871788" cy="2871788"/>
            <a:chOff x="2531604" y="1302799"/>
            <a:chExt cx="3829050" cy="3829051"/>
          </a:xfrm>
        </p:grpSpPr>
        <p:sp>
          <p:nvSpPr>
            <p:cNvPr id="17" name="Freeform: Shape 4"/>
            <p:cNvSpPr>
              <a:spLocks/>
            </p:cNvSpPr>
            <p:nvPr/>
          </p:nvSpPr>
          <p:spPr bwMode="auto">
            <a:xfrm>
              <a:off x="2534779" y="1352805"/>
              <a:ext cx="1593850" cy="2183606"/>
            </a:xfrm>
            <a:custGeom>
              <a:avLst/>
              <a:gdLst>
                <a:gd name="T0" fmla="*/ 19786 w 21600"/>
                <a:gd name="T1" fmla="*/ 18395 h 21600"/>
                <a:gd name="T2" fmla="*/ 19870 w 21600"/>
                <a:gd name="T3" fmla="*/ 17656 h 21600"/>
                <a:gd name="T4" fmla="*/ 19870 w 21600"/>
                <a:gd name="T5" fmla="*/ 0 h 21600"/>
                <a:gd name="T6" fmla="*/ 0 w 21600"/>
                <a:gd name="T7" fmla="*/ 18395 h 21600"/>
                <a:gd name="T8" fmla="*/ 380 w 21600"/>
                <a:gd name="T9" fmla="*/ 21600 h 21600"/>
                <a:gd name="T10" fmla="*/ 21600 w 21600"/>
                <a:gd name="T11" fmla="*/ 21600 h 21600"/>
                <a:gd name="T12" fmla="*/ 19786 w 21600"/>
                <a:gd name="T13" fmla="*/ 18395 h 21600"/>
                <a:gd name="T14" fmla="*/ 19786 w 21600"/>
                <a:gd name="T15" fmla="*/ 1839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21600">
                  <a:moveTo>
                    <a:pt x="19786" y="18395"/>
                  </a:moveTo>
                  <a:cubicBezTo>
                    <a:pt x="19786" y="18149"/>
                    <a:pt x="19786" y="17902"/>
                    <a:pt x="19870" y="17656"/>
                  </a:cubicBezTo>
                  <a:cubicBezTo>
                    <a:pt x="19870" y="0"/>
                    <a:pt x="19870" y="0"/>
                    <a:pt x="19870" y="0"/>
                  </a:cubicBezTo>
                  <a:cubicBezTo>
                    <a:pt x="8480" y="2003"/>
                    <a:pt x="0" y="9490"/>
                    <a:pt x="0" y="18395"/>
                  </a:cubicBezTo>
                  <a:cubicBezTo>
                    <a:pt x="0" y="19505"/>
                    <a:pt x="127" y="20552"/>
                    <a:pt x="38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461" y="20768"/>
                    <a:pt x="19786" y="19659"/>
                    <a:pt x="19786" y="18395"/>
                  </a:cubicBezTo>
                  <a:close/>
                  <a:moveTo>
                    <a:pt x="19786" y="18395"/>
                  </a:moveTo>
                </a:path>
              </a:pathLst>
            </a:custGeom>
            <a:solidFill>
              <a:srgbClr val="005DA2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8" name="Freeform: Shape 5"/>
            <p:cNvSpPr>
              <a:spLocks/>
            </p:cNvSpPr>
            <p:nvPr/>
          </p:nvSpPr>
          <p:spPr bwMode="auto">
            <a:xfrm>
              <a:off x="2531604" y="1779048"/>
              <a:ext cx="1593850" cy="1758950"/>
            </a:xfrm>
            <a:custGeom>
              <a:avLst/>
              <a:gdLst>
                <a:gd name="T0" fmla="*/ 1 w 21600"/>
                <a:gd name="T1" fmla="*/ 2 h 21600"/>
                <a:gd name="T2" fmla="*/ 1 w 21600"/>
                <a:gd name="T3" fmla="*/ 0 h 21600"/>
                <a:gd name="T4" fmla="*/ 0 w 21600"/>
                <a:gd name="T5" fmla="*/ 2 h 21600"/>
                <a:gd name="T6" fmla="*/ 0 w 21600"/>
                <a:gd name="T7" fmla="*/ 2 h 21600"/>
                <a:gd name="T8" fmla="*/ 2 w 21600"/>
                <a:gd name="T9" fmla="*/ 2 h 21600"/>
                <a:gd name="T10" fmla="*/ 1 w 21600"/>
                <a:gd name="T11" fmla="*/ 2 h 21600"/>
                <a:gd name="T12" fmla="*/ 1 w 21600"/>
                <a:gd name="T13" fmla="*/ 2 h 21600"/>
                <a:gd name="T14" fmla="*/ 1 w 21600"/>
                <a:gd name="T15" fmla="*/ 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9870" y="16707"/>
                  </a:moveTo>
                  <a:cubicBezTo>
                    <a:pt x="19870" y="0"/>
                    <a:pt x="19870" y="0"/>
                    <a:pt x="19870" y="0"/>
                  </a:cubicBezTo>
                  <a:cubicBezTo>
                    <a:pt x="0" y="17968"/>
                    <a:pt x="0" y="17968"/>
                    <a:pt x="0" y="17968"/>
                  </a:cubicBezTo>
                  <a:cubicBezTo>
                    <a:pt x="42" y="19230"/>
                    <a:pt x="169" y="20415"/>
                    <a:pt x="38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461" y="20568"/>
                    <a:pt x="19786" y="19192"/>
                    <a:pt x="19786" y="17624"/>
                  </a:cubicBezTo>
                  <a:cubicBezTo>
                    <a:pt x="19786" y="17318"/>
                    <a:pt x="19786" y="17012"/>
                    <a:pt x="19870" y="16707"/>
                  </a:cubicBezTo>
                  <a:close/>
                  <a:moveTo>
                    <a:pt x="19870" y="16707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9" name="Freeform: Shape 6"/>
            <p:cNvSpPr>
              <a:spLocks/>
            </p:cNvSpPr>
            <p:nvPr/>
          </p:nvSpPr>
          <p:spPr bwMode="auto">
            <a:xfrm>
              <a:off x="2588754" y="3530855"/>
              <a:ext cx="2182019" cy="1595438"/>
            </a:xfrm>
            <a:custGeom>
              <a:avLst/>
              <a:gdLst>
                <a:gd name="T0" fmla="*/ 18395 w 21600"/>
                <a:gd name="T1" fmla="*/ 1856 h 21600"/>
                <a:gd name="T2" fmla="*/ 17656 w 21600"/>
                <a:gd name="T3" fmla="*/ 1772 h 21600"/>
                <a:gd name="T4" fmla="*/ 0 w 21600"/>
                <a:gd name="T5" fmla="*/ 1772 h 21600"/>
                <a:gd name="T6" fmla="*/ 18395 w 21600"/>
                <a:gd name="T7" fmla="*/ 21600 h 21600"/>
                <a:gd name="T8" fmla="*/ 21600 w 21600"/>
                <a:gd name="T9" fmla="*/ 21220 h 21600"/>
                <a:gd name="T10" fmla="*/ 21600 w 21600"/>
                <a:gd name="T11" fmla="*/ 0 h 21600"/>
                <a:gd name="T12" fmla="*/ 18395 w 21600"/>
                <a:gd name="T13" fmla="*/ 1856 h 21600"/>
                <a:gd name="T14" fmla="*/ 18395 w 21600"/>
                <a:gd name="T15" fmla="*/ 185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00" h="21600">
                  <a:moveTo>
                    <a:pt x="18395" y="1856"/>
                  </a:moveTo>
                  <a:cubicBezTo>
                    <a:pt x="18149" y="1856"/>
                    <a:pt x="17902" y="1814"/>
                    <a:pt x="17656" y="1772"/>
                  </a:cubicBezTo>
                  <a:cubicBezTo>
                    <a:pt x="0" y="1772"/>
                    <a:pt x="0" y="1772"/>
                    <a:pt x="0" y="1772"/>
                  </a:cubicBezTo>
                  <a:cubicBezTo>
                    <a:pt x="2003" y="13120"/>
                    <a:pt x="9490" y="21600"/>
                    <a:pt x="18395" y="21600"/>
                  </a:cubicBezTo>
                  <a:cubicBezTo>
                    <a:pt x="19505" y="21600"/>
                    <a:pt x="20552" y="21473"/>
                    <a:pt x="21600" y="2122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799" y="1139"/>
                    <a:pt x="19659" y="1856"/>
                    <a:pt x="18395" y="1856"/>
                  </a:cubicBezTo>
                  <a:close/>
                  <a:moveTo>
                    <a:pt x="18395" y="1856"/>
                  </a:move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0" name="Freeform: Shape 7"/>
            <p:cNvSpPr>
              <a:spLocks/>
            </p:cNvSpPr>
            <p:nvPr/>
          </p:nvSpPr>
          <p:spPr bwMode="auto">
            <a:xfrm>
              <a:off x="3285667" y="3536412"/>
              <a:ext cx="1486694" cy="1595438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1 w 21600"/>
                <a:gd name="T5" fmla="*/ 0 h 21600"/>
                <a:gd name="T6" fmla="*/ 0 w 21600"/>
                <a:gd name="T7" fmla="*/ 1 h 21600"/>
                <a:gd name="T8" fmla="*/ 1 w 21600"/>
                <a:gd name="T9" fmla="*/ 2 h 21600"/>
                <a:gd name="T10" fmla="*/ 1 w 21600"/>
                <a:gd name="T11" fmla="*/ 2 h 21600"/>
                <a:gd name="T12" fmla="*/ 1 w 21600"/>
                <a:gd name="T13" fmla="*/ 0 h 21600"/>
                <a:gd name="T14" fmla="*/ 1 w 21600"/>
                <a:gd name="T15" fmla="*/ 0 h 21600"/>
                <a:gd name="T16" fmla="*/ 1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6900" y="1856"/>
                  </a:moveTo>
                  <a:cubicBezTo>
                    <a:pt x="16539" y="1856"/>
                    <a:pt x="16177" y="1814"/>
                    <a:pt x="15816" y="1772"/>
                  </a:cubicBezTo>
                  <a:cubicBezTo>
                    <a:pt x="15454" y="1772"/>
                    <a:pt x="15454" y="1772"/>
                    <a:pt x="15454" y="1772"/>
                  </a:cubicBezTo>
                  <a:cubicBezTo>
                    <a:pt x="0" y="16200"/>
                    <a:pt x="0" y="16200"/>
                    <a:pt x="0" y="16200"/>
                  </a:cubicBezTo>
                  <a:cubicBezTo>
                    <a:pt x="4654" y="19575"/>
                    <a:pt x="10529" y="21600"/>
                    <a:pt x="16900" y="21600"/>
                  </a:cubicBezTo>
                  <a:cubicBezTo>
                    <a:pt x="18527" y="21600"/>
                    <a:pt x="20064" y="21473"/>
                    <a:pt x="21600" y="2122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0425" y="1139"/>
                    <a:pt x="18753" y="1856"/>
                    <a:pt x="16900" y="1856"/>
                  </a:cubicBezTo>
                  <a:close/>
                  <a:moveTo>
                    <a:pt x="16900" y="1856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1" name="Freeform: Shape 8"/>
            <p:cNvSpPr>
              <a:spLocks/>
            </p:cNvSpPr>
            <p:nvPr/>
          </p:nvSpPr>
          <p:spPr bwMode="auto">
            <a:xfrm>
              <a:off x="4769979" y="2893474"/>
              <a:ext cx="1590675" cy="2179638"/>
            </a:xfrm>
            <a:custGeom>
              <a:avLst/>
              <a:gdLst>
                <a:gd name="T0" fmla="*/ 0 w 21600"/>
                <a:gd name="T1" fmla="*/ 1 h 21600"/>
                <a:gd name="T2" fmla="*/ 0 w 21600"/>
                <a:gd name="T3" fmla="*/ 1 h 21600"/>
                <a:gd name="T4" fmla="*/ 0 w 21600"/>
                <a:gd name="T5" fmla="*/ 6 h 21600"/>
                <a:gd name="T6" fmla="*/ 2 w 21600"/>
                <a:gd name="T7" fmla="*/ 1 h 21600"/>
                <a:gd name="T8" fmla="*/ 2 w 21600"/>
                <a:gd name="T9" fmla="*/ 0 h 21600"/>
                <a:gd name="T10" fmla="*/ 0 w 21600"/>
                <a:gd name="T11" fmla="*/ 0 h 21600"/>
                <a:gd name="T12" fmla="*/ 0 w 21600"/>
                <a:gd name="T13" fmla="*/ 1 h 21600"/>
                <a:gd name="T14" fmla="*/ 0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818" y="3178"/>
                  </a:moveTo>
                  <a:cubicBezTo>
                    <a:pt x="1818" y="3425"/>
                    <a:pt x="1775" y="3703"/>
                    <a:pt x="1733" y="3919"/>
                  </a:cubicBezTo>
                  <a:cubicBezTo>
                    <a:pt x="1733" y="21600"/>
                    <a:pt x="1733" y="21600"/>
                    <a:pt x="1733" y="21600"/>
                  </a:cubicBezTo>
                  <a:cubicBezTo>
                    <a:pt x="13146" y="19594"/>
                    <a:pt x="21600" y="12096"/>
                    <a:pt x="21600" y="3178"/>
                  </a:cubicBezTo>
                  <a:cubicBezTo>
                    <a:pt x="21600" y="2098"/>
                    <a:pt x="21473" y="1018"/>
                    <a:pt x="212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9" y="802"/>
                    <a:pt x="1818" y="1944"/>
                    <a:pt x="1818" y="3178"/>
                  </a:cubicBezTo>
                  <a:close/>
                  <a:moveTo>
                    <a:pt x="1818" y="3178"/>
                  </a:move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2" name="Freeform: Shape 9"/>
            <p:cNvSpPr>
              <a:spLocks/>
            </p:cNvSpPr>
            <p:nvPr/>
          </p:nvSpPr>
          <p:spPr bwMode="auto">
            <a:xfrm>
              <a:off x="4895392" y="3191924"/>
              <a:ext cx="1462881" cy="1886744"/>
            </a:xfrm>
            <a:custGeom>
              <a:avLst/>
              <a:gdLst>
                <a:gd name="T0" fmla="*/ 0 w 21600"/>
                <a:gd name="T1" fmla="*/ 2 h 21600"/>
                <a:gd name="T2" fmla="*/ 0 w 21600"/>
                <a:gd name="T3" fmla="*/ 3 h 21600"/>
                <a:gd name="T4" fmla="*/ 1 w 21600"/>
                <a:gd name="T5" fmla="*/ 0 h 21600"/>
                <a:gd name="T6" fmla="*/ 1 w 21600"/>
                <a:gd name="T7" fmla="*/ 0 h 21600"/>
                <a:gd name="T8" fmla="*/ 0 w 21600"/>
                <a:gd name="T9" fmla="*/ 2 h 21600"/>
                <a:gd name="T10" fmla="*/ 0 w 21600"/>
                <a:gd name="T11" fmla="*/ 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6752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2409" y="19283"/>
                    <a:pt x="21600" y="10622"/>
                    <a:pt x="21600" y="321"/>
                  </a:cubicBezTo>
                  <a:cubicBezTo>
                    <a:pt x="21600" y="214"/>
                    <a:pt x="21600" y="107"/>
                    <a:pt x="21600" y="0"/>
                  </a:cubicBezTo>
                  <a:lnTo>
                    <a:pt x="0" y="16752"/>
                  </a:lnTo>
                  <a:close/>
                  <a:moveTo>
                    <a:pt x="0" y="16752"/>
                  </a:moveTo>
                </a:path>
              </a:pathLst>
            </a:custGeom>
            <a:solidFill>
              <a:srgbClr val="000000">
                <a:alpha val="705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3" name="Freeform: Shape 10"/>
            <p:cNvSpPr>
              <a:spLocks/>
            </p:cNvSpPr>
            <p:nvPr/>
          </p:nvSpPr>
          <p:spPr bwMode="auto">
            <a:xfrm>
              <a:off x="4123867" y="1302799"/>
              <a:ext cx="2178844" cy="1593850"/>
            </a:xfrm>
            <a:custGeom>
              <a:avLst/>
              <a:gdLst>
                <a:gd name="T0" fmla="*/ 1 w 21600"/>
                <a:gd name="T1" fmla="*/ 1 h 21600"/>
                <a:gd name="T2" fmla="*/ 1 w 21600"/>
                <a:gd name="T3" fmla="*/ 1 h 21600"/>
                <a:gd name="T4" fmla="*/ 6 w 21600"/>
                <a:gd name="T5" fmla="*/ 1 h 21600"/>
                <a:gd name="T6" fmla="*/ 1 w 21600"/>
                <a:gd name="T7" fmla="*/ 0 h 21600"/>
                <a:gd name="T8" fmla="*/ 0 w 21600"/>
                <a:gd name="T9" fmla="*/ 0 h 21600"/>
                <a:gd name="T10" fmla="*/ 0 w 21600"/>
                <a:gd name="T11" fmla="*/ 2 h 21600"/>
                <a:gd name="T12" fmla="*/ 1 w 21600"/>
                <a:gd name="T13" fmla="*/ 1 h 21600"/>
                <a:gd name="T14" fmla="*/ 1 w 21600"/>
                <a:gd name="T15" fmla="*/ 1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3178" y="19786"/>
                  </a:moveTo>
                  <a:cubicBezTo>
                    <a:pt x="3456" y="19786"/>
                    <a:pt x="3703" y="19786"/>
                    <a:pt x="3919" y="19870"/>
                  </a:cubicBezTo>
                  <a:cubicBezTo>
                    <a:pt x="21600" y="19870"/>
                    <a:pt x="21600" y="19870"/>
                    <a:pt x="21600" y="19870"/>
                  </a:cubicBezTo>
                  <a:cubicBezTo>
                    <a:pt x="19625" y="8480"/>
                    <a:pt x="12127" y="0"/>
                    <a:pt x="3178" y="0"/>
                  </a:cubicBezTo>
                  <a:cubicBezTo>
                    <a:pt x="2098" y="0"/>
                    <a:pt x="1018" y="127"/>
                    <a:pt x="0" y="38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802" y="20461"/>
                    <a:pt x="1944" y="19786"/>
                    <a:pt x="3178" y="19786"/>
                  </a:cubicBezTo>
                  <a:close/>
                  <a:moveTo>
                    <a:pt x="3178" y="19786"/>
                  </a:move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4" name="Freeform: Shape 11"/>
            <p:cNvSpPr>
              <a:spLocks/>
            </p:cNvSpPr>
            <p:nvPr/>
          </p:nvSpPr>
          <p:spPr bwMode="auto">
            <a:xfrm>
              <a:off x="4551698" y="1702849"/>
              <a:ext cx="1754188" cy="106838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2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3098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336" y="12847"/>
                    <a:pt x="17272" y="5290"/>
                    <a:pt x="13098" y="0"/>
                  </a:cubicBezTo>
                  <a:close/>
                  <a:moveTo>
                    <a:pt x="13098" y="0"/>
                  </a:moveTo>
                </a:path>
              </a:pathLst>
            </a:custGeom>
            <a:solidFill>
              <a:srgbClr val="000000">
                <a:alpha val="509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>
                      <a:alpha val="0"/>
                    </a:schemeClr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/>
            </p:cNvSpPr>
            <p:nvPr/>
          </p:nvSpPr>
          <p:spPr bwMode="auto">
            <a:xfrm>
              <a:off x="4118310" y="2883949"/>
              <a:ext cx="661988" cy="662781"/>
            </a:xfrm>
            <a:prstGeom prst="ellipse">
              <a:avLst/>
            </a:prstGeom>
            <a:solidFill>
              <a:srgbClr val="005DA2"/>
            </a:solidFill>
            <a:ln w="9525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6" name="Rectangle 13"/>
            <p:cNvSpPr>
              <a:spLocks/>
            </p:cNvSpPr>
            <p:nvPr/>
          </p:nvSpPr>
          <p:spPr bwMode="auto">
            <a:xfrm>
              <a:off x="4282617" y="2313243"/>
              <a:ext cx="1669256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7" name="Rectangle 14"/>
            <p:cNvSpPr>
              <a:spLocks/>
            </p:cNvSpPr>
            <p:nvPr/>
          </p:nvSpPr>
          <p:spPr bwMode="auto">
            <a:xfrm rot="5400000">
              <a:off x="4508835" y="3474499"/>
              <a:ext cx="1307306" cy="419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8" name="Rectangle 15"/>
            <p:cNvSpPr>
              <a:spLocks/>
            </p:cNvSpPr>
            <p:nvPr/>
          </p:nvSpPr>
          <p:spPr bwMode="auto">
            <a:xfrm>
              <a:off x="2909957" y="3852754"/>
              <a:ext cx="1400969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9" name="Rectangle 16"/>
            <p:cNvSpPr>
              <a:spLocks/>
            </p:cNvSpPr>
            <p:nvPr/>
          </p:nvSpPr>
          <p:spPr bwMode="auto">
            <a:xfrm rot="16200000">
              <a:off x="3072148" y="2522793"/>
              <a:ext cx="1307306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20320" bIns="0" anchor="ctr">
              <a:normAutofit/>
            </a:bodyPr>
            <a:lstStyle/>
            <a:p>
              <a:pPr marL="19844"/>
              <a:r>
                <a:rPr lang="zh-CN" altLang="en-US" sz="1600" b="1" dirty="0">
                  <a:solidFill>
                    <a:srgbClr val="FEFEFE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964681" y="1631603"/>
            <a:ext cx="1749106" cy="649603"/>
            <a:chOff x="714323" y="2169079"/>
            <a:chExt cx="3109173" cy="866137"/>
          </a:xfrm>
        </p:grpSpPr>
        <p:sp>
          <p:nvSpPr>
            <p:cNvPr id="15" name="TextBox 30"/>
            <p:cNvSpPr txBox="1">
              <a:spLocks/>
            </p:cNvSpPr>
            <p:nvPr/>
          </p:nvSpPr>
          <p:spPr bwMode="auto">
            <a:xfrm>
              <a:off x="714323" y="2169079"/>
              <a:ext cx="3109173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rgbClr val="005DA2"/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6" name="TextBox 31"/>
            <p:cNvSpPr txBox="1">
              <a:spLocks/>
            </p:cNvSpPr>
            <p:nvPr/>
          </p:nvSpPr>
          <p:spPr bwMode="auto">
            <a:xfrm>
              <a:off x="714323" y="2479037"/>
              <a:ext cx="3109173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964681" y="2837933"/>
            <a:ext cx="1749106" cy="649603"/>
            <a:chOff x="714323" y="2169079"/>
            <a:chExt cx="3109173" cy="866137"/>
          </a:xfrm>
        </p:grpSpPr>
        <p:sp>
          <p:nvSpPr>
            <p:cNvPr id="13" name="TextBox 33"/>
            <p:cNvSpPr txBox="1">
              <a:spLocks/>
            </p:cNvSpPr>
            <p:nvPr/>
          </p:nvSpPr>
          <p:spPr bwMode="auto">
            <a:xfrm>
              <a:off x="714323" y="2169079"/>
              <a:ext cx="3109173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rmAutofit/>
            </a:bodyPr>
            <a:lstStyle/>
            <a:p>
              <a:pPr algn="r" latinLnBrk="0"/>
              <a:r>
                <a:rPr lang="zh-CN" altLang="en-US" sz="1400" dirty="0">
                  <a:solidFill>
                    <a:srgbClr val="005DA2"/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4" name="TextBox 47"/>
            <p:cNvSpPr txBox="1">
              <a:spLocks/>
            </p:cNvSpPr>
            <p:nvPr/>
          </p:nvSpPr>
          <p:spPr bwMode="auto">
            <a:xfrm>
              <a:off x="714323" y="2479037"/>
              <a:ext cx="3109173" cy="556179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7" name="Group 48"/>
          <p:cNvGrpSpPr/>
          <p:nvPr/>
        </p:nvGrpSpPr>
        <p:grpSpPr>
          <a:xfrm>
            <a:off x="6467802" y="1648911"/>
            <a:ext cx="1610441" cy="649603"/>
            <a:chOff x="9477009" y="3764961"/>
            <a:chExt cx="2001228" cy="866137"/>
          </a:xfrm>
        </p:grpSpPr>
        <p:sp>
          <p:nvSpPr>
            <p:cNvPr id="11" name="TextBox 49"/>
            <p:cNvSpPr txBox="1">
              <a:spLocks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rgbClr val="005DA2"/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2" name="TextBox 50"/>
            <p:cNvSpPr txBox="1">
              <a:spLocks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8" name="Group 51"/>
          <p:cNvGrpSpPr/>
          <p:nvPr/>
        </p:nvGrpSpPr>
        <p:grpSpPr>
          <a:xfrm>
            <a:off x="6467802" y="2800369"/>
            <a:ext cx="1610441" cy="649603"/>
            <a:chOff x="9477009" y="3764961"/>
            <a:chExt cx="2001228" cy="866137"/>
          </a:xfrm>
        </p:grpSpPr>
        <p:sp>
          <p:nvSpPr>
            <p:cNvPr id="9" name="TextBox 52"/>
            <p:cNvSpPr txBox="1">
              <a:spLocks/>
            </p:cNvSpPr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 latinLnBrk="0"/>
              <a:r>
                <a:rPr lang="zh-CN" altLang="en-US" sz="1400" dirty="0">
                  <a:solidFill>
                    <a:schemeClr val="accent1"/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TextBox 53"/>
            <p:cNvSpPr txBox="1">
              <a:spLocks/>
            </p:cNvSpPr>
            <p:nvPr/>
          </p:nvSpPr>
          <p:spPr bwMode="auto">
            <a:xfrm>
              <a:off x="9477009" y="4074919"/>
              <a:ext cx="2001228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 lnSpcReduction="200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01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29434" y="1523090"/>
            <a:ext cx="1728788" cy="1168003"/>
            <a:chOff x="329434" y="1523090"/>
            <a:chExt cx="1728788" cy="1168003"/>
          </a:xfrm>
        </p:grpSpPr>
        <p:sp>
          <p:nvSpPr>
            <p:cNvPr id="26" name="任意多边形: 形状 25"/>
            <p:cNvSpPr>
              <a:spLocks/>
            </p:cNvSpPr>
            <p:nvPr/>
          </p:nvSpPr>
          <p:spPr bwMode="auto">
            <a:xfrm>
              <a:off x="329434" y="1523090"/>
              <a:ext cx="1728788" cy="1168003"/>
            </a:xfrm>
            <a:custGeom>
              <a:avLst/>
              <a:gdLst>
                <a:gd name="T0" fmla="*/ 583 w 698"/>
                <a:gd name="T1" fmla="*/ 31 h 472"/>
                <a:gd name="T2" fmla="*/ 577 w 698"/>
                <a:gd name="T3" fmla="*/ 137 h 472"/>
                <a:gd name="T4" fmla="*/ 618 w 698"/>
                <a:gd name="T5" fmla="*/ 209 h 472"/>
                <a:gd name="T6" fmla="*/ 660 w 698"/>
                <a:gd name="T7" fmla="*/ 189 h 472"/>
                <a:gd name="T8" fmla="*/ 698 w 698"/>
                <a:gd name="T9" fmla="*/ 241 h 472"/>
                <a:gd name="T10" fmla="*/ 657 w 698"/>
                <a:gd name="T11" fmla="*/ 307 h 472"/>
                <a:gd name="T12" fmla="*/ 601 w 698"/>
                <a:gd name="T13" fmla="*/ 283 h 472"/>
                <a:gd name="T14" fmla="*/ 571 w 698"/>
                <a:gd name="T15" fmla="*/ 361 h 472"/>
                <a:gd name="T16" fmla="*/ 581 w 698"/>
                <a:gd name="T17" fmla="*/ 453 h 472"/>
                <a:gd name="T18" fmla="*/ 415 w 698"/>
                <a:gd name="T19" fmla="*/ 463 h 472"/>
                <a:gd name="T20" fmla="*/ 380 w 698"/>
                <a:gd name="T21" fmla="*/ 434 h 472"/>
                <a:gd name="T22" fmla="*/ 401 w 698"/>
                <a:gd name="T23" fmla="*/ 374 h 472"/>
                <a:gd name="T24" fmla="*/ 345 w 698"/>
                <a:gd name="T25" fmla="*/ 342 h 472"/>
                <a:gd name="T26" fmla="*/ 279 w 698"/>
                <a:gd name="T27" fmla="*/ 389 h 472"/>
                <a:gd name="T28" fmla="*/ 293 w 698"/>
                <a:gd name="T29" fmla="*/ 440 h 472"/>
                <a:gd name="T30" fmla="*/ 219 w 698"/>
                <a:gd name="T31" fmla="*/ 468 h 472"/>
                <a:gd name="T32" fmla="*/ 101 w 698"/>
                <a:gd name="T33" fmla="*/ 451 h 472"/>
                <a:gd name="T34" fmla="*/ 121 w 698"/>
                <a:gd name="T35" fmla="*/ 326 h 472"/>
                <a:gd name="T36" fmla="*/ 99 w 698"/>
                <a:gd name="T37" fmla="*/ 274 h 472"/>
                <a:gd name="T38" fmla="*/ 72 w 698"/>
                <a:gd name="T39" fmla="*/ 279 h 472"/>
                <a:gd name="T40" fmla="*/ 41 w 698"/>
                <a:gd name="T41" fmla="*/ 284 h 472"/>
                <a:gd name="T42" fmla="*/ 1 w 698"/>
                <a:gd name="T43" fmla="*/ 233 h 472"/>
                <a:gd name="T44" fmla="*/ 39 w 698"/>
                <a:gd name="T45" fmla="*/ 188 h 472"/>
                <a:gd name="T46" fmla="*/ 99 w 698"/>
                <a:gd name="T47" fmla="*/ 204 h 472"/>
                <a:gd name="T48" fmla="*/ 122 w 698"/>
                <a:gd name="T49" fmla="*/ 116 h 472"/>
                <a:gd name="T50" fmla="*/ 105 w 698"/>
                <a:gd name="T51" fmla="*/ 25 h 472"/>
                <a:gd name="T52" fmla="*/ 305 w 698"/>
                <a:gd name="T53" fmla="*/ 28 h 472"/>
                <a:gd name="T54" fmla="*/ 306 w 698"/>
                <a:gd name="T55" fmla="*/ 63 h 472"/>
                <a:gd name="T56" fmla="*/ 288 w 698"/>
                <a:gd name="T57" fmla="*/ 97 h 472"/>
                <a:gd name="T58" fmla="*/ 353 w 698"/>
                <a:gd name="T59" fmla="*/ 141 h 472"/>
                <a:gd name="T60" fmla="*/ 408 w 698"/>
                <a:gd name="T61" fmla="*/ 100 h 472"/>
                <a:gd name="T62" fmla="*/ 377 w 698"/>
                <a:gd name="T63" fmla="*/ 36 h 472"/>
                <a:gd name="T64" fmla="*/ 479 w 698"/>
                <a:gd name="T65" fmla="*/ 21 h 472"/>
                <a:gd name="T66" fmla="*/ 583 w 698"/>
                <a:gd name="T67" fmla="*/ 3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8" h="472">
                  <a:moveTo>
                    <a:pt x="583" y="31"/>
                  </a:moveTo>
                  <a:cubicBezTo>
                    <a:pt x="583" y="31"/>
                    <a:pt x="576" y="103"/>
                    <a:pt x="577" y="137"/>
                  </a:cubicBezTo>
                  <a:cubicBezTo>
                    <a:pt x="577" y="171"/>
                    <a:pt x="586" y="216"/>
                    <a:pt x="618" y="209"/>
                  </a:cubicBezTo>
                  <a:cubicBezTo>
                    <a:pt x="640" y="205"/>
                    <a:pt x="636" y="188"/>
                    <a:pt x="660" y="189"/>
                  </a:cubicBezTo>
                  <a:cubicBezTo>
                    <a:pt x="682" y="190"/>
                    <a:pt x="698" y="224"/>
                    <a:pt x="698" y="241"/>
                  </a:cubicBezTo>
                  <a:cubicBezTo>
                    <a:pt x="698" y="282"/>
                    <a:pt x="679" y="308"/>
                    <a:pt x="657" y="307"/>
                  </a:cubicBezTo>
                  <a:cubicBezTo>
                    <a:pt x="634" y="306"/>
                    <a:pt x="625" y="283"/>
                    <a:pt x="601" y="283"/>
                  </a:cubicBezTo>
                  <a:cubicBezTo>
                    <a:pt x="577" y="283"/>
                    <a:pt x="570" y="304"/>
                    <a:pt x="571" y="361"/>
                  </a:cubicBezTo>
                  <a:cubicBezTo>
                    <a:pt x="573" y="419"/>
                    <a:pt x="581" y="453"/>
                    <a:pt x="581" y="453"/>
                  </a:cubicBezTo>
                  <a:cubicBezTo>
                    <a:pt x="581" y="453"/>
                    <a:pt x="464" y="472"/>
                    <a:pt x="415" y="463"/>
                  </a:cubicBezTo>
                  <a:cubicBezTo>
                    <a:pt x="387" y="457"/>
                    <a:pt x="381" y="449"/>
                    <a:pt x="380" y="434"/>
                  </a:cubicBezTo>
                  <a:cubicBezTo>
                    <a:pt x="379" y="419"/>
                    <a:pt x="409" y="399"/>
                    <a:pt x="401" y="374"/>
                  </a:cubicBezTo>
                  <a:cubicBezTo>
                    <a:pt x="396" y="358"/>
                    <a:pt x="382" y="345"/>
                    <a:pt x="345" y="342"/>
                  </a:cubicBezTo>
                  <a:cubicBezTo>
                    <a:pt x="313" y="339"/>
                    <a:pt x="276" y="366"/>
                    <a:pt x="279" y="389"/>
                  </a:cubicBezTo>
                  <a:cubicBezTo>
                    <a:pt x="281" y="418"/>
                    <a:pt x="300" y="426"/>
                    <a:pt x="293" y="440"/>
                  </a:cubicBezTo>
                  <a:cubicBezTo>
                    <a:pt x="286" y="455"/>
                    <a:pt x="255" y="468"/>
                    <a:pt x="219" y="468"/>
                  </a:cubicBezTo>
                  <a:cubicBezTo>
                    <a:pt x="164" y="469"/>
                    <a:pt x="101" y="451"/>
                    <a:pt x="101" y="451"/>
                  </a:cubicBezTo>
                  <a:cubicBezTo>
                    <a:pt x="101" y="451"/>
                    <a:pt x="117" y="370"/>
                    <a:pt x="121" y="326"/>
                  </a:cubicBezTo>
                  <a:cubicBezTo>
                    <a:pt x="123" y="288"/>
                    <a:pt x="109" y="277"/>
                    <a:pt x="99" y="274"/>
                  </a:cubicBezTo>
                  <a:cubicBezTo>
                    <a:pt x="94" y="273"/>
                    <a:pt x="84" y="276"/>
                    <a:pt x="72" y="279"/>
                  </a:cubicBezTo>
                  <a:cubicBezTo>
                    <a:pt x="61" y="282"/>
                    <a:pt x="50" y="285"/>
                    <a:pt x="41" y="284"/>
                  </a:cubicBezTo>
                  <a:cubicBezTo>
                    <a:pt x="23" y="283"/>
                    <a:pt x="0" y="267"/>
                    <a:pt x="1" y="233"/>
                  </a:cubicBezTo>
                  <a:cubicBezTo>
                    <a:pt x="2" y="211"/>
                    <a:pt x="15" y="187"/>
                    <a:pt x="39" y="188"/>
                  </a:cubicBezTo>
                  <a:cubicBezTo>
                    <a:pt x="72" y="188"/>
                    <a:pt x="81" y="203"/>
                    <a:pt x="99" y="204"/>
                  </a:cubicBezTo>
                  <a:cubicBezTo>
                    <a:pt x="113" y="204"/>
                    <a:pt x="120" y="161"/>
                    <a:pt x="122" y="116"/>
                  </a:cubicBezTo>
                  <a:cubicBezTo>
                    <a:pt x="123" y="72"/>
                    <a:pt x="105" y="25"/>
                    <a:pt x="105" y="25"/>
                  </a:cubicBezTo>
                  <a:cubicBezTo>
                    <a:pt x="105" y="25"/>
                    <a:pt x="257" y="0"/>
                    <a:pt x="305" y="28"/>
                  </a:cubicBezTo>
                  <a:cubicBezTo>
                    <a:pt x="326" y="40"/>
                    <a:pt x="314" y="56"/>
                    <a:pt x="306" y="63"/>
                  </a:cubicBezTo>
                  <a:cubicBezTo>
                    <a:pt x="296" y="71"/>
                    <a:pt x="286" y="83"/>
                    <a:pt x="288" y="97"/>
                  </a:cubicBezTo>
                  <a:cubicBezTo>
                    <a:pt x="291" y="117"/>
                    <a:pt x="328" y="141"/>
                    <a:pt x="353" y="141"/>
                  </a:cubicBezTo>
                  <a:cubicBezTo>
                    <a:pt x="383" y="141"/>
                    <a:pt x="408" y="115"/>
                    <a:pt x="408" y="100"/>
                  </a:cubicBezTo>
                  <a:cubicBezTo>
                    <a:pt x="408" y="61"/>
                    <a:pt x="373" y="62"/>
                    <a:pt x="377" y="36"/>
                  </a:cubicBezTo>
                  <a:cubicBezTo>
                    <a:pt x="382" y="11"/>
                    <a:pt x="433" y="16"/>
                    <a:pt x="479" y="21"/>
                  </a:cubicBezTo>
                  <a:cubicBezTo>
                    <a:pt x="532" y="27"/>
                    <a:pt x="583" y="31"/>
                    <a:pt x="583" y="31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>
              <a:spLocks/>
            </p:cNvSpPr>
            <p:nvPr/>
          </p:nvSpPr>
          <p:spPr bwMode="auto">
            <a:xfrm>
              <a:off x="1023876" y="2011203"/>
              <a:ext cx="310139" cy="191776"/>
            </a:xfrm>
            <a:custGeom>
              <a:avLst/>
              <a:gdLst>
                <a:gd name="connsiteX0" fmla="*/ 255482 w 328613"/>
                <a:gd name="connsiteY0" fmla="*/ 58737 h 203200"/>
                <a:gd name="connsiteX1" fmla="*/ 265113 w 328613"/>
                <a:gd name="connsiteY1" fmla="*/ 67627 h 203200"/>
                <a:gd name="connsiteX2" fmla="*/ 255482 w 328613"/>
                <a:gd name="connsiteY2" fmla="*/ 77787 h 203200"/>
                <a:gd name="connsiteX3" fmla="*/ 244475 w 328613"/>
                <a:gd name="connsiteY3" fmla="*/ 67627 h 203200"/>
                <a:gd name="connsiteX4" fmla="*/ 245851 w 328613"/>
                <a:gd name="connsiteY4" fmla="*/ 63817 h 203200"/>
                <a:gd name="connsiteX5" fmla="*/ 249979 w 328613"/>
                <a:gd name="connsiteY5" fmla="*/ 66357 h 203200"/>
                <a:gd name="connsiteX6" fmla="*/ 255482 w 328613"/>
                <a:gd name="connsiteY6" fmla="*/ 61277 h 203200"/>
                <a:gd name="connsiteX7" fmla="*/ 255482 w 328613"/>
                <a:gd name="connsiteY7" fmla="*/ 58737 h 203200"/>
                <a:gd name="connsiteX8" fmla="*/ 253207 w 328613"/>
                <a:gd name="connsiteY8" fmla="*/ 49212 h 203200"/>
                <a:gd name="connsiteX9" fmla="*/ 234950 w 328613"/>
                <a:gd name="connsiteY9" fmla="*/ 68262 h 203200"/>
                <a:gd name="connsiteX10" fmla="*/ 253207 w 328613"/>
                <a:gd name="connsiteY10" fmla="*/ 87312 h 203200"/>
                <a:gd name="connsiteX11" fmla="*/ 271464 w 328613"/>
                <a:gd name="connsiteY11" fmla="*/ 68262 h 203200"/>
                <a:gd name="connsiteX12" fmla="*/ 253207 w 328613"/>
                <a:gd name="connsiteY12" fmla="*/ 49212 h 203200"/>
                <a:gd name="connsiteX13" fmla="*/ 109104 w 328613"/>
                <a:gd name="connsiteY13" fmla="*/ 0 h 203200"/>
                <a:gd name="connsiteX14" fmla="*/ 158461 w 328613"/>
                <a:gd name="connsiteY14" fmla="*/ 73773 h 203200"/>
                <a:gd name="connsiteX15" fmla="*/ 227301 w 328613"/>
                <a:gd name="connsiteY15" fmla="*/ 12943 h 203200"/>
                <a:gd name="connsiteX16" fmla="*/ 293544 w 328613"/>
                <a:gd name="connsiteY16" fmla="*/ 62125 h 203200"/>
                <a:gd name="connsiteX17" fmla="*/ 328613 w 328613"/>
                <a:gd name="connsiteY17" fmla="*/ 71185 h 203200"/>
                <a:gd name="connsiteX18" fmla="*/ 297440 w 328613"/>
                <a:gd name="connsiteY18" fmla="*/ 103541 h 203200"/>
                <a:gd name="connsiteX19" fmla="*/ 296142 w 328613"/>
                <a:gd name="connsiteY19" fmla="*/ 108719 h 203200"/>
                <a:gd name="connsiteX20" fmla="*/ 180542 w 328613"/>
                <a:gd name="connsiteY20" fmla="*/ 203200 h 203200"/>
                <a:gd name="connsiteX21" fmla="*/ 127289 w 328613"/>
                <a:gd name="connsiteY21" fmla="*/ 190257 h 203200"/>
                <a:gd name="connsiteX22" fmla="*/ 0 w 328613"/>
                <a:gd name="connsiteY22" fmla="*/ 86716 h 203200"/>
                <a:gd name="connsiteX23" fmla="*/ 87024 w 328613"/>
                <a:gd name="connsiteY23" fmla="*/ 107424 h 203200"/>
                <a:gd name="connsiteX24" fmla="*/ 109104 w 328613"/>
                <a:gd name="connsiteY24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8613" h="203200">
                  <a:moveTo>
                    <a:pt x="255482" y="58737"/>
                  </a:moveTo>
                  <a:cubicBezTo>
                    <a:pt x="260986" y="58737"/>
                    <a:pt x="265113" y="62547"/>
                    <a:pt x="265113" y="67627"/>
                  </a:cubicBezTo>
                  <a:cubicBezTo>
                    <a:pt x="265113" y="72707"/>
                    <a:pt x="260986" y="77787"/>
                    <a:pt x="255482" y="77787"/>
                  </a:cubicBezTo>
                  <a:cubicBezTo>
                    <a:pt x="249979" y="77787"/>
                    <a:pt x="244475" y="72707"/>
                    <a:pt x="244475" y="67627"/>
                  </a:cubicBezTo>
                  <a:cubicBezTo>
                    <a:pt x="244475" y="66357"/>
                    <a:pt x="245851" y="65087"/>
                    <a:pt x="245851" y="63817"/>
                  </a:cubicBezTo>
                  <a:cubicBezTo>
                    <a:pt x="247227" y="65087"/>
                    <a:pt x="248603" y="66357"/>
                    <a:pt x="249979" y="66357"/>
                  </a:cubicBezTo>
                  <a:cubicBezTo>
                    <a:pt x="252730" y="66357"/>
                    <a:pt x="255482" y="63817"/>
                    <a:pt x="255482" y="61277"/>
                  </a:cubicBezTo>
                  <a:cubicBezTo>
                    <a:pt x="255482" y="60007"/>
                    <a:pt x="255482" y="60007"/>
                    <a:pt x="255482" y="58737"/>
                  </a:cubicBezTo>
                  <a:close/>
                  <a:moveTo>
                    <a:pt x="253207" y="49212"/>
                  </a:moveTo>
                  <a:cubicBezTo>
                    <a:pt x="243124" y="49212"/>
                    <a:pt x="234950" y="57741"/>
                    <a:pt x="234950" y="68262"/>
                  </a:cubicBezTo>
                  <a:cubicBezTo>
                    <a:pt x="234950" y="78783"/>
                    <a:pt x="243124" y="87312"/>
                    <a:pt x="253207" y="87312"/>
                  </a:cubicBezTo>
                  <a:cubicBezTo>
                    <a:pt x="263290" y="87312"/>
                    <a:pt x="271464" y="78783"/>
                    <a:pt x="271464" y="68262"/>
                  </a:cubicBezTo>
                  <a:cubicBezTo>
                    <a:pt x="271464" y="57741"/>
                    <a:pt x="263290" y="49212"/>
                    <a:pt x="253207" y="49212"/>
                  </a:cubicBezTo>
                  <a:close/>
                  <a:moveTo>
                    <a:pt x="109104" y="0"/>
                  </a:moveTo>
                  <a:cubicBezTo>
                    <a:pt x="125990" y="45299"/>
                    <a:pt x="141576" y="72479"/>
                    <a:pt x="158461" y="73773"/>
                  </a:cubicBezTo>
                  <a:cubicBezTo>
                    <a:pt x="162358" y="40122"/>
                    <a:pt x="190933" y="12943"/>
                    <a:pt x="227301" y="12943"/>
                  </a:cubicBezTo>
                  <a:cubicBezTo>
                    <a:pt x="258474" y="12943"/>
                    <a:pt x="284452" y="33651"/>
                    <a:pt x="293544" y="62125"/>
                  </a:cubicBezTo>
                  <a:cubicBezTo>
                    <a:pt x="293544" y="62125"/>
                    <a:pt x="293544" y="62125"/>
                    <a:pt x="328613" y="71185"/>
                  </a:cubicBezTo>
                  <a:cubicBezTo>
                    <a:pt x="328613" y="71185"/>
                    <a:pt x="298739" y="100953"/>
                    <a:pt x="297440" y="103541"/>
                  </a:cubicBezTo>
                  <a:cubicBezTo>
                    <a:pt x="297440" y="104836"/>
                    <a:pt x="297440" y="106130"/>
                    <a:pt x="296142" y="108719"/>
                  </a:cubicBezTo>
                  <a:cubicBezTo>
                    <a:pt x="296142" y="170843"/>
                    <a:pt x="242888" y="203200"/>
                    <a:pt x="180542" y="203200"/>
                  </a:cubicBezTo>
                  <a:cubicBezTo>
                    <a:pt x="161059" y="203200"/>
                    <a:pt x="142875" y="198023"/>
                    <a:pt x="127289" y="190257"/>
                  </a:cubicBezTo>
                  <a:cubicBezTo>
                    <a:pt x="79231" y="179903"/>
                    <a:pt x="33770" y="161783"/>
                    <a:pt x="0" y="86716"/>
                  </a:cubicBezTo>
                  <a:cubicBezTo>
                    <a:pt x="19483" y="97070"/>
                    <a:pt x="63644" y="110013"/>
                    <a:pt x="87024" y="107424"/>
                  </a:cubicBezTo>
                  <a:cubicBezTo>
                    <a:pt x="75334" y="90599"/>
                    <a:pt x="72736" y="42711"/>
                    <a:pt x="109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748659" y="1352830"/>
            <a:ext cx="1253729" cy="1538287"/>
            <a:chOff x="1748659" y="1352830"/>
            <a:chExt cx="1253729" cy="1538287"/>
          </a:xfrm>
        </p:grpSpPr>
        <p:sp>
          <p:nvSpPr>
            <p:cNvPr id="27" name="任意多边形: 形状 26"/>
            <p:cNvSpPr>
              <a:spLocks/>
            </p:cNvSpPr>
            <p:nvPr/>
          </p:nvSpPr>
          <p:spPr bwMode="auto">
            <a:xfrm>
              <a:off x="1748659" y="1352830"/>
              <a:ext cx="1253729" cy="1538287"/>
            </a:xfrm>
            <a:custGeom>
              <a:avLst/>
              <a:gdLst>
                <a:gd name="T0" fmla="*/ 486 w 506"/>
                <a:gd name="T1" fmla="*/ 107 h 622"/>
                <a:gd name="T2" fmla="*/ 369 w 506"/>
                <a:gd name="T3" fmla="*/ 120 h 622"/>
                <a:gd name="T4" fmla="*/ 282 w 506"/>
                <a:gd name="T5" fmla="*/ 90 h 622"/>
                <a:gd name="T6" fmla="*/ 293 w 506"/>
                <a:gd name="T7" fmla="*/ 38 h 622"/>
                <a:gd name="T8" fmla="*/ 246 w 506"/>
                <a:gd name="T9" fmla="*/ 1 h 622"/>
                <a:gd name="T10" fmla="*/ 202 w 506"/>
                <a:gd name="T11" fmla="*/ 45 h 622"/>
                <a:gd name="T12" fmla="*/ 212 w 506"/>
                <a:gd name="T13" fmla="*/ 102 h 622"/>
                <a:gd name="T14" fmla="*/ 113 w 506"/>
                <a:gd name="T15" fmla="*/ 117 h 622"/>
                <a:gd name="T16" fmla="*/ 13 w 506"/>
                <a:gd name="T17" fmla="*/ 102 h 622"/>
                <a:gd name="T18" fmla="*/ 6 w 506"/>
                <a:gd name="T19" fmla="*/ 198 h 622"/>
                <a:gd name="T20" fmla="*/ 15 w 506"/>
                <a:gd name="T21" fmla="*/ 253 h 622"/>
                <a:gd name="T22" fmla="*/ 44 w 506"/>
                <a:gd name="T23" fmla="*/ 275 h 622"/>
                <a:gd name="T24" fmla="*/ 86 w 506"/>
                <a:gd name="T25" fmla="*/ 253 h 622"/>
                <a:gd name="T26" fmla="*/ 128 w 506"/>
                <a:gd name="T27" fmla="*/ 313 h 622"/>
                <a:gd name="T28" fmla="*/ 87 w 506"/>
                <a:gd name="T29" fmla="*/ 379 h 622"/>
                <a:gd name="T30" fmla="*/ 27 w 506"/>
                <a:gd name="T31" fmla="*/ 354 h 622"/>
                <a:gd name="T32" fmla="*/ 1 w 506"/>
                <a:gd name="T33" fmla="*/ 404 h 622"/>
                <a:gd name="T34" fmla="*/ 5 w 506"/>
                <a:gd name="T35" fmla="*/ 485 h 622"/>
                <a:gd name="T36" fmla="*/ 10 w 506"/>
                <a:gd name="T37" fmla="*/ 520 h 622"/>
                <a:gd name="T38" fmla="*/ 117 w 506"/>
                <a:gd name="T39" fmla="*/ 500 h 622"/>
                <a:gd name="T40" fmla="*/ 213 w 506"/>
                <a:gd name="T41" fmla="*/ 514 h 622"/>
                <a:gd name="T42" fmla="*/ 196 w 506"/>
                <a:gd name="T43" fmla="*/ 583 h 622"/>
                <a:gd name="T44" fmla="*/ 241 w 506"/>
                <a:gd name="T45" fmla="*/ 620 h 622"/>
                <a:gd name="T46" fmla="*/ 292 w 506"/>
                <a:gd name="T47" fmla="*/ 598 h 622"/>
                <a:gd name="T48" fmla="*/ 281 w 506"/>
                <a:gd name="T49" fmla="*/ 517 h 622"/>
                <a:gd name="T50" fmla="*/ 359 w 506"/>
                <a:gd name="T51" fmla="*/ 498 h 622"/>
                <a:gd name="T52" fmla="*/ 481 w 506"/>
                <a:gd name="T53" fmla="*/ 530 h 622"/>
                <a:gd name="T54" fmla="*/ 498 w 506"/>
                <a:gd name="T55" fmla="*/ 441 h 622"/>
                <a:gd name="T56" fmla="*/ 478 w 506"/>
                <a:gd name="T57" fmla="*/ 358 h 622"/>
                <a:gd name="T58" fmla="*/ 426 w 506"/>
                <a:gd name="T59" fmla="*/ 369 h 622"/>
                <a:gd name="T60" fmla="*/ 381 w 506"/>
                <a:gd name="T61" fmla="*/ 312 h 622"/>
                <a:gd name="T62" fmla="*/ 422 w 506"/>
                <a:gd name="T63" fmla="*/ 264 h 622"/>
                <a:gd name="T64" fmla="*/ 483 w 506"/>
                <a:gd name="T65" fmla="*/ 280 h 622"/>
                <a:gd name="T66" fmla="*/ 501 w 506"/>
                <a:gd name="T67" fmla="*/ 197 h 622"/>
                <a:gd name="T68" fmla="*/ 486 w 506"/>
                <a:gd name="T69" fmla="*/ 107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6" h="622">
                  <a:moveTo>
                    <a:pt x="486" y="107"/>
                  </a:moveTo>
                  <a:cubicBezTo>
                    <a:pt x="486" y="107"/>
                    <a:pt x="418" y="119"/>
                    <a:pt x="369" y="120"/>
                  </a:cubicBezTo>
                  <a:cubicBezTo>
                    <a:pt x="320" y="121"/>
                    <a:pt x="281" y="117"/>
                    <a:pt x="282" y="90"/>
                  </a:cubicBezTo>
                  <a:cubicBezTo>
                    <a:pt x="282" y="62"/>
                    <a:pt x="297" y="64"/>
                    <a:pt x="293" y="38"/>
                  </a:cubicBezTo>
                  <a:cubicBezTo>
                    <a:pt x="289" y="11"/>
                    <a:pt x="274" y="0"/>
                    <a:pt x="246" y="1"/>
                  </a:cubicBezTo>
                  <a:cubicBezTo>
                    <a:pt x="218" y="1"/>
                    <a:pt x="202" y="23"/>
                    <a:pt x="202" y="45"/>
                  </a:cubicBezTo>
                  <a:cubicBezTo>
                    <a:pt x="202" y="67"/>
                    <a:pt x="220" y="86"/>
                    <a:pt x="212" y="102"/>
                  </a:cubicBezTo>
                  <a:cubicBezTo>
                    <a:pt x="203" y="118"/>
                    <a:pt x="160" y="122"/>
                    <a:pt x="113" y="117"/>
                  </a:cubicBezTo>
                  <a:cubicBezTo>
                    <a:pt x="68" y="113"/>
                    <a:pt x="13" y="102"/>
                    <a:pt x="13" y="102"/>
                  </a:cubicBezTo>
                  <a:cubicBezTo>
                    <a:pt x="13" y="102"/>
                    <a:pt x="6" y="177"/>
                    <a:pt x="6" y="198"/>
                  </a:cubicBezTo>
                  <a:cubicBezTo>
                    <a:pt x="7" y="220"/>
                    <a:pt x="10" y="244"/>
                    <a:pt x="15" y="253"/>
                  </a:cubicBezTo>
                  <a:cubicBezTo>
                    <a:pt x="19" y="262"/>
                    <a:pt x="27" y="279"/>
                    <a:pt x="44" y="275"/>
                  </a:cubicBezTo>
                  <a:cubicBezTo>
                    <a:pt x="60" y="271"/>
                    <a:pt x="69" y="250"/>
                    <a:pt x="86" y="253"/>
                  </a:cubicBezTo>
                  <a:cubicBezTo>
                    <a:pt x="102" y="256"/>
                    <a:pt x="130" y="279"/>
                    <a:pt x="128" y="313"/>
                  </a:cubicBezTo>
                  <a:cubicBezTo>
                    <a:pt x="125" y="348"/>
                    <a:pt x="111" y="381"/>
                    <a:pt x="87" y="379"/>
                  </a:cubicBezTo>
                  <a:cubicBezTo>
                    <a:pt x="62" y="377"/>
                    <a:pt x="47" y="356"/>
                    <a:pt x="27" y="354"/>
                  </a:cubicBezTo>
                  <a:cubicBezTo>
                    <a:pt x="6" y="352"/>
                    <a:pt x="0" y="386"/>
                    <a:pt x="1" y="404"/>
                  </a:cubicBezTo>
                  <a:cubicBezTo>
                    <a:pt x="2" y="423"/>
                    <a:pt x="2" y="465"/>
                    <a:pt x="5" y="485"/>
                  </a:cubicBezTo>
                  <a:cubicBezTo>
                    <a:pt x="8" y="505"/>
                    <a:pt x="10" y="520"/>
                    <a:pt x="10" y="520"/>
                  </a:cubicBezTo>
                  <a:cubicBezTo>
                    <a:pt x="10" y="520"/>
                    <a:pt x="48" y="508"/>
                    <a:pt x="117" y="500"/>
                  </a:cubicBezTo>
                  <a:cubicBezTo>
                    <a:pt x="169" y="494"/>
                    <a:pt x="211" y="495"/>
                    <a:pt x="213" y="514"/>
                  </a:cubicBezTo>
                  <a:cubicBezTo>
                    <a:pt x="214" y="534"/>
                    <a:pt x="192" y="561"/>
                    <a:pt x="196" y="583"/>
                  </a:cubicBezTo>
                  <a:cubicBezTo>
                    <a:pt x="199" y="606"/>
                    <a:pt x="219" y="617"/>
                    <a:pt x="241" y="620"/>
                  </a:cubicBezTo>
                  <a:cubicBezTo>
                    <a:pt x="254" y="622"/>
                    <a:pt x="279" y="621"/>
                    <a:pt x="292" y="598"/>
                  </a:cubicBezTo>
                  <a:cubicBezTo>
                    <a:pt x="305" y="576"/>
                    <a:pt x="298" y="553"/>
                    <a:pt x="281" y="517"/>
                  </a:cubicBezTo>
                  <a:cubicBezTo>
                    <a:pt x="273" y="501"/>
                    <a:pt x="309" y="490"/>
                    <a:pt x="359" y="498"/>
                  </a:cubicBezTo>
                  <a:cubicBezTo>
                    <a:pt x="379" y="501"/>
                    <a:pt x="481" y="530"/>
                    <a:pt x="481" y="530"/>
                  </a:cubicBezTo>
                  <a:cubicBezTo>
                    <a:pt x="481" y="530"/>
                    <a:pt x="492" y="485"/>
                    <a:pt x="498" y="441"/>
                  </a:cubicBezTo>
                  <a:cubicBezTo>
                    <a:pt x="506" y="385"/>
                    <a:pt x="498" y="356"/>
                    <a:pt x="478" y="358"/>
                  </a:cubicBezTo>
                  <a:cubicBezTo>
                    <a:pt x="467" y="359"/>
                    <a:pt x="449" y="370"/>
                    <a:pt x="426" y="369"/>
                  </a:cubicBezTo>
                  <a:cubicBezTo>
                    <a:pt x="403" y="368"/>
                    <a:pt x="379" y="349"/>
                    <a:pt x="381" y="312"/>
                  </a:cubicBezTo>
                  <a:cubicBezTo>
                    <a:pt x="384" y="283"/>
                    <a:pt x="399" y="263"/>
                    <a:pt x="422" y="264"/>
                  </a:cubicBezTo>
                  <a:cubicBezTo>
                    <a:pt x="444" y="266"/>
                    <a:pt x="468" y="280"/>
                    <a:pt x="483" y="280"/>
                  </a:cubicBezTo>
                  <a:cubicBezTo>
                    <a:pt x="493" y="281"/>
                    <a:pt x="501" y="218"/>
                    <a:pt x="501" y="197"/>
                  </a:cubicBezTo>
                  <a:cubicBezTo>
                    <a:pt x="502" y="155"/>
                    <a:pt x="486" y="107"/>
                    <a:pt x="486" y="107"/>
                  </a:cubicBezTo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>
              <a:spLocks/>
            </p:cNvSpPr>
            <p:nvPr/>
          </p:nvSpPr>
          <p:spPr bwMode="auto">
            <a:xfrm>
              <a:off x="2281764" y="1997331"/>
              <a:ext cx="223238" cy="302863"/>
            </a:xfrm>
            <a:custGeom>
              <a:avLst/>
              <a:gdLst>
                <a:gd name="connsiteX0" fmla="*/ 53518 w 249238"/>
                <a:gd name="connsiteY0" fmla="*/ 225425 h 338138"/>
                <a:gd name="connsiteX1" fmla="*/ 12700 w 249238"/>
                <a:gd name="connsiteY1" fmla="*/ 271484 h 338138"/>
                <a:gd name="connsiteX2" fmla="*/ 12700 w 249238"/>
                <a:gd name="connsiteY2" fmla="*/ 325438 h 338138"/>
                <a:gd name="connsiteX3" fmla="*/ 23234 w 249238"/>
                <a:gd name="connsiteY3" fmla="*/ 325438 h 338138"/>
                <a:gd name="connsiteX4" fmla="*/ 23234 w 249238"/>
                <a:gd name="connsiteY4" fmla="*/ 289907 h 338138"/>
                <a:gd name="connsiteX5" fmla="*/ 54834 w 249238"/>
                <a:gd name="connsiteY5" fmla="*/ 258324 h 338138"/>
                <a:gd name="connsiteX6" fmla="*/ 85118 w 249238"/>
                <a:gd name="connsiteY6" fmla="*/ 289907 h 338138"/>
                <a:gd name="connsiteX7" fmla="*/ 85118 w 249238"/>
                <a:gd name="connsiteY7" fmla="*/ 325438 h 338138"/>
                <a:gd name="connsiteX8" fmla="*/ 96968 w 249238"/>
                <a:gd name="connsiteY8" fmla="*/ 325438 h 338138"/>
                <a:gd name="connsiteX9" fmla="*/ 96968 w 249238"/>
                <a:gd name="connsiteY9" fmla="*/ 270168 h 338138"/>
                <a:gd name="connsiteX10" fmla="*/ 124619 w 249238"/>
                <a:gd name="connsiteY10" fmla="*/ 241217 h 338138"/>
                <a:gd name="connsiteX11" fmla="*/ 152270 w 249238"/>
                <a:gd name="connsiteY11" fmla="*/ 270168 h 338138"/>
                <a:gd name="connsiteX12" fmla="*/ 152270 w 249238"/>
                <a:gd name="connsiteY12" fmla="*/ 325438 h 338138"/>
                <a:gd name="connsiteX13" fmla="*/ 164120 w 249238"/>
                <a:gd name="connsiteY13" fmla="*/ 325438 h 338138"/>
                <a:gd name="connsiteX14" fmla="*/ 164120 w 249238"/>
                <a:gd name="connsiteY14" fmla="*/ 289907 h 338138"/>
                <a:gd name="connsiteX15" fmla="*/ 194404 w 249238"/>
                <a:gd name="connsiteY15" fmla="*/ 258324 h 338138"/>
                <a:gd name="connsiteX16" fmla="*/ 226004 w 249238"/>
                <a:gd name="connsiteY16" fmla="*/ 289907 h 338138"/>
                <a:gd name="connsiteX17" fmla="*/ 226004 w 249238"/>
                <a:gd name="connsiteY17" fmla="*/ 325438 h 338138"/>
                <a:gd name="connsiteX18" fmla="*/ 236538 w 249238"/>
                <a:gd name="connsiteY18" fmla="*/ 325438 h 338138"/>
                <a:gd name="connsiteX19" fmla="*/ 236538 w 249238"/>
                <a:gd name="connsiteY19" fmla="*/ 271484 h 338138"/>
                <a:gd name="connsiteX20" fmla="*/ 195721 w 249238"/>
                <a:gd name="connsiteY20" fmla="*/ 225425 h 338138"/>
                <a:gd name="connsiteX21" fmla="*/ 53518 w 249238"/>
                <a:gd name="connsiteY21" fmla="*/ 225425 h 338138"/>
                <a:gd name="connsiteX22" fmla="*/ 57150 w 249238"/>
                <a:gd name="connsiteY22" fmla="*/ 168275 h 338138"/>
                <a:gd name="connsiteX23" fmla="*/ 57150 w 249238"/>
                <a:gd name="connsiteY23" fmla="*/ 214313 h 338138"/>
                <a:gd name="connsiteX24" fmla="*/ 74348 w 249238"/>
                <a:gd name="connsiteY24" fmla="*/ 214313 h 338138"/>
                <a:gd name="connsiteX25" fmla="*/ 74348 w 249238"/>
                <a:gd name="connsiteY25" fmla="*/ 196710 h 338138"/>
                <a:gd name="connsiteX26" fmla="*/ 96838 w 249238"/>
                <a:gd name="connsiteY26" fmla="*/ 173691 h 338138"/>
                <a:gd name="connsiteX27" fmla="*/ 119327 w 249238"/>
                <a:gd name="connsiteY27" fmla="*/ 196710 h 338138"/>
                <a:gd name="connsiteX28" fmla="*/ 119327 w 249238"/>
                <a:gd name="connsiteY28" fmla="*/ 214313 h 338138"/>
                <a:gd name="connsiteX29" fmla="*/ 129911 w 249238"/>
                <a:gd name="connsiteY29" fmla="*/ 214313 h 338138"/>
                <a:gd name="connsiteX30" fmla="*/ 129911 w 249238"/>
                <a:gd name="connsiteY30" fmla="*/ 196710 h 338138"/>
                <a:gd name="connsiteX31" fmla="*/ 152400 w 249238"/>
                <a:gd name="connsiteY31" fmla="*/ 173691 h 338138"/>
                <a:gd name="connsiteX32" fmla="*/ 174890 w 249238"/>
                <a:gd name="connsiteY32" fmla="*/ 196710 h 338138"/>
                <a:gd name="connsiteX33" fmla="*/ 174890 w 249238"/>
                <a:gd name="connsiteY33" fmla="*/ 214313 h 338138"/>
                <a:gd name="connsiteX34" fmla="*/ 192088 w 249238"/>
                <a:gd name="connsiteY34" fmla="*/ 214313 h 338138"/>
                <a:gd name="connsiteX35" fmla="*/ 192088 w 249238"/>
                <a:gd name="connsiteY35" fmla="*/ 168275 h 338138"/>
                <a:gd name="connsiteX36" fmla="*/ 124619 w 249238"/>
                <a:gd name="connsiteY36" fmla="*/ 0 h 338138"/>
                <a:gd name="connsiteX37" fmla="*/ 129922 w 249238"/>
                <a:gd name="connsiteY37" fmla="*/ 5283 h 338138"/>
                <a:gd name="connsiteX38" fmla="*/ 129922 w 249238"/>
                <a:gd name="connsiteY38" fmla="*/ 22454 h 338138"/>
                <a:gd name="connsiteX39" fmla="*/ 147157 w 249238"/>
                <a:gd name="connsiteY39" fmla="*/ 22454 h 338138"/>
                <a:gd name="connsiteX40" fmla="*/ 152459 w 249238"/>
                <a:gd name="connsiteY40" fmla="*/ 27738 h 338138"/>
                <a:gd name="connsiteX41" fmla="*/ 147157 w 249238"/>
                <a:gd name="connsiteY41" fmla="*/ 34342 h 338138"/>
                <a:gd name="connsiteX42" fmla="*/ 129922 w 249238"/>
                <a:gd name="connsiteY42" fmla="*/ 34342 h 338138"/>
                <a:gd name="connsiteX43" fmla="*/ 129922 w 249238"/>
                <a:gd name="connsiteY43" fmla="*/ 48871 h 338138"/>
                <a:gd name="connsiteX44" fmla="*/ 156437 w 249238"/>
                <a:gd name="connsiteY44" fmla="*/ 85855 h 338138"/>
                <a:gd name="connsiteX45" fmla="*/ 159088 w 249238"/>
                <a:gd name="connsiteY45" fmla="*/ 89818 h 338138"/>
                <a:gd name="connsiteX46" fmla="*/ 152459 w 249238"/>
                <a:gd name="connsiteY46" fmla="*/ 96422 h 338138"/>
                <a:gd name="connsiteX47" fmla="*/ 152459 w 249238"/>
                <a:gd name="connsiteY47" fmla="*/ 118876 h 338138"/>
                <a:gd name="connsiteX48" fmla="*/ 159088 w 249238"/>
                <a:gd name="connsiteY48" fmla="*/ 118876 h 338138"/>
                <a:gd name="connsiteX49" fmla="*/ 161740 w 249238"/>
                <a:gd name="connsiteY49" fmla="*/ 120197 h 338138"/>
                <a:gd name="connsiteX50" fmla="*/ 206815 w 249238"/>
                <a:gd name="connsiteY50" fmla="*/ 158502 h 338138"/>
                <a:gd name="connsiteX51" fmla="*/ 209466 w 249238"/>
                <a:gd name="connsiteY51" fmla="*/ 163785 h 338138"/>
                <a:gd name="connsiteX52" fmla="*/ 204163 w 249238"/>
                <a:gd name="connsiteY52" fmla="*/ 169069 h 338138"/>
                <a:gd name="connsiteX53" fmla="*/ 204163 w 249238"/>
                <a:gd name="connsiteY53" fmla="*/ 217940 h 338138"/>
                <a:gd name="connsiteX54" fmla="*/ 247912 w 249238"/>
                <a:gd name="connsiteY54" fmla="*/ 266812 h 338138"/>
                <a:gd name="connsiteX55" fmla="*/ 249238 w 249238"/>
                <a:gd name="connsiteY55" fmla="*/ 270775 h 338138"/>
                <a:gd name="connsiteX56" fmla="*/ 249238 w 249238"/>
                <a:gd name="connsiteY56" fmla="*/ 332855 h 338138"/>
                <a:gd name="connsiteX57" fmla="*/ 243935 w 249238"/>
                <a:gd name="connsiteY57" fmla="*/ 338138 h 338138"/>
                <a:gd name="connsiteX58" fmla="*/ 5303 w 249238"/>
                <a:gd name="connsiteY58" fmla="*/ 338138 h 338138"/>
                <a:gd name="connsiteX59" fmla="*/ 0 w 249238"/>
                <a:gd name="connsiteY59" fmla="*/ 332855 h 338138"/>
                <a:gd name="connsiteX60" fmla="*/ 0 w 249238"/>
                <a:gd name="connsiteY60" fmla="*/ 270775 h 338138"/>
                <a:gd name="connsiteX61" fmla="*/ 1326 w 249238"/>
                <a:gd name="connsiteY61" fmla="*/ 266812 h 338138"/>
                <a:gd name="connsiteX62" fmla="*/ 45075 w 249238"/>
                <a:gd name="connsiteY62" fmla="*/ 217940 h 338138"/>
                <a:gd name="connsiteX63" fmla="*/ 45075 w 249238"/>
                <a:gd name="connsiteY63" fmla="*/ 169069 h 338138"/>
                <a:gd name="connsiteX64" fmla="*/ 39772 w 249238"/>
                <a:gd name="connsiteY64" fmla="*/ 165106 h 338138"/>
                <a:gd name="connsiteX65" fmla="*/ 41098 w 249238"/>
                <a:gd name="connsiteY65" fmla="*/ 159823 h 338138"/>
                <a:gd name="connsiteX66" fmla="*/ 87498 w 249238"/>
                <a:gd name="connsiteY66" fmla="*/ 120197 h 338138"/>
                <a:gd name="connsiteX67" fmla="*/ 90150 w 249238"/>
                <a:gd name="connsiteY67" fmla="*/ 118876 h 338138"/>
                <a:gd name="connsiteX68" fmla="*/ 96779 w 249238"/>
                <a:gd name="connsiteY68" fmla="*/ 118876 h 338138"/>
                <a:gd name="connsiteX69" fmla="*/ 96779 w 249238"/>
                <a:gd name="connsiteY69" fmla="*/ 96422 h 338138"/>
                <a:gd name="connsiteX70" fmla="*/ 91476 w 249238"/>
                <a:gd name="connsiteY70" fmla="*/ 92459 h 338138"/>
                <a:gd name="connsiteX71" fmla="*/ 91476 w 249238"/>
                <a:gd name="connsiteY71" fmla="*/ 87176 h 338138"/>
                <a:gd name="connsiteX72" fmla="*/ 119316 w 249238"/>
                <a:gd name="connsiteY72" fmla="*/ 48871 h 338138"/>
                <a:gd name="connsiteX73" fmla="*/ 119316 w 249238"/>
                <a:gd name="connsiteY73" fmla="*/ 34342 h 338138"/>
                <a:gd name="connsiteX74" fmla="*/ 102082 w 249238"/>
                <a:gd name="connsiteY74" fmla="*/ 34342 h 338138"/>
                <a:gd name="connsiteX75" fmla="*/ 96779 w 249238"/>
                <a:gd name="connsiteY75" fmla="*/ 27738 h 338138"/>
                <a:gd name="connsiteX76" fmla="*/ 102082 w 249238"/>
                <a:gd name="connsiteY76" fmla="*/ 22454 h 338138"/>
                <a:gd name="connsiteX77" fmla="*/ 119316 w 249238"/>
                <a:gd name="connsiteY77" fmla="*/ 22454 h 338138"/>
                <a:gd name="connsiteX78" fmla="*/ 119316 w 249238"/>
                <a:gd name="connsiteY78" fmla="*/ 5283 h 338138"/>
                <a:gd name="connsiteX79" fmla="*/ 124619 w 249238"/>
                <a:gd name="connsiteY79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49238" h="338138">
                  <a:moveTo>
                    <a:pt x="53518" y="225425"/>
                  </a:moveTo>
                  <a:cubicBezTo>
                    <a:pt x="53518" y="225425"/>
                    <a:pt x="53518" y="225425"/>
                    <a:pt x="12700" y="271484"/>
                  </a:cubicBezTo>
                  <a:cubicBezTo>
                    <a:pt x="12700" y="271484"/>
                    <a:pt x="12700" y="271484"/>
                    <a:pt x="12700" y="325438"/>
                  </a:cubicBezTo>
                  <a:cubicBezTo>
                    <a:pt x="12700" y="325438"/>
                    <a:pt x="12700" y="325438"/>
                    <a:pt x="23234" y="325438"/>
                  </a:cubicBezTo>
                  <a:cubicBezTo>
                    <a:pt x="23234" y="325438"/>
                    <a:pt x="23234" y="325438"/>
                    <a:pt x="23234" y="289907"/>
                  </a:cubicBezTo>
                  <a:cubicBezTo>
                    <a:pt x="23234" y="272800"/>
                    <a:pt x="37717" y="258324"/>
                    <a:pt x="54834" y="258324"/>
                  </a:cubicBezTo>
                  <a:cubicBezTo>
                    <a:pt x="71951" y="258324"/>
                    <a:pt x="85118" y="272800"/>
                    <a:pt x="85118" y="289907"/>
                  </a:cubicBezTo>
                  <a:cubicBezTo>
                    <a:pt x="85118" y="289907"/>
                    <a:pt x="85118" y="289907"/>
                    <a:pt x="85118" y="325438"/>
                  </a:cubicBezTo>
                  <a:cubicBezTo>
                    <a:pt x="85118" y="325438"/>
                    <a:pt x="85118" y="325438"/>
                    <a:pt x="96968" y="325438"/>
                  </a:cubicBezTo>
                  <a:cubicBezTo>
                    <a:pt x="96968" y="325438"/>
                    <a:pt x="96968" y="325438"/>
                    <a:pt x="96968" y="270168"/>
                  </a:cubicBezTo>
                  <a:cubicBezTo>
                    <a:pt x="96968" y="254376"/>
                    <a:pt x="108819" y="241217"/>
                    <a:pt x="124619" y="241217"/>
                  </a:cubicBezTo>
                  <a:cubicBezTo>
                    <a:pt x="140419" y="241217"/>
                    <a:pt x="152270" y="254376"/>
                    <a:pt x="152270" y="270168"/>
                  </a:cubicBezTo>
                  <a:cubicBezTo>
                    <a:pt x="152270" y="270168"/>
                    <a:pt x="152270" y="270168"/>
                    <a:pt x="152270" y="325438"/>
                  </a:cubicBezTo>
                  <a:cubicBezTo>
                    <a:pt x="152270" y="325438"/>
                    <a:pt x="152270" y="325438"/>
                    <a:pt x="164120" y="325438"/>
                  </a:cubicBezTo>
                  <a:cubicBezTo>
                    <a:pt x="164120" y="325438"/>
                    <a:pt x="164120" y="325438"/>
                    <a:pt x="164120" y="289907"/>
                  </a:cubicBezTo>
                  <a:cubicBezTo>
                    <a:pt x="164120" y="272800"/>
                    <a:pt x="177287" y="258324"/>
                    <a:pt x="194404" y="258324"/>
                  </a:cubicBezTo>
                  <a:cubicBezTo>
                    <a:pt x="211521" y="258324"/>
                    <a:pt x="226004" y="272800"/>
                    <a:pt x="226004" y="289907"/>
                  </a:cubicBezTo>
                  <a:cubicBezTo>
                    <a:pt x="226004" y="289907"/>
                    <a:pt x="226004" y="289907"/>
                    <a:pt x="226004" y="325438"/>
                  </a:cubicBezTo>
                  <a:cubicBezTo>
                    <a:pt x="226004" y="325438"/>
                    <a:pt x="226004" y="325438"/>
                    <a:pt x="236538" y="325438"/>
                  </a:cubicBezTo>
                  <a:lnTo>
                    <a:pt x="236538" y="271484"/>
                  </a:lnTo>
                  <a:cubicBezTo>
                    <a:pt x="236538" y="271484"/>
                    <a:pt x="236538" y="271484"/>
                    <a:pt x="195721" y="225425"/>
                  </a:cubicBezTo>
                  <a:cubicBezTo>
                    <a:pt x="195721" y="225425"/>
                    <a:pt x="195721" y="225425"/>
                    <a:pt x="53518" y="225425"/>
                  </a:cubicBezTo>
                  <a:close/>
                  <a:moveTo>
                    <a:pt x="57150" y="168275"/>
                  </a:moveTo>
                  <a:cubicBezTo>
                    <a:pt x="57150" y="168275"/>
                    <a:pt x="57150" y="168275"/>
                    <a:pt x="57150" y="214313"/>
                  </a:cubicBezTo>
                  <a:cubicBezTo>
                    <a:pt x="57150" y="214313"/>
                    <a:pt x="57150" y="214313"/>
                    <a:pt x="74348" y="214313"/>
                  </a:cubicBezTo>
                  <a:cubicBezTo>
                    <a:pt x="74348" y="214313"/>
                    <a:pt x="74348" y="214313"/>
                    <a:pt x="74348" y="196710"/>
                  </a:cubicBezTo>
                  <a:cubicBezTo>
                    <a:pt x="74348" y="184523"/>
                    <a:pt x="83608" y="173691"/>
                    <a:pt x="96838" y="173691"/>
                  </a:cubicBezTo>
                  <a:cubicBezTo>
                    <a:pt x="108744" y="173691"/>
                    <a:pt x="119327" y="184523"/>
                    <a:pt x="119327" y="196710"/>
                  </a:cubicBezTo>
                  <a:cubicBezTo>
                    <a:pt x="119327" y="196710"/>
                    <a:pt x="119327" y="196710"/>
                    <a:pt x="119327" y="214313"/>
                  </a:cubicBezTo>
                  <a:cubicBezTo>
                    <a:pt x="119327" y="214313"/>
                    <a:pt x="119327" y="214313"/>
                    <a:pt x="129911" y="214313"/>
                  </a:cubicBezTo>
                  <a:cubicBezTo>
                    <a:pt x="129911" y="214313"/>
                    <a:pt x="129911" y="214313"/>
                    <a:pt x="129911" y="196710"/>
                  </a:cubicBezTo>
                  <a:cubicBezTo>
                    <a:pt x="129911" y="184523"/>
                    <a:pt x="140494" y="173691"/>
                    <a:pt x="152400" y="173691"/>
                  </a:cubicBezTo>
                  <a:cubicBezTo>
                    <a:pt x="165630" y="173691"/>
                    <a:pt x="174890" y="184523"/>
                    <a:pt x="174890" y="196710"/>
                  </a:cubicBezTo>
                  <a:cubicBezTo>
                    <a:pt x="174890" y="196710"/>
                    <a:pt x="174890" y="196710"/>
                    <a:pt x="174890" y="214313"/>
                  </a:cubicBezTo>
                  <a:cubicBezTo>
                    <a:pt x="174890" y="214313"/>
                    <a:pt x="174890" y="214313"/>
                    <a:pt x="192088" y="214313"/>
                  </a:cubicBezTo>
                  <a:cubicBezTo>
                    <a:pt x="192088" y="214313"/>
                    <a:pt x="192088" y="214313"/>
                    <a:pt x="192088" y="168275"/>
                  </a:cubicBezTo>
                  <a:close/>
                  <a:moveTo>
                    <a:pt x="124619" y="0"/>
                  </a:moveTo>
                  <a:cubicBezTo>
                    <a:pt x="127271" y="0"/>
                    <a:pt x="129922" y="2641"/>
                    <a:pt x="129922" y="5283"/>
                  </a:cubicBezTo>
                  <a:cubicBezTo>
                    <a:pt x="129922" y="5283"/>
                    <a:pt x="129922" y="5283"/>
                    <a:pt x="129922" y="22454"/>
                  </a:cubicBezTo>
                  <a:cubicBezTo>
                    <a:pt x="129922" y="22454"/>
                    <a:pt x="129922" y="22454"/>
                    <a:pt x="147157" y="22454"/>
                  </a:cubicBezTo>
                  <a:cubicBezTo>
                    <a:pt x="149808" y="22454"/>
                    <a:pt x="152459" y="25096"/>
                    <a:pt x="152459" y="27738"/>
                  </a:cubicBezTo>
                  <a:cubicBezTo>
                    <a:pt x="152459" y="31700"/>
                    <a:pt x="149808" y="34342"/>
                    <a:pt x="147157" y="34342"/>
                  </a:cubicBezTo>
                  <a:cubicBezTo>
                    <a:pt x="147157" y="34342"/>
                    <a:pt x="147157" y="34342"/>
                    <a:pt x="129922" y="34342"/>
                  </a:cubicBezTo>
                  <a:cubicBezTo>
                    <a:pt x="129922" y="34342"/>
                    <a:pt x="129922" y="34342"/>
                    <a:pt x="129922" y="48871"/>
                  </a:cubicBezTo>
                  <a:cubicBezTo>
                    <a:pt x="129922" y="48871"/>
                    <a:pt x="129922" y="48871"/>
                    <a:pt x="156437" y="85855"/>
                  </a:cubicBezTo>
                  <a:cubicBezTo>
                    <a:pt x="157762" y="87176"/>
                    <a:pt x="159088" y="88497"/>
                    <a:pt x="159088" y="89818"/>
                  </a:cubicBezTo>
                  <a:cubicBezTo>
                    <a:pt x="159088" y="93780"/>
                    <a:pt x="156437" y="96422"/>
                    <a:pt x="152459" y="96422"/>
                  </a:cubicBezTo>
                  <a:cubicBezTo>
                    <a:pt x="152459" y="96422"/>
                    <a:pt x="152459" y="96422"/>
                    <a:pt x="152459" y="118876"/>
                  </a:cubicBezTo>
                  <a:cubicBezTo>
                    <a:pt x="152459" y="118876"/>
                    <a:pt x="152459" y="118876"/>
                    <a:pt x="159088" y="118876"/>
                  </a:cubicBezTo>
                  <a:cubicBezTo>
                    <a:pt x="160414" y="118876"/>
                    <a:pt x="161740" y="118876"/>
                    <a:pt x="161740" y="120197"/>
                  </a:cubicBezTo>
                  <a:cubicBezTo>
                    <a:pt x="161740" y="120197"/>
                    <a:pt x="161740" y="120197"/>
                    <a:pt x="206815" y="158502"/>
                  </a:cubicBezTo>
                  <a:cubicBezTo>
                    <a:pt x="208140" y="159823"/>
                    <a:pt x="209466" y="161144"/>
                    <a:pt x="209466" y="163785"/>
                  </a:cubicBezTo>
                  <a:cubicBezTo>
                    <a:pt x="209466" y="166427"/>
                    <a:pt x="206815" y="169069"/>
                    <a:pt x="204163" y="169069"/>
                  </a:cubicBezTo>
                  <a:cubicBezTo>
                    <a:pt x="204163" y="169069"/>
                    <a:pt x="204163" y="169069"/>
                    <a:pt x="204163" y="217940"/>
                  </a:cubicBezTo>
                  <a:cubicBezTo>
                    <a:pt x="204163" y="217940"/>
                    <a:pt x="204163" y="217940"/>
                    <a:pt x="247912" y="266812"/>
                  </a:cubicBezTo>
                  <a:cubicBezTo>
                    <a:pt x="247912" y="268133"/>
                    <a:pt x="249238" y="269454"/>
                    <a:pt x="249238" y="270775"/>
                  </a:cubicBezTo>
                  <a:cubicBezTo>
                    <a:pt x="249238" y="270775"/>
                    <a:pt x="249238" y="270775"/>
                    <a:pt x="249238" y="332855"/>
                  </a:cubicBezTo>
                  <a:cubicBezTo>
                    <a:pt x="249238" y="335497"/>
                    <a:pt x="246587" y="338138"/>
                    <a:pt x="243935" y="338138"/>
                  </a:cubicBezTo>
                  <a:cubicBezTo>
                    <a:pt x="243935" y="338138"/>
                    <a:pt x="243935" y="338138"/>
                    <a:pt x="5303" y="338138"/>
                  </a:cubicBezTo>
                  <a:cubicBezTo>
                    <a:pt x="2651" y="338138"/>
                    <a:pt x="0" y="335497"/>
                    <a:pt x="0" y="332855"/>
                  </a:cubicBezTo>
                  <a:cubicBezTo>
                    <a:pt x="0" y="332855"/>
                    <a:pt x="0" y="332855"/>
                    <a:pt x="0" y="270775"/>
                  </a:cubicBezTo>
                  <a:cubicBezTo>
                    <a:pt x="0" y="269454"/>
                    <a:pt x="1326" y="268133"/>
                    <a:pt x="1326" y="266812"/>
                  </a:cubicBezTo>
                  <a:cubicBezTo>
                    <a:pt x="1326" y="266812"/>
                    <a:pt x="1326" y="266812"/>
                    <a:pt x="45075" y="217940"/>
                  </a:cubicBezTo>
                  <a:cubicBezTo>
                    <a:pt x="45075" y="217940"/>
                    <a:pt x="45075" y="217940"/>
                    <a:pt x="45075" y="169069"/>
                  </a:cubicBezTo>
                  <a:cubicBezTo>
                    <a:pt x="42424" y="169069"/>
                    <a:pt x="41098" y="167748"/>
                    <a:pt x="39772" y="165106"/>
                  </a:cubicBezTo>
                  <a:cubicBezTo>
                    <a:pt x="39772" y="163785"/>
                    <a:pt x="39772" y="161144"/>
                    <a:pt x="41098" y="159823"/>
                  </a:cubicBezTo>
                  <a:cubicBezTo>
                    <a:pt x="41098" y="159823"/>
                    <a:pt x="41098" y="159823"/>
                    <a:pt x="87498" y="120197"/>
                  </a:cubicBezTo>
                  <a:cubicBezTo>
                    <a:pt x="87498" y="118876"/>
                    <a:pt x="88824" y="118876"/>
                    <a:pt x="90150" y="118876"/>
                  </a:cubicBezTo>
                  <a:cubicBezTo>
                    <a:pt x="90150" y="118876"/>
                    <a:pt x="90150" y="118876"/>
                    <a:pt x="96779" y="118876"/>
                  </a:cubicBezTo>
                  <a:cubicBezTo>
                    <a:pt x="96779" y="118876"/>
                    <a:pt x="96779" y="118876"/>
                    <a:pt x="96779" y="96422"/>
                  </a:cubicBezTo>
                  <a:cubicBezTo>
                    <a:pt x="94127" y="96422"/>
                    <a:pt x="92801" y="95101"/>
                    <a:pt x="91476" y="92459"/>
                  </a:cubicBezTo>
                  <a:cubicBezTo>
                    <a:pt x="90150" y="91139"/>
                    <a:pt x="90150" y="88497"/>
                    <a:pt x="91476" y="87176"/>
                  </a:cubicBezTo>
                  <a:cubicBezTo>
                    <a:pt x="91476" y="87176"/>
                    <a:pt x="91476" y="87176"/>
                    <a:pt x="119316" y="48871"/>
                  </a:cubicBezTo>
                  <a:cubicBezTo>
                    <a:pt x="119316" y="48871"/>
                    <a:pt x="119316" y="48871"/>
                    <a:pt x="119316" y="34342"/>
                  </a:cubicBezTo>
                  <a:cubicBezTo>
                    <a:pt x="119316" y="34342"/>
                    <a:pt x="119316" y="34342"/>
                    <a:pt x="102082" y="34342"/>
                  </a:cubicBezTo>
                  <a:cubicBezTo>
                    <a:pt x="99430" y="34342"/>
                    <a:pt x="96779" y="31700"/>
                    <a:pt x="96779" y="27738"/>
                  </a:cubicBezTo>
                  <a:cubicBezTo>
                    <a:pt x="96779" y="25096"/>
                    <a:pt x="99430" y="22454"/>
                    <a:pt x="102082" y="22454"/>
                  </a:cubicBezTo>
                  <a:cubicBezTo>
                    <a:pt x="102082" y="22454"/>
                    <a:pt x="102082" y="22454"/>
                    <a:pt x="119316" y="22454"/>
                  </a:cubicBezTo>
                  <a:cubicBezTo>
                    <a:pt x="119316" y="22454"/>
                    <a:pt x="119316" y="22454"/>
                    <a:pt x="119316" y="5283"/>
                  </a:cubicBezTo>
                  <a:cubicBezTo>
                    <a:pt x="119316" y="2641"/>
                    <a:pt x="121968" y="0"/>
                    <a:pt x="1246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486722" y="2562505"/>
            <a:ext cx="1728788" cy="1137047"/>
            <a:chOff x="1486722" y="2562505"/>
            <a:chExt cx="1728788" cy="1137047"/>
          </a:xfrm>
        </p:grpSpPr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1486722" y="2562505"/>
              <a:ext cx="1728788" cy="1137047"/>
            </a:xfrm>
            <a:custGeom>
              <a:avLst/>
              <a:gdLst>
                <a:gd name="T0" fmla="*/ 586 w 698"/>
                <a:gd name="T1" fmla="*/ 44 h 460"/>
                <a:gd name="T2" fmla="*/ 577 w 698"/>
                <a:gd name="T3" fmla="*/ 125 h 460"/>
                <a:gd name="T4" fmla="*/ 618 w 698"/>
                <a:gd name="T5" fmla="*/ 197 h 460"/>
                <a:gd name="T6" fmla="*/ 660 w 698"/>
                <a:gd name="T7" fmla="*/ 177 h 460"/>
                <a:gd name="T8" fmla="*/ 698 w 698"/>
                <a:gd name="T9" fmla="*/ 229 h 460"/>
                <a:gd name="T10" fmla="*/ 657 w 698"/>
                <a:gd name="T11" fmla="*/ 295 h 460"/>
                <a:gd name="T12" fmla="*/ 601 w 698"/>
                <a:gd name="T13" fmla="*/ 271 h 460"/>
                <a:gd name="T14" fmla="*/ 571 w 698"/>
                <a:gd name="T15" fmla="*/ 349 h 460"/>
                <a:gd name="T16" fmla="*/ 581 w 698"/>
                <a:gd name="T17" fmla="*/ 441 h 460"/>
                <a:gd name="T18" fmla="*/ 415 w 698"/>
                <a:gd name="T19" fmla="*/ 451 h 460"/>
                <a:gd name="T20" fmla="*/ 380 w 698"/>
                <a:gd name="T21" fmla="*/ 422 h 460"/>
                <a:gd name="T22" fmla="*/ 391 w 698"/>
                <a:gd name="T23" fmla="*/ 365 h 460"/>
                <a:gd name="T24" fmla="*/ 346 w 698"/>
                <a:gd name="T25" fmla="*/ 334 h 460"/>
                <a:gd name="T26" fmla="*/ 296 w 698"/>
                <a:gd name="T27" fmla="*/ 371 h 460"/>
                <a:gd name="T28" fmla="*/ 305 w 698"/>
                <a:gd name="T29" fmla="*/ 438 h 460"/>
                <a:gd name="T30" fmla="*/ 213 w 698"/>
                <a:gd name="T31" fmla="*/ 450 h 460"/>
                <a:gd name="T32" fmla="*/ 110 w 698"/>
                <a:gd name="T33" fmla="*/ 434 h 460"/>
                <a:gd name="T34" fmla="*/ 121 w 698"/>
                <a:gd name="T35" fmla="*/ 314 h 460"/>
                <a:gd name="T36" fmla="*/ 99 w 698"/>
                <a:gd name="T37" fmla="*/ 262 h 460"/>
                <a:gd name="T38" fmla="*/ 72 w 698"/>
                <a:gd name="T39" fmla="*/ 267 h 460"/>
                <a:gd name="T40" fmla="*/ 41 w 698"/>
                <a:gd name="T41" fmla="*/ 272 h 460"/>
                <a:gd name="T42" fmla="*/ 1 w 698"/>
                <a:gd name="T43" fmla="*/ 221 h 460"/>
                <a:gd name="T44" fmla="*/ 39 w 698"/>
                <a:gd name="T45" fmla="*/ 176 h 460"/>
                <a:gd name="T46" fmla="*/ 99 w 698"/>
                <a:gd name="T47" fmla="*/ 192 h 460"/>
                <a:gd name="T48" fmla="*/ 122 w 698"/>
                <a:gd name="T49" fmla="*/ 104 h 460"/>
                <a:gd name="T50" fmla="*/ 118 w 698"/>
                <a:gd name="T51" fmla="*/ 33 h 460"/>
                <a:gd name="T52" fmla="*/ 305 w 698"/>
                <a:gd name="T53" fmla="*/ 16 h 460"/>
                <a:gd name="T54" fmla="*/ 307 w 698"/>
                <a:gd name="T55" fmla="*/ 55 h 460"/>
                <a:gd name="T56" fmla="*/ 300 w 698"/>
                <a:gd name="T57" fmla="*/ 101 h 460"/>
                <a:gd name="T58" fmla="*/ 357 w 698"/>
                <a:gd name="T59" fmla="*/ 135 h 460"/>
                <a:gd name="T60" fmla="*/ 407 w 698"/>
                <a:gd name="T61" fmla="*/ 94 h 460"/>
                <a:gd name="T62" fmla="*/ 392 w 698"/>
                <a:gd name="T63" fmla="*/ 24 h 460"/>
                <a:gd name="T64" fmla="*/ 483 w 698"/>
                <a:gd name="T65" fmla="*/ 16 h 460"/>
                <a:gd name="T66" fmla="*/ 586 w 698"/>
                <a:gd name="T67" fmla="*/ 4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8" h="460">
                  <a:moveTo>
                    <a:pt x="586" y="44"/>
                  </a:moveTo>
                  <a:cubicBezTo>
                    <a:pt x="586" y="44"/>
                    <a:pt x="576" y="91"/>
                    <a:pt x="577" y="125"/>
                  </a:cubicBezTo>
                  <a:cubicBezTo>
                    <a:pt x="577" y="159"/>
                    <a:pt x="586" y="204"/>
                    <a:pt x="618" y="197"/>
                  </a:cubicBezTo>
                  <a:cubicBezTo>
                    <a:pt x="641" y="192"/>
                    <a:pt x="637" y="176"/>
                    <a:pt x="660" y="177"/>
                  </a:cubicBezTo>
                  <a:cubicBezTo>
                    <a:pt x="683" y="178"/>
                    <a:pt x="698" y="212"/>
                    <a:pt x="698" y="229"/>
                  </a:cubicBezTo>
                  <a:cubicBezTo>
                    <a:pt x="698" y="270"/>
                    <a:pt x="679" y="296"/>
                    <a:pt x="657" y="295"/>
                  </a:cubicBezTo>
                  <a:cubicBezTo>
                    <a:pt x="634" y="294"/>
                    <a:pt x="625" y="271"/>
                    <a:pt x="601" y="271"/>
                  </a:cubicBezTo>
                  <a:cubicBezTo>
                    <a:pt x="577" y="271"/>
                    <a:pt x="570" y="292"/>
                    <a:pt x="571" y="349"/>
                  </a:cubicBezTo>
                  <a:cubicBezTo>
                    <a:pt x="573" y="407"/>
                    <a:pt x="581" y="441"/>
                    <a:pt x="581" y="441"/>
                  </a:cubicBezTo>
                  <a:cubicBezTo>
                    <a:pt x="581" y="441"/>
                    <a:pt x="464" y="460"/>
                    <a:pt x="415" y="451"/>
                  </a:cubicBezTo>
                  <a:cubicBezTo>
                    <a:pt x="387" y="445"/>
                    <a:pt x="381" y="437"/>
                    <a:pt x="380" y="422"/>
                  </a:cubicBezTo>
                  <a:cubicBezTo>
                    <a:pt x="379" y="407"/>
                    <a:pt x="399" y="391"/>
                    <a:pt x="391" y="365"/>
                  </a:cubicBezTo>
                  <a:cubicBezTo>
                    <a:pt x="386" y="350"/>
                    <a:pt x="372" y="335"/>
                    <a:pt x="346" y="334"/>
                  </a:cubicBezTo>
                  <a:cubicBezTo>
                    <a:pt x="319" y="332"/>
                    <a:pt x="296" y="348"/>
                    <a:pt x="296" y="371"/>
                  </a:cubicBezTo>
                  <a:cubicBezTo>
                    <a:pt x="294" y="411"/>
                    <a:pt x="311" y="424"/>
                    <a:pt x="305" y="438"/>
                  </a:cubicBezTo>
                  <a:cubicBezTo>
                    <a:pt x="298" y="452"/>
                    <a:pt x="277" y="454"/>
                    <a:pt x="213" y="450"/>
                  </a:cubicBezTo>
                  <a:cubicBezTo>
                    <a:pt x="137" y="446"/>
                    <a:pt x="110" y="434"/>
                    <a:pt x="110" y="434"/>
                  </a:cubicBezTo>
                  <a:cubicBezTo>
                    <a:pt x="110" y="434"/>
                    <a:pt x="117" y="358"/>
                    <a:pt x="121" y="314"/>
                  </a:cubicBezTo>
                  <a:cubicBezTo>
                    <a:pt x="124" y="276"/>
                    <a:pt x="109" y="265"/>
                    <a:pt x="99" y="262"/>
                  </a:cubicBezTo>
                  <a:cubicBezTo>
                    <a:pt x="94" y="261"/>
                    <a:pt x="84" y="264"/>
                    <a:pt x="72" y="267"/>
                  </a:cubicBezTo>
                  <a:cubicBezTo>
                    <a:pt x="62" y="270"/>
                    <a:pt x="50" y="273"/>
                    <a:pt x="41" y="272"/>
                  </a:cubicBezTo>
                  <a:cubicBezTo>
                    <a:pt x="23" y="271"/>
                    <a:pt x="0" y="255"/>
                    <a:pt x="1" y="221"/>
                  </a:cubicBezTo>
                  <a:cubicBezTo>
                    <a:pt x="2" y="199"/>
                    <a:pt x="15" y="175"/>
                    <a:pt x="39" y="176"/>
                  </a:cubicBezTo>
                  <a:cubicBezTo>
                    <a:pt x="72" y="176"/>
                    <a:pt x="81" y="191"/>
                    <a:pt x="99" y="192"/>
                  </a:cubicBezTo>
                  <a:cubicBezTo>
                    <a:pt x="113" y="192"/>
                    <a:pt x="121" y="149"/>
                    <a:pt x="122" y="104"/>
                  </a:cubicBezTo>
                  <a:cubicBezTo>
                    <a:pt x="123" y="60"/>
                    <a:pt x="118" y="33"/>
                    <a:pt x="118" y="33"/>
                  </a:cubicBezTo>
                  <a:cubicBezTo>
                    <a:pt x="118" y="33"/>
                    <a:pt x="279" y="0"/>
                    <a:pt x="305" y="16"/>
                  </a:cubicBezTo>
                  <a:cubicBezTo>
                    <a:pt x="326" y="28"/>
                    <a:pt x="312" y="43"/>
                    <a:pt x="307" y="55"/>
                  </a:cubicBezTo>
                  <a:cubicBezTo>
                    <a:pt x="299" y="73"/>
                    <a:pt x="295" y="88"/>
                    <a:pt x="300" y="101"/>
                  </a:cubicBezTo>
                  <a:cubicBezTo>
                    <a:pt x="307" y="123"/>
                    <a:pt x="332" y="135"/>
                    <a:pt x="357" y="135"/>
                  </a:cubicBezTo>
                  <a:cubicBezTo>
                    <a:pt x="388" y="135"/>
                    <a:pt x="405" y="114"/>
                    <a:pt x="407" y="94"/>
                  </a:cubicBezTo>
                  <a:cubicBezTo>
                    <a:pt x="409" y="50"/>
                    <a:pt x="392" y="38"/>
                    <a:pt x="392" y="24"/>
                  </a:cubicBezTo>
                  <a:cubicBezTo>
                    <a:pt x="392" y="4"/>
                    <a:pt x="440" y="8"/>
                    <a:pt x="483" y="16"/>
                  </a:cubicBezTo>
                  <a:cubicBezTo>
                    <a:pt x="516" y="22"/>
                    <a:pt x="586" y="44"/>
                    <a:pt x="586" y="44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>
              <a:spLocks/>
            </p:cNvSpPr>
            <p:nvPr/>
          </p:nvSpPr>
          <p:spPr bwMode="auto">
            <a:xfrm>
              <a:off x="2186215" y="2963747"/>
              <a:ext cx="327420" cy="327420"/>
            </a:xfrm>
            <a:custGeom>
              <a:avLst/>
              <a:gdLst>
                <a:gd name="connsiteX0" fmla="*/ 163513 w 334963"/>
                <a:gd name="connsiteY0" fmla="*/ 311150 h 334963"/>
                <a:gd name="connsiteX1" fmla="*/ 167481 w 334963"/>
                <a:gd name="connsiteY1" fmla="*/ 311150 h 334963"/>
                <a:gd name="connsiteX2" fmla="*/ 171450 w 334963"/>
                <a:gd name="connsiteY2" fmla="*/ 311150 h 334963"/>
                <a:gd name="connsiteX3" fmla="*/ 156898 w 334963"/>
                <a:gd name="connsiteY3" fmla="*/ 332317 h 334963"/>
                <a:gd name="connsiteX4" fmla="*/ 155575 w 334963"/>
                <a:gd name="connsiteY4" fmla="*/ 334963 h 334963"/>
                <a:gd name="connsiteX5" fmla="*/ 147637 w 334963"/>
                <a:gd name="connsiteY5" fmla="*/ 333640 h 334963"/>
                <a:gd name="connsiteX6" fmla="*/ 163513 w 334963"/>
                <a:gd name="connsiteY6" fmla="*/ 311150 h 334963"/>
                <a:gd name="connsiteX7" fmla="*/ 192088 w 334963"/>
                <a:gd name="connsiteY7" fmla="*/ 309562 h 334963"/>
                <a:gd name="connsiteX8" fmla="*/ 175895 w 334963"/>
                <a:gd name="connsiteY8" fmla="*/ 332289 h 334963"/>
                <a:gd name="connsiteX9" fmla="*/ 174546 w 334963"/>
                <a:gd name="connsiteY9" fmla="*/ 334962 h 334963"/>
                <a:gd name="connsiteX10" fmla="*/ 167799 w 334963"/>
                <a:gd name="connsiteY10" fmla="*/ 334962 h 334963"/>
                <a:gd name="connsiteX11" fmla="*/ 165100 w 334963"/>
                <a:gd name="connsiteY11" fmla="*/ 334962 h 334963"/>
                <a:gd name="connsiteX12" fmla="*/ 182642 w 334963"/>
                <a:gd name="connsiteY12" fmla="*/ 310899 h 334963"/>
                <a:gd name="connsiteX13" fmla="*/ 192088 w 334963"/>
                <a:gd name="connsiteY13" fmla="*/ 309562 h 334963"/>
                <a:gd name="connsiteX14" fmla="*/ 146984 w 334963"/>
                <a:gd name="connsiteY14" fmla="*/ 309562 h 334963"/>
                <a:gd name="connsiteX15" fmla="*/ 153988 w 334963"/>
                <a:gd name="connsiteY15" fmla="*/ 310870 h 334963"/>
                <a:gd name="connsiteX16" fmla="*/ 138580 w 334963"/>
                <a:gd name="connsiteY16" fmla="*/ 331787 h 334963"/>
                <a:gd name="connsiteX17" fmla="*/ 130175 w 334963"/>
                <a:gd name="connsiteY17" fmla="*/ 330480 h 334963"/>
                <a:gd name="connsiteX18" fmla="*/ 131167 w 334963"/>
                <a:gd name="connsiteY18" fmla="*/ 307975 h 334963"/>
                <a:gd name="connsiteX19" fmla="*/ 138112 w 334963"/>
                <a:gd name="connsiteY19" fmla="*/ 309265 h 334963"/>
                <a:gd name="connsiteX20" fmla="*/ 122832 w 334963"/>
                <a:gd name="connsiteY20" fmla="*/ 328613 h 334963"/>
                <a:gd name="connsiteX21" fmla="*/ 115887 w 334963"/>
                <a:gd name="connsiteY21" fmla="*/ 327323 h 334963"/>
                <a:gd name="connsiteX22" fmla="*/ 214313 w 334963"/>
                <a:gd name="connsiteY22" fmla="*/ 304800 h 334963"/>
                <a:gd name="connsiteX23" fmla="*/ 194642 w 334963"/>
                <a:gd name="connsiteY23" fmla="*/ 332076 h 334963"/>
                <a:gd name="connsiteX24" fmla="*/ 193330 w 334963"/>
                <a:gd name="connsiteY24" fmla="*/ 332076 h 334963"/>
                <a:gd name="connsiteX25" fmla="*/ 184150 w 334963"/>
                <a:gd name="connsiteY25" fmla="*/ 333375 h 334963"/>
                <a:gd name="connsiteX26" fmla="*/ 203822 w 334963"/>
                <a:gd name="connsiteY26" fmla="*/ 307397 h 334963"/>
                <a:gd name="connsiteX27" fmla="*/ 214313 w 334963"/>
                <a:gd name="connsiteY27" fmla="*/ 304800 h 334963"/>
                <a:gd name="connsiteX28" fmla="*/ 115358 w 334963"/>
                <a:gd name="connsiteY28" fmla="*/ 301625 h 334963"/>
                <a:gd name="connsiteX29" fmla="*/ 122238 w 334963"/>
                <a:gd name="connsiteY29" fmla="*/ 304239 h 334963"/>
                <a:gd name="connsiteX30" fmla="*/ 108479 w 334963"/>
                <a:gd name="connsiteY30" fmla="*/ 323850 h 334963"/>
                <a:gd name="connsiteX31" fmla="*/ 101600 w 334963"/>
                <a:gd name="connsiteY31" fmla="*/ 321236 h 334963"/>
                <a:gd name="connsiteX32" fmla="*/ 115358 w 334963"/>
                <a:gd name="connsiteY32" fmla="*/ 301625 h 334963"/>
                <a:gd name="connsiteX33" fmla="*/ 167482 w 334963"/>
                <a:gd name="connsiteY33" fmla="*/ 109537 h 334963"/>
                <a:gd name="connsiteX34" fmla="*/ 167482 w 334963"/>
                <a:gd name="connsiteY34" fmla="*/ 139754 h 334963"/>
                <a:gd name="connsiteX35" fmla="*/ 187141 w 334963"/>
                <a:gd name="connsiteY35" fmla="*/ 147637 h 334963"/>
                <a:gd name="connsiteX36" fmla="*/ 200247 w 334963"/>
                <a:gd name="connsiteY36" fmla="*/ 134499 h 334963"/>
                <a:gd name="connsiteX37" fmla="*/ 213353 w 334963"/>
                <a:gd name="connsiteY37" fmla="*/ 167344 h 334963"/>
                <a:gd name="connsiteX38" fmla="*/ 200247 w 334963"/>
                <a:gd name="connsiteY38" fmla="*/ 201502 h 334963"/>
                <a:gd name="connsiteX39" fmla="*/ 185830 w 334963"/>
                <a:gd name="connsiteY39" fmla="*/ 187051 h 334963"/>
                <a:gd name="connsiteX40" fmla="*/ 167482 w 334963"/>
                <a:gd name="connsiteY40" fmla="*/ 193620 h 334963"/>
                <a:gd name="connsiteX41" fmla="*/ 139959 w 334963"/>
                <a:gd name="connsiteY41" fmla="*/ 166030 h 334963"/>
                <a:gd name="connsiteX42" fmla="*/ 111125 w 334963"/>
                <a:gd name="connsiteY42" fmla="*/ 166030 h 334963"/>
                <a:gd name="connsiteX43" fmla="*/ 167482 w 334963"/>
                <a:gd name="connsiteY43" fmla="*/ 223837 h 334963"/>
                <a:gd name="connsiteX44" fmla="*/ 223838 w 334963"/>
                <a:gd name="connsiteY44" fmla="*/ 166030 h 334963"/>
                <a:gd name="connsiteX45" fmla="*/ 167482 w 334963"/>
                <a:gd name="connsiteY45" fmla="*/ 109537 h 334963"/>
                <a:gd name="connsiteX46" fmla="*/ 167728 w 334963"/>
                <a:gd name="connsiteY46" fmla="*/ 87312 h 334963"/>
                <a:gd name="connsiteX47" fmla="*/ 167728 w 334963"/>
                <a:gd name="connsiteY47" fmla="*/ 92576 h 334963"/>
                <a:gd name="connsiteX48" fmla="*/ 241300 w 334963"/>
                <a:gd name="connsiteY48" fmla="*/ 166280 h 334963"/>
                <a:gd name="connsiteX49" fmla="*/ 167728 w 334963"/>
                <a:gd name="connsiteY49" fmla="*/ 241300 h 334963"/>
                <a:gd name="connsiteX50" fmla="*/ 92841 w 334963"/>
                <a:gd name="connsiteY50" fmla="*/ 166280 h 334963"/>
                <a:gd name="connsiteX51" fmla="*/ 88900 w 334963"/>
                <a:gd name="connsiteY51" fmla="*/ 166280 h 334963"/>
                <a:gd name="connsiteX52" fmla="*/ 167728 w 334963"/>
                <a:gd name="connsiteY52" fmla="*/ 87312 h 334963"/>
                <a:gd name="connsiteX53" fmla="*/ 168275 w 334963"/>
                <a:gd name="connsiteY53" fmla="*/ 71437 h 334963"/>
                <a:gd name="connsiteX54" fmla="*/ 263525 w 334963"/>
                <a:gd name="connsiteY54" fmla="*/ 166030 h 334963"/>
                <a:gd name="connsiteX55" fmla="*/ 168275 w 334963"/>
                <a:gd name="connsiteY55" fmla="*/ 261937 h 334963"/>
                <a:gd name="connsiteX56" fmla="*/ 168275 w 334963"/>
                <a:gd name="connsiteY56" fmla="*/ 256682 h 334963"/>
                <a:gd name="connsiteX57" fmla="*/ 258234 w 334963"/>
                <a:gd name="connsiteY57" fmla="*/ 166030 h 334963"/>
                <a:gd name="connsiteX58" fmla="*/ 168275 w 334963"/>
                <a:gd name="connsiteY58" fmla="*/ 76692 h 334963"/>
                <a:gd name="connsiteX59" fmla="*/ 168275 w 334963"/>
                <a:gd name="connsiteY59" fmla="*/ 71437 h 334963"/>
                <a:gd name="connsiteX60" fmla="*/ 170114 w 334963"/>
                <a:gd name="connsiteY60" fmla="*/ 61912 h 334963"/>
                <a:gd name="connsiteX61" fmla="*/ 164849 w 334963"/>
                <a:gd name="connsiteY61" fmla="*/ 64548 h 334963"/>
                <a:gd name="connsiteX62" fmla="*/ 114832 w 334963"/>
                <a:gd name="connsiteY62" fmla="*/ 80363 h 334963"/>
                <a:gd name="connsiteX63" fmla="*/ 109568 w 334963"/>
                <a:gd name="connsiteY63" fmla="*/ 81681 h 334963"/>
                <a:gd name="connsiteX64" fmla="*/ 108251 w 334963"/>
                <a:gd name="connsiteY64" fmla="*/ 80363 h 334963"/>
                <a:gd name="connsiteX65" fmla="*/ 79294 w 334963"/>
                <a:gd name="connsiteY65" fmla="*/ 110675 h 334963"/>
                <a:gd name="connsiteX66" fmla="*/ 77978 w 334963"/>
                <a:gd name="connsiteY66" fmla="*/ 117265 h 334963"/>
                <a:gd name="connsiteX67" fmla="*/ 66132 w 334963"/>
                <a:gd name="connsiteY67" fmla="*/ 166028 h 334963"/>
                <a:gd name="connsiteX68" fmla="*/ 66132 w 334963"/>
                <a:gd name="connsiteY68" fmla="*/ 168664 h 334963"/>
                <a:gd name="connsiteX69" fmla="*/ 63500 w 334963"/>
                <a:gd name="connsiteY69" fmla="*/ 175253 h 334963"/>
                <a:gd name="connsiteX70" fmla="*/ 75346 w 334963"/>
                <a:gd name="connsiteY70" fmla="*/ 214791 h 334963"/>
                <a:gd name="connsiteX71" fmla="*/ 80611 w 334963"/>
                <a:gd name="connsiteY71" fmla="*/ 218745 h 334963"/>
                <a:gd name="connsiteX72" fmla="*/ 117465 w 334963"/>
                <a:gd name="connsiteY72" fmla="*/ 255647 h 334963"/>
                <a:gd name="connsiteX73" fmla="*/ 121413 w 334963"/>
                <a:gd name="connsiteY73" fmla="*/ 260918 h 334963"/>
                <a:gd name="connsiteX74" fmla="*/ 162217 w 334963"/>
                <a:gd name="connsiteY74" fmla="*/ 271462 h 334963"/>
                <a:gd name="connsiteX75" fmla="*/ 168798 w 334963"/>
                <a:gd name="connsiteY75" fmla="*/ 268826 h 334963"/>
                <a:gd name="connsiteX76" fmla="*/ 218814 w 334963"/>
                <a:gd name="connsiteY76" fmla="*/ 254329 h 334963"/>
                <a:gd name="connsiteX77" fmla="*/ 225395 w 334963"/>
                <a:gd name="connsiteY77" fmla="*/ 253011 h 334963"/>
                <a:gd name="connsiteX78" fmla="*/ 254352 w 334963"/>
                <a:gd name="connsiteY78" fmla="*/ 224016 h 334963"/>
                <a:gd name="connsiteX79" fmla="*/ 255669 w 334963"/>
                <a:gd name="connsiteY79" fmla="*/ 217427 h 334963"/>
                <a:gd name="connsiteX80" fmla="*/ 268831 w 334963"/>
                <a:gd name="connsiteY80" fmla="*/ 166028 h 334963"/>
                <a:gd name="connsiteX81" fmla="*/ 271463 w 334963"/>
                <a:gd name="connsiteY81" fmla="*/ 160756 h 334963"/>
                <a:gd name="connsiteX82" fmla="*/ 170114 w 334963"/>
                <a:gd name="connsiteY82" fmla="*/ 61912 h 334963"/>
                <a:gd name="connsiteX83" fmla="*/ 163539 w 334963"/>
                <a:gd name="connsiteY83" fmla="*/ 47625 h 334963"/>
                <a:gd name="connsiteX84" fmla="*/ 170109 w 334963"/>
                <a:gd name="connsiteY84" fmla="*/ 51572 h 334963"/>
                <a:gd name="connsiteX85" fmla="*/ 283122 w 334963"/>
                <a:gd name="connsiteY85" fmla="*/ 159451 h 334963"/>
                <a:gd name="connsiteX86" fmla="*/ 285750 w 334963"/>
                <a:gd name="connsiteY86" fmla="*/ 166029 h 334963"/>
                <a:gd name="connsiteX87" fmla="*/ 269981 w 334963"/>
                <a:gd name="connsiteY87" fmla="*/ 225232 h 334963"/>
                <a:gd name="connsiteX88" fmla="*/ 264725 w 334963"/>
                <a:gd name="connsiteY88" fmla="*/ 229179 h 334963"/>
                <a:gd name="connsiteX89" fmla="*/ 231872 w 334963"/>
                <a:gd name="connsiteY89" fmla="*/ 263384 h 334963"/>
                <a:gd name="connsiteX90" fmla="*/ 227930 w 334963"/>
                <a:gd name="connsiteY90" fmla="*/ 268647 h 334963"/>
                <a:gd name="connsiteX91" fmla="*/ 168795 w 334963"/>
                <a:gd name="connsiteY91" fmla="*/ 285750 h 334963"/>
                <a:gd name="connsiteX92" fmla="*/ 162225 w 334963"/>
                <a:gd name="connsiteY92" fmla="*/ 281803 h 334963"/>
                <a:gd name="connsiteX93" fmla="*/ 116231 w 334963"/>
                <a:gd name="connsiteY93" fmla="*/ 271278 h 334963"/>
                <a:gd name="connsiteX94" fmla="*/ 113603 w 334963"/>
                <a:gd name="connsiteY94" fmla="*/ 271278 h 334963"/>
                <a:gd name="connsiteX95" fmla="*/ 109660 w 334963"/>
                <a:gd name="connsiteY95" fmla="*/ 269962 h 334963"/>
                <a:gd name="connsiteX96" fmla="*/ 66295 w 334963"/>
                <a:gd name="connsiteY96" fmla="*/ 227863 h 334963"/>
                <a:gd name="connsiteX97" fmla="*/ 64981 w 334963"/>
                <a:gd name="connsiteY97" fmla="*/ 219969 h 334963"/>
                <a:gd name="connsiteX98" fmla="*/ 51840 w 334963"/>
                <a:gd name="connsiteY98" fmla="*/ 175239 h 334963"/>
                <a:gd name="connsiteX99" fmla="*/ 49212 w 334963"/>
                <a:gd name="connsiteY99" fmla="*/ 168661 h 334963"/>
                <a:gd name="connsiteX100" fmla="*/ 49212 w 334963"/>
                <a:gd name="connsiteY100" fmla="*/ 166029 h 334963"/>
                <a:gd name="connsiteX101" fmla="*/ 63667 w 334963"/>
                <a:gd name="connsiteY101" fmla="*/ 109458 h 334963"/>
                <a:gd name="connsiteX102" fmla="*/ 68923 w 334963"/>
                <a:gd name="connsiteY102" fmla="*/ 105511 h 334963"/>
                <a:gd name="connsiteX103" fmla="*/ 101776 w 334963"/>
                <a:gd name="connsiteY103" fmla="*/ 71306 h 334963"/>
                <a:gd name="connsiteX104" fmla="*/ 105718 w 334963"/>
                <a:gd name="connsiteY104" fmla="*/ 64728 h 334963"/>
                <a:gd name="connsiteX105" fmla="*/ 163539 w 334963"/>
                <a:gd name="connsiteY105" fmla="*/ 47625 h 334963"/>
                <a:gd name="connsiteX106" fmla="*/ 167482 w 334963"/>
                <a:gd name="connsiteY106" fmla="*/ 0 h 334963"/>
                <a:gd name="connsiteX107" fmla="*/ 334963 w 334963"/>
                <a:gd name="connsiteY107" fmla="*/ 167210 h 334963"/>
                <a:gd name="connsiteX108" fmla="*/ 276938 w 334963"/>
                <a:gd name="connsiteY108" fmla="*/ 294922 h 334963"/>
                <a:gd name="connsiteX109" fmla="*/ 274301 w 334963"/>
                <a:gd name="connsiteY109" fmla="*/ 296239 h 334963"/>
                <a:gd name="connsiteX110" fmla="*/ 272982 w 334963"/>
                <a:gd name="connsiteY110" fmla="*/ 298872 h 334963"/>
                <a:gd name="connsiteX111" fmla="*/ 255838 w 334963"/>
                <a:gd name="connsiteY111" fmla="*/ 310722 h 334963"/>
                <a:gd name="connsiteX112" fmla="*/ 261113 w 334963"/>
                <a:gd name="connsiteY112" fmla="*/ 302822 h 334963"/>
                <a:gd name="connsiteX113" fmla="*/ 261113 w 334963"/>
                <a:gd name="connsiteY113" fmla="*/ 296239 h 334963"/>
                <a:gd name="connsiteX114" fmla="*/ 255838 w 334963"/>
                <a:gd name="connsiteY114" fmla="*/ 296239 h 334963"/>
                <a:gd name="connsiteX115" fmla="*/ 240013 w 334963"/>
                <a:gd name="connsiteY115" fmla="*/ 319939 h 334963"/>
                <a:gd name="connsiteX116" fmla="*/ 228144 w 334963"/>
                <a:gd name="connsiteY116" fmla="*/ 323889 h 334963"/>
                <a:gd name="connsiteX117" fmla="*/ 242651 w 334963"/>
                <a:gd name="connsiteY117" fmla="*/ 302822 h 334963"/>
                <a:gd name="connsiteX118" fmla="*/ 242651 w 334963"/>
                <a:gd name="connsiteY118" fmla="*/ 296239 h 334963"/>
                <a:gd name="connsiteX119" fmla="*/ 237376 w 334963"/>
                <a:gd name="connsiteY119" fmla="*/ 296239 h 334963"/>
                <a:gd name="connsiteX120" fmla="*/ 214957 w 334963"/>
                <a:gd name="connsiteY120" fmla="*/ 329155 h 334963"/>
                <a:gd name="connsiteX121" fmla="*/ 204407 w 334963"/>
                <a:gd name="connsiteY121" fmla="*/ 331788 h 334963"/>
                <a:gd name="connsiteX122" fmla="*/ 224188 w 334963"/>
                <a:gd name="connsiteY122" fmla="*/ 302822 h 334963"/>
                <a:gd name="connsiteX123" fmla="*/ 225507 w 334963"/>
                <a:gd name="connsiteY123" fmla="*/ 300189 h 334963"/>
                <a:gd name="connsiteX124" fmla="*/ 312544 w 334963"/>
                <a:gd name="connsiteY124" fmla="*/ 167210 h 334963"/>
                <a:gd name="connsiteX125" fmla="*/ 167482 w 334963"/>
                <a:gd name="connsiteY125" fmla="*/ 22382 h 334963"/>
                <a:gd name="connsiteX126" fmla="*/ 22419 w 334963"/>
                <a:gd name="connsiteY126" fmla="*/ 167210 h 334963"/>
                <a:gd name="connsiteX127" fmla="*/ 108137 w 334963"/>
                <a:gd name="connsiteY127" fmla="*/ 300189 h 334963"/>
                <a:gd name="connsiteX128" fmla="*/ 93631 w 334963"/>
                <a:gd name="connsiteY128" fmla="*/ 318622 h 334963"/>
                <a:gd name="connsiteX129" fmla="*/ 88356 w 334963"/>
                <a:gd name="connsiteY129" fmla="*/ 315989 h 334963"/>
                <a:gd name="connsiteX130" fmla="*/ 96269 w 334963"/>
                <a:gd name="connsiteY130" fmla="*/ 302822 h 334963"/>
                <a:gd name="connsiteX131" fmla="*/ 96269 w 334963"/>
                <a:gd name="connsiteY131" fmla="*/ 296239 h 334963"/>
                <a:gd name="connsiteX132" fmla="*/ 90994 w 334963"/>
                <a:gd name="connsiteY132" fmla="*/ 296239 h 334963"/>
                <a:gd name="connsiteX133" fmla="*/ 80444 w 334963"/>
                <a:gd name="connsiteY133" fmla="*/ 312039 h 334963"/>
                <a:gd name="connsiteX134" fmla="*/ 75169 w 334963"/>
                <a:gd name="connsiteY134" fmla="*/ 308089 h 334963"/>
                <a:gd name="connsiteX135" fmla="*/ 79125 w 334963"/>
                <a:gd name="connsiteY135" fmla="*/ 302822 h 334963"/>
                <a:gd name="connsiteX136" fmla="*/ 77806 w 334963"/>
                <a:gd name="connsiteY136" fmla="*/ 296239 h 334963"/>
                <a:gd name="connsiteX137" fmla="*/ 73850 w 334963"/>
                <a:gd name="connsiteY137" fmla="*/ 296239 h 334963"/>
                <a:gd name="connsiteX138" fmla="*/ 68575 w 334963"/>
                <a:gd name="connsiteY138" fmla="*/ 302822 h 334963"/>
                <a:gd name="connsiteX139" fmla="*/ 60662 w 334963"/>
                <a:gd name="connsiteY139" fmla="*/ 297556 h 334963"/>
                <a:gd name="connsiteX140" fmla="*/ 60662 w 334963"/>
                <a:gd name="connsiteY140" fmla="*/ 296239 h 334963"/>
                <a:gd name="connsiteX141" fmla="*/ 58025 w 334963"/>
                <a:gd name="connsiteY141" fmla="*/ 294922 h 334963"/>
                <a:gd name="connsiteX142" fmla="*/ 0 w 334963"/>
                <a:gd name="connsiteY142" fmla="*/ 167210 h 334963"/>
                <a:gd name="connsiteX143" fmla="*/ 167482 w 334963"/>
                <a:gd name="connsiteY143" fmla="*/ 0 h 33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334963" h="334963">
                  <a:moveTo>
                    <a:pt x="163513" y="311150"/>
                  </a:moveTo>
                  <a:cubicBezTo>
                    <a:pt x="164836" y="311150"/>
                    <a:pt x="166158" y="311150"/>
                    <a:pt x="167481" y="311150"/>
                  </a:cubicBezTo>
                  <a:cubicBezTo>
                    <a:pt x="168804" y="311150"/>
                    <a:pt x="170127" y="311150"/>
                    <a:pt x="171450" y="311150"/>
                  </a:cubicBezTo>
                  <a:cubicBezTo>
                    <a:pt x="171450" y="311150"/>
                    <a:pt x="171450" y="311150"/>
                    <a:pt x="156898" y="332317"/>
                  </a:cubicBezTo>
                  <a:cubicBezTo>
                    <a:pt x="155575" y="332317"/>
                    <a:pt x="155575" y="333640"/>
                    <a:pt x="155575" y="334963"/>
                  </a:cubicBezTo>
                  <a:cubicBezTo>
                    <a:pt x="152929" y="333640"/>
                    <a:pt x="150283" y="333640"/>
                    <a:pt x="147637" y="333640"/>
                  </a:cubicBezTo>
                  <a:cubicBezTo>
                    <a:pt x="147637" y="333640"/>
                    <a:pt x="147637" y="333640"/>
                    <a:pt x="163513" y="311150"/>
                  </a:cubicBezTo>
                  <a:close/>
                  <a:moveTo>
                    <a:pt x="192088" y="309562"/>
                  </a:moveTo>
                  <a:cubicBezTo>
                    <a:pt x="192088" y="309562"/>
                    <a:pt x="192088" y="309562"/>
                    <a:pt x="175895" y="332289"/>
                  </a:cubicBezTo>
                  <a:cubicBezTo>
                    <a:pt x="174546" y="332289"/>
                    <a:pt x="174546" y="333625"/>
                    <a:pt x="174546" y="334962"/>
                  </a:cubicBezTo>
                  <a:cubicBezTo>
                    <a:pt x="171847" y="334962"/>
                    <a:pt x="170498" y="334962"/>
                    <a:pt x="167799" y="334962"/>
                  </a:cubicBezTo>
                  <a:cubicBezTo>
                    <a:pt x="166450" y="334962"/>
                    <a:pt x="166450" y="334962"/>
                    <a:pt x="165100" y="334962"/>
                  </a:cubicBezTo>
                  <a:cubicBezTo>
                    <a:pt x="165100" y="334962"/>
                    <a:pt x="165100" y="334962"/>
                    <a:pt x="182642" y="310899"/>
                  </a:cubicBezTo>
                  <a:cubicBezTo>
                    <a:pt x="185341" y="310899"/>
                    <a:pt x="188040" y="309562"/>
                    <a:pt x="192088" y="309562"/>
                  </a:cubicBezTo>
                  <a:close/>
                  <a:moveTo>
                    <a:pt x="146984" y="309562"/>
                  </a:moveTo>
                  <a:cubicBezTo>
                    <a:pt x="148385" y="310870"/>
                    <a:pt x="151187" y="310870"/>
                    <a:pt x="153988" y="310870"/>
                  </a:cubicBezTo>
                  <a:cubicBezTo>
                    <a:pt x="153988" y="310870"/>
                    <a:pt x="153988" y="310870"/>
                    <a:pt x="138580" y="331787"/>
                  </a:cubicBezTo>
                  <a:cubicBezTo>
                    <a:pt x="135778" y="331787"/>
                    <a:pt x="132977" y="330480"/>
                    <a:pt x="130175" y="330480"/>
                  </a:cubicBezTo>
                  <a:close/>
                  <a:moveTo>
                    <a:pt x="131167" y="307975"/>
                  </a:moveTo>
                  <a:cubicBezTo>
                    <a:pt x="132556" y="307975"/>
                    <a:pt x="135334" y="309265"/>
                    <a:pt x="138112" y="309265"/>
                  </a:cubicBezTo>
                  <a:cubicBezTo>
                    <a:pt x="138112" y="309265"/>
                    <a:pt x="138112" y="309265"/>
                    <a:pt x="122832" y="328613"/>
                  </a:cubicBezTo>
                  <a:cubicBezTo>
                    <a:pt x="120054" y="328613"/>
                    <a:pt x="118665" y="327323"/>
                    <a:pt x="115887" y="327323"/>
                  </a:cubicBezTo>
                  <a:close/>
                  <a:moveTo>
                    <a:pt x="214313" y="304800"/>
                  </a:moveTo>
                  <a:cubicBezTo>
                    <a:pt x="214313" y="304800"/>
                    <a:pt x="214313" y="304800"/>
                    <a:pt x="194642" y="332076"/>
                  </a:cubicBezTo>
                  <a:cubicBezTo>
                    <a:pt x="193330" y="332076"/>
                    <a:pt x="193330" y="332076"/>
                    <a:pt x="193330" y="332076"/>
                  </a:cubicBezTo>
                  <a:cubicBezTo>
                    <a:pt x="190707" y="333375"/>
                    <a:pt x="188085" y="333375"/>
                    <a:pt x="184150" y="333375"/>
                  </a:cubicBezTo>
                  <a:cubicBezTo>
                    <a:pt x="184150" y="333375"/>
                    <a:pt x="184150" y="333375"/>
                    <a:pt x="203822" y="307397"/>
                  </a:cubicBezTo>
                  <a:cubicBezTo>
                    <a:pt x="206445" y="307397"/>
                    <a:pt x="210379" y="306099"/>
                    <a:pt x="214313" y="304800"/>
                  </a:cubicBezTo>
                  <a:close/>
                  <a:moveTo>
                    <a:pt x="115358" y="301625"/>
                  </a:moveTo>
                  <a:cubicBezTo>
                    <a:pt x="118110" y="302932"/>
                    <a:pt x="120862" y="302932"/>
                    <a:pt x="122238" y="304239"/>
                  </a:cubicBezTo>
                  <a:cubicBezTo>
                    <a:pt x="122238" y="304239"/>
                    <a:pt x="122238" y="304239"/>
                    <a:pt x="108479" y="323850"/>
                  </a:cubicBezTo>
                  <a:cubicBezTo>
                    <a:pt x="105727" y="322543"/>
                    <a:pt x="102976" y="321236"/>
                    <a:pt x="101600" y="321236"/>
                  </a:cubicBezTo>
                  <a:cubicBezTo>
                    <a:pt x="101600" y="321236"/>
                    <a:pt x="101600" y="321236"/>
                    <a:pt x="115358" y="301625"/>
                  </a:cubicBezTo>
                  <a:close/>
                  <a:moveTo>
                    <a:pt x="167482" y="109537"/>
                  </a:moveTo>
                  <a:cubicBezTo>
                    <a:pt x="167482" y="109537"/>
                    <a:pt x="167482" y="109537"/>
                    <a:pt x="167482" y="139754"/>
                  </a:cubicBezTo>
                  <a:cubicBezTo>
                    <a:pt x="175345" y="139754"/>
                    <a:pt x="181899" y="142382"/>
                    <a:pt x="187141" y="147637"/>
                  </a:cubicBezTo>
                  <a:cubicBezTo>
                    <a:pt x="187141" y="147637"/>
                    <a:pt x="187141" y="147637"/>
                    <a:pt x="200247" y="134499"/>
                  </a:cubicBezTo>
                  <a:cubicBezTo>
                    <a:pt x="209421" y="143695"/>
                    <a:pt x="213353" y="155520"/>
                    <a:pt x="213353" y="167344"/>
                  </a:cubicBezTo>
                  <a:cubicBezTo>
                    <a:pt x="213353" y="179168"/>
                    <a:pt x="209421" y="192306"/>
                    <a:pt x="200247" y="201502"/>
                  </a:cubicBezTo>
                  <a:cubicBezTo>
                    <a:pt x="200247" y="201502"/>
                    <a:pt x="200247" y="201502"/>
                    <a:pt x="185830" y="187051"/>
                  </a:cubicBezTo>
                  <a:cubicBezTo>
                    <a:pt x="180588" y="190992"/>
                    <a:pt x="174035" y="193620"/>
                    <a:pt x="167482" y="193620"/>
                  </a:cubicBezTo>
                  <a:cubicBezTo>
                    <a:pt x="153065" y="193620"/>
                    <a:pt x="139959" y="181795"/>
                    <a:pt x="139959" y="166030"/>
                  </a:cubicBezTo>
                  <a:lnTo>
                    <a:pt x="111125" y="166030"/>
                  </a:lnTo>
                  <a:cubicBezTo>
                    <a:pt x="111125" y="197561"/>
                    <a:pt x="136027" y="223837"/>
                    <a:pt x="167482" y="223837"/>
                  </a:cubicBezTo>
                  <a:cubicBezTo>
                    <a:pt x="198937" y="223837"/>
                    <a:pt x="223838" y="197561"/>
                    <a:pt x="223838" y="166030"/>
                  </a:cubicBezTo>
                  <a:cubicBezTo>
                    <a:pt x="223838" y="135813"/>
                    <a:pt x="198937" y="109537"/>
                    <a:pt x="167482" y="109537"/>
                  </a:cubicBezTo>
                  <a:close/>
                  <a:moveTo>
                    <a:pt x="167728" y="87312"/>
                  </a:moveTo>
                  <a:cubicBezTo>
                    <a:pt x="167728" y="87312"/>
                    <a:pt x="167728" y="87312"/>
                    <a:pt x="167728" y="92576"/>
                  </a:cubicBezTo>
                  <a:cubicBezTo>
                    <a:pt x="208455" y="92576"/>
                    <a:pt x="241300" y="125480"/>
                    <a:pt x="241300" y="166280"/>
                  </a:cubicBezTo>
                  <a:cubicBezTo>
                    <a:pt x="241300" y="208396"/>
                    <a:pt x="208455" y="241300"/>
                    <a:pt x="167728" y="241300"/>
                  </a:cubicBezTo>
                  <a:cubicBezTo>
                    <a:pt x="127000" y="241300"/>
                    <a:pt x="92841" y="208396"/>
                    <a:pt x="92841" y="166280"/>
                  </a:cubicBezTo>
                  <a:cubicBezTo>
                    <a:pt x="92841" y="166280"/>
                    <a:pt x="92841" y="166280"/>
                    <a:pt x="88900" y="166280"/>
                  </a:cubicBezTo>
                  <a:cubicBezTo>
                    <a:pt x="88900" y="122847"/>
                    <a:pt x="124372" y="87312"/>
                    <a:pt x="167728" y="87312"/>
                  </a:cubicBezTo>
                  <a:close/>
                  <a:moveTo>
                    <a:pt x="168275" y="71437"/>
                  </a:moveTo>
                  <a:cubicBezTo>
                    <a:pt x="221192" y="71437"/>
                    <a:pt x="263525" y="114792"/>
                    <a:pt x="263525" y="166030"/>
                  </a:cubicBezTo>
                  <a:cubicBezTo>
                    <a:pt x="263525" y="218582"/>
                    <a:pt x="221192" y="261937"/>
                    <a:pt x="168275" y="261937"/>
                  </a:cubicBezTo>
                  <a:cubicBezTo>
                    <a:pt x="168275" y="261937"/>
                    <a:pt x="168275" y="261937"/>
                    <a:pt x="168275" y="256682"/>
                  </a:cubicBezTo>
                  <a:cubicBezTo>
                    <a:pt x="218546" y="256682"/>
                    <a:pt x="258234" y="215954"/>
                    <a:pt x="258234" y="166030"/>
                  </a:cubicBezTo>
                  <a:cubicBezTo>
                    <a:pt x="258234" y="117420"/>
                    <a:pt x="218546" y="76692"/>
                    <a:pt x="168275" y="76692"/>
                  </a:cubicBezTo>
                  <a:cubicBezTo>
                    <a:pt x="168275" y="76692"/>
                    <a:pt x="168275" y="76692"/>
                    <a:pt x="168275" y="71437"/>
                  </a:cubicBezTo>
                  <a:close/>
                  <a:moveTo>
                    <a:pt x="170114" y="61912"/>
                  </a:moveTo>
                  <a:cubicBezTo>
                    <a:pt x="168798" y="63230"/>
                    <a:pt x="167482" y="64548"/>
                    <a:pt x="164849" y="64548"/>
                  </a:cubicBezTo>
                  <a:cubicBezTo>
                    <a:pt x="146422" y="65866"/>
                    <a:pt x="129311" y="71137"/>
                    <a:pt x="114832" y="80363"/>
                  </a:cubicBezTo>
                  <a:cubicBezTo>
                    <a:pt x="113516" y="80363"/>
                    <a:pt x="110884" y="81681"/>
                    <a:pt x="109568" y="81681"/>
                  </a:cubicBezTo>
                  <a:cubicBezTo>
                    <a:pt x="109568" y="81681"/>
                    <a:pt x="108251" y="81681"/>
                    <a:pt x="108251" y="80363"/>
                  </a:cubicBezTo>
                  <a:cubicBezTo>
                    <a:pt x="96405" y="89588"/>
                    <a:pt x="87192" y="98814"/>
                    <a:pt x="79294" y="110675"/>
                  </a:cubicBezTo>
                  <a:cubicBezTo>
                    <a:pt x="79294" y="113311"/>
                    <a:pt x="79294" y="115947"/>
                    <a:pt x="77978" y="117265"/>
                  </a:cubicBezTo>
                  <a:cubicBezTo>
                    <a:pt x="70081" y="133080"/>
                    <a:pt x="66132" y="148895"/>
                    <a:pt x="66132" y="166028"/>
                  </a:cubicBezTo>
                  <a:cubicBezTo>
                    <a:pt x="66132" y="166028"/>
                    <a:pt x="66132" y="166028"/>
                    <a:pt x="66132" y="168664"/>
                  </a:cubicBezTo>
                  <a:cubicBezTo>
                    <a:pt x="66132" y="171299"/>
                    <a:pt x="64816" y="172617"/>
                    <a:pt x="63500" y="175253"/>
                  </a:cubicBezTo>
                  <a:cubicBezTo>
                    <a:pt x="64816" y="189750"/>
                    <a:pt x="68765" y="202930"/>
                    <a:pt x="75346" y="214791"/>
                  </a:cubicBezTo>
                  <a:cubicBezTo>
                    <a:pt x="76662" y="216109"/>
                    <a:pt x="79294" y="217427"/>
                    <a:pt x="80611" y="218745"/>
                  </a:cubicBezTo>
                  <a:cubicBezTo>
                    <a:pt x="89824" y="234560"/>
                    <a:pt x="102986" y="246421"/>
                    <a:pt x="117465" y="255647"/>
                  </a:cubicBezTo>
                  <a:cubicBezTo>
                    <a:pt x="120097" y="256965"/>
                    <a:pt x="121413" y="258283"/>
                    <a:pt x="121413" y="260918"/>
                  </a:cubicBezTo>
                  <a:cubicBezTo>
                    <a:pt x="134576" y="266190"/>
                    <a:pt x="147738" y="270144"/>
                    <a:pt x="162217" y="271462"/>
                  </a:cubicBezTo>
                  <a:cubicBezTo>
                    <a:pt x="163533" y="268826"/>
                    <a:pt x="166166" y="268826"/>
                    <a:pt x="168798" y="268826"/>
                  </a:cubicBezTo>
                  <a:cubicBezTo>
                    <a:pt x="185909" y="267508"/>
                    <a:pt x="203020" y="263554"/>
                    <a:pt x="218814" y="254329"/>
                  </a:cubicBezTo>
                  <a:cubicBezTo>
                    <a:pt x="221447" y="253011"/>
                    <a:pt x="222763" y="253011"/>
                    <a:pt x="225395" y="253011"/>
                  </a:cubicBezTo>
                  <a:cubicBezTo>
                    <a:pt x="237241" y="245103"/>
                    <a:pt x="246455" y="235878"/>
                    <a:pt x="254352" y="224016"/>
                  </a:cubicBezTo>
                  <a:cubicBezTo>
                    <a:pt x="254352" y="221381"/>
                    <a:pt x="254352" y="218745"/>
                    <a:pt x="255669" y="217427"/>
                  </a:cubicBezTo>
                  <a:cubicBezTo>
                    <a:pt x="264882" y="201612"/>
                    <a:pt x="268831" y="184479"/>
                    <a:pt x="268831" y="166028"/>
                  </a:cubicBezTo>
                  <a:cubicBezTo>
                    <a:pt x="268831" y="164710"/>
                    <a:pt x="270147" y="162074"/>
                    <a:pt x="271463" y="160756"/>
                  </a:cubicBezTo>
                  <a:cubicBezTo>
                    <a:pt x="268831" y="106721"/>
                    <a:pt x="224079" y="63230"/>
                    <a:pt x="170114" y="61912"/>
                  </a:cubicBezTo>
                  <a:close/>
                  <a:moveTo>
                    <a:pt x="163539" y="47625"/>
                  </a:moveTo>
                  <a:cubicBezTo>
                    <a:pt x="166167" y="47625"/>
                    <a:pt x="168795" y="48940"/>
                    <a:pt x="170109" y="51572"/>
                  </a:cubicBezTo>
                  <a:cubicBezTo>
                    <a:pt x="230558" y="52887"/>
                    <a:pt x="279180" y="100249"/>
                    <a:pt x="283122" y="159451"/>
                  </a:cubicBezTo>
                  <a:cubicBezTo>
                    <a:pt x="284436" y="162083"/>
                    <a:pt x="285750" y="163398"/>
                    <a:pt x="285750" y="166029"/>
                  </a:cubicBezTo>
                  <a:cubicBezTo>
                    <a:pt x="285750" y="187079"/>
                    <a:pt x="280494" y="208129"/>
                    <a:pt x="269981" y="225232"/>
                  </a:cubicBezTo>
                  <a:cubicBezTo>
                    <a:pt x="268667" y="227863"/>
                    <a:pt x="267353" y="229179"/>
                    <a:pt x="264725" y="229179"/>
                  </a:cubicBezTo>
                  <a:cubicBezTo>
                    <a:pt x="255526" y="242335"/>
                    <a:pt x="245013" y="254175"/>
                    <a:pt x="231872" y="263384"/>
                  </a:cubicBezTo>
                  <a:cubicBezTo>
                    <a:pt x="230558" y="266016"/>
                    <a:pt x="229244" y="267331"/>
                    <a:pt x="227930" y="268647"/>
                  </a:cubicBezTo>
                  <a:cubicBezTo>
                    <a:pt x="209532" y="279172"/>
                    <a:pt x="189821" y="285750"/>
                    <a:pt x="168795" y="285750"/>
                  </a:cubicBezTo>
                  <a:cubicBezTo>
                    <a:pt x="166167" y="285750"/>
                    <a:pt x="163539" y="284434"/>
                    <a:pt x="162225" y="281803"/>
                  </a:cubicBezTo>
                  <a:cubicBezTo>
                    <a:pt x="146456" y="281803"/>
                    <a:pt x="130686" y="277856"/>
                    <a:pt x="116231" y="271278"/>
                  </a:cubicBezTo>
                  <a:cubicBezTo>
                    <a:pt x="116231" y="271278"/>
                    <a:pt x="114917" y="271278"/>
                    <a:pt x="113603" y="271278"/>
                  </a:cubicBezTo>
                  <a:cubicBezTo>
                    <a:pt x="112289" y="271278"/>
                    <a:pt x="110974" y="271278"/>
                    <a:pt x="109660" y="269962"/>
                  </a:cubicBezTo>
                  <a:cubicBezTo>
                    <a:pt x="91263" y="259438"/>
                    <a:pt x="76808" y="244966"/>
                    <a:pt x="66295" y="227863"/>
                  </a:cubicBezTo>
                  <a:cubicBezTo>
                    <a:pt x="64981" y="225232"/>
                    <a:pt x="63667" y="222601"/>
                    <a:pt x="64981" y="219969"/>
                  </a:cubicBezTo>
                  <a:cubicBezTo>
                    <a:pt x="58410" y="206813"/>
                    <a:pt x="53154" y="191026"/>
                    <a:pt x="51840" y="175239"/>
                  </a:cubicBezTo>
                  <a:cubicBezTo>
                    <a:pt x="50526" y="173923"/>
                    <a:pt x="49212" y="171292"/>
                    <a:pt x="49212" y="168661"/>
                  </a:cubicBezTo>
                  <a:cubicBezTo>
                    <a:pt x="49212" y="168661"/>
                    <a:pt x="49212" y="168661"/>
                    <a:pt x="49212" y="166029"/>
                  </a:cubicBezTo>
                  <a:cubicBezTo>
                    <a:pt x="49212" y="146295"/>
                    <a:pt x="54468" y="126561"/>
                    <a:pt x="63667" y="109458"/>
                  </a:cubicBezTo>
                  <a:cubicBezTo>
                    <a:pt x="64981" y="106827"/>
                    <a:pt x="67609" y="105511"/>
                    <a:pt x="68923" y="105511"/>
                  </a:cubicBezTo>
                  <a:cubicBezTo>
                    <a:pt x="78122" y="92355"/>
                    <a:pt x="88635" y="80515"/>
                    <a:pt x="101776" y="71306"/>
                  </a:cubicBezTo>
                  <a:cubicBezTo>
                    <a:pt x="101776" y="68674"/>
                    <a:pt x="103090" y="67359"/>
                    <a:pt x="105718" y="64728"/>
                  </a:cubicBezTo>
                  <a:cubicBezTo>
                    <a:pt x="122801" y="54203"/>
                    <a:pt x="143827" y="48940"/>
                    <a:pt x="163539" y="47625"/>
                  </a:cubicBezTo>
                  <a:close/>
                  <a:moveTo>
                    <a:pt x="167482" y="0"/>
                  </a:moveTo>
                  <a:cubicBezTo>
                    <a:pt x="259794" y="0"/>
                    <a:pt x="334963" y="75047"/>
                    <a:pt x="334963" y="167210"/>
                  </a:cubicBezTo>
                  <a:cubicBezTo>
                    <a:pt x="334963" y="218559"/>
                    <a:pt x="312544" y="264640"/>
                    <a:pt x="276938" y="294922"/>
                  </a:cubicBezTo>
                  <a:cubicBezTo>
                    <a:pt x="275619" y="294922"/>
                    <a:pt x="275619" y="294922"/>
                    <a:pt x="274301" y="296239"/>
                  </a:cubicBezTo>
                  <a:cubicBezTo>
                    <a:pt x="274301" y="296239"/>
                    <a:pt x="274301" y="296239"/>
                    <a:pt x="272982" y="298872"/>
                  </a:cubicBezTo>
                  <a:cubicBezTo>
                    <a:pt x="267707" y="302822"/>
                    <a:pt x="262432" y="306772"/>
                    <a:pt x="255838" y="310722"/>
                  </a:cubicBezTo>
                  <a:cubicBezTo>
                    <a:pt x="255838" y="310722"/>
                    <a:pt x="255838" y="310722"/>
                    <a:pt x="261113" y="302822"/>
                  </a:cubicBezTo>
                  <a:cubicBezTo>
                    <a:pt x="262432" y="301506"/>
                    <a:pt x="262432" y="297556"/>
                    <a:pt x="261113" y="296239"/>
                  </a:cubicBezTo>
                  <a:cubicBezTo>
                    <a:pt x="259794" y="294922"/>
                    <a:pt x="257157" y="294922"/>
                    <a:pt x="255838" y="296239"/>
                  </a:cubicBezTo>
                  <a:cubicBezTo>
                    <a:pt x="255838" y="296239"/>
                    <a:pt x="255838" y="296239"/>
                    <a:pt x="240013" y="319939"/>
                  </a:cubicBezTo>
                  <a:cubicBezTo>
                    <a:pt x="236057" y="321255"/>
                    <a:pt x="232101" y="322572"/>
                    <a:pt x="228144" y="323889"/>
                  </a:cubicBezTo>
                  <a:cubicBezTo>
                    <a:pt x="228144" y="323889"/>
                    <a:pt x="228144" y="323889"/>
                    <a:pt x="242651" y="302822"/>
                  </a:cubicBezTo>
                  <a:cubicBezTo>
                    <a:pt x="243969" y="301506"/>
                    <a:pt x="243969" y="297556"/>
                    <a:pt x="242651" y="296239"/>
                  </a:cubicBezTo>
                  <a:cubicBezTo>
                    <a:pt x="241332" y="294922"/>
                    <a:pt x="238694" y="294922"/>
                    <a:pt x="237376" y="296239"/>
                  </a:cubicBezTo>
                  <a:cubicBezTo>
                    <a:pt x="237376" y="296239"/>
                    <a:pt x="237376" y="296239"/>
                    <a:pt x="214957" y="329155"/>
                  </a:cubicBezTo>
                  <a:cubicBezTo>
                    <a:pt x="211001" y="330472"/>
                    <a:pt x="207044" y="330472"/>
                    <a:pt x="204407" y="331788"/>
                  </a:cubicBezTo>
                  <a:cubicBezTo>
                    <a:pt x="204407" y="331788"/>
                    <a:pt x="204407" y="331788"/>
                    <a:pt x="224188" y="302822"/>
                  </a:cubicBezTo>
                  <a:cubicBezTo>
                    <a:pt x="225507" y="302822"/>
                    <a:pt x="225507" y="301506"/>
                    <a:pt x="225507" y="300189"/>
                  </a:cubicBezTo>
                  <a:cubicBezTo>
                    <a:pt x="276938" y="277806"/>
                    <a:pt x="312544" y="226458"/>
                    <a:pt x="312544" y="167210"/>
                  </a:cubicBezTo>
                  <a:cubicBezTo>
                    <a:pt x="312544" y="88213"/>
                    <a:pt x="247926" y="22382"/>
                    <a:pt x="167482" y="22382"/>
                  </a:cubicBezTo>
                  <a:cubicBezTo>
                    <a:pt x="87037" y="22382"/>
                    <a:pt x="22419" y="88213"/>
                    <a:pt x="22419" y="167210"/>
                  </a:cubicBezTo>
                  <a:cubicBezTo>
                    <a:pt x="22419" y="226458"/>
                    <a:pt x="56706" y="276490"/>
                    <a:pt x="108137" y="300189"/>
                  </a:cubicBezTo>
                  <a:cubicBezTo>
                    <a:pt x="108137" y="300189"/>
                    <a:pt x="108137" y="300189"/>
                    <a:pt x="93631" y="318622"/>
                  </a:cubicBezTo>
                  <a:cubicBezTo>
                    <a:pt x="92312" y="317305"/>
                    <a:pt x="89675" y="315989"/>
                    <a:pt x="88356" y="315989"/>
                  </a:cubicBezTo>
                  <a:cubicBezTo>
                    <a:pt x="88356" y="315989"/>
                    <a:pt x="88356" y="315989"/>
                    <a:pt x="96269" y="302822"/>
                  </a:cubicBezTo>
                  <a:cubicBezTo>
                    <a:pt x="97587" y="301506"/>
                    <a:pt x="97587" y="297556"/>
                    <a:pt x="96269" y="296239"/>
                  </a:cubicBezTo>
                  <a:cubicBezTo>
                    <a:pt x="94950" y="294922"/>
                    <a:pt x="92312" y="294922"/>
                    <a:pt x="90994" y="296239"/>
                  </a:cubicBezTo>
                  <a:cubicBezTo>
                    <a:pt x="90994" y="296239"/>
                    <a:pt x="90994" y="296239"/>
                    <a:pt x="80444" y="312039"/>
                  </a:cubicBezTo>
                  <a:cubicBezTo>
                    <a:pt x="79125" y="310722"/>
                    <a:pt x="76487" y="309405"/>
                    <a:pt x="75169" y="308089"/>
                  </a:cubicBezTo>
                  <a:cubicBezTo>
                    <a:pt x="75169" y="308089"/>
                    <a:pt x="75169" y="308089"/>
                    <a:pt x="79125" y="302822"/>
                  </a:cubicBezTo>
                  <a:cubicBezTo>
                    <a:pt x="80444" y="301506"/>
                    <a:pt x="79125" y="297556"/>
                    <a:pt x="77806" y="296239"/>
                  </a:cubicBezTo>
                  <a:cubicBezTo>
                    <a:pt x="76487" y="294922"/>
                    <a:pt x="75169" y="294922"/>
                    <a:pt x="73850" y="296239"/>
                  </a:cubicBezTo>
                  <a:cubicBezTo>
                    <a:pt x="73850" y="296239"/>
                    <a:pt x="73850" y="296239"/>
                    <a:pt x="68575" y="302822"/>
                  </a:cubicBezTo>
                  <a:cubicBezTo>
                    <a:pt x="65937" y="301506"/>
                    <a:pt x="63300" y="298872"/>
                    <a:pt x="60662" y="297556"/>
                  </a:cubicBezTo>
                  <a:cubicBezTo>
                    <a:pt x="60662" y="296239"/>
                    <a:pt x="60662" y="296239"/>
                    <a:pt x="60662" y="296239"/>
                  </a:cubicBezTo>
                  <a:cubicBezTo>
                    <a:pt x="59344" y="294922"/>
                    <a:pt x="59344" y="294922"/>
                    <a:pt x="58025" y="294922"/>
                  </a:cubicBezTo>
                  <a:cubicBezTo>
                    <a:pt x="22419" y="264640"/>
                    <a:pt x="0" y="218559"/>
                    <a:pt x="0" y="167210"/>
                  </a:cubicBezTo>
                  <a:cubicBezTo>
                    <a:pt x="0" y="75047"/>
                    <a:pt x="75169" y="0"/>
                    <a:pt x="1674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31" name="任意多边形: 形状 30"/>
          <p:cNvSpPr>
            <a:spLocks/>
          </p:cNvSpPr>
          <p:nvPr/>
        </p:nvSpPr>
        <p:spPr bwMode="auto">
          <a:xfrm>
            <a:off x="2155853" y="3162580"/>
            <a:ext cx="2381" cy="13097"/>
          </a:xfrm>
          <a:custGeom>
            <a:avLst/>
            <a:gdLst>
              <a:gd name="T0" fmla="*/ 1 w 1"/>
              <a:gd name="T1" fmla="*/ 5 h 5"/>
              <a:gd name="T2" fmla="*/ 1 w 1"/>
              <a:gd name="T3" fmla="*/ 5 h 5"/>
              <a:gd name="T4" fmla="*/ 1 w 1"/>
              <a:gd name="T5" fmla="*/ 5 h 5"/>
              <a:gd name="T6" fmla="*/ 1 w 1"/>
              <a:gd name="T7" fmla="*/ 4 h 5"/>
              <a:gd name="T8" fmla="*/ 1 w 1"/>
              <a:gd name="T9" fmla="*/ 4 h 5"/>
              <a:gd name="T10" fmla="*/ 1 w 1"/>
              <a:gd name="T11" fmla="*/ 4 h 5"/>
              <a:gd name="T12" fmla="*/ 1 w 1"/>
              <a:gd name="T13" fmla="*/ 4 h 5"/>
              <a:gd name="T14" fmla="*/ 1 w 1"/>
              <a:gd name="T15" fmla="*/ 4 h 5"/>
              <a:gd name="T16" fmla="*/ 1 w 1"/>
              <a:gd name="T17" fmla="*/ 4 h 5"/>
              <a:gd name="T18" fmla="*/ 1 w 1"/>
              <a:gd name="T19" fmla="*/ 3 h 5"/>
              <a:gd name="T20" fmla="*/ 1 w 1"/>
              <a:gd name="T21" fmla="*/ 4 h 5"/>
              <a:gd name="T22" fmla="*/ 1 w 1"/>
              <a:gd name="T23" fmla="*/ 3 h 5"/>
              <a:gd name="T24" fmla="*/ 1 w 1"/>
              <a:gd name="T25" fmla="*/ 3 h 5"/>
              <a:gd name="T26" fmla="*/ 1 w 1"/>
              <a:gd name="T27" fmla="*/ 3 h 5"/>
              <a:gd name="T28" fmla="*/ 1 w 1"/>
              <a:gd name="T29" fmla="*/ 3 h 5"/>
              <a:gd name="T30" fmla="*/ 0 w 1"/>
              <a:gd name="T31" fmla="*/ 2 h 5"/>
              <a:gd name="T32" fmla="*/ 1 w 1"/>
              <a:gd name="T33" fmla="*/ 3 h 5"/>
              <a:gd name="T34" fmla="*/ 0 w 1"/>
              <a:gd name="T35" fmla="*/ 2 h 5"/>
              <a:gd name="T36" fmla="*/ 0 w 1"/>
              <a:gd name="T37" fmla="*/ 1 h 5"/>
              <a:gd name="T38" fmla="*/ 0 w 1"/>
              <a:gd name="T39" fmla="*/ 2 h 5"/>
              <a:gd name="T40" fmla="*/ 0 w 1"/>
              <a:gd name="T41" fmla="*/ 1 h 5"/>
              <a:gd name="T42" fmla="*/ 0 w 1"/>
              <a:gd name="T43" fmla="*/ 1 h 5"/>
              <a:gd name="T44" fmla="*/ 0 w 1"/>
              <a:gd name="T45" fmla="*/ 1 h 5"/>
              <a:gd name="T46" fmla="*/ 0 w 1"/>
              <a:gd name="T47" fmla="*/ 1 h 5"/>
              <a:gd name="T48" fmla="*/ 0 w 1"/>
              <a:gd name="T49" fmla="*/ 1 h 5"/>
              <a:gd name="T50" fmla="*/ 0 w 1"/>
              <a:gd name="T51" fmla="*/ 1 h 5"/>
              <a:gd name="T52" fmla="*/ 0 w 1"/>
              <a:gd name="T53" fmla="*/ 1 h 5"/>
              <a:gd name="T54" fmla="*/ 0 w 1"/>
              <a:gd name="T55" fmla="*/ 0 h 5"/>
              <a:gd name="T56" fmla="*/ 0 w 1"/>
              <a:gd name="T57" fmla="*/ 0 h 5"/>
              <a:gd name="T58" fmla="*/ 0 w 1"/>
              <a:gd name="T5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" h="5">
                <a:moveTo>
                  <a:pt x="1" y="5"/>
                </a:move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3"/>
                </a:moveTo>
                <a:cubicBezTo>
                  <a:pt x="1" y="3"/>
                  <a:pt x="1" y="3"/>
                  <a:pt x="1" y="4"/>
                </a:cubicBezTo>
                <a:cubicBezTo>
                  <a:pt x="1" y="3"/>
                  <a:pt x="1" y="3"/>
                  <a:pt x="1" y="3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0" y="2"/>
                </a:moveTo>
                <a:cubicBezTo>
                  <a:pt x="0" y="2"/>
                  <a:pt x="0" y="3"/>
                  <a:pt x="1" y="3"/>
                </a:cubicBezTo>
                <a:cubicBezTo>
                  <a:pt x="0" y="3"/>
                  <a:pt x="0" y="2"/>
                  <a:pt x="0" y="2"/>
                </a:cubicBezTo>
                <a:moveTo>
                  <a:pt x="0" y="1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A5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37794" y="2381530"/>
            <a:ext cx="1245394" cy="1526381"/>
            <a:chOff x="537794" y="2381530"/>
            <a:chExt cx="1245394" cy="1526381"/>
          </a:xfrm>
        </p:grpSpPr>
        <p:sp>
          <p:nvSpPr>
            <p:cNvPr id="25" name="任意多边形: 形状 24"/>
            <p:cNvSpPr>
              <a:spLocks/>
            </p:cNvSpPr>
            <p:nvPr/>
          </p:nvSpPr>
          <p:spPr bwMode="auto">
            <a:xfrm>
              <a:off x="537794" y="2381530"/>
              <a:ext cx="1245394" cy="1526381"/>
            </a:xfrm>
            <a:custGeom>
              <a:avLst/>
              <a:gdLst>
                <a:gd name="T0" fmla="*/ 496 w 503"/>
                <a:gd name="T1" fmla="*/ 109 h 617"/>
                <a:gd name="T2" fmla="*/ 377 w 503"/>
                <a:gd name="T3" fmla="*/ 122 h 617"/>
                <a:gd name="T4" fmla="*/ 292 w 503"/>
                <a:gd name="T5" fmla="*/ 90 h 617"/>
                <a:gd name="T6" fmla="*/ 314 w 503"/>
                <a:gd name="T7" fmla="*/ 36 h 617"/>
                <a:gd name="T8" fmla="*/ 254 w 503"/>
                <a:gd name="T9" fmla="*/ 0 h 617"/>
                <a:gd name="T10" fmla="*/ 199 w 503"/>
                <a:gd name="T11" fmla="*/ 42 h 617"/>
                <a:gd name="T12" fmla="*/ 213 w 503"/>
                <a:gd name="T13" fmla="*/ 97 h 617"/>
                <a:gd name="T14" fmla="*/ 117 w 503"/>
                <a:gd name="T15" fmla="*/ 123 h 617"/>
                <a:gd name="T16" fmla="*/ 15 w 503"/>
                <a:gd name="T17" fmla="*/ 106 h 617"/>
                <a:gd name="T18" fmla="*/ 6 w 503"/>
                <a:gd name="T19" fmla="*/ 178 h 617"/>
                <a:gd name="T20" fmla="*/ 14 w 503"/>
                <a:gd name="T21" fmla="*/ 233 h 617"/>
                <a:gd name="T22" fmla="*/ 44 w 503"/>
                <a:gd name="T23" fmla="*/ 255 h 617"/>
                <a:gd name="T24" fmla="*/ 86 w 503"/>
                <a:gd name="T25" fmla="*/ 233 h 617"/>
                <a:gd name="T26" fmla="*/ 128 w 503"/>
                <a:gd name="T27" fmla="*/ 293 h 617"/>
                <a:gd name="T28" fmla="*/ 87 w 503"/>
                <a:gd name="T29" fmla="*/ 359 h 617"/>
                <a:gd name="T30" fmla="*/ 27 w 503"/>
                <a:gd name="T31" fmla="*/ 334 h 617"/>
                <a:gd name="T32" fmla="*/ 1 w 503"/>
                <a:gd name="T33" fmla="*/ 384 h 617"/>
                <a:gd name="T34" fmla="*/ 5 w 503"/>
                <a:gd name="T35" fmla="*/ 465 h 617"/>
                <a:gd name="T36" fmla="*/ 10 w 503"/>
                <a:gd name="T37" fmla="*/ 500 h 617"/>
                <a:gd name="T38" fmla="*/ 143 w 503"/>
                <a:gd name="T39" fmla="*/ 490 h 617"/>
                <a:gd name="T40" fmla="*/ 225 w 503"/>
                <a:gd name="T41" fmla="*/ 522 h 617"/>
                <a:gd name="T42" fmla="*/ 196 w 503"/>
                <a:gd name="T43" fmla="*/ 573 h 617"/>
                <a:gd name="T44" fmla="*/ 256 w 503"/>
                <a:gd name="T45" fmla="*/ 617 h 617"/>
                <a:gd name="T46" fmla="*/ 313 w 503"/>
                <a:gd name="T47" fmla="*/ 575 h 617"/>
                <a:gd name="T48" fmla="*/ 281 w 503"/>
                <a:gd name="T49" fmla="*/ 520 h 617"/>
                <a:gd name="T50" fmla="*/ 318 w 503"/>
                <a:gd name="T51" fmla="*/ 491 h 617"/>
                <a:gd name="T52" fmla="*/ 489 w 503"/>
                <a:gd name="T53" fmla="*/ 506 h 617"/>
                <a:gd name="T54" fmla="*/ 498 w 503"/>
                <a:gd name="T55" fmla="*/ 421 h 617"/>
                <a:gd name="T56" fmla="*/ 478 w 503"/>
                <a:gd name="T57" fmla="*/ 338 h 617"/>
                <a:gd name="T58" fmla="*/ 426 w 503"/>
                <a:gd name="T59" fmla="*/ 349 h 617"/>
                <a:gd name="T60" fmla="*/ 381 w 503"/>
                <a:gd name="T61" fmla="*/ 292 h 617"/>
                <a:gd name="T62" fmla="*/ 422 w 503"/>
                <a:gd name="T63" fmla="*/ 244 h 617"/>
                <a:gd name="T64" fmla="*/ 483 w 503"/>
                <a:gd name="T65" fmla="*/ 260 h 617"/>
                <a:gd name="T66" fmla="*/ 501 w 503"/>
                <a:gd name="T67" fmla="*/ 177 h 617"/>
                <a:gd name="T68" fmla="*/ 496 w 503"/>
                <a:gd name="T69" fmla="*/ 109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3" h="617">
                  <a:moveTo>
                    <a:pt x="496" y="109"/>
                  </a:moveTo>
                  <a:cubicBezTo>
                    <a:pt x="496" y="109"/>
                    <a:pt x="434" y="122"/>
                    <a:pt x="377" y="122"/>
                  </a:cubicBezTo>
                  <a:cubicBezTo>
                    <a:pt x="329" y="121"/>
                    <a:pt x="292" y="118"/>
                    <a:pt x="292" y="90"/>
                  </a:cubicBezTo>
                  <a:cubicBezTo>
                    <a:pt x="293" y="62"/>
                    <a:pt x="317" y="62"/>
                    <a:pt x="314" y="36"/>
                  </a:cubicBezTo>
                  <a:cubicBezTo>
                    <a:pt x="310" y="9"/>
                    <a:pt x="283" y="0"/>
                    <a:pt x="254" y="0"/>
                  </a:cubicBezTo>
                  <a:cubicBezTo>
                    <a:pt x="226" y="1"/>
                    <a:pt x="199" y="19"/>
                    <a:pt x="199" y="42"/>
                  </a:cubicBezTo>
                  <a:cubicBezTo>
                    <a:pt x="199" y="64"/>
                    <a:pt x="221" y="81"/>
                    <a:pt x="213" y="97"/>
                  </a:cubicBezTo>
                  <a:cubicBezTo>
                    <a:pt x="204" y="113"/>
                    <a:pt x="165" y="126"/>
                    <a:pt x="117" y="123"/>
                  </a:cubicBezTo>
                  <a:cubicBezTo>
                    <a:pt x="71" y="120"/>
                    <a:pt x="15" y="106"/>
                    <a:pt x="15" y="106"/>
                  </a:cubicBezTo>
                  <a:cubicBezTo>
                    <a:pt x="15" y="106"/>
                    <a:pt x="6" y="157"/>
                    <a:pt x="6" y="178"/>
                  </a:cubicBezTo>
                  <a:cubicBezTo>
                    <a:pt x="7" y="200"/>
                    <a:pt x="10" y="224"/>
                    <a:pt x="14" y="233"/>
                  </a:cubicBezTo>
                  <a:cubicBezTo>
                    <a:pt x="19" y="242"/>
                    <a:pt x="27" y="259"/>
                    <a:pt x="44" y="255"/>
                  </a:cubicBezTo>
                  <a:cubicBezTo>
                    <a:pt x="60" y="251"/>
                    <a:pt x="69" y="230"/>
                    <a:pt x="86" y="233"/>
                  </a:cubicBezTo>
                  <a:cubicBezTo>
                    <a:pt x="102" y="236"/>
                    <a:pt x="130" y="259"/>
                    <a:pt x="128" y="293"/>
                  </a:cubicBezTo>
                  <a:cubicBezTo>
                    <a:pt x="125" y="328"/>
                    <a:pt x="111" y="361"/>
                    <a:pt x="87" y="359"/>
                  </a:cubicBezTo>
                  <a:cubicBezTo>
                    <a:pt x="62" y="357"/>
                    <a:pt x="47" y="336"/>
                    <a:pt x="27" y="334"/>
                  </a:cubicBezTo>
                  <a:cubicBezTo>
                    <a:pt x="6" y="332"/>
                    <a:pt x="0" y="366"/>
                    <a:pt x="1" y="384"/>
                  </a:cubicBezTo>
                  <a:cubicBezTo>
                    <a:pt x="2" y="403"/>
                    <a:pt x="2" y="445"/>
                    <a:pt x="5" y="465"/>
                  </a:cubicBezTo>
                  <a:cubicBezTo>
                    <a:pt x="8" y="485"/>
                    <a:pt x="10" y="500"/>
                    <a:pt x="10" y="500"/>
                  </a:cubicBezTo>
                  <a:cubicBezTo>
                    <a:pt x="10" y="500"/>
                    <a:pt x="90" y="489"/>
                    <a:pt x="143" y="490"/>
                  </a:cubicBezTo>
                  <a:cubicBezTo>
                    <a:pt x="195" y="491"/>
                    <a:pt x="223" y="502"/>
                    <a:pt x="225" y="522"/>
                  </a:cubicBezTo>
                  <a:cubicBezTo>
                    <a:pt x="226" y="542"/>
                    <a:pt x="193" y="550"/>
                    <a:pt x="196" y="573"/>
                  </a:cubicBezTo>
                  <a:cubicBezTo>
                    <a:pt x="199" y="596"/>
                    <a:pt x="234" y="617"/>
                    <a:pt x="256" y="617"/>
                  </a:cubicBezTo>
                  <a:cubicBezTo>
                    <a:pt x="279" y="616"/>
                    <a:pt x="313" y="602"/>
                    <a:pt x="313" y="575"/>
                  </a:cubicBezTo>
                  <a:cubicBezTo>
                    <a:pt x="312" y="548"/>
                    <a:pt x="282" y="537"/>
                    <a:pt x="281" y="520"/>
                  </a:cubicBezTo>
                  <a:cubicBezTo>
                    <a:pt x="279" y="504"/>
                    <a:pt x="298" y="491"/>
                    <a:pt x="318" y="491"/>
                  </a:cubicBezTo>
                  <a:cubicBezTo>
                    <a:pt x="337" y="491"/>
                    <a:pt x="489" y="506"/>
                    <a:pt x="489" y="506"/>
                  </a:cubicBezTo>
                  <a:cubicBezTo>
                    <a:pt x="489" y="506"/>
                    <a:pt x="494" y="464"/>
                    <a:pt x="498" y="421"/>
                  </a:cubicBezTo>
                  <a:cubicBezTo>
                    <a:pt x="503" y="364"/>
                    <a:pt x="498" y="336"/>
                    <a:pt x="478" y="338"/>
                  </a:cubicBezTo>
                  <a:cubicBezTo>
                    <a:pt x="467" y="339"/>
                    <a:pt x="449" y="350"/>
                    <a:pt x="426" y="349"/>
                  </a:cubicBezTo>
                  <a:cubicBezTo>
                    <a:pt x="403" y="348"/>
                    <a:pt x="378" y="329"/>
                    <a:pt x="381" y="292"/>
                  </a:cubicBezTo>
                  <a:cubicBezTo>
                    <a:pt x="384" y="263"/>
                    <a:pt x="399" y="243"/>
                    <a:pt x="422" y="244"/>
                  </a:cubicBezTo>
                  <a:cubicBezTo>
                    <a:pt x="444" y="246"/>
                    <a:pt x="468" y="260"/>
                    <a:pt x="483" y="260"/>
                  </a:cubicBezTo>
                  <a:cubicBezTo>
                    <a:pt x="493" y="261"/>
                    <a:pt x="501" y="198"/>
                    <a:pt x="501" y="177"/>
                  </a:cubicBezTo>
                  <a:cubicBezTo>
                    <a:pt x="501" y="135"/>
                    <a:pt x="496" y="109"/>
                    <a:pt x="496" y="109"/>
                  </a:cubicBezTo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>
              <a:spLocks/>
            </p:cNvSpPr>
            <p:nvPr/>
          </p:nvSpPr>
          <p:spPr bwMode="auto">
            <a:xfrm>
              <a:off x="1023876" y="2973116"/>
              <a:ext cx="310140" cy="308683"/>
            </a:xfrm>
            <a:custGeom>
              <a:avLst/>
              <a:gdLst>
                <a:gd name="connsiteX0" fmla="*/ 210684 w 338138"/>
                <a:gd name="connsiteY0" fmla="*/ 177800 h 336550"/>
                <a:gd name="connsiteX1" fmla="*/ 207963 w 338138"/>
                <a:gd name="connsiteY1" fmla="*/ 181928 h 336550"/>
                <a:gd name="connsiteX2" fmla="*/ 207963 w 338138"/>
                <a:gd name="connsiteY2" fmla="*/ 195686 h 336550"/>
                <a:gd name="connsiteX3" fmla="*/ 210684 w 338138"/>
                <a:gd name="connsiteY3" fmla="*/ 198438 h 336550"/>
                <a:gd name="connsiteX4" fmla="*/ 243342 w 338138"/>
                <a:gd name="connsiteY4" fmla="*/ 198438 h 336550"/>
                <a:gd name="connsiteX5" fmla="*/ 246063 w 338138"/>
                <a:gd name="connsiteY5" fmla="*/ 195686 h 336550"/>
                <a:gd name="connsiteX6" fmla="*/ 246063 w 338138"/>
                <a:gd name="connsiteY6" fmla="*/ 181928 h 336550"/>
                <a:gd name="connsiteX7" fmla="*/ 243342 w 338138"/>
                <a:gd name="connsiteY7" fmla="*/ 177800 h 336550"/>
                <a:gd name="connsiteX8" fmla="*/ 210684 w 338138"/>
                <a:gd name="connsiteY8" fmla="*/ 177800 h 336550"/>
                <a:gd name="connsiteX9" fmla="*/ 94796 w 338138"/>
                <a:gd name="connsiteY9" fmla="*/ 177800 h 336550"/>
                <a:gd name="connsiteX10" fmla="*/ 92075 w 338138"/>
                <a:gd name="connsiteY10" fmla="*/ 181928 h 336550"/>
                <a:gd name="connsiteX11" fmla="*/ 92075 w 338138"/>
                <a:gd name="connsiteY11" fmla="*/ 195686 h 336550"/>
                <a:gd name="connsiteX12" fmla="*/ 94796 w 338138"/>
                <a:gd name="connsiteY12" fmla="*/ 198438 h 336550"/>
                <a:gd name="connsiteX13" fmla="*/ 127454 w 338138"/>
                <a:gd name="connsiteY13" fmla="*/ 198438 h 336550"/>
                <a:gd name="connsiteX14" fmla="*/ 130175 w 338138"/>
                <a:gd name="connsiteY14" fmla="*/ 195686 h 336550"/>
                <a:gd name="connsiteX15" fmla="*/ 130175 w 338138"/>
                <a:gd name="connsiteY15" fmla="*/ 181928 h 336550"/>
                <a:gd name="connsiteX16" fmla="*/ 127454 w 338138"/>
                <a:gd name="connsiteY16" fmla="*/ 177800 h 336550"/>
                <a:gd name="connsiteX17" fmla="*/ 94796 w 338138"/>
                <a:gd name="connsiteY17" fmla="*/ 177800 h 336550"/>
                <a:gd name="connsiteX18" fmla="*/ 120651 w 338138"/>
                <a:gd name="connsiteY18" fmla="*/ 107950 h 336550"/>
                <a:gd name="connsiteX19" fmla="*/ 106363 w 338138"/>
                <a:gd name="connsiteY19" fmla="*/ 144463 h 336550"/>
                <a:gd name="connsiteX20" fmla="*/ 231776 w 338138"/>
                <a:gd name="connsiteY20" fmla="*/ 144463 h 336550"/>
                <a:gd name="connsiteX21" fmla="*/ 217488 w 338138"/>
                <a:gd name="connsiteY21" fmla="*/ 107950 h 336550"/>
                <a:gd name="connsiteX22" fmla="*/ 117596 w 338138"/>
                <a:gd name="connsiteY22" fmla="*/ 88900 h 336550"/>
                <a:gd name="connsiteX23" fmla="*/ 220543 w 338138"/>
                <a:gd name="connsiteY23" fmla="*/ 88900 h 336550"/>
                <a:gd name="connsiteX24" fmla="*/ 240341 w 338138"/>
                <a:gd name="connsiteY24" fmla="*/ 102065 h 336550"/>
                <a:gd name="connsiteX25" fmla="*/ 256179 w 338138"/>
                <a:gd name="connsiteY25" fmla="*/ 138925 h 336550"/>
                <a:gd name="connsiteX26" fmla="*/ 258819 w 338138"/>
                <a:gd name="connsiteY26" fmla="*/ 133660 h 336550"/>
                <a:gd name="connsiteX27" fmla="*/ 261459 w 338138"/>
                <a:gd name="connsiteY27" fmla="*/ 131027 h 336550"/>
                <a:gd name="connsiteX28" fmla="*/ 279936 w 338138"/>
                <a:gd name="connsiteY28" fmla="*/ 131027 h 336550"/>
                <a:gd name="connsiteX29" fmla="*/ 282576 w 338138"/>
                <a:gd name="connsiteY29" fmla="*/ 134976 h 336550"/>
                <a:gd name="connsiteX30" fmla="*/ 282576 w 338138"/>
                <a:gd name="connsiteY30" fmla="*/ 149457 h 336550"/>
                <a:gd name="connsiteX31" fmla="*/ 279936 w 338138"/>
                <a:gd name="connsiteY31" fmla="*/ 152090 h 336550"/>
                <a:gd name="connsiteX32" fmla="*/ 262778 w 338138"/>
                <a:gd name="connsiteY32" fmla="*/ 152090 h 336550"/>
                <a:gd name="connsiteX33" fmla="*/ 270697 w 338138"/>
                <a:gd name="connsiteY33" fmla="*/ 169204 h 336550"/>
                <a:gd name="connsiteX34" fmla="*/ 273337 w 338138"/>
                <a:gd name="connsiteY34" fmla="*/ 178420 h 336550"/>
                <a:gd name="connsiteX35" fmla="*/ 273337 w 338138"/>
                <a:gd name="connsiteY35" fmla="*/ 211331 h 336550"/>
                <a:gd name="connsiteX36" fmla="*/ 257499 w 338138"/>
                <a:gd name="connsiteY36" fmla="*/ 231078 h 336550"/>
                <a:gd name="connsiteX37" fmla="*/ 257499 w 338138"/>
                <a:gd name="connsiteY37" fmla="*/ 244243 h 336550"/>
                <a:gd name="connsiteX38" fmla="*/ 250900 w 338138"/>
                <a:gd name="connsiteY38" fmla="*/ 250825 h 336550"/>
                <a:gd name="connsiteX39" fmla="*/ 229782 w 338138"/>
                <a:gd name="connsiteY39" fmla="*/ 250825 h 336550"/>
                <a:gd name="connsiteX40" fmla="*/ 223183 w 338138"/>
                <a:gd name="connsiteY40" fmla="*/ 244243 h 336550"/>
                <a:gd name="connsiteX41" fmla="*/ 223183 w 338138"/>
                <a:gd name="connsiteY41" fmla="*/ 232395 h 336550"/>
                <a:gd name="connsiteX42" fmla="*/ 114956 w 338138"/>
                <a:gd name="connsiteY42" fmla="*/ 232395 h 336550"/>
                <a:gd name="connsiteX43" fmla="*/ 114956 w 338138"/>
                <a:gd name="connsiteY43" fmla="*/ 244243 h 336550"/>
                <a:gd name="connsiteX44" fmla="*/ 108357 w 338138"/>
                <a:gd name="connsiteY44" fmla="*/ 250825 h 336550"/>
                <a:gd name="connsiteX45" fmla="*/ 87239 w 338138"/>
                <a:gd name="connsiteY45" fmla="*/ 250825 h 336550"/>
                <a:gd name="connsiteX46" fmla="*/ 80640 w 338138"/>
                <a:gd name="connsiteY46" fmla="*/ 244243 h 336550"/>
                <a:gd name="connsiteX47" fmla="*/ 80640 w 338138"/>
                <a:gd name="connsiteY47" fmla="*/ 231078 h 336550"/>
                <a:gd name="connsiteX48" fmla="*/ 64802 w 338138"/>
                <a:gd name="connsiteY48" fmla="*/ 211331 h 336550"/>
                <a:gd name="connsiteX49" fmla="*/ 64802 w 338138"/>
                <a:gd name="connsiteY49" fmla="*/ 178420 h 336550"/>
                <a:gd name="connsiteX50" fmla="*/ 67442 w 338138"/>
                <a:gd name="connsiteY50" fmla="*/ 169204 h 336550"/>
                <a:gd name="connsiteX51" fmla="*/ 75361 w 338138"/>
                <a:gd name="connsiteY51" fmla="*/ 152090 h 336550"/>
                <a:gd name="connsiteX52" fmla="*/ 58203 w 338138"/>
                <a:gd name="connsiteY52" fmla="*/ 152090 h 336550"/>
                <a:gd name="connsiteX53" fmla="*/ 55563 w 338138"/>
                <a:gd name="connsiteY53" fmla="*/ 149457 h 336550"/>
                <a:gd name="connsiteX54" fmla="*/ 55563 w 338138"/>
                <a:gd name="connsiteY54" fmla="*/ 134976 h 336550"/>
                <a:gd name="connsiteX55" fmla="*/ 58203 w 338138"/>
                <a:gd name="connsiteY55" fmla="*/ 131027 h 336550"/>
                <a:gd name="connsiteX56" fmla="*/ 76680 w 338138"/>
                <a:gd name="connsiteY56" fmla="*/ 131027 h 336550"/>
                <a:gd name="connsiteX57" fmla="*/ 79320 w 338138"/>
                <a:gd name="connsiteY57" fmla="*/ 133660 h 336550"/>
                <a:gd name="connsiteX58" fmla="*/ 81960 w 338138"/>
                <a:gd name="connsiteY58" fmla="*/ 138925 h 336550"/>
                <a:gd name="connsiteX59" fmla="*/ 97798 w 338138"/>
                <a:gd name="connsiteY59" fmla="*/ 102065 h 336550"/>
                <a:gd name="connsiteX60" fmla="*/ 117596 w 338138"/>
                <a:gd name="connsiteY60" fmla="*/ 88900 h 336550"/>
                <a:gd name="connsiteX61" fmla="*/ 69393 w 338138"/>
                <a:gd name="connsiteY61" fmla="*/ 12700 h 336550"/>
                <a:gd name="connsiteX62" fmla="*/ 12700 w 338138"/>
                <a:gd name="connsiteY62" fmla="*/ 69392 h 336550"/>
                <a:gd name="connsiteX63" fmla="*/ 12700 w 338138"/>
                <a:gd name="connsiteY63" fmla="*/ 267158 h 336550"/>
                <a:gd name="connsiteX64" fmla="*/ 69393 w 338138"/>
                <a:gd name="connsiteY64" fmla="*/ 323850 h 336550"/>
                <a:gd name="connsiteX65" fmla="*/ 267157 w 338138"/>
                <a:gd name="connsiteY65" fmla="*/ 323850 h 336550"/>
                <a:gd name="connsiteX66" fmla="*/ 323850 w 338138"/>
                <a:gd name="connsiteY66" fmla="*/ 267158 h 336550"/>
                <a:gd name="connsiteX67" fmla="*/ 323850 w 338138"/>
                <a:gd name="connsiteY67" fmla="*/ 69392 h 336550"/>
                <a:gd name="connsiteX68" fmla="*/ 267157 w 338138"/>
                <a:gd name="connsiteY68" fmla="*/ 12700 h 336550"/>
                <a:gd name="connsiteX69" fmla="*/ 69393 w 338138"/>
                <a:gd name="connsiteY69" fmla="*/ 12700 h 336550"/>
                <a:gd name="connsiteX70" fmla="*/ 70005 w 338138"/>
                <a:gd name="connsiteY70" fmla="*/ 0 h 336550"/>
                <a:gd name="connsiteX71" fmla="*/ 268133 w 338138"/>
                <a:gd name="connsiteY71" fmla="*/ 0 h 336550"/>
                <a:gd name="connsiteX72" fmla="*/ 338138 w 338138"/>
                <a:gd name="connsiteY72" fmla="*/ 69676 h 336550"/>
                <a:gd name="connsiteX73" fmla="*/ 338138 w 338138"/>
                <a:gd name="connsiteY73" fmla="*/ 266874 h 336550"/>
                <a:gd name="connsiteX74" fmla="*/ 268133 w 338138"/>
                <a:gd name="connsiteY74" fmla="*/ 336550 h 336550"/>
                <a:gd name="connsiteX75" fmla="*/ 70005 w 338138"/>
                <a:gd name="connsiteY75" fmla="*/ 336550 h 336550"/>
                <a:gd name="connsiteX76" fmla="*/ 0 w 338138"/>
                <a:gd name="connsiteY76" fmla="*/ 266874 h 336550"/>
                <a:gd name="connsiteX77" fmla="*/ 0 w 338138"/>
                <a:gd name="connsiteY77" fmla="*/ 69676 h 336550"/>
                <a:gd name="connsiteX78" fmla="*/ 70005 w 338138"/>
                <a:gd name="connsiteY7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8138" h="336550">
                  <a:moveTo>
                    <a:pt x="210684" y="177800"/>
                  </a:moveTo>
                  <a:cubicBezTo>
                    <a:pt x="209324" y="177800"/>
                    <a:pt x="207963" y="179176"/>
                    <a:pt x="207963" y="181928"/>
                  </a:cubicBezTo>
                  <a:cubicBezTo>
                    <a:pt x="207963" y="181928"/>
                    <a:pt x="207963" y="181928"/>
                    <a:pt x="207963" y="195686"/>
                  </a:cubicBezTo>
                  <a:cubicBezTo>
                    <a:pt x="207963" y="197062"/>
                    <a:pt x="209324" y="198438"/>
                    <a:pt x="210684" y="198438"/>
                  </a:cubicBezTo>
                  <a:cubicBezTo>
                    <a:pt x="210684" y="198438"/>
                    <a:pt x="210684" y="198438"/>
                    <a:pt x="243342" y="198438"/>
                  </a:cubicBezTo>
                  <a:cubicBezTo>
                    <a:pt x="244702" y="198438"/>
                    <a:pt x="246063" y="197062"/>
                    <a:pt x="246063" y="195686"/>
                  </a:cubicBezTo>
                  <a:lnTo>
                    <a:pt x="246063" y="181928"/>
                  </a:lnTo>
                  <a:cubicBezTo>
                    <a:pt x="246063" y="179176"/>
                    <a:pt x="244702" y="177800"/>
                    <a:pt x="243342" y="177800"/>
                  </a:cubicBezTo>
                  <a:cubicBezTo>
                    <a:pt x="243342" y="177800"/>
                    <a:pt x="243342" y="177800"/>
                    <a:pt x="210684" y="177800"/>
                  </a:cubicBezTo>
                  <a:close/>
                  <a:moveTo>
                    <a:pt x="94796" y="177800"/>
                  </a:moveTo>
                  <a:cubicBezTo>
                    <a:pt x="93436" y="177800"/>
                    <a:pt x="92075" y="179176"/>
                    <a:pt x="92075" y="181928"/>
                  </a:cubicBezTo>
                  <a:cubicBezTo>
                    <a:pt x="92075" y="181928"/>
                    <a:pt x="92075" y="181928"/>
                    <a:pt x="92075" y="195686"/>
                  </a:cubicBezTo>
                  <a:cubicBezTo>
                    <a:pt x="92075" y="197062"/>
                    <a:pt x="93436" y="198438"/>
                    <a:pt x="94796" y="198438"/>
                  </a:cubicBezTo>
                  <a:cubicBezTo>
                    <a:pt x="94796" y="198438"/>
                    <a:pt x="94796" y="198438"/>
                    <a:pt x="127454" y="198438"/>
                  </a:cubicBezTo>
                  <a:cubicBezTo>
                    <a:pt x="128814" y="198438"/>
                    <a:pt x="130175" y="197062"/>
                    <a:pt x="130175" y="195686"/>
                  </a:cubicBezTo>
                  <a:lnTo>
                    <a:pt x="130175" y="181928"/>
                  </a:lnTo>
                  <a:cubicBezTo>
                    <a:pt x="130175" y="179176"/>
                    <a:pt x="128814" y="177800"/>
                    <a:pt x="127454" y="177800"/>
                  </a:cubicBezTo>
                  <a:cubicBezTo>
                    <a:pt x="127454" y="177800"/>
                    <a:pt x="127454" y="177800"/>
                    <a:pt x="94796" y="177800"/>
                  </a:cubicBezTo>
                  <a:close/>
                  <a:moveTo>
                    <a:pt x="120651" y="107950"/>
                  </a:moveTo>
                  <a:lnTo>
                    <a:pt x="106363" y="144463"/>
                  </a:lnTo>
                  <a:lnTo>
                    <a:pt x="231776" y="144463"/>
                  </a:lnTo>
                  <a:lnTo>
                    <a:pt x="217488" y="107950"/>
                  </a:lnTo>
                  <a:close/>
                  <a:moveTo>
                    <a:pt x="117596" y="88900"/>
                  </a:moveTo>
                  <a:cubicBezTo>
                    <a:pt x="117596" y="88900"/>
                    <a:pt x="117596" y="88900"/>
                    <a:pt x="220543" y="88900"/>
                  </a:cubicBezTo>
                  <a:cubicBezTo>
                    <a:pt x="229782" y="88900"/>
                    <a:pt x="237701" y="94166"/>
                    <a:pt x="240341" y="102065"/>
                  </a:cubicBezTo>
                  <a:cubicBezTo>
                    <a:pt x="240341" y="102065"/>
                    <a:pt x="240341" y="102065"/>
                    <a:pt x="256179" y="138925"/>
                  </a:cubicBezTo>
                  <a:cubicBezTo>
                    <a:pt x="256179" y="138925"/>
                    <a:pt x="256179" y="138925"/>
                    <a:pt x="258819" y="133660"/>
                  </a:cubicBezTo>
                  <a:cubicBezTo>
                    <a:pt x="258819" y="132343"/>
                    <a:pt x="260139" y="131027"/>
                    <a:pt x="261459" y="131027"/>
                  </a:cubicBezTo>
                  <a:cubicBezTo>
                    <a:pt x="261459" y="131027"/>
                    <a:pt x="261459" y="131027"/>
                    <a:pt x="279936" y="131027"/>
                  </a:cubicBezTo>
                  <a:cubicBezTo>
                    <a:pt x="281256" y="131027"/>
                    <a:pt x="282576" y="132343"/>
                    <a:pt x="282576" y="134976"/>
                  </a:cubicBezTo>
                  <a:cubicBezTo>
                    <a:pt x="282576" y="134976"/>
                    <a:pt x="282576" y="134976"/>
                    <a:pt x="282576" y="149457"/>
                  </a:cubicBezTo>
                  <a:cubicBezTo>
                    <a:pt x="282576" y="150774"/>
                    <a:pt x="281256" y="152090"/>
                    <a:pt x="279936" y="152090"/>
                  </a:cubicBezTo>
                  <a:cubicBezTo>
                    <a:pt x="279936" y="152090"/>
                    <a:pt x="279936" y="152090"/>
                    <a:pt x="262778" y="152090"/>
                  </a:cubicBezTo>
                  <a:cubicBezTo>
                    <a:pt x="262778" y="152090"/>
                    <a:pt x="262778" y="152090"/>
                    <a:pt x="270697" y="169204"/>
                  </a:cubicBezTo>
                  <a:cubicBezTo>
                    <a:pt x="273337" y="171837"/>
                    <a:pt x="273337" y="175786"/>
                    <a:pt x="273337" y="178420"/>
                  </a:cubicBezTo>
                  <a:cubicBezTo>
                    <a:pt x="273337" y="178420"/>
                    <a:pt x="273337" y="178420"/>
                    <a:pt x="273337" y="211331"/>
                  </a:cubicBezTo>
                  <a:cubicBezTo>
                    <a:pt x="273337" y="220546"/>
                    <a:pt x="266738" y="229762"/>
                    <a:pt x="257499" y="231078"/>
                  </a:cubicBezTo>
                  <a:cubicBezTo>
                    <a:pt x="257499" y="231078"/>
                    <a:pt x="257499" y="231078"/>
                    <a:pt x="257499" y="244243"/>
                  </a:cubicBezTo>
                  <a:cubicBezTo>
                    <a:pt x="257499" y="248192"/>
                    <a:pt x="254859" y="250825"/>
                    <a:pt x="250900" y="250825"/>
                  </a:cubicBezTo>
                  <a:cubicBezTo>
                    <a:pt x="250900" y="250825"/>
                    <a:pt x="250900" y="250825"/>
                    <a:pt x="229782" y="250825"/>
                  </a:cubicBezTo>
                  <a:cubicBezTo>
                    <a:pt x="225823" y="250825"/>
                    <a:pt x="223183" y="248192"/>
                    <a:pt x="223183" y="244243"/>
                  </a:cubicBezTo>
                  <a:cubicBezTo>
                    <a:pt x="223183" y="244243"/>
                    <a:pt x="223183" y="244243"/>
                    <a:pt x="223183" y="232395"/>
                  </a:cubicBezTo>
                  <a:cubicBezTo>
                    <a:pt x="223183" y="232395"/>
                    <a:pt x="223183" y="232395"/>
                    <a:pt x="114956" y="232395"/>
                  </a:cubicBezTo>
                  <a:cubicBezTo>
                    <a:pt x="114956" y="232395"/>
                    <a:pt x="114956" y="232395"/>
                    <a:pt x="114956" y="244243"/>
                  </a:cubicBezTo>
                  <a:cubicBezTo>
                    <a:pt x="114956" y="248192"/>
                    <a:pt x="112316" y="250825"/>
                    <a:pt x="108357" y="250825"/>
                  </a:cubicBezTo>
                  <a:cubicBezTo>
                    <a:pt x="108357" y="250825"/>
                    <a:pt x="108357" y="250825"/>
                    <a:pt x="87239" y="250825"/>
                  </a:cubicBezTo>
                  <a:cubicBezTo>
                    <a:pt x="83280" y="250825"/>
                    <a:pt x="80640" y="248192"/>
                    <a:pt x="80640" y="244243"/>
                  </a:cubicBezTo>
                  <a:cubicBezTo>
                    <a:pt x="80640" y="244243"/>
                    <a:pt x="80640" y="244243"/>
                    <a:pt x="80640" y="231078"/>
                  </a:cubicBezTo>
                  <a:cubicBezTo>
                    <a:pt x="71401" y="229762"/>
                    <a:pt x="64802" y="220546"/>
                    <a:pt x="64802" y="211331"/>
                  </a:cubicBezTo>
                  <a:cubicBezTo>
                    <a:pt x="64802" y="211331"/>
                    <a:pt x="64802" y="211331"/>
                    <a:pt x="64802" y="178420"/>
                  </a:cubicBezTo>
                  <a:cubicBezTo>
                    <a:pt x="64802" y="175786"/>
                    <a:pt x="64802" y="171837"/>
                    <a:pt x="67442" y="169204"/>
                  </a:cubicBezTo>
                  <a:cubicBezTo>
                    <a:pt x="67442" y="169204"/>
                    <a:pt x="67442" y="169204"/>
                    <a:pt x="75361" y="152090"/>
                  </a:cubicBezTo>
                  <a:cubicBezTo>
                    <a:pt x="75361" y="152090"/>
                    <a:pt x="75361" y="152090"/>
                    <a:pt x="58203" y="152090"/>
                  </a:cubicBezTo>
                  <a:cubicBezTo>
                    <a:pt x="56883" y="152090"/>
                    <a:pt x="55563" y="150774"/>
                    <a:pt x="55563" y="149457"/>
                  </a:cubicBezTo>
                  <a:cubicBezTo>
                    <a:pt x="55563" y="149457"/>
                    <a:pt x="55563" y="149457"/>
                    <a:pt x="55563" y="134976"/>
                  </a:cubicBezTo>
                  <a:cubicBezTo>
                    <a:pt x="55563" y="132343"/>
                    <a:pt x="56883" y="131027"/>
                    <a:pt x="58203" y="131027"/>
                  </a:cubicBezTo>
                  <a:cubicBezTo>
                    <a:pt x="58203" y="131027"/>
                    <a:pt x="58203" y="131027"/>
                    <a:pt x="76680" y="131027"/>
                  </a:cubicBezTo>
                  <a:cubicBezTo>
                    <a:pt x="78000" y="131027"/>
                    <a:pt x="79320" y="132343"/>
                    <a:pt x="79320" y="133660"/>
                  </a:cubicBezTo>
                  <a:cubicBezTo>
                    <a:pt x="79320" y="133660"/>
                    <a:pt x="79320" y="133660"/>
                    <a:pt x="81960" y="138925"/>
                  </a:cubicBezTo>
                  <a:cubicBezTo>
                    <a:pt x="81960" y="138925"/>
                    <a:pt x="81960" y="138925"/>
                    <a:pt x="97798" y="102065"/>
                  </a:cubicBezTo>
                  <a:cubicBezTo>
                    <a:pt x="100438" y="94166"/>
                    <a:pt x="108357" y="88900"/>
                    <a:pt x="117596" y="88900"/>
                  </a:cubicBezTo>
                  <a:close/>
                  <a:moveTo>
                    <a:pt x="69393" y="12700"/>
                  </a:moveTo>
                  <a:cubicBezTo>
                    <a:pt x="37750" y="12700"/>
                    <a:pt x="12700" y="37750"/>
                    <a:pt x="12700" y="69392"/>
                  </a:cubicBezTo>
                  <a:cubicBezTo>
                    <a:pt x="12700" y="69392"/>
                    <a:pt x="12700" y="69392"/>
                    <a:pt x="12700" y="267158"/>
                  </a:cubicBezTo>
                  <a:cubicBezTo>
                    <a:pt x="12700" y="298800"/>
                    <a:pt x="37750" y="323850"/>
                    <a:pt x="69393" y="323850"/>
                  </a:cubicBezTo>
                  <a:cubicBezTo>
                    <a:pt x="69393" y="323850"/>
                    <a:pt x="69393" y="323850"/>
                    <a:pt x="267157" y="323850"/>
                  </a:cubicBezTo>
                  <a:cubicBezTo>
                    <a:pt x="298800" y="323850"/>
                    <a:pt x="323850" y="298800"/>
                    <a:pt x="323850" y="267158"/>
                  </a:cubicBezTo>
                  <a:lnTo>
                    <a:pt x="323850" y="69392"/>
                  </a:lnTo>
                  <a:cubicBezTo>
                    <a:pt x="323850" y="37750"/>
                    <a:pt x="298800" y="12700"/>
                    <a:pt x="267157" y="12700"/>
                  </a:cubicBezTo>
                  <a:cubicBezTo>
                    <a:pt x="267157" y="12700"/>
                    <a:pt x="267157" y="12700"/>
                    <a:pt x="69393" y="12700"/>
                  </a:cubicBezTo>
                  <a:close/>
                  <a:moveTo>
                    <a:pt x="70005" y="0"/>
                  </a:moveTo>
                  <a:cubicBezTo>
                    <a:pt x="70005" y="0"/>
                    <a:pt x="70005" y="0"/>
                    <a:pt x="268133" y="0"/>
                  </a:cubicBezTo>
                  <a:cubicBezTo>
                    <a:pt x="306438" y="0"/>
                    <a:pt x="338138" y="31551"/>
                    <a:pt x="338138" y="69676"/>
                  </a:cubicBezTo>
                  <a:cubicBezTo>
                    <a:pt x="338138" y="69676"/>
                    <a:pt x="338138" y="69676"/>
                    <a:pt x="338138" y="266874"/>
                  </a:cubicBezTo>
                  <a:cubicBezTo>
                    <a:pt x="338138" y="304999"/>
                    <a:pt x="306438" y="336550"/>
                    <a:pt x="268133" y="336550"/>
                  </a:cubicBezTo>
                  <a:cubicBezTo>
                    <a:pt x="268133" y="336550"/>
                    <a:pt x="268133" y="336550"/>
                    <a:pt x="70005" y="336550"/>
                  </a:cubicBezTo>
                  <a:cubicBezTo>
                    <a:pt x="31700" y="336550"/>
                    <a:pt x="0" y="304999"/>
                    <a:pt x="0" y="266874"/>
                  </a:cubicBezTo>
                  <a:cubicBezTo>
                    <a:pt x="0" y="266874"/>
                    <a:pt x="0" y="266874"/>
                    <a:pt x="0" y="69676"/>
                  </a:cubicBezTo>
                  <a:cubicBezTo>
                    <a:pt x="0" y="31551"/>
                    <a:pt x="31700" y="0"/>
                    <a:pt x="70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45450" y="1480502"/>
            <a:ext cx="1958383" cy="611706"/>
            <a:chOff x="1317257" y="1824875"/>
            <a:chExt cx="3761195" cy="815608"/>
          </a:xfrm>
        </p:grpSpPr>
        <p:sp>
          <p:nvSpPr>
            <p:cNvPr id="14" name="文本框 369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cs typeface="+mn-ea"/>
                  <a:sym typeface="+mn-lt"/>
                </a:rPr>
              </a:br>
              <a:r>
                <a:rPr lang="zh-CN" altLang="en-US" sz="100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45450" y="2473433"/>
            <a:ext cx="1958383" cy="611706"/>
            <a:chOff x="1317257" y="1824875"/>
            <a:chExt cx="3761195" cy="815608"/>
          </a:xfrm>
        </p:grpSpPr>
        <p:sp>
          <p:nvSpPr>
            <p:cNvPr id="12" name="文本框 367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cs typeface="+mn-ea"/>
                  <a:sym typeface="+mn-lt"/>
                </a:rPr>
              </a:br>
              <a:r>
                <a:rPr lang="zh-CN" altLang="en-US" sz="100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rgbClr val="005DA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4568544" y="2240123"/>
            <a:ext cx="18362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2708302" y="1555081"/>
            <a:ext cx="1728788" cy="1168003"/>
            <a:chOff x="2708302" y="1555081"/>
            <a:chExt cx="1728788" cy="1168003"/>
          </a:xfrm>
        </p:grpSpPr>
        <p:sp>
          <p:nvSpPr>
            <p:cNvPr id="36" name="任意多边形: 形状 35"/>
            <p:cNvSpPr>
              <a:spLocks/>
            </p:cNvSpPr>
            <p:nvPr/>
          </p:nvSpPr>
          <p:spPr bwMode="auto">
            <a:xfrm>
              <a:off x="2708302" y="1555081"/>
              <a:ext cx="1728788" cy="1168003"/>
            </a:xfrm>
            <a:custGeom>
              <a:avLst/>
              <a:gdLst>
                <a:gd name="T0" fmla="*/ 583 w 698"/>
                <a:gd name="T1" fmla="*/ 31 h 472"/>
                <a:gd name="T2" fmla="*/ 577 w 698"/>
                <a:gd name="T3" fmla="*/ 137 h 472"/>
                <a:gd name="T4" fmla="*/ 618 w 698"/>
                <a:gd name="T5" fmla="*/ 209 h 472"/>
                <a:gd name="T6" fmla="*/ 660 w 698"/>
                <a:gd name="T7" fmla="*/ 189 h 472"/>
                <a:gd name="T8" fmla="*/ 698 w 698"/>
                <a:gd name="T9" fmla="*/ 241 h 472"/>
                <a:gd name="T10" fmla="*/ 657 w 698"/>
                <a:gd name="T11" fmla="*/ 307 h 472"/>
                <a:gd name="T12" fmla="*/ 601 w 698"/>
                <a:gd name="T13" fmla="*/ 283 h 472"/>
                <a:gd name="T14" fmla="*/ 571 w 698"/>
                <a:gd name="T15" fmla="*/ 361 h 472"/>
                <a:gd name="T16" fmla="*/ 581 w 698"/>
                <a:gd name="T17" fmla="*/ 453 h 472"/>
                <a:gd name="T18" fmla="*/ 415 w 698"/>
                <a:gd name="T19" fmla="*/ 463 h 472"/>
                <a:gd name="T20" fmla="*/ 380 w 698"/>
                <a:gd name="T21" fmla="*/ 434 h 472"/>
                <a:gd name="T22" fmla="*/ 401 w 698"/>
                <a:gd name="T23" fmla="*/ 374 h 472"/>
                <a:gd name="T24" fmla="*/ 345 w 698"/>
                <a:gd name="T25" fmla="*/ 342 h 472"/>
                <a:gd name="T26" fmla="*/ 279 w 698"/>
                <a:gd name="T27" fmla="*/ 389 h 472"/>
                <a:gd name="T28" fmla="*/ 293 w 698"/>
                <a:gd name="T29" fmla="*/ 440 h 472"/>
                <a:gd name="T30" fmla="*/ 219 w 698"/>
                <a:gd name="T31" fmla="*/ 468 h 472"/>
                <a:gd name="T32" fmla="*/ 101 w 698"/>
                <a:gd name="T33" fmla="*/ 451 h 472"/>
                <a:gd name="T34" fmla="*/ 121 w 698"/>
                <a:gd name="T35" fmla="*/ 326 h 472"/>
                <a:gd name="T36" fmla="*/ 99 w 698"/>
                <a:gd name="T37" fmla="*/ 274 h 472"/>
                <a:gd name="T38" fmla="*/ 72 w 698"/>
                <a:gd name="T39" fmla="*/ 279 h 472"/>
                <a:gd name="T40" fmla="*/ 41 w 698"/>
                <a:gd name="T41" fmla="*/ 284 h 472"/>
                <a:gd name="T42" fmla="*/ 1 w 698"/>
                <a:gd name="T43" fmla="*/ 233 h 472"/>
                <a:gd name="T44" fmla="*/ 39 w 698"/>
                <a:gd name="T45" fmla="*/ 188 h 472"/>
                <a:gd name="T46" fmla="*/ 99 w 698"/>
                <a:gd name="T47" fmla="*/ 204 h 472"/>
                <a:gd name="T48" fmla="*/ 122 w 698"/>
                <a:gd name="T49" fmla="*/ 116 h 472"/>
                <a:gd name="T50" fmla="*/ 105 w 698"/>
                <a:gd name="T51" fmla="*/ 25 h 472"/>
                <a:gd name="T52" fmla="*/ 305 w 698"/>
                <a:gd name="T53" fmla="*/ 28 h 472"/>
                <a:gd name="T54" fmla="*/ 306 w 698"/>
                <a:gd name="T55" fmla="*/ 63 h 472"/>
                <a:gd name="T56" fmla="*/ 288 w 698"/>
                <a:gd name="T57" fmla="*/ 97 h 472"/>
                <a:gd name="T58" fmla="*/ 353 w 698"/>
                <a:gd name="T59" fmla="*/ 141 h 472"/>
                <a:gd name="T60" fmla="*/ 408 w 698"/>
                <a:gd name="T61" fmla="*/ 100 h 472"/>
                <a:gd name="T62" fmla="*/ 377 w 698"/>
                <a:gd name="T63" fmla="*/ 36 h 472"/>
                <a:gd name="T64" fmla="*/ 479 w 698"/>
                <a:gd name="T65" fmla="*/ 21 h 472"/>
                <a:gd name="T66" fmla="*/ 583 w 698"/>
                <a:gd name="T67" fmla="*/ 31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8" h="472">
                  <a:moveTo>
                    <a:pt x="583" y="31"/>
                  </a:moveTo>
                  <a:cubicBezTo>
                    <a:pt x="583" y="31"/>
                    <a:pt x="576" y="103"/>
                    <a:pt x="577" y="137"/>
                  </a:cubicBezTo>
                  <a:cubicBezTo>
                    <a:pt x="577" y="171"/>
                    <a:pt x="586" y="216"/>
                    <a:pt x="618" y="209"/>
                  </a:cubicBezTo>
                  <a:cubicBezTo>
                    <a:pt x="640" y="205"/>
                    <a:pt x="636" y="188"/>
                    <a:pt x="660" y="189"/>
                  </a:cubicBezTo>
                  <a:cubicBezTo>
                    <a:pt x="682" y="190"/>
                    <a:pt x="698" y="224"/>
                    <a:pt x="698" y="241"/>
                  </a:cubicBezTo>
                  <a:cubicBezTo>
                    <a:pt x="698" y="282"/>
                    <a:pt x="679" y="308"/>
                    <a:pt x="657" y="307"/>
                  </a:cubicBezTo>
                  <a:cubicBezTo>
                    <a:pt x="634" y="306"/>
                    <a:pt x="625" y="283"/>
                    <a:pt x="601" y="283"/>
                  </a:cubicBezTo>
                  <a:cubicBezTo>
                    <a:pt x="577" y="283"/>
                    <a:pt x="570" y="304"/>
                    <a:pt x="571" y="361"/>
                  </a:cubicBezTo>
                  <a:cubicBezTo>
                    <a:pt x="573" y="419"/>
                    <a:pt x="581" y="453"/>
                    <a:pt x="581" y="453"/>
                  </a:cubicBezTo>
                  <a:cubicBezTo>
                    <a:pt x="581" y="453"/>
                    <a:pt x="464" y="472"/>
                    <a:pt x="415" y="463"/>
                  </a:cubicBezTo>
                  <a:cubicBezTo>
                    <a:pt x="387" y="457"/>
                    <a:pt x="381" y="449"/>
                    <a:pt x="380" y="434"/>
                  </a:cubicBezTo>
                  <a:cubicBezTo>
                    <a:pt x="379" y="419"/>
                    <a:pt x="409" y="399"/>
                    <a:pt x="401" y="374"/>
                  </a:cubicBezTo>
                  <a:cubicBezTo>
                    <a:pt x="396" y="358"/>
                    <a:pt x="382" y="345"/>
                    <a:pt x="345" y="342"/>
                  </a:cubicBezTo>
                  <a:cubicBezTo>
                    <a:pt x="313" y="339"/>
                    <a:pt x="276" y="366"/>
                    <a:pt x="279" y="389"/>
                  </a:cubicBezTo>
                  <a:cubicBezTo>
                    <a:pt x="281" y="418"/>
                    <a:pt x="300" y="426"/>
                    <a:pt x="293" y="440"/>
                  </a:cubicBezTo>
                  <a:cubicBezTo>
                    <a:pt x="286" y="455"/>
                    <a:pt x="255" y="468"/>
                    <a:pt x="219" y="468"/>
                  </a:cubicBezTo>
                  <a:cubicBezTo>
                    <a:pt x="164" y="469"/>
                    <a:pt x="101" y="451"/>
                    <a:pt x="101" y="451"/>
                  </a:cubicBezTo>
                  <a:cubicBezTo>
                    <a:pt x="101" y="451"/>
                    <a:pt x="117" y="370"/>
                    <a:pt x="121" y="326"/>
                  </a:cubicBezTo>
                  <a:cubicBezTo>
                    <a:pt x="123" y="288"/>
                    <a:pt x="109" y="277"/>
                    <a:pt x="99" y="274"/>
                  </a:cubicBezTo>
                  <a:cubicBezTo>
                    <a:pt x="94" y="273"/>
                    <a:pt x="84" y="276"/>
                    <a:pt x="72" y="279"/>
                  </a:cubicBezTo>
                  <a:cubicBezTo>
                    <a:pt x="61" y="282"/>
                    <a:pt x="50" y="285"/>
                    <a:pt x="41" y="284"/>
                  </a:cubicBezTo>
                  <a:cubicBezTo>
                    <a:pt x="23" y="283"/>
                    <a:pt x="0" y="267"/>
                    <a:pt x="1" y="233"/>
                  </a:cubicBezTo>
                  <a:cubicBezTo>
                    <a:pt x="2" y="211"/>
                    <a:pt x="15" y="187"/>
                    <a:pt x="39" y="188"/>
                  </a:cubicBezTo>
                  <a:cubicBezTo>
                    <a:pt x="72" y="188"/>
                    <a:pt x="81" y="203"/>
                    <a:pt x="99" y="204"/>
                  </a:cubicBezTo>
                  <a:cubicBezTo>
                    <a:pt x="113" y="204"/>
                    <a:pt x="120" y="161"/>
                    <a:pt x="122" y="116"/>
                  </a:cubicBezTo>
                  <a:cubicBezTo>
                    <a:pt x="123" y="72"/>
                    <a:pt x="105" y="25"/>
                    <a:pt x="105" y="25"/>
                  </a:cubicBezTo>
                  <a:cubicBezTo>
                    <a:pt x="105" y="25"/>
                    <a:pt x="257" y="0"/>
                    <a:pt x="305" y="28"/>
                  </a:cubicBezTo>
                  <a:cubicBezTo>
                    <a:pt x="326" y="40"/>
                    <a:pt x="314" y="56"/>
                    <a:pt x="306" y="63"/>
                  </a:cubicBezTo>
                  <a:cubicBezTo>
                    <a:pt x="296" y="71"/>
                    <a:pt x="286" y="83"/>
                    <a:pt x="288" y="97"/>
                  </a:cubicBezTo>
                  <a:cubicBezTo>
                    <a:pt x="291" y="117"/>
                    <a:pt x="328" y="141"/>
                    <a:pt x="353" y="141"/>
                  </a:cubicBezTo>
                  <a:cubicBezTo>
                    <a:pt x="383" y="141"/>
                    <a:pt x="408" y="115"/>
                    <a:pt x="408" y="100"/>
                  </a:cubicBezTo>
                  <a:cubicBezTo>
                    <a:pt x="408" y="61"/>
                    <a:pt x="373" y="62"/>
                    <a:pt x="377" y="36"/>
                  </a:cubicBezTo>
                  <a:cubicBezTo>
                    <a:pt x="382" y="11"/>
                    <a:pt x="433" y="16"/>
                    <a:pt x="479" y="21"/>
                  </a:cubicBezTo>
                  <a:cubicBezTo>
                    <a:pt x="532" y="27"/>
                    <a:pt x="583" y="31"/>
                    <a:pt x="583" y="31"/>
                  </a:cubicBezTo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>
              <a:spLocks/>
            </p:cNvSpPr>
            <p:nvPr/>
          </p:nvSpPr>
          <p:spPr bwMode="auto">
            <a:xfrm>
              <a:off x="3402744" y="2013691"/>
              <a:ext cx="310139" cy="250781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38" name="任意多边形: 形状 37"/>
          <p:cNvSpPr>
            <a:spLocks/>
          </p:cNvSpPr>
          <p:nvPr/>
        </p:nvSpPr>
        <p:spPr bwMode="auto">
          <a:xfrm>
            <a:off x="4534721" y="3491411"/>
            <a:ext cx="2381" cy="13097"/>
          </a:xfrm>
          <a:custGeom>
            <a:avLst/>
            <a:gdLst>
              <a:gd name="T0" fmla="*/ 1 w 1"/>
              <a:gd name="T1" fmla="*/ 5 h 5"/>
              <a:gd name="T2" fmla="*/ 1 w 1"/>
              <a:gd name="T3" fmla="*/ 5 h 5"/>
              <a:gd name="T4" fmla="*/ 1 w 1"/>
              <a:gd name="T5" fmla="*/ 5 h 5"/>
              <a:gd name="T6" fmla="*/ 1 w 1"/>
              <a:gd name="T7" fmla="*/ 4 h 5"/>
              <a:gd name="T8" fmla="*/ 1 w 1"/>
              <a:gd name="T9" fmla="*/ 4 h 5"/>
              <a:gd name="T10" fmla="*/ 1 w 1"/>
              <a:gd name="T11" fmla="*/ 4 h 5"/>
              <a:gd name="T12" fmla="*/ 1 w 1"/>
              <a:gd name="T13" fmla="*/ 4 h 5"/>
              <a:gd name="T14" fmla="*/ 1 w 1"/>
              <a:gd name="T15" fmla="*/ 4 h 5"/>
              <a:gd name="T16" fmla="*/ 1 w 1"/>
              <a:gd name="T17" fmla="*/ 4 h 5"/>
              <a:gd name="T18" fmla="*/ 1 w 1"/>
              <a:gd name="T19" fmla="*/ 3 h 5"/>
              <a:gd name="T20" fmla="*/ 1 w 1"/>
              <a:gd name="T21" fmla="*/ 4 h 5"/>
              <a:gd name="T22" fmla="*/ 1 w 1"/>
              <a:gd name="T23" fmla="*/ 3 h 5"/>
              <a:gd name="T24" fmla="*/ 1 w 1"/>
              <a:gd name="T25" fmla="*/ 3 h 5"/>
              <a:gd name="T26" fmla="*/ 1 w 1"/>
              <a:gd name="T27" fmla="*/ 3 h 5"/>
              <a:gd name="T28" fmla="*/ 1 w 1"/>
              <a:gd name="T29" fmla="*/ 3 h 5"/>
              <a:gd name="T30" fmla="*/ 0 w 1"/>
              <a:gd name="T31" fmla="*/ 2 h 5"/>
              <a:gd name="T32" fmla="*/ 1 w 1"/>
              <a:gd name="T33" fmla="*/ 3 h 5"/>
              <a:gd name="T34" fmla="*/ 0 w 1"/>
              <a:gd name="T35" fmla="*/ 2 h 5"/>
              <a:gd name="T36" fmla="*/ 0 w 1"/>
              <a:gd name="T37" fmla="*/ 1 h 5"/>
              <a:gd name="T38" fmla="*/ 0 w 1"/>
              <a:gd name="T39" fmla="*/ 2 h 5"/>
              <a:gd name="T40" fmla="*/ 0 w 1"/>
              <a:gd name="T41" fmla="*/ 1 h 5"/>
              <a:gd name="T42" fmla="*/ 0 w 1"/>
              <a:gd name="T43" fmla="*/ 1 h 5"/>
              <a:gd name="T44" fmla="*/ 0 w 1"/>
              <a:gd name="T45" fmla="*/ 1 h 5"/>
              <a:gd name="T46" fmla="*/ 0 w 1"/>
              <a:gd name="T47" fmla="*/ 1 h 5"/>
              <a:gd name="T48" fmla="*/ 0 w 1"/>
              <a:gd name="T49" fmla="*/ 1 h 5"/>
              <a:gd name="T50" fmla="*/ 0 w 1"/>
              <a:gd name="T51" fmla="*/ 1 h 5"/>
              <a:gd name="T52" fmla="*/ 0 w 1"/>
              <a:gd name="T53" fmla="*/ 1 h 5"/>
              <a:gd name="T54" fmla="*/ 0 w 1"/>
              <a:gd name="T55" fmla="*/ 0 h 5"/>
              <a:gd name="T56" fmla="*/ 0 w 1"/>
              <a:gd name="T57" fmla="*/ 0 h 5"/>
              <a:gd name="T58" fmla="*/ 0 w 1"/>
              <a:gd name="T59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" h="5">
                <a:moveTo>
                  <a:pt x="1" y="5"/>
                </a:moveTo>
                <a:cubicBezTo>
                  <a:pt x="1" y="5"/>
                  <a:pt x="1" y="5"/>
                  <a:pt x="1" y="5"/>
                </a:cubicBezTo>
                <a:cubicBezTo>
                  <a:pt x="1" y="5"/>
                  <a:pt x="1" y="5"/>
                  <a:pt x="1" y="5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4"/>
                </a:moveTo>
                <a:cubicBezTo>
                  <a:pt x="1" y="4"/>
                  <a:pt x="1" y="4"/>
                  <a:pt x="1" y="4"/>
                </a:cubicBezTo>
                <a:cubicBezTo>
                  <a:pt x="1" y="4"/>
                  <a:pt x="1" y="4"/>
                  <a:pt x="1" y="4"/>
                </a:cubicBezTo>
                <a:moveTo>
                  <a:pt x="1" y="3"/>
                </a:moveTo>
                <a:cubicBezTo>
                  <a:pt x="1" y="3"/>
                  <a:pt x="1" y="3"/>
                  <a:pt x="1" y="4"/>
                </a:cubicBezTo>
                <a:cubicBezTo>
                  <a:pt x="1" y="3"/>
                  <a:pt x="1" y="3"/>
                  <a:pt x="1" y="3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0" y="2"/>
                </a:moveTo>
                <a:cubicBezTo>
                  <a:pt x="0" y="2"/>
                  <a:pt x="0" y="3"/>
                  <a:pt x="1" y="3"/>
                </a:cubicBezTo>
                <a:cubicBezTo>
                  <a:pt x="0" y="3"/>
                  <a:pt x="0" y="2"/>
                  <a:pt x="0" y="2"/>
                </a:cubicBezTo>
                <a:moveTo>
                  <a:pt x="0" y="1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A5A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916662" y="2413521"/>
            <a:ext cx="1245394" cy="1526381"/>
            <a:chOff x="2916662" y="2413521"/>
            <a:chExt cx="1245394" cy="1526381"/>
          </a:xfrm>
        </p:grpSpPr>
        <p:sp>
          <p:nvSpPr>
            <p:cNvPr id="35" name="任意多边形: 形状 34"/>
            <p:cNvSpPr>
              <a:spLocks/>
            </p:cNvSpPr>
            <p:nvPr/>
          </p:nvSpPr>
          <p:spPr bwMode="auto">
            <a:xfrm>
              <a:off x="2916662" y="2413521"/>
              <a:ext cx="1245394" cy="1526381"/>
            </a:xfrm>
            <a:custGeom>
              <a:avLst/>
              <a:gdLst>
                <a:gd name="T0" fmla="*/ 496 w 503"/>
                <a:gd name="T1" fmla="*/ 109 h 617"/>
                <a:gd name="T2" fmla="*/ 377 w 503"/>
                <a:gd name="T3" fmla="*/ 122 h 617"/>
                <a:gd name="T4" fmla="*/ 292 w 503"/>
                <a:gd name="T5" fmla="*/ 90 h 617"/>
                <a:gd name="T6" fmla="*/ 314 w 503"/>
                <a:gd name="T7" fmla="*/ 36 h 617"/>
                <a:gd name="T8" fmla="*/ 254 w 503"/>
                <a:gd name="T9" fmla="*/ 0 h 617"/>
                <a:gd name="T10" fmla="*/ 199 w 503"/>
                <a:gd name="T11" fmla="*/ 42 h 617"/>
                <a:gd name="T12" fmla="*/ 213 w 503"/>
                <a:gd name="T13" fmla="*/ 97 h 617"/>
                <a:gd name="T14" fmla="*/ 117 w 503"/>
                <a:gd name="T15" fmla="*/ 123 h 617"/>
                <a:gd name="T16" fmla="*/ 15 w 503"/>
                <a:gd name="T17" fmla="*/ 106 h 617"/>
                <a:gd name="T18" fmla="*/ 6 w 503"/>
                <a:gd name="T19" fmla="*/ 178 h 617"/>
                <a:gd name="T20" fmla="*/ 14 w 503"/>
                <a:gd name="T21" fmla="*/ 233 h 617"/>
                <a:gd name="T22" fmla="*/ 44 w 503"/>
                <a:gd name="T23" fmla="*/ 255 h 617"/>
                <a:gd name="T24" fmla="*/ 86 w 503"/>
                <a:gd name="T25" fmla="*/ 233 h 617"/>
                <a:gd name="T26" fmla="*/ 128 w 503"/>
                <a:gd name="T27" fmla="*/ 293 h 617"/>
                <a:gd name="T28" fmla="*/ 87 w 503"/>
                <a:gd name="T29" fmla="*/ 359 h 617"/>
                <a:gd name="T30" fmla="*/ 27 w 503"/>
                <a:gd name="T31" fmla="*/ 334 h 617"/>
                <a:gd name="T32" fmla="*/ 1 w 503"/>
                <a:gd name="T33" fmla="*/ 384 h 617"/>
                <a:gd name="T34" fmla="*/ 5 w 503"/>
                <a:gd name="T35" fmla="*/ 465 h 617"/>
                <a:gd name="T36" fmla="*/ 10 w 503"/>
                <a:gd name="T37" fmla="*/ 500 h 617"/>
                <a:gd name="T38" fmla="*/ 143 w 503"/>
                <a:gd name="T39" fmla="*/ 490 h 617"/>
                <a:gd name="T40" fmla="*/ 225 w 503"/>
                <a:gd name="T41" fmla="*/ 522 h 617"/>
                <a:gd name="T42" fmla="*/ 196 w 503"/>
                <a:gd name="T43" fmla="*/ 573 h 617"/>
                <a:gd name="T44" fmla="*/ 256 w 503"/>
                <a:gd name="T45" fmla="*/ 617 h 617"/>
                <a:gd name="T46" fmla="*/ 313 w 503"/>
                <a:gd name="T47" fmla="*/ 575 h 617"/>
                <a:gd name="T48" fmla="*/ 281 w 503"/>
                <a:gd name="T49" fmla="*/ 520 h 617"/>
                <a:gd name="T50" fmla="*/ 318 w 503"/>
                <a:gd name="T51" fmla="*/ 491 h 617"/>
                <a:gd name="T52" fmla="*/ 489 w 503"/>
                <a:gd name="T53" fmla="*/ 506 h 617"/>
                <a:gd name="T54" fmla="*/ 498 w 503"/>
                <a:gd name="T55" fmla="*/ 421 h 617"/>
                <a:gd name="T56" fmla="*/ 478 w 503"/>
                <a:gd name="T57" fmla="*/ 338 h 617"/>
                <a:gd name="T58" fmla="*/ 426 w 503"/>
                <a:gd name="T59" fmla="*/ 349 h 617"/>
                <a:gd name="T60" fmla="*/ 381 w 503"/>
                <a:gd name="T61" fmla="*/ 292 h 617"/>
                <a:gd name="T62" fmla="*/ 422 w 503"/>
                <a:gd name="T63" fmla="*/ 244 h 617"/>
                <a:gd name="T64" fmla="*/ 483 w 503"/>
                <a:gd name="T65" fmla="*/ 260 h 617"/>
                <a:gd name="T66" fmla="*/ 501 w 503"/>
                <a:gd name="T67" fmla="*/ 177 h 617"/>
                <a:gd name="T68" fmla="*/ 496 w 503"/>
                <a:gd name="T69" fmla="*/ 109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3" h="617">
                  <a:moveTo>
                    <a:pt x="496" y="109"/>
                  </a:moveTo>
                  <a:cubicBezTo>
                    <a:pt x="496" y="109"/>
                    <a:pt x="434" y="122"/>
                    <a:pt x="377" y="122"/>
                  </a:cubicBezTo>
                  <a:cubicBezTo>
                    <a:pt x="329" y="121"/>
                    <a:pt x="292" y="118"/>
                    <a:pt x="292" y="90"/>
                  </a:cubicBezTo>
                  <a:cubicBezTo>
                    <a:pt x="293" y="62"/>
                    <a:pt x="317" y="62"/>
                    <a:pt x="314" y="36"/>
                  </a:cubicBezTo>
                  <a:cubicBezTo>
                    <a:pt x="310" y="9"/>
                    <a:pt x="283" y="0"/>
                    <a:pt x="254" y="0"/>
                  </a:cubicBezTo>
                  <a:cubicBezTo>
                    <a:pt x="226" y="1"/>
                    <a:pt x="199" y="19"/>
                    <a:pt x="199" y="42"/>
                  </a:cubicBezTo>
                  <a:cubicBezTo>
                    <a:pt x="199" y="64"/>
                    <a:pt x="221" y="81"/>
                    <a:pt x="213" y="97"/>
                  </a:cubicBezTo>
                  <a:cubicBezTo>
                    <a:pt x="204" y="113"/>
                    <a:pt x="165" y="126"/>
                    <a:pt x="117" y="123"/>
                  </a:cubicBezTo>
                  <a:cubicBezTo>
                    <a:pt x="71" y="120"/>
                    <a:pt x="15" y="106"/>
                    <a:pt x="15" y="106"/>
                  </a:cubicBezTo>
                  <a:cubicBezTo>
                    <a:pt x="15" y="106"/>
                    <a:pt x="6" y="157"/>
                    <a:pt x="6" y="178"/>
                  </a:cubicBezTo>
                  <a:cubicBezTo>
                    <a:pt x="7" y="200"/>
                    <a:pt x="10" y="224"/>
                    <a:pt x="14" y="233"/>
                  </a:cubicBezTo>
                  <a:cubicBezTo>
                    <a:pt x="19" y="242"/>
                    <a:pt x="27" y="259"/>
                    <a:pt x="44" y="255"/>
                  </a:cubicBezTo>
                  <a:cubicBezTo>
                    <a:pt x="60" y="251"/>
                    <a:pt x="69" y="230"/>
                    <a:pt x="86" y="233"/>
                  </a:cubicBezTo>
                  <a:cubicBezTo>
                    <a:pt x="102" y="236"/>
                    <a:pt x="130" y="259"/>
                    <a:pt x="128" y="293"/>
                  </a:cubicBezTo>
                  <a:cubicBezTo>
                    <a:pt x="125" y="328"/>
                    <a:pt x="111" y="361"/>
                    <a:pt x="87" y="359"/>
                  </a:cubicBezTo>
                  <a:cubicBezTo>
                    <a:pt x="62" y="357"/>
                    <a:pt x="47" y="336"/>
                    <a:pt x="27" y="334"/>
                  </a:cubicBezTo>
                  <a:cubicBezTo>
                    <a:pt x="6" y="332"/>
                    <a:pt x="0" y="366"/>
                    <a:pt x="1" y="384"/>
                  </a:cubicBezTo>
                  <a:cubicBezTo>
                    <a:pt x="2" y="403"/>
                    <a:pt x="2" y="445"/>
                    <a:pt x="5" y="465"/>
                  </a:cubicBezTo>
                  <a:cubicBezTo>
                    <a:pt x="8" y="485"/>
                    <a:pt x="10" y="500"/>
                    <a:pt x="10" y="500"/>
                  </a:cubicBezTo>
                  <a:cubicBezTo>
                    <a:pt x="10" y="500"/>
                    <a:pt x="90" y="489"/>
                    <a:pt x="143" y="490"/>
                  </a:cubicBezTo>
                  <a:cubicBezTo>
                    <a:pt x="195" y="491"/>
                    <a:pt x="223" y="502"/>
                    <a:pt x="225" y="522"/>
                  </a:cubicBezTo>
                  <a:cubicBezTo>
                    <a:pt x="226" y="542"/>
                    <a:pt x="193" y="550"/>
                    <a:pt x="196" y="573"/>
                  </a:cubicBezTo>
                  <a:cubicBezTo>
                    <a:pt x="199" y="596"/>
                    <a:pt x="234" y="617"/>
                    <a:pt x="256" y="617"/>
                  </a:cubicBezTo>
                  <a:cubicBezTo>
                    <a:pt x="279" y="616"/>
                    <a:pt x="313" y="602"/>
                    <a:pt x="313" y="575"/>
                  </a:cubicBezTo>
                  <a:cubicBezTo>
                    <a:pt x="312" y="548"/>
                    <a:pt x="282" y="537"/>
                    <a:pt x="281" y="520"/>
                  </a:cubicBezTo>
                  <a:cubicBezTo>
                    <a:pt x="279" y="504"/>
                    <a:pt x="298" y="491"/>
                    <a:pt x="318" y="491"/>
                  </a:cubicBezTo>
                  <a:cubicBezTo>
                    <a:pt x="337" y="491"/>
                    <a:pt x="489" y="506"/>
                    <a:pt x="489" y="506"/>
                  </a:cubicBezTo>
                  <a:cubicBezTo>
                    <a:pt x="489" y="506"/>
                    <a:pt x="494" y="464"/>
                    <a:pt x="498" y="421"/>
                  </a:cubicBezTo>
                  <a:cubicBezTo>
                    <a:pt x="503" y="364"/>
                    <a:pt x="498" y="336"/>
                    <a:pt x="478" y="338"/>
                  </a:cubicBezTo>
                  <a:cubicBezTo>
                    <a:pt x="467" y="339"/>
                    <a:pt x="449" y="350"/>
                    <a:pt x="426" y="349"/>
                  </a:cubicBezTo>
                  <a:cubicBezTo>
                    <a:pt x="403" y="348"/>
                    <a:pt x="378" y="329"/>
                    <a:pt x="381" y="292"/>
                  </a:cubicBezTo>
                  <a:cubicBezTo>
                    <a:pt x="384" y="263"/>
                    <a:pt x="399" y="243"/>
                    <a:pt x="422" y="244"/>
                  </a:cubicBezTo>
                  <a:cubicBezTo>
                    <a:pt x="444" y="246"/>
                    <a:pt x="468" y="260"/>
                    <a:pt x="483" y="260"/>
                  </a:cubicBezTo>
                  <a:cubicBezTo>
                    <a:pt x="493" y="261"/>
                    <a:pt x="501" y="198"/>
                    <a:pt x="501" y="177"/>
                  </a:cubicBezTo>
                  <a:cubicBezTo>
                    <a:pt x="501" y="135"/>
                    <a:pt x="496" y="109"/>
                    <a:pt x="496" y="109"/>
                  </a:cubicBezTo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>
              <a:spLocks/>
            </p:cNvSpPr>
            <p:nvPr/>
          </p:nvSpPr>
          <p:spPr bwMode="auto">
            <a:xfrm>
              <a:off x="3407945" y="3004379"/>
              <a:ext cx="299738" cy="310140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645450" y="3472212"/>
            <a:ext cx="1958383" cy="611706"/>
            <a:chOff x="1317257" y="1824875"/>
            <a:chExt cx="3761195" cy="815608"/>
          </a:xfrm>
        </p:grpSpPr>
        <p:sp>
          <p:nvSpPr>
            <p:cNvPr id="41" name="文本框 367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cs typeface="+mn-ea"/>
                  <a:sym typeface="+mn-lt"/>
                </a:rPr>
              </a:br>
              <a:r>
                <a:rPr lang="zh-CN" altLang="en-US" sz="100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rgbClr val="005DA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4568544" y="3238902"/>
            <a:ext cx="18362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6837352" y="1480502"/>
            <a:ext cx="1958383" cy="611706"/>
            <a:chOff x="1317257" y="1824875"/>
            <a:chExt cx="3761195" cy="815608"/>
          </a:xfrm>
        </p:grpSpPr>
        <p:sp>
          <p:nvSpPr>
            <p:cNvPr id="45" name="文本框 369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cs typeface="+mn-ea"/>
                  <a:sym typeface="+mn-lt"/>
                </a:rPr>
              </a:br>
              <a:r>
                <a:rPr lang="zh-CN" altLang="en-US" sz="100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837352" y="2473433"/>
            <a:ext cx="1958383" cy="611706"/>
            <a:chOff x="1317257" y="1824875"/>
            <a:chExt cx="3761195" cy="815608"/>
          </a:xfrm>
        </p:grpSpPr>
        <p:sp>
          <p:nvSpPr>
            <p:cNvPr id="48" name="文本框 367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cs typeface="+mn-ea"/>
                  <a:sym typeface="+mn-lt"/>
                </a:rPr>
              </a:br>
              <a:r>
                <a:rPr lang="zh-CN" altLang="en-US" sz="100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rgbClr val="005DA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6760446" y="2240123"/>
            <a:ext cx="18362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6837352" y="3472212"/>
            <a:ext cx="1958383" cy="611706"/>
            <a:chOff x="1317257" y="1824875"/>
            <a:chExt cx="3761195" cy="815608"/>
          </a:xfrm>
        </p:grpSpPr>
        <p:sp>
          <p:nvSpPr>
            <p:cNvPr id="52" name="文本框 367"/>
            <p:cNvSpPr txBox="1"/>
            <p:nvPr/>
          </p:nvSpPr>
          <p:spPr>
            <a:xfrm>
              <a:off x="1317257" y="2132652"/>
              <a:ext cx="3761195" cy="50783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cs typeface="+mn-ea"/>
                  <a:sym typeface="+mn-lt"/>
                </a:rPr>
              </a:br>
              <a:r>
                <a:rPr lang="zh-CN" altLang="en-US" sz="100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317257" y="1824875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rgbClr val="005DA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6760446" y="3238902"/>
            <a:ext cx="1836204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032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3163599" y="3329927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005DA2"/>
                </a:solidFill>
                <a:cs typeface="+mn-ea"/>
                <a:sym typeface="+mn-lt"/>
              </a:rPr>
              <a:t>请替换文字内容</a:t>
            </a:r>
            <a:endParaRPr lang="en-GB" altLang="zh-CN" sz="3100" dirty="0">
              <a:solidFill>
                <a:srgbClr val="005DA2"/>
              </a:solidFill>
              <a:cs typeface="+mn-ea"/>
              <a:sym typeface="+mn-lt"/>
            </a:endParaRPr>
          </a:p>
        </p:txBody>
      </p:sp>
      <p:sp>
        <p:nvSpPr>
          <p:cNvPr id="15" name="TextBox 49"/>
          <p:cNvSpPr txBox="1"/>
          <p:nvPr/>
        </p:nvSpPr>
        <p:spPr>
          <a:xfrm>
            <a:off x="3200263" y="3909705"/>
            <a:ext cx="27801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 eaLnBrk="0" hangingPunct="0"/>
            <a:r>
              <a:rPr lang="zh-CN" altLang="en-US" sz="11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请替换文字内容，点击添加相关标题文字，</a:t>
            </a:r>
            <a:endParaRPr lang="en-US" altLang="zh-CN" sz="11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lvl="0" algn="ctr" eaLnBrk="0" hangingPunct="0"/>
            <a:r>
              <a:rPr lang="zh-CN" altLang="en-US" sz="11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也可以直接复制你的内容到此。</a:t>
            </a:r>
            <a:endParaRPr lang="zh-CN" altLang="en-US" sz="11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81655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6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 animBg="1"/>
      <p:bldP spid="17" grpId="0" animBg="1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772365" y="1203501"/>
            <a:ext cx="3599270" cy="3039134"/>
            <a:chOff x="2772365" y="1203501"/>
            <a:chExt cx="3599270" cy="3039134"/>
          </a:xfrm>
        </p:grpSpPr>
        <p:sp>
          <p:nvSpPr>
            <p:cNvPr id="5" name="Freeform: Shape 4"/>
            <p:cNvSpPr/>
            <p:nvPr/>
          </p:nvSpPr>
          <p:spPr>
            <a:xfrm>
              <a:off x="4718179" y="1397865"/>
              <a:ext cx="1241681" cy="1148916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" fmla="*/ 0 w 1435100"/>
                <a:gd name="connsiteY0" fmla="*/ 1062633 h 1695414"/>
                <a:gd name="connsiteX1" fmla="*/ 590550 w 1435100"/>
                <a:gd name="connsiteY1" fmla="*/ 2183 h 1695414"/>
                <a:gd name="connsiteX2" fmla="*/ 1435100 w 1435100"/>
                <a:gd name="connsiteY2" fmla="*/ 846733 h 1695414"/>
                <a:gd name="connsiteX3" fmla="*/ 590550 w 1435100"/>
                <a:gd name="connsiteY3" fmla="*/ 1691283 h 1695414"/>
                <a:gd name="connsiteX4" fmla="*/ 0 w 1435100"/>
                <a:gd name="connsiteY4" fmla="*/ 1062633 h 1695414"/>
                <a:gd name="connsiteX0" fmla="*/ 243226 w 1678326"/>
                <a:gd name="connsiteY0" fmla="*/ 1062633 h 1592646"/>
                <a:gd name="connsiteX1" fmla="*/ 833776 w 1678326"/>
                <a:gd name="connsiteY1" fmla="*/ 2183 h 1592646"/>
                <a:gd name="connsiteX2" fmla="*/ 1678326 w 1678326"/>
                <a:gd name="connsiteY2" fmla="*/ 846733 h 1592646"/>
                <a:gd name="connsiteX3" fmla="*/ 97176 w 1678326"/>
                <a:gd name="connsiteY3" fmla="*/ 1589683 h 1592646"/>
                <a:gd name="connsiteX4" fmla="*/ 243226 w 1678326"/>
                <a:gd name="connsiteY4" fmla="*/ 1062633 h 1592646"/>
                <a:gd name="connsiteX0" fmla="*/ 259992 w 1923692"/>
                <a:gd name="connsiteY0" fmla="*/ 1219559 h 1779324"/>
                <a:gd name="connsiteX1" fmla="*/ 850542 w 1923692"/>
                <a:gd name="connsiteY1" fmla="*/ 159109 h 1779324"/>
                <a:gd name="connsiteX2" fmla="*/ 1923692 w 1923692"/>
                <a:gd name="connsiteY2" fmla="*/ 305159 h 1779324"/>
                <a:gd name="connsiteX3" fmla="*/ 113942 w 1923692"/>
                <a:gd name="connsiteY3" fmla="*/ 1746609 h 1779324"/>
                <a:gd name="connsiteX4" fmla="*/ 259992 w 1923692"/>
                <a:gd name="connsiteY4" fmla="*/ 1219559 h 1779324"/>
                <a:gd name="connsiteX0" fmla="*/ 252123 w 1915823"/>
                <a:gd name="connsiteY0" fmla="*/ 1393561 h 1956003"/>
                <a:gd name="connsiteX1" fmla="*/ 575973 w 1915823"/>
                <a:gd name="connsiteY1" fmla="*/ 66411 h 1956003"/>
                <a:gd name="connsiteX2" fmla="*/ 1915823 w 1915823"/>
                <a:gd name="connsiteY2" fmla="*/ 479161 h 1956003"/>
                <a:gd name="connsiteX3" fmla="*/ 106073 w 1915823"/>
                <a:gd name="connsiteY3" fmla="*/ 1920611 h 1956003"/>
                <a:gd name="connsiteX4" fmla="*/ 252123 w 1915823"/>
                <a:gd name="connsiteY4" fmla="*/ 1393561 h 1956003"/>
                <a:gd name="connsiteX0" fmla="*/ 839211 w 1829811"/>
                <a:gd name="connsiteY0" fmla="*/ 876094 h 1890449"/>
                <a:gd name="connsiteX1" fmla="*/ 489961 w 1829811"/>
                <a:gd name="connsiteY1" fmla="*/ 31544 h 1890449"/>
                <a:gd name="connsiteX2" fmla="*/ 1829811 w 1829811"/>
                <a:gd name="connsiteY2" fmla="*/ 444294 h 1890449"/>
                <a:gd name="connsiteX3" fmla="*/ 20061 w 1829811"/>
                <a:gd name="connsiteY3" fmla="*/ 1885744 h 1890449"/>
                <a:gd name="connsiteX4" fmla="*/ 839211 w 1829811"/>
                <a:gd name="connsiteY4" fmla="*/ 876094 h 1890449"/>
                <a:gd name="connsiteX0" fmla="*/ 838738 w 1829338"/>
                <a:gd name="connsiteY0" fmla="*/ 678614 h 1692670"/>
                <a:gd name="connsiteX1" fmla="*/ 337088 w 1829338"/>
                <a:gd name="connsiteY1" fmla="*/ 176964 h 1692670"/>
                <a:gd name="connsiteX2" fmla="*/ 1829338 w 1829338"/>
                <a:gd name="connsiteY2" fmla="*/ 246814 h 1692670"/>
                <a:gd name="connsiteX3" fmla="*/ 19588 w 1829338"/>
                <a:gd name="connsiteY3" fmla="*/ 1688264 h 1692670"/>
                <a:gd name="connsiteX4" fmla="*/ 838738 w 1829338"/>
                <a:gd name="connsiteY4" fmla="*/ 678614 h 16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" name="Freeform: Shape 5"/>
            <p:cNvSpPr/>
            <p:nvPr/>
          </p:nvSpPr>
          <p:spPr>
            <a:xfrm flipH="1">
              <a:off x="3192577" y="1397865"/>
              <a:ext cx="1241681" cy="1148916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" fmla="*/ 0 w 1435100"/>
                <a:gd name="connsiteY0" fmla="*/ 1062633 h 1695414"/>
                <a:gd name="connsiteX1" fmla="*/ 590550 w 1435100"/>
                <a:gd name="connsiteY1" fmla="*/ 2183 h 1695414"/>
                <a:gd name="connsiteX2" fmla="*/ 1435100 w 1435100"/>
                <a:gd name="connsiteY2" fmla="*/ 846733 h 1695414"/>
                <a:gd name="connsiteX3" fmla="*/ 590550 w 1435100"/>
                <a:gd name="connsiteY3" fmla="*/ 1691283 h 1695414"/>
                <a:gd name="connsiteX4" fmla="*/ 0 w 1435100"/>
                <a:gd name="connsiteY4" fmla="*/ 1062633 h 1695414"/>
                <a:gd name="connsiteX0" fmla="*/ 243226 w 1678326"/>
                <a:gd name="connsiteY0" fmla="*/ 1062633 h 1592646"/>
                <a:gd name="connsiteX1" fmla="*/ 833776 w 1678326"/>
                <a:gd name="connsiteY1" fmla="*/ 2183 h 1592646"/>
                <a:gd name="connsiteX2" fmla="*/ 1678326 w 1678326"/>
                <a:gd name="connsiteY2" fmla="*/ 846733 h 1592646"/>
                <a:gd name="connsiteX3" fmla="*/ 97176 w 1678326"/>
                <a:gd name="connsiteY3" fmla="*/ 1589683 h 1592646"/>
                <a:gd name="connsiteX4" fmla="*/ 243226 w 1678326"/>
                <a:gd name="connsiteY4" fmla="*/ 1062633 h 1592646"/>
                <a:gd name="connsiteX0" fmla="*/ 259992 w 1923692"/>
                <a:gd name="connsiteY0" fmla="*/ 1219559 h 1779324"/>
                <a:gd name="connsiteX1" fmla="*/ 850542 w 1923692"/>
                <a:gd name="connsiteY1" fmla="*/ 159109 h 1779324"/>
                <a:gd name="connsiteX2" fmla="*/ 1923692 w 1923692"/>
                <a:gd name="connsiteY2" fmla="*/ 305159 h 1779324"/>
                <a:gd name="connsiteX3" fmla="*/ 113942 w 1923692"/>
                <a:gd name="connsiteY3" fmla="*/ 1746609 h 1779324"/>
                <a:gd name="connsiteX4" fmla="*/ 259992 w 1923692"/>
                <a:gd name="connsiteY4" fmla="*/ 1219559 h 1779324"/>
                <a:gd name="connsiteX0" fmla="*/ 252123 w 1915823"/>
                <a:gd name="connsiteY0" fmla="*/ 1393561 h 1956003"/>
                <a:gd name="connsiteX1" fmla="*/ 575973 w 1915823"/>
                <a:gd name="connsiteY1" fmla="*/ 66411 h 1956003"/>
                <a:gd name="connsiteX2" fmla="*/ 1915823 w 1915823"/>
                <a:gd name="connsiteY2" fmla="*/ 479161 h 1956003"/>
                <a:gd name="connsiteX3" fmla="*/ 106073 w 1915823"/>
                <a:gd name="connsiteY3" fmla="*/ 1920611 h 1956003"/>
                <a:gd name="connsiteX4" fmla="*/ 252123 w 1915823"/>
                <a:gd name="connsiteY4" fmla="*/ 1393561 h 1956003"/>
                <a:gd name="connsiteX0" fmla="*/ 839211 w 1829811"/>
                <a:gd name="connsiteY0" fmla="*/ 876094 h 1890449"/>
                <a:gd name="connsiteX1" fmla="*/ 489961 w 1829811"/>
                <a:gd name="connsiteY1" fmla="*/ 31544 h 1890449"/>
                <a:gd name="connsiteX2" fmla="*/ 1829811 w 1829811"/>
                <a:gd name="connsiteY2" fmla="*/ 444294 h 1890449"/>
                <a:gd name="connsiteX3" fmla="*/ 20061 w 1829811"/>
                <a:gd name="connsiteY3" fmla="*/ 1885744 h 1890449"/>
                <a:gd name="connsiteX4" fmla="*/ 839211 w 1829811"/>
                <a:gd name="connsiteY4" fmla="*/ 876094 h 1890449"/>
                <a:gd name="connsiteX0" fmla="*/ 838738 w 1829338"/>
                <a:gd name="connsiteY0" fmla="*/ 678614 h 1692670"/>
                <a:gd name="connsiteX1" fmla="*/ 337088 w 1829338"/>
                <a:gd name="connsiteY1" fmla="*/ 176964 h 1692670"/>
                <a:gd name="connsiteX2" fmla="*/ 1829338 w 1829338"/>
                <a:gd name="connsiteY2" fmla="*/ 246814 h 1692670"/>
                <a:gd name="connsiteX3" fmla="*/ 19588 w 1829338"/>
                <a:gd name="connsiteY3" fmla="*/ 1688264 h 1692670"/>
                <a:gd name="connsiteX4" fmla="*/ 838738 w 1829338"/>
                <a:gd name="connsiteY4" fmla="*/ 678614 h 16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7" name="Freeform: Shape 6"/>
            <p:cNvSpPr/>
            <p:nvPr/>
          </p:nvSpPr>
          <p:spPr>
            <a:xfrm flipV="1">
              <a:off x="4718179" y="2972947"/>
              <a:ext cx="1241681" cy="1148916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" fmla="*/ 0 w 1435100"/>
                <a:gd name="connsiteY0" fmla="*/ 1062633 h 1695414"/>
                <a:gd name="connsiteX1" fmla="*/ 590550 w 1435100"/>
                <a:gd name="connsiteY1" fmla="*/ 2183 h 1695414"/>
                <a:gd name="connsiteX2" fmla="*/ 1435100 w 1435100"/>
                <a:gd name="connsiteY2" fmla="*/ 846733 h 1695414"/>
                <a:gd name="connsiteX3" fmla="*/ 590550 w 1435100"/>
                <a:gd name="connsiteY3" fmla="*/ 1691283 h 1695414"/>
                <a:gd name="connsiteX4" fmla="*/ 0 w 1435100"/>
                <a:gd name="connsiteY4" fmla="*/ 1062633 h 1695414"/>
                <a:gd name="connsiteX0" fmla="*/ 243226 w 1678326"/>
                <a:gd name="connsiteY0" fmla="*/ 1062633 h 1592646"/>
                <a:gd name="connsiteX1" fmla="*/ 833776 w 1678326"/>
                <a:gd name="connsiteY1" fmla="*/ 2183 h 1592646"/>
                <a:gd name="connsiteX2" fmla="*/ 1678326 w 1678326"/>
                <a:gd name="connsiteY2" fmla="*/ 846733 h 1592646"/>
                <a:gd name="connsiteX3" fmla="*/ 97176 w 1678326"/>
                <a:gd name="connsiteY3" fmla="*/ 1589683 h 1592646"/>
                <a:gd name="connsiteX4" fmla="*/ 243226 w 1678326"/>
                <a:gd name="connsiteY4" fmla="*/ 1062633 h 1592646"/>
                <a:gd name="connsiteX0" fmla="*/ 259992 w 1923692"/>
                <a:gd name="connsiteY0" fmla="*/ 1219559 h 1779324"/>
                <a:gd name="connsiteX1" fmla="*/ 850542 w 1923692"/>
                <a:gd name="connsiteY1" fmla="*/ 159109 h 1779324"/>
                <a:gd name="connsiteX2" fmla="*/ 1923692 w 1923692"/>
                <a:gd name="connsiteY2" fmla="*/ 305159 h 1779324"/>
                <a:gd name="connsiteX3" fmla="*/ 113942 w 1923692"/>
                <a:gd name="connsiteY3" fmla="*/ 1746609 h 1779324"/>
                <a:gd name="connsiteX4" fmla="*/ 259992 w 1923692"/>
                <a:gd name="connsiteY4" fmla="*/ 1219559 h 1779324"/>
                <a:gd name="connsiteX0" fmla="*/ 252123 w 1915823"/>
                <a:gd name="connsiteY0" fmla="*/ 1393561 h 1956003"/>
                <a:gd name="connsiteX1" fmla="*/ 575973 w 1915823"/>
                <a:gd name="connsiteY1" fmla="*/ 66411 h 1956003"/>
                <a:gd name="connsiteX2" fmla="*/ 1915823 w 1915823"/>
                <a:gd name="connsiteY2" fmla="*/ 479161 h 1956003"/>
                <a:gd name="connsiteX3" fmla="*/ 106073 w 1915823"/>
                <a:gd name="connsiteY3" fmla="*/ 1920611 h 1956003"/>
                <a:gd name="connsiteX4" fmla="*/ 252123 w 1915823"/>
                <a:gd name="connsiteY4" fmla="*/ 1393561 h 1956003"/>
                <a:gd name="connsiteX0" fmla="*/ 839211 w 1829811"/>
                <a:gd name="connsiteY0" fmla="*/ 876094 h 1890449"/>
                <a:gd name="connsiteX1" fmla="*/ 489961 w 1829811"/>
                <a:gd name="connsiteY1" fmla="*/ 31544 h 1890449"/>
                <a:gd name="connsiteX2" fmla="*/ 1829811 w 1829811"/>
                <a:gd name="connsiteY2" fmla="*/ 444294 h 1890449"/>
                <a:gd name="connsiteX3" fmla="*/ 20061 w 1829811"/>
                <a:gd name="connsiteY3" fmla="*/ 1885744 h 1890449"/>
                <a:gd name="connsiteX4" fmla="*/ 839211 w 1829811"/>
                <a:gd name="connsiteY4" fmla="*/ 876094 h 1890449"/>
                <a:gd name="connsiteX0" fmla="*/ 838738 w 1829338"/>
                <a:gd name="connsiteY0" fmla="*/ 678614 h 1692670"/>
                <a:gd name="connsiteX1" fmla="*/ 337088 w 1829338"/>
                <a:gd name="connsiteY1" fmla="*/ 176964 h 1692670"/>
                <a:gd name="connsiteX2" fmla="*/ 1829338 w 1829338"/>
                <a:gd name="connsiteY2" fmla="*/ 246814 h 1692670"/>
                <a:gd name="connsiteX3" fmla="*/ 19588 w 1829338"/>
                <a:gd name="connsiteY3" fmla="*/ 1688264 h 1692670"/>
                <a:gd name="connsiteX4" fmla="*/ 838738 w 1829338"/>
                <a:gd name="connsiteY4" fmla="*/ 678614 h 16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 flipH="1" flipV="1">
              <a:off x="3192577" y="2972947"/>
              <a:ext cx="1241681" cy="1148916"/>
            </a:xfrm>
            <a:custGeom>
              <a:avLst/>
              <a:gdLst>
                <a:gd name="connsiteX0" fmla="*/ 0 w 1689100"/>
                <a:gd name="connsiteY0" fmla="*/ 844550 h 1689100"/>
                <a:gd name="connsiteX1" fmla="*/ 844550 w 1689100"/>
                <a:gd name="connsiteY1" fmla="*/ 0 h 1689100"/>
                <a:gd name="connsiteX2" fmla="*/ 1689100 w 1689100"/>
                <a:gd name="connsiteY2" fmla="*/ 844550 h 1689100"/>
                <a:gd name="connsiteX3" fmla="*/ 844550 w 1689100"/>
                <a:gd name="connsiteY3" fmla="*/ 1689100 h 1689100"/>
                <a:gd name="connsiteX4" fmla="*/ 0 w 1689100"/>
                <a:gd name="connsiteY4" fmla="*/ 844550 h 1689100"/>
                <a:gd name="connsiteX0" fmla="*/ 0 w 1435100"/>
                <a:gd name="connsiteY0" fmla="*/ 1062633 h 1695414"/>
                <a:gd name="connsiteX1" fmla="*/ 590550 w 1435100"/>
                <a:gd name="connsiteY1" fmla="*/ 2183 h 1695414"/>
                <a:gd name="connsiteX2" fmla="*/ 1435100 w 1435100"/>
                <a:gd name="connsiteY2" fmla="*/ 846733 h 1695414"/>
                <a:gd name="connsiteX3" fmla="*/ 590550 w 1435100"/>
                <a:gd name="connsiteY3" fmla="*/ 1691283 h 1695414"/>
                <a:gd name="connsiteX4" fmla="*/ 0 w 1435100"/>
                <a:gd name="connsiteY4" fmla="*/ 1062633 h 1695414"/>
                <a:gd name="connsiteX0" fmla="*/ 243226 w 1678326"/>
                <a:gd name="connsiteY0" fmla="*/ 1062633 h 1592646"/>
                <a:gd name="connsiteX1" fmla="*/ 833776 w 1678326"/>
                <a:gd name="connsiteY1" fmla="*/ 2183 h 1592646"/>
                <a:gd name="connsiteX2" fmla="*/ 1678326 w 1678326"/>
                <a:gd name="connsiteY2" fmla="*/ 846733 h 1592646"/>
                <a:gd name="connsiteX3" fmla="*/ 97176 w 1678326"/>
                <a:gd name="connsiteY3" fmla="*/ 1589683 h 1592646"/>
                <a:gd name="connsiteX4" fmla="*/ 243226 w 1678326"/>
                <a:gd name="connsiteY4" fmla="*/ 1062633 h 1592646"/>
                <a:gd name="connsiteX0" fmla="*/ 259992 w 1923692"/>
                <a:gd name="connsiteY0" fmla="*/ 1219559 h 1779324"/>
                <a:gd name="connsiteX1" fmla="*/ 850542 w 1923692"/>
                <a:gd name="connsiteY1" fmla="*/ 159109 h 1779324"/>
                <a:gd name="connsiteX2" fmla="*/ 1923692 w 1923692"/>
                <a:gd name="connsiteY2" fmla="*/ 305159 h 1779324"/>
                <a:gd name="connsiteX3" fmla="*/ 113942 w 1923692"/>
                <a:gd name="connsiteY3" fmla="*/ 1746609 h 1779324"/>
                <a:gd name="connsiteX4" fmla="*/ 259992 w 1923692"/>
                <a:gd name="connsiteY4" fmla="*/ 1219559 h 1779324"/>
                <a:gd name="connsiteX0" fmla="*/ 252123 w 1915823"/>
                <a:gd name="connsiteY0" fmla="*/ 1393561 h 1956003"/>
                <a:gd name="connsiteX1" fmla="*/ 575973 w 1915823"/>
                <a:gd name="connsiteY1" fmla="*/ 66411 h 1956003"/>
                <a:gd name="connsiteX2" fmla="*/ 1915823 w 1915823"/>
                <a:gd name="connsiteY2" fmla="*/ 479161 h 1956003"/>
                <a:gd name="connsiteX3" fmla="*/ 106073 w 1915823"/>
                <a:gd name="connsiteY3" fmla="*/ 1920611 h 1956003"/>
                <a:gd name="connsiteX4" fmla="*/ 252123 w 1915823"/>
                <a:gd name="connsiteY4" fmla="*/ 1393561 h 1956003"/>
                <a:gd name="connsiteX0" fmla="*/ 839211 w 1829811"/>
                <a:gd name="connsiteY0" fmla="*/ 876094 h 1890449"/>
                <a:gd name="connsiteX1" fmla="*/ 489961 w 1829811"/>
                <a:gd name="connsiteY1" fmla="*/ 31544 h 1890449"/>
                <a:gd name="connsiteX2" fmla="*/ 1829811 w 1829811"/>
                <a:gd name="connsiteY2" fmla="*/ 444294 h 1890449"/>
                <a:gd name="connsiteX3" fmla="*/ 20061 w 1829811"/>
                <a:gd name="connsiteY3" fmla="*/ 1885744 h 1890449"/>
                <a:gd name="connsiteX4" fmla="*/ 839211 w 1829811"/>
                <a:gd name="connsiteY4" fmla="*/ 876094 h 1890449"/>
                <a:gd name="connsiteX0" fmla="*/ 838738 w 1829338"/>
                <a:gd name="connsiteY0" fmla="*/ 678614 h 1692670"/>
                <a:gd name="connsiteX1" fmla="*/ 337088 w 1829338"/>
                <a:gd name="connsiteY1" fmla="*/ 176964 h 1692670"/>
                <a:gd name="connsiteX2" fmla="*/ 1829338 w 1829338"/>
                <a:gd name="connsiteY2" fmla="*/ 246814 h 1692670"/>
                <a:gd name="connsiteX3" fmla="*/ 19588 w 1829338"/>
                <a:gd name="connsiteY3" fmla="*/ 1688264 h 1692670"/>
                <a:gd name="connsiteX4" fmla="*/ 838738 w 1829338"/>
                <a:gd name="connsiteY4" fmla="*/ 678614 h 16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338" h="1692670">
                  <a:moveTo>
                    <a:pt x="838738" y="678614"/>
                  </a:moveTo>
                  <a:cubicBezTo>
                    <a:pt x="891655" y="426731"/>
                    <a:pt x="171988" y="248931"/>
                    <a:pt x="337088" y="176964"/>
                  </a:cubicBezTo>
                  <a:cubicBezTo>
                    <a:pt x="502188" y="104997"/>
                    <a:pt x="1829338" y="-219618"/>
                    <a:pt x="1829338" y="246814"/>
                  </a:cubicBezTo>
                  <a:cubicBezTo>
                    <a:pt x="1829338" y="713246"/>
                    <a:pt x="184688" y="1616297"/>
                    <a:pt x="19588" y="1688264"/>
                  </a:cubicBezTo>
                  <a:cubicBezTo>
                    <a:pt x="-145512" y="1760231"/>
                    <a:pt x="785821" y="930497"/>
                    <a:pt x="838738" y="6786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772365" y="1203501"/>
              <a:ext cx="556505" cy="556503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772365" y="3686132"/>
              <a:ext cx="556505" cy="556503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815130" y="1203501"/>
              <a:ext cx="556505" cy="55650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815130" y="3686132"/>
              <a:ext cx="556505" cy="556503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6597225" y="1203501"/>
            <a:ext cx="1959740" cy="899927"/>
            <a:chOff x="8796300" y="1604668"/>
            <a:chExt cx="2612987" cy="1199903"/>
          </a:xfrm>
        </p:grpSpPr>
        <p:sp>
          <p:nvSpPr>
            <p:cNvPr id="23" name="TextBox 13"/>
            <p:cNvSpPr txBox="1">
              <a:spLocks/>
            </p:cNvSpPr>
            <p:nvPr/>
          </p:nvSpPr>
          <p:spPr>
            <a:xfrm>
              <a:off x="8796300" y="1604668"/>
              <a:ext cx="2612987" cy="376993"/>
            </a:xfrm>
            <a:prstGeom prst="rect">
              <a:avLst/>
            </a:prstGeom>
          </p:spPr>
          <p:txBody>
            <a:bodyPr vert="horz" wrap="none" lIns="0" tIns="0" rIns="0" bIns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4" name="TextBox 14"/>
            <p:cNvSpPr txBox="1">
              <a:spLocks/>
            </p:cNvSpPr>
            <p:nvPr/>
          </p:nvSpPr>
          <p:spPr>
            <a:xfrm>
              <a:off x="8796300" y="1981661"/>
              <a:ext cx="2612987" cy="8229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4" name="Group 12"/>
          <p:cNvGrpSpPr/>
          <p:nvPr/>
        </p:nvGrpSpPr>
        <p:grpSpPr>
          <a:xfrm>
            <a:off x="602519" y="3236340"/>
            <a:ext cx="1959740" cy="899927"/>
            <a:chOff x="803359" y="4315120"/>
            <a:chExt cx="2612987" cy="1199903"/>
          </a:xfrm>
        </p:grpSpPr>
        <p:sp>
          <p:nvSpPr>
            <p:cNvPr id="21" name="TextBox 16"/>
            <p:cNvSpPr txBox="1">
              <a:spLocks/>
            </p:cNvSpPr>
            <p:nvPr/>
          </p:nvSpPr>
          <p:spPr>
            <a:xfrm>
              <a:off x="803359" y="4315120"/>
              <a:ext cx="2612987" cy="376993"/>
            </a:xfrm>
            <a:prstGeom prst="rect">
              <a:avLst/>
            </a:prstGeom>
          </p:spPr>
          <p:txBody>
            <a:bodyPr vert="horz" wrap="none" lIns="0" tIns="0" rIns="0" bIns="0" anchor="ctr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2" name="TextBox 17"/>
            <p:cNvSpPr txBox="1">
              <a:spLocks/>
            </p:cNvSpPr>
            <p:nvPr/>
          </p:nvSpPr>
          <p:spPr>
            <a:xfrm>
              <a:off x="803359" y="4692113"/>
              <a:ext cx="2612987" cy="8229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5" name="Group 1"/>
          <p:cNvGrpSpPr/>
          <p:nvPr/>
        </p:nvGrpSpPr>
        <p:grpSpPr>
          <a:xfrm>
            <a:off x="602518" y="1203501"/>
            <a:ext cx="1959741" cy="899927"/>
            <a:chOff x="803358" y="1604668"/>
            <a:chExt cx="2612988" cy="1199903"/>
          </a:xfrm>
        </p:grpSpPr>
        <p:sp>
          <p:nvSpPr>
            <p:cNvPr id="19" name="TextBox 19"/>
            <p:cNvSpPr txBox="1">
              <a:spLocks/>
            </p:cNvSpPr>
            <p:nvPr/>
          </p:nvSpPr>
          <p:spPr>
            <a:xfrm>
              <a:off x="803359" y="1604668"/>
              <a:ext cx="2612987" cy="376993"/>
            </a:xfrm>
            <a:prstGeom prst="rect">
              <a:avLst/>
            </a:prstGeom>
          </p:spPr>
          <p:txBody>
            <a:bodyPr vert="horz" wrap="none" lIns="0" tIns="0" rIns="0" bIns="0" anchor="ctr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0" name="TextBox 20"/>
            <p:cNvSpPr txBox="1">
              <a:spLocks/>
            </p:cNvSpPr>
            <p:nvPr/>
          </p:nvSpPr>
          <p:spPr>
            <a:xfrm>
              <a:off x="803358" y="1981661"/>
              <a:ext cx="2612987" cy="8229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6" name="Group 18"/>
          <p:cNvGrpSpPr/>
          <p:nvPr/>
        </p:nvGrpSpPr>
        <p:grpSpPr>
          <a:xfrm>
            <a:off x="6597225" y="3236340"/>
            <a:ext cx="1959740" cy="899927"/>
            <a:chOff x="8796300" y="4315120"/>
            <a:chExt cx="2612987" cy="1199903"/>
          </a:xfrm>
        </p:grpSpPr>
        <p:sp>
          <p:nvSpPr>
            <p:cNvPr id="17" name="TextBox 22"/>
            <p:cNvSpPr txBox="1">
              <a:spLocks/>
            </p:cNvSpPr>
            <p:nvPr/>
          </p:nvSpPr>
          <p:spPr>
            <a:xfrm>
              <a:off x="8796300" y="4315120"/>
              <a:ext cx="2612987" cy="376993"/>
            </a:xfrm>
            <a:prstGeom prst="rect">
              <a:avLst/>
            </a:prstGeom>
          </p:spPr>
          <p:txBody>
            <a:bodyPr vert="horz" wrap="none" lIns="0" tIns="0" rIns="0" bIns="0" anchor="ctr">
              <a:normAutofit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8" name="TextBox 23"/>
            <p:cNvSpPr txBox="1">
              <a:spLocks/>
            </p:cNvSpPr>
            <p:nvPr/>
          </p:nvSpPr>
          <p:spPr>
            <a:xfrm>
              <a:off x="8796300" y="4692113"/>
              <a:ext cx="2612987" cy="8229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88350" y="1953276"/>
            <a:ext cx="1575738" cy="1575738"/>
            <a:chOff x="3788350" y="1953276"/>
            <a:chExt cx="1575738" cy="1575738"/>
          </a:xfrm>
        </p:grpSpPr>
        <p:sp>
          <p:nvSpPr>
            <p:cNvPr id="25" name="椭圆 24"/>
            <p:cNvSpPr/>
            <p:nvPr/>
          </p:nvSpPr>
          <p:spPr>
            <a:xfrm>
              <a:off x="3788350" y="1953276"/>
              <a:ext cx="1575738" cy="15757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TextBox 19"/>
            <p:cNvSpPr txBox="1">
              <a:spLocks/>
            </p:cNvSpPr>
            <p:nvPr/>
          </p:nvSpPr>
          <p:spPr>
            <a:xfrm>
              <a:off x="4211960" y="2355726"/>
              <a:ext cx="845913" cy="761013"/>
            </a:xfrm>
            <a:prstGeom prst="rect">
              <a:avLst/>
            </a:prstGeom>
          </p:spPr>
          <p:txBody>
            <a:bodyPr vert="horz" wrap="none" lIns="0" tIns="0" rIns="0" bIns="0" anchor="ctr">
              <a:normAutofit/>
            </a:bodyPr>
            <a:lstStyle/>
            <a:p>
              <a:pPr algn="r"/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标题</a:t>
              </a:r>
            </a:p>
          </p:txBody>
        </p:sp>
      </p:grpSp>
      <p:sp>
        <p:nvSpPr>
          <p:cNvPr id="30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38122" y="4948014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83908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125050" y="3339804"/>
            <a:ext cx="1724287" cy="586458"/>
            <a:chOff x="9029821" y="3139323"/>
            <a:chExt cx="2457329" cy="835777"/>
          </a:xfrm>
        </p:grpSpPr>
        <p:sp>
          <p:nvSpPr>
            <p:cNvPr id="27" name="文本框 10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cs typeface="+mn-ea"/>
                  <a:sym typeface="+mn-lt"/>
                </a:rPr>
              </a:br>
              <a:r>
                <a:rPr lang="zh-CN" altLang="en-US" sz="100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48101" y="3339804"/>
            <a:ext cx="1689403" cy="586458"/>
            <a:chOff x="609599" y="3139323"/>
            <a:chExt cx="2407615" cy="835777"/>
          </a:xfrm>
        </p:grpSpPr>
        <p:sp>
          <p:nvSpPr>
            <p:cNvPr id="25" name="文本框 13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cs typeface="+mn-ea"/>
                  <a:sym typeface="+mn-lt"/>
                </a:rPr>
              </a:br>
              <a:r>
                <a:rPr lang="zh-CN" altLang="en-US" sz="100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sz="1600" b="1" dirty="0">
                  <a:solidFill>
                    <a:schemeClr val="accent5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18385" y="2083820"/>
            <a:ext cx="1724287" cy="586458"/>
            <a:chOff x="9029821" y="3139323"/>
            <a:chExt cx="2457329" cy="835777"/>
          </a:xfrm>
        </p:grpSpPr>
        <p:sp>
          <p:nvSpPr>
            <p:cNvPr id="23" name="文本框 16"/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cs typeface="+mn-ea"/>
                  <a:sym typeface="+mn-lt"/>
                </a:rPr>
              </a:br>
              <a:r>
                <a:rPr lang="zh-CN" altLang="en-US" sz="100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defTabSz="914378"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5187" y="2083820"/>
            <a:ext cx="1689403" cy="586458"/>
            <a:chOff x="609599" y="3139323"/>
            <a:chExt cx="2407615" cy="835777"/>
          </a:xfrm>
        </p:grpSpPr>
        <p:sp>
          <p:nvSpPr>
            <p:cNvPr id="21" name="文本框 19"/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92500" lnSpcReduction="20000"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cs typeface="+mn-ea"/>
                  <a:sym typeface="+mn-lt"/>
                </a:rPr>
              </a:br>
              <a:r>
                <a:rPr lang="zh-CN" altLang="en-US" sz="1000" dirty="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85000" lnSpcReduction="20000"/>
            </a:bodyPr>
            <a:lstStyle/>
            <a:p>
              <a:pPr lvl="0" algn="r" defTabSz="914378"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96130" y="1113588"/>
            <a:ext cx="1418102" cy="650987"/>
            <a:chOff x="5122025" y="525814"/>
            <a:chExt cx="2020976" cy="927740"/>
          </a:xfrm>
        </p:grpSpPr>
        <p:sp>
          <p:nvSpPr>
            <p:cNvPr id="19" name="文本框 22"/>
            <p:cNvSpPr txBox="1"/>
            <p:nvPr/>
          </p:nvSpPr>
          <p:spPr>
            <a:xfrm>
              <a:off x="5122026" y="826908"/>
              <a:ext cx="2020975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 fontScale="92500"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000" dirty="0">
                  <a:cs typeface="+mn-ea"/>
                  <a:sym typeface="+mn-lt"/>
                </a:rPr>
                <a:t>此部分内容作为文字排版占位显示 （建议使用主题字体）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122025" y="5258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85302" y="1764575"/>
            <a:ext cx="1685830" cy="1301843"/>
            <a:chOff x="2785302" y="1764575"/>
            <a:chExt cx="1685830" cy="1301843"/>
          </a:xfrm>
        </p:grpSpPr>
        <p:sp>
          <p:nvSpPr>
            <p:cNvPr id="6" name="任意多边形: 形状 5"/>
            <p:cNvSpPr/>
            <p:nvPr/>
          </p:nvSpPr>
          <p:spPr>
            <a:xfrm flipH="1">
              <a:off x="2785302" y="1764575"/>
              <a:ext cx="1685830" cy="1301843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>
              <a:spLocks/>
            </p:cNvSpPr>
            <p:nvPr/>
          </p:nvSpPr>
          <p:spPr bwMode="auto">
            <a:xfrm>
              <a:off x="3254121" y="2304185"/>
              <a:ext cx="362196" cy="350969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51843" y="3195982"/>
            <a:ext cx="1105946" cy="854041"/>
            <a:chOff x="4751843" y="3195982"/>
            <a:chExt cx="1105946" cy="854041"/>
          </a:xfrm>
        </p:grpSpPr>
        <p:sp>
          <p:nvSpPr>
            <p:cNvPr id="7" name="任意多边形: 形状 6"/>
            <p:cNvSpPr/>
            <p:nvPr/>
          </p:nvSpPr>
          <p:spPr>
            <a:xfrm flipV="1">
              <a:off x="4751843" y="3195982"/>
              <a:ext cx="1105946" cy="854041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>
              <a:spLocks noChangeAspect="1"/>
            </p:cNvSpPr>
            <p:nvPr/>
          </p:nvSpPr>
          <p:spPr bwMode="auto">
            <a:xfrm>
              <a:off x="5223271" y="3414865"/>
              <a:ext cx="380779" cy="380779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365186" y="3195982"/>
            <a:ext cx="1105946" cy="854041"/>
            <a:chOff x="3365186" y="3195982"/>
            <a:chExt cx="1105946" cy="854041"/>
          </a:xfrm>
        </p:grpSpPr>
        <p:sp>
          <p:nvSpPr>
            <p:cNvPr id="8" name="任意多边形: 形状 7"/>
            <p:cNvSpPr/>
            <p:nvPr/>
          </p:nvSpPr>
          <p:spPr>
            <a:xfrm flipH="1" flipV="1">
              <a:off x="3365186" y="3195982"/>
              <a:ext cx="1105946" cy="854041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chemeClr val="accent5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>
              <a:spLocks/>
            </p:cNvSpPr>
            <p:nvPr/>
          </p:nvSpPr>
          <p:spPr bwMode="auto">
            <a:xfrm>
              <a:off x="3689799" y="3431990"/>
              <a:ext cx="287685" cy="346530"/>
            </a:xfrm>
            <a:custGeom>
              <a:avLst/>
              <a:gdLst>
                <a:gd name="T0" fmla="*/ 212 w 212"/>
                <a:gd name="T1" fmla="*/ 160 h 256"/>
                <a:gd name="T2" fmla="*/ 210 w 212"/>
                <a:gd name="T3" fmla="*/ 171 h 256"/>
                <a:gd name="T4" fmla="*/ 203 w 212"/>
                <a:gd name="T5" fmla="*/ 180 h 256"/>
                <a:gd name="T6" fmla="*/ 208 w 212"/>
                <a:gd name="T7" fmla="*/ 188 h 256"/>
                <a:gd name="T8" fmla="*/ 209 w 212"/>
                <a:gd name="T9" fmla="*/ 200 h 256"/>
                <a:gd name="T10" fmla="*/ 205 w 212"/>
                <a:gd name="T11" fmla="*/ 212 h 256"/>
                <a:gd name="T12" fmla="*/ 200 w 212"/>
                <a:gd name="T13" fmla="*/ 218 h 256"/>
                <a:gd name="T14" fmla="*/ 193 w 212"/>
                <a:gd name="T15" fmla="*/ 222 h 256"/>
                <a:gd name="T16" fmla="*/ 194 w 212"/>
                <a:gd name="T17" fmla="*/ 235 h 256"/>
                <a:gd name="T18" fmla="*/ 186 w 212"/>
                <a:gd name="T19" fmla="*/ 245 h 256"/>
                <a:gd name="T20" fmla="*/ 176 w 212"/>
                <a:gd name="T21" fmla="*/ 251 h 256"/>
                <a:gd name="T22" fmla="*/ 169 w 212"/>
                <a:gd name="T23" fmla="*/ 254 h 256"/>
                <a:gd name="T24" fmla="*/ 131 w 212"/>
                <a:gd name="T25" fmla="*/ 256 h 256"/>
                <a:gd name="T26" fmla="*/ 91 w 212"/>
                <a:gd name="T27" fmla="*/ 254 h 256"/>
                <a:gd name="T28" fmla="*/ 60 w 212"/>
                <a:gd name="T29" fmla="*/ 247 h 256"/>
                <a:gd name="T30" fmla="*/ 55 w 212"/>
                <a:gd name="T31" fmla="*/ 245 h 256"/>
                <a:gd name="T32" fmla="*/ 50 w 212"/>
                <a:gd name="T33" fmla="*/ 242 h 256"/>
                <a:gd name="T34" fmla="*/ 46 w 212"/>
                <a:gd name="T35" fmla="*/ 239 h 256"/>
                <a:gd name="T36" fmla="*/ 42 w 212"/>
                <a:gd name="T37" fmla="*/ 234 h 256"/>
                <a:gd name="T38" fmla="*/ 0 w 212"/>
                <a:gd name="T39" fmla="*/ 230 h 256"/>
                <a:gd name="T40" fmla="*/ 0 w 212"/>
                <a:gd name="T41" fmla="*/ 136 h 256"/>
                <a:gd name="T42" fmla="*/ 15 w 212"/>
                <a:gd name="T43" fmla="*/ 136 h 256"/>
                <a:gd name="T44" fmla="*/ 30 w 212"/>
                <a:gd name="T45" fmla="*/ 136 h 256"/>
                <a:gd name="T46" fmla="*/ 37 w 212"/>
                <a:gd name="T47" fmla="*/ 131 h 256"/>
                <a:gd name="T48" fmla="*/ 41 w 212"/>
                <a:gd name="T49" fmla="*/ 127 h 256"/>
                <a:gd name="T50" fmla="*/ 43 w 212"/>
                <a:gd name="T51" fmla="*/ 116 h 256"/>
                <a:gd name="T52" fmla="*/ 46 w 212"/>
                <a:gd name="T53" fmla="*/ 104 h 256"/>
                <a:gd name="T54" fmla="*/ 50 w 212"/>
                <a:gd name="T55" fmla="*/ 95 h 256"/>
                <a:gd name="T56" fmla="*/ 56 w 212"/>
                <a:gd name="T57" fmla="*/ 84 h 256"/>
                <a:gd name="T58" fmla="*/ 73 w 212"/>
                <a:gd name="T59" fmla="*/ 68 h 256"/>
                <a:gd name="T60" fmla="*/ 89 w 212"/>
                <a:gd name="T61" fmla="*/ 18 h 256"/>
                <a:gd name="T62" fmla="*/ 89 w 212"/>
                <a:gd name="T63" fmla="*/ 2 h 256"/>
                <a:gd name="T64" fmla="*/ 97 w 212"/>
                <a:gd name="T65" fmla="*/ 0 h 256"/>
                <a:gd name="T66" fmla="*/ 117 w 212"/>
                <a:gd name="T67" fmla="*/ 18 h 256"/>
                <a:gd name="T68" fmla="*/ 121 w 212"/>
                <a:gd name="T69" fmla="*/ 39 h 256"/>
                <a:gd name="T70" fmla="*/ 114 w 212"/>
                <a:gd name="T71" fmla="*/ 59 h 256"/>
                <a:gd name="T72" fmla="*/ 109 w 212"/>
                <a:gd name="T73" fmla="*/ 89 h 256"/>
                <a:gd name="T74" fmla="*/ 113 w 212"/>
                <a:gd name="T75" fmla="*/ 100 h 256"/>
                <a:gd name="T76" fmla="*/ 122 w 212"/>
                <a:gd name="T77" fmla="*/ 107 h 256"/>
                <a:gd name="T78" fmla="*/ 126 w 212"/>
                <a:gd name="T79" fmla="*/ 107 h 256"/>
                <a:gd name="T80" fmla="*/ 131 w 212"/>
                <a:gd name="T81" fmla="*/ 107 h 256"/>
                <a:gd name="T82" fmla="*/ 136 w 212"/>
                <a:gd name="T83" fmla="*/ 107 h 256"/>
                <a:gd name="T84" fmla="*/ 141 w 212"/>
                <a:gd name="T85" fmla="*/ 106 h 256"/>
                <a:gd name="T86" fmla="*/ 152 w 212"/>
                <a:gd name="T87" fmla="*/ 103 h 256"/>
                <a:gd name="T88" fmla="*/ 164 w 212"/>
                <a:gd name="T89" fmla="*/ 99 h 256"/>
                <a:gd name="T90" fmla="*/ 188 w 212"/>
                <a:gd name="T91" fmla="*/ 98 h 256"/>
                <a:gd name="T92" fmla="*/ 198 w 212"/>
                <a:gd name="T93" fmla="*/ 101 h 256"/>
                <a:gd name="T94" fmla="*/ 205 w 212"/>
                <a:gd name="T95" fmla="*/ 106 h 256"/>
                <a:gd name="T96" fmla="*/ 206 w 212"/>
                <a:gd name="T97" fmla="*/ 109 h 256"/>
                <a:gd name="T98" fmla="*/ 207 w 212"/>
                <a:gd name="T99" fmla="*/ 112 h 256"/>
                <a:gd name="T100" fmla="*/ 208 w 212"/>
                <a:gd name="T101" fmla="*/ 115 h 256"/>
                <a:gd name="T102" fmla="*/ 208 w 212"/>
                <a:gd name="T103" fmla="*/ 118 h 256"/>
                <a:gd name="T104" fmla="*/ 208 w 212"/>
                <a:gd name="T105" fmla="*/ 123 h 256"/>
                <a:gd name="T106" fmla="*/ 203 w 212"/>
                <a:gd name="T107" fmla="*/ 136 h 256"/>
                <a:gd name="T108" fmla="*/ 205 w 212"/>
                <a:gd name="T109" fmla="*/ 139 h 256"/>
                <a:gd name="T110" fmla="*/ 207 w 212"/>
                <a:gd name="T111" fmla="*/ 141 h 256"/>
                <a:gd name="T112" fmla="*/ 209 w 212"/>
                <a:gd name="T113" fmla="*/ 144 h 256"/>
                <a:gd name="T114" fmla="*/ 210 w 212"/>
                <a:gd name="T115" fmla="*/ 147 h 256"/>
                <a:gd name="T116" fmla="*/ 211 w 212"/>
                <a:gd name="T117" fmla="*/ 150 h 256"/>
                <a:gd name="T118" fmla="*/ 212 w 212"/>
                <a:gd name="T119" fmla="*/ 155 h 256"/>
                <a:gd name="T120" fmla="*/ 212 w 212"/>
                <a:gd name="T121" fmla="*/ 16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2" h="256">
                  <a:moveTo>
                    <a:pt x="212" y="160"/>
                  </a:moveTo>
                  <a:cubicBezTo>
                    <a:pt x="212" y="165"/>
                    <a:pt x="211" y="169"/>
                    <a:pt x="210" y="171"/>
                  </a:cubicBezTo>
                  <a:cubicBezTo>
                    <a:pt x="209" y="174"/>
                    <a:pt x="206" y="177"/>
                    <a:pt x="203" y="180"/>
                  </a:cubicBezTo>
                  <a:cubicBezTo>
                    <a:pt x="205" y="182"/>
                    <a:pt x="207" y="185"/>
                    <a:pt x="208" y="188"/>
                  </a:cubicBezTo>
                  <a:cubicBezTo>
                    <a:pt x="208" y="191"/>
                    <a:pt x="209" y="195"/>
                    <a:pt x="209" y="200"/>
                  </a:cubicBezTo>
                  <a:cubicBezTo>
                    <a:pt x="208" y="205"/>
                    <a:pt x="207" y="209"/>
                    <a:pt x="205" y="212"/>
                  </a:cubicBezTo>
                  <a:cubicBezTo>
                    <a:pt x="203" y="215"/>
                    <a:pt x="201" y="217"/>
                    <a:pt x="200" y="218"/>
                  </a:cubicBezTo>
                  <a:cubicBezTo>
                    <a:pt x="199" y="219"/>
                    <a:pt x="196" y="220"/>
                    <a:pt x="193" y="222"/>
                  </a:cubicBezTo>
                  <a:cubicBezTo>
                    <a:pt x="195" y="227"/>
                    <a:pt x="195" y="231"/>
                    <a:pt x="194" y="235"/>
                  </a:cubicBezTo>
                  <a:cubicBezTo>
                    <a:pt x="192" y="239"/>
                    <a:pt x="190" y="242"/>
                    <a:pt x="186" y="245"/>
                  </a:cubicBezTo>
                  <a:cubicBezTo>
                    <a:pt x="183" y="248"/>
                    <a:pt x="180" y="250"/>
                    <a:pt x="176" y="251"/>
                  </a:cubicBezTo>
                  <a:cubicBezTo>
                    <a:pt x="173" y="253"/>
                    <a:pt x="171" y="254"/>
                    <a:pt x="169" y="254"/>
                  </a:cubicBezTo>
                  <a:cubicBezTo>
                    <a:pt x="157" y="255"/>
                    <a:pt x="144" y="256"/>
                    <a:pt x="131" y="256"/>
                  </a:cubicBezTo>
                  <a:cubicBezTo>
                    <a:pt x="118" y="256"/>
                    <a:pt x="104" y="256"/>
                    <a:pt x="91" y="254"/>
                  </a:cubicBezTo>
                  <a:cubicBezTo>
                    <a:pt x="77" y="253"/>
                    <a:pt x="67" y="250"/>
                    <a:pt x="60" y="247"/>
                  </a:cubicBezTo>
                  <a:cubicBezTo>
                    <a:pt x="60" y="247"/>
                    <a:pt x="58" y="246"/>
                    <a:pt x="55" y="245"/>
                  </a:cubicBezTo>
                  <a:cubicBezTo>
                    <a:pt x="53" y="243"/>
                    <a:pt x="51" y="243"/>
                    <a:pt x="50" y="242"/>
                  </a:cubicBezTo>
                  <a:cubicBezTo>
                    <a:pt x="49" y="241"/>
                    <a:pt x="47" y="240"/>
                    <a:pt x="46" y="239"/>
                  </a:cubicBezTo>
                  <a:cubicBezTo>
                    <a:pt x="44" y="237"/>
                    <a:pt x="43" y="236"/>
                    <a:pt x="42" y="234"/>
                  </a:cubicBezTo>
                  <a:cubicBezTo>
                    <a:pt x="37" y="231"/>
                    <a:pt x="24" y="230"/>
                    <a:pt x="0" y="23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5" y="136"/>
                    <a:pt x="10" y="136"/>
                    <a:pt x="15" y="136"/>
                  </a:cubicBezTo>
                  <a:cubicBezTo>
                    <a:pt x="21" y="136"/>
                    <a:pt x="26" y="136"/>
                    <a:pt x="30" y="136"/>
                  </a:cubicBezTo>
                  <a:cubicBezTo>
                    <a:pt x="35" y="135"/>
                    <a:pt x="37" y="134"/>
                    <a:pt x="37" y="131"/>
                  </a:cubicBezTo>
                  <a:cubicBezTo>
                    <a:pt x="38" y="130"/>
                    <a:pt x="40" y="128"/>
                    <a:pt x="41" y="127"/>
                  </a:cubicBezTo>
                  <a:cubicBezTo>
                    <a:pt x="41" y="126"/>
                    <a:pt x="42" y="122"/>
                    <a:pt x="43" y="116"/>
                  </a:cubicBezTo>
                  <a:cubicBezTo>
                    <a:pt x="45" y="111"/>
                    <a:pt x="46" y="107"/>
                    <a:pt x="46" y="104"/>
                  </a:cubicBezTo>
                  <a:cubicBezTo>
                    <a:pt x="47" y="102"/>
                    <a:pt x="48" y="99"/>
                    <a:pt x="50" y="95"/>
                  </a:cubicBezTo>
                  <a:cubicBezTo>
                    <a:pt x="52" y="91"/>
                    <a:pt x="54" y="87"/>
                    <a:pt x="56" y="84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84" y="48"/>
                    <a:pt x="89" y="32"/>
                    <a:pt x="89" y="18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90" y="1"/>
                    <a:pt x="92" y="0"/>
                    <a:pt x="97" y="0"/>
                  </a:cubicBezTo>
                  <a:cubicBezTo>
                    <a:pt x="107" y="0"/>
                    <a:pt x="114" y="6"/>
                    <a:pt x="117" y="18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0" y="49"/>
                    <a:pt x="118" y="56"/>
                    <a:pt x="114" y="59"/>
                  </a:cubicBezTo>
                  <a:cubicBezTo>
                    <a:pt x="112" y="75"/>
                    <a:pt x="111" y="85"/>
                    <a:pt x="109" y="89"/>
                  </a:cubicBezTo>
                  <a:cubicBezTo>
                    <a:pt x="108" y="93"/>
                    <a:pt x="110" y="97"/>
                    <a:pt x="113" y="100"/>
                  </a:cubicBezTo>
                  <a:cubicBezTo>
                    <a:pt x="116" y="104"/>
                    <a:pt x="119" y="106"/>
                    <a:pt x="122" y="107"/>
                  </a:cubicBezTo>
                  <a:cubicBezTo>
                    <a:pt x="124" y="107"/>
                    <a:pt x="126" y="107"/>
                    <a:pt x="126" y="107"/>
                  </a:cubicBezTo>
                  <a:cubicBezTo>
                    <a:pt x="127" y="107"/>
                    <a:pt x="129" y="107"/>
                    <a:pt x="131" y="107"/>
                  </a:cubicBezTo>
                  <a:cubicBezTo>
                    <a:pt x="133" y="107"/>
                    <a:pt x="134" y="107"/>
                    <a:pt x="136" y="107"/>
                  </a:cubicBezTo>
                  <a:cubicBezTo>
                    <a:pt x="138" y="107"/>
                    <a:pt x="139" y="106"/>
                    <a:pt x="141" y="106"/>
                  </a:cubicBezTo>
                  <a:cubicBezTo>
                    <a:pt x="143" y="105"/>
                    <a:pt x="147" y="104"/>
                    <a:pt x="152" y="103"/>
                  </a:cubicBezTo>
                  <a:cubicBezTo>
                    <a:pt x="158" y="101"/>
                    <a:pt x="162" y="100"/>
                    <a:pt x="164" y="99"/>
                  </a:cubicBezTo>
                  <a:cubicBezTo>
                    <a:pt x="173" y="97"/>
                    <a:pt x="181" y="97"/>
                    <a:pt x="188" y="98"/>
                  </a:cubicBezTo>
                  <a:cubicBezTo>
                    <a:pt x="191" y="99"/>
                    <a:pt x="195" y="100"/>
                    <a:pt x="198" y="101"/>
                  </a:cubicBezTo>
                  <a:cubicBezTo>
                    <a:pt x="202" y="103"/>
                    <a:pt x="204" y="104"/>
                    <a:pt x="205" y="106"/>
                  </a:cubicBezTo>
                  <a:cubicBezTo>
                    <a:pt x="205" y="106"/>
                    <a:pt x="205" y="107"/>
                    <a:pt x="206" y="109"/>
                  </a:cubicBezTo>
                  <a:cubicBezTo>
                    <a:pt x="207" y="111"/>
                    <a:pt x="207" y="112"/>
                    <a:pt x="207" y="112"/>
                  </a:cubicBezTo>
                  <a:cubicBezTo>
                    <a:pt x="207" y="112"/>
                    <a:pt x="207" y="113"/>
                    <a:pt x="208" y="115"/>
                  </a:cubicBezTo>
                  <a:cubicBezTo>
                    <a:pt x="208" y="116"/>
                    <a:pt x="209" y="118"/>
                    <a:pt x="208" y="118"/>
                  </a:cubicBezTo>
                  <a:cubicBezTo>
                    <a:pt x="208" y="119"/>
                    <a:pt x="208" y="120"/>
                    <a:pt x="208" y="123"/>
                  </a:cubicBezTo>
                  <a:cubicBezTo>
                    <a:pt x="208" y="125"/>
                    <a:pt x="206" y="129"/>
                    <a:pt x="203" y="136"/>
                  </a:cubicBezTo>
                  <a:cubicBezTo>
                    <a:pt x="203" y="136"/>
                    <a:pt x="204" y="137"/>
                    <a:pt x="205" y="139"/>
                  </a:cubicBezTo>
                  <a:cubicBezTo>
                    <a:pt x="206" y="140"/>
                    <a:pt x="207" y="141"/>
                    <a:pt x="207" y="141"/>
                  </a:cubicBezTo>
                  <a:cubicBezTo>
                    <a:pt x="207" y="142"/>
                    <a:pt x="208" y="143"/>
                    <a:pt x="209" y="144"/>
                  </a:cubicBezTo>
                  <a:cubicBezTo>
                    <a:pt x="209" y="145"/>
                    <a:pt x="210" y="146"/>
                    <a:pt x="210" y="147"/>
                  </a:cubicBezTo>
                  <a:cubicBezTo>
                    <a:pt x="210" y="148"/>
                    <a:pt x="211" y="149"/>
                    <a:pt x="211" y="150"/>
                  </a:cubicBezTo>
                  <a:cubicBezTo>
                    <a:pt x="211" y="152"/>
                    <a:pt x="212" y="153"/>
                    <a:pt x="212" y="155"/>
                  </a:cubicBezTo>
                  <a:cubicBezTo>
                    <a:pt x="212" y="156"/>
                    <a:pt x="212" y="158"/>
                    <a:pt x="212" y="1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51843" y="1764575"/>
            <a:ext cx="1685830" cy="1301843"/>
            <a:chOff x="4751843" y="1764575"/>
            <a:chExt cx="1685830" cy="1301843"/>
          </a:xfrm>
        </p:grpSpPr>
        <p:sp>
          <p:nvSpPr>
            <p:cNvPr id="5" name="任意多边形: 形状 4"/>
            <p:cNvSpPr/>
            <p:nvPr/>
          </p:nvSpPr>
          <p:spPr>
            <a:xfrm>
              <a:off x="4751843" y="1764575"/>
              <a:ext cx="1685830" cy="1301843"/>
            </a:xfrm>
            <a:custGeom>
              <a:avLst/>
              <a:gdLst>
                <a:gd name="connsiteX0" fmla="*/ 1500961 w 2402522"/>
                <a:gd name="connsiteY0" fmla="*/ 379 h 1855293"/>
                <a:gd name="connsiteX1" fmla="*/ 2258040 w 2402522"/>
                <a:gd name="connsiteY1" fmla="*/ 430391 h 1855293"/>
                <a:gd name="connsiteX2" fmla="*/ 2324916 w 2402522"/>
                <a:gd name="connsiteY2" fmla="*/ 1298497 h 1855293"/>
                <a:gd name="connsiteX3" fmla="*/ 1972131 w 2402522"/>
                <a:gd name="connsiteY3" fmla="*/ 1709958 h 1855293"/>
                <a:gd name="connsiteX4" fmla="*/ 1804289 w 2402522"/>
                <a:gd name="connsiteY4" fmla="*/ 1794183 h 1855293"/>
                <a:gd name="connsiteX5" fmla="*/ 1703481 w 2402522"/>
                <a:gd name="connsiteY5" fmla="*/ 1821496 h 1855293"/>
                <a:gd name="connsiteX6" fmla="*/ 1705549 w 2402522"/>
                <a:gd name="connsiteY6" fmla="*/ 1824741 h 1855293"/>
                <a:gd name="connsiteX7" fmla="*/ 1686949 w 2402522"/>
                <a:gd name="connsiteY7" fmla="*/ 1825975 h 1855293"/>
                <a:gd name="connsiteX8" fmla="*/ 1628410 w 2402522"/>
                <a:gd name="connsiteY8" fmla="*/ 1841834 h 1855293"/>
                <a:gd name="connsiteX9" fmla="*/ 1539068 w 2402522"/>
                <a:gd name="connsiteY9" fmla="*/ 1852302 h 1855293"/>
                <a:gd name="connsiteX10" fmla="*/ 1472337 w 2402522"/>
                <a:gd name="connsiteY10" fmla="*/ 1853614 h 1855293"/>
                <a:gd name="connsiteX11" fmla="*/ 1472337 w 2402522"/>
                <a:gd name="connsiteY11" fmla="*/ 1855293 h 1855293"/>
                <a:gd name="connsiteX12" fmla="*/ 0 w 2402522"/>
                <a:gd name="connsiteY12" fmla="*/ 1855293 h 1855293"/>
                <a:gd name="connsiteX13" fmla="*/ 369083 w 2402522"/>
                <a:gd name="connsiteY13" fmla="*/ 1074912 h 1855293"/>
                <a:gd name="connsiteX14" fmla="*/ 444650 w 2402522"/>
                <a:gd name="connsiteY14" fmla="*/ 931337 h 1855293"/>
                <a:gd name="connsiteX15" fmla="*/ 644898 w 2402522"/>
                <a:gd name="connsiteY15" fmla="*/ 514845 h 1855293"/>
                <a:gd name="connsiteX16" fmla="*/ 645800 w 2402522"/>
                <a:gd name="connsiteY16" fmla="*/ 515278 h 1855293"/>
                <a:gd name="connsiteX17" fmla="*/ 665339 w 2402522"/>
                <a:gd name="connsiteY17" fmla="*/ 475771 h 1855293"/>
                <a:gd name="connsiteX18" fmla="*/ 712840 w 2402522"/>
                <a:gd name="connsiteY18" fmla="*/ 399380 h 1855293"/>
                <a:gd name="connsiteX19" fmla="*/ 750416 w 2402522"/>
                <a:gd name="connsiteY19" fmla="*/ 350396 h 1855293"/>
                <a:gd name="connsiteX20" fmla="*/ 757540 w 2402522"/>
                <a:gd name="connsiteY20" fmla="*/ 336863 h 1855293"/>
                <a:gd name="connsiteX21" fmla="*/ 759019 w 2402522"/>
                <a:gd name="connsiteY21" fmla="*/ 339183 h 1855293"/>
                <a:gd name="connsiteX22" fmla="*/ 768048 w 2402522"/>
                <a:gd name="connsiteY22" fmla="*/ 327413 h 1855293"/>
                <a:gd name="connsiteX23" fmla="*/ 978474 w 2402522"/>
                <a:gd name="connsiteY23" fmla="*/ 144481 h 1855293"/>
                <a:gd name="connsiteX24" fmla="*/ 1500961 w 2402522"/>
                <a:gd name="connsiteY24" fmla="*/ 379 h 1855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02522" h="1855293">
                  <a:moveTo>
                    <a:pt x="1500961" y="379"/>
                  </a:moveTo>
                  <a:cubicBezTo>
                    <a:pt x="1798454" y="8885"/>
                    <a:pt x="2086546" y="160207"/>
                    <a:pt x="2258040" y="430391"/>
                  </a:cubicBezTo>
                  <a:cubicBezTo>
                    <a:pt x="2429535" y="700575"/>
                    <a:pt x="2443843" y="1025676"/>
                    <a:pt x="2324916" y="1298497"/>
                  </a:cubicBezTo>
                  <a:cubicBezTo>
                    <a:pt x="2253561" y="1462190"/>
                    <a:pt x="2134241" y="1607061"/>
                    <a:pt x="1972131" y="1709958"/>
                  </a:cubicBezTo>
                  <a:cubicBezTo>
                    <a:pt x="1918094" y="1744257"/>
                    <a:pt x="1861861" y="1772268"/>
                    <a:pt x="1804289" y="1794183"/>
                  </a:cubicBezTo>
                  <a:lnTo>
                    <a:pt x="1703481" y="1821496"/>
                  </a:lnTo>
                  <a:lnTo>
                    <a:pt x="1705549" y="1824741"/>
                  </a:lnTo>
                  <a:lnTo>
                    <a:pt x="1686949" y="1825975"/>
                  </a:lnTo>
                  <a:lnTo>
                    <a:pt x="1628410" y="1841834"/>
                  </a:lnTo>
                  <a:cubicBezTo>
                    <a:pt x="1598714" y="1846791"/>
                    <a:pt x="1568897" y="1850273"/>
                    <a:pt x="1539068" y="1852302"/>
                  </a:cubicBezTo>
                  <a:lnTo>
                    <a:pt x="1472337" y="1853614"/>
                  </a:lnTo>
                  <a:lnTo>
                    <a:pt x="1472337" y="1855293"/>
                  </a:lnTo>
                  <a:lnTo>
                    <a:pt x="0" y="1855293"/>
                  </a:lnTo>
                  <a:lnTo>
                    <a:pt x="369083" y="1074912"/>
                  </a:lnTo>
                  <a:lnTo>
                    <a:pt x="444650" y="931337"/>
                  </a:lnTo>
                  <a:lnTo>
                    <a:pt x="644898" y="514845"/>
                  </a:lnTo>
                  <a:lnTo>
                    <a:pt x="645800" y="515278"/>
                  </a:lnTo>
                  <a:lnTo>
                    <a:pt x="665339" y="475771"/>
                  </a:lnTo>
                  <a:cubicBezTo>
                    <a:pt x="679872" y="449642"/>
                    <a:pt x="695714" y="424142"/>
                    <a:pt x="712840" y="399380"/>
                  </a:cubicBezTo>
                  <a:lnTo>
                    <a:pt x="750416" y="350396"/>
                  </a:lnTo>
                  <a:lnTo>
                    <a:pt x="757540" y="336863"/>
                  </a:lnTo>
                  <a:lnTo>
                    <a:pt x="759019" y="339183"/>
                  </a:lnTo>
                  <a:lnTo>
                    <a:pt x="768048" y="327413"/>
                  </a:lnTo>
                  <a:cubicBezTo>
                    <a:pt x="827061" y="257872"/>
                    <a:pt x="897418" y="195929"/>
                    <a:pt x="978474" y="144481"/>
                  </a:cubicBezTo>
                  <a:cubicBezTo>
                    <a:pt x="1140584" y="41585"/>
                    <a:pt x="1322465" y="-4725"/>
                    <a:pt x="1500961" y="379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>
              <a:spLocks/>
            </p:cNvSpPr>
            <p:nvPr/>
          </p:nvSpPr>
          <p:spPr bwMode="auto">
            <a:xfrm>
              <a:off x="5607958" y="2316802"/>
              <a:ext cx="302353" cy="325732"/>
            </a:xfrm>
            <a:custGeom>
              <a:avLst/>
              <a:gdLst>
                <a:gd name="T0" fmla="*/ 233 w 238"/>
                <a:gd name="T1" fmla="*/ 236 h 256"/>
                <a:gd name="T2" fmla="*/ 173 w 238"/>
                <a:gd name="T3" fmla="*/ 210 h 256"/>
                <a:gd name="T4" fmla="*/ 168 w 238"/>
                <a:gd name="T5" fmla="*/ 207 h 256"/>
                <a:gd name="T6" fmla="*/ 164 w 238"/>
                <a:gd name="T7" fmla="*/ 195 h 256"/>
                <a:gd name="T8" fmla="*/ 159 w 238"/>
                <a:gd name="T9" fmla="*/ 189 h 256"/>
                <a:gd name="T10" fmla="*/ 157 w 238"/>
                <a:gd name="T11" fmla="*/ 186 h 256"/>
                <a:gd name="T12" fmla="*/ 158 w 238"/>
                <a:gd name="T13" fmla="*/ 167 h 256"/>
                <a:gd name="T14" fmla="*/ 167 w 238"/>
                <a:gd name="T15" fmla="*/ 149 h 256"/>
                <a:gd name="T16" fmla="*/ 178 w 238"/>
                <a:gd name="T17" fmla="*/ 113 h 256"/>
                <a:gd name="T18" fmla="*/ 172 w 238"/>
                <a:gd name="T19" fmla="*/ 109 h 256"/>
                <a:gd name="T20" fmla="*/ 179 w 238"/>
                <a:gd name="T21" fmla="*/ 77 h 256"/>
                <a:gd name="T22" fmla="*/ 180 w 238"/>
                <a:gd name="T23" fmla="*/ 84 h 256"/>
                <a:gd name="T24" fmla="*/ 180 w 238"/>
                <a:gd name="T25" fmla="*/ 86 h 256"/>
                <a:gd name="T26" fmla="*/ 216 w 238"/>
                <a:gd name="T27" fmla="*/ 63 h 256"/>
                <a:gd name="T28" fmla="*/ 119 w 238"/>
                <a:gd name="T29" fmla="*/ 0 h 256"/>
                <a:gd name="T30" fmla="*/ 21 w 238"/>
                <a:gd name="T31" fmla="*/ 63 h 256"/>
                <a:gd name="T32" fmla="*/ 30 w 238"/>
                <a:gd name="T33" fmla="*/ 69 h 256"/>
                <a:gd name="T34" fmla="*/ 30 w 238"/>
                <a:gd name="T35" fmla="*/ 82 h 256"/>
                <a:gd name="T36" fmla="*/ 27 w 238"/>
                <a:gd name="T37" fmla="*/ 85 h 256"/>
                <a:gd name="T38" fmla="*/ 29 w 238"/>
                <a:gd name="T39" fmla="*/ 89 h 256"/>
                <a:gd name="T40" fmla="*/ 21 w 238"/>
                <a:gd name="T41" fmla="*/ 133 h 256"/>
                <a:gd name="T42" fmla="*/ 41 w 238"/>
                <a:gd name="T43" fmla="*/ 133 h 256"/>
                <a:gd name="T44" fmla="*/ 33 w 238"/>
                <a:gd name="T45" fmla="*/ 89 h 256"/>
                <a:gd name="T46" fmla="*/ 35 w 238"/>
                <a:gd name="T47" fmla="*/ 85 h 256"/>
                <a:gd name="T48" fmla="*/ 32 w 238"/>
                <a:gd name="T49" fmla="*/ 82 h 256"/>
                <a:gd name="T50" fmla="*/ 32 w 238"/>
                <a:gd name="T51" fmla="*/ 70 h 256"/>
                <a:gd name="T52" fmla="*/ 57 w 238"/>
                <a:gd name="T53" fmla="*/ 86 h 256"/>
                <a:gd name="T54" fmla="*/ 57 w 238"/>
                <a:gd name="T55" fmla="*/ 85 h 256"/>
                <a:gd name="T56" fmla="*/ 58 w 238"/>
                <a:gd name="T57" fmla="*/ 92 h 256"/>
                <a:gd name="T58" fmla="*/ 67 w 238"/>
                <a:gd name="T59" fmla="*/ 109 h 256"/>
                <a:gd name="T60" fmla="*/ 67 w 238"/>
                <a:gd name="T61" fmla="*/ 110 h 256"/>
                <a:gd name="T62" fmla="*/ 67 w 238"/>
                <a:gd name="T63" fmla="*/ 110 h 256"/>
                <a:gd name="T64" fmla="*/ 65 w 238"/>
                <a:gd name="T65" fmla="*/ 113 h 256"/>
                <a:gd name="T66" fmla="*/ 62 w 238"/>
                <a:gd name="T67" fmla="*/ 118 h 256"/>
                <a:gd name="T68" fmla="*/ 66 w 238"/>
                <a:gd name="T69" fmla="*/ 138 h 256"/>
                <a:gd name="T70" fmla="*/ 70 w 238"/>
                <a:gd name="T71" fmla="*/ 148 h 256"/>
                <a:gd name="T72" fmla="*/ 80 w 238"/>
                <a:gd name="T73" fmla="*/ 166 h 256"/>
                <a:gd name="T74" fmla="*/ 82 w 238"/>
                <a:gd name="T75" fmla="*/ 170 h 256"/>
                <a:gd name="T76" fmla="*/ 80 w 238"/>
                <a:gd name="T77" fmla="*/ 186 h 256"/>
                <a:gd name="T78" fmla="*/ 77 w 238"/>
                <a:gd name="T79" fmla="*/ 189 h 256"/>
                <a:gd name="T80" fmla="*/ 71 w 238"/>
                <a:gd name="T81" fmla="*/ 195 h 256"/>
                <a:gd name="T82" fmla="*/ 67 w 238"/>
                <a:gd name="T83" fmla="*/ 206 h 256"/>
                <a:gd name="T84" fmla="*/ 64 w 238"/>
                <a:gd name="T85" fmla="*/ 209 h 256"/>
                <a:gd name="T86" fmla="*/ 41 w 238"/>
                <a:gd name="T87" fmla="*/ 217 h 256"/>
                <a:gd name="T88" fmla="*/ 4 w 238"/>
                <a:gd name="T89" fmla="*/ 237 h 256"/>
                <a:gd name="T90" fmla="*/ 2 w 238"/>
                <a:gd name="T91" fmla="*/ 256 h 256"/>
                <a:gd name="T92" fmla="*/ 235 w 238"/>
                <a:gd name="T93" fmla="*/ 256 h 256"/>
                <a:gd name="T94" fmla="*/ 233 w 238"/>
                <a:gd name="T95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256">
                  <a:moveTo>
                    <a:pt x="233" y="236"/>
                  </a:moveTo>
                  <a:cubicBezTo>
                    <a:pt x="210" y="226"/>
                    <a:pt x="197" y="218"/>
                    <a:pt x="173" y="210"/>
                  </a:cubicBezTo>
                  <a:cubicBezTo>
                    <a:pt x="171" y="209"/>
                    <a:pt x="169" y="208"/>
                    <a:pt x="168" y="207"/>
                  </a:cubicBezTo>
                  <a:cubicBezTo>
                    <a:pt x="166" y="203"/>
                    <a:pt x="165" y="199"/>
                    <a:pt x="164" y="195"/>
                  </a:cubicBezTo>
                  <a:cubicBezTo>
                    <a:pt x="163" y="193"/>
                    <a:pt x="162" y="190"/>
                    <a:pt x="159" y="189"/>
                  </a:cubicBezTo>
                  <a:cubicBezTo>
                    <a:pt x="158" y="189"/>
                    <a:pt x="157" y="187"/>
                    <a:pt x="157" y="186"/>
                  </a:cubicBezTo>
                  <a:cubicBezTo>
                    <a:pt x="157" y="177"/>
                    <a:pt x="154" y="171"/>
                    <a:pt x="158" y="167"/>
                  </a:cubicBezTo>
                  <a:cubicBezTo>
                    <a:pt x="165" y="161"/>
                    <a:pt x="164" y="153"/>
                    <a:pt x="167" y="149"/>
                  </a:cubicBezTo>
                  <a:cubicBezTo>
                    <a:pt x="171" y="145"/>
                    <a:pt x="180" y="117"/>
                    <a:pt x="178" y="113"/>
                  </a:cubicBezTo>
                  <a:cubicBezTo>
                    <a:pt x="176" y="109"/>
                    <a:pt x="170" y="111"/>
                    <a:pt x="172" y="109"/>
                  </a:cubicBezTo>
                  <a:cubicBezTo>
                    <a:pt x="177" y="102"/>
                    <a:pt x="179" y="89"/>
                    <a:pt x="179" y="77"/>
                  </a:cubicBezTo>
                  <a:cubicBezTo>
                    <a:pt x="180" y="79"/>
                    <a:pt x="180" y="81"/>
                    <a:pt x="180" y="84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9" y="82"/>
                    <a:pt x="27" y="84"/>
                    <a:pt x="27" y="85"/>
                  </a:cubicBezTo>
                  <a:cubicBezTo>
                    <a:pt x="27" y="87"/>
                    <a:pt x="28" y="88"/>
                    <a:pt x="29" y="89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4" y="88"/>
                    <a:pt x="35" y="87"/>
                    <a:pt x="35" y="85"/>
                  </a:cubicBezTo>
                  <a:cubicBezTo>
                    <a:pt x="35" y="84"/>
                    <a:pt x="34" y="82"/>
                    <a:pt x="32" y="8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7"/>
                    <a:pt x="57" y="89"/>
                    <a:pt x="58" y="92"/>
                  </a:cubicBezTo>
                  <a:cubicBezTo>
                    <a:pt x="60" y="100"/>
                    <a:pt x="64" y="100"/>
                    <a:pt x="67" y="109"/>
                  </a:cubicBezTo>
                  <a:cubicBezTo>
                    <a:pt x="67" y="109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11"/>
                    <a:pt x="66" y="113"/>
                    <a:pt x="65" y="113"/>
                  </a:cubicBezTo>
                  <a:cubicBezTo>
                    <a:pt x="61" y="114"/>
                    <a:pt x="61" y="116"/>
                    <a:pt x="62" y="118"/>
                  </a:cubicBezTo>
                  <a:cubicBezTo>
                    <a:pt x="62" y="120"/>
                    <a:pt x="65" y="133"/>
                    <a:pt x="66" y="138"/>
                  </a:cubicBezTo>
                  <a:cubicBezTo>
                    <a:pt x="67" y="141"/>
                    <a:pt x="70" y="144"/>
                    <a:pt x="70" y="148"/>
                  </a:cubicBezTo>
                  <a:cubicBezTo>
                    <a:pt x="72" y="155"/>
                    <a:pt x="75" y="161"/>
                    <a:pt x="80" y="166"/>
                  </a:cubicBezTo>
                  <a:cubicBezTo>
                    <a:pt x="81" y="167"/>
                    <a:pt x="82" y="169"/>
                    <a:pt x="82" y="170"/>
                  </a:cubicBezTo>
                  <a:cubicBezTo>
                    <a:pt x="81" y="175"/>
                    <a:pt x="81" y="181"/>
                    <a:pt x="80" y="186"/>
                  </a:cubicBezTo>
                  <a:cubicBezTo>
                    <a:pt x="80" y="187"/>
                    <a:pt x="78" y="189"/>
                    <a:pt x="77" y="189"/>
                  </a:cubicBezTo>
                  <a:cubicBezTo>
                    <a:pt x="73" y="190"/>
                    <a:pt x="72" y="193"/>
                    <a:pt x="71" y="195"/>
                  </a:cubicBezTo>
                  <a:cubicBezTo>
                    <a:pt x="70" y="199"/>
                    <a:pt x="69" y="203"/>
                    <a:pt x="67" y="206"/>
                  </a:cubicBezTo>
                  <a:cubicBezTo>
                    <a:pt x="67" y="207"/>
                    <a:pt x="65" y="209"/>
                    <a:pt x="64" y="209"/>
                  </a:cubicBezTo>
                  <a:cubicBezTo>
                    <a:pt x="56" y="212"/>
                    <a:pt x="49" y="214"/>
                    <a:pt x="41" y="217"/>
                  </a:cubicBezTo>
                  <a:cubicBezTo>
                    <a:pt x="33" y="220"/>
                    <a:pt x="12" y="233"/>
                    <a:pt x="4" y="237"/>
                  </a:cubicBezTo>
                  <a:cubicBezTo>
                    <a:pt x="0" y="239"/>
                    <a:pt x="2" y="256"/>
                    <a:pt x="2" y="256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56"/>
                    <a:pt x="238" y="238"/>
                    <a:pt x="233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30522" y="1844431"/>
            <a:ext cx="761932" cy="2419468"/>
            <a:chOff x="4230522" y="1844431"/>
            <a:chExt cx="761932" cy="2419468"/>
          </a:xfrm>
        </p:grpSpPr>
        <p:grpSp>
          <p:nvGrpSpPr>
            <p:cNvPr id="4" name="组合 3"/>
            <p:cNvGrpSpPr/>
            <p:nvPr/>
          </p:nvGrpSpPr>
          <p:grpSpPr>
            <a:xfrm>
              <a:off x="4230522" y="1844431"/>
              <a:ext cx="761932" cy="2419468"/>
              <a:chOff x="5438775" y="1724025"/>
              <a:chExt cx="1085850" cy="3448050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5981700" y="2200275"/>
                <a:ext cx="0" cy="2771775"/>
              </a:xfrm>
              <a:prstGeom prst="lin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/>
              <p:cNvSpPr/>
              <p:nvPr/>
            </p:nvSpPr>
            <p:spPr>
              <a:xfrm>
                <a:off x="5438775" y="1724025"/>
                <a:ext cx="1085850" cy="108585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5781675" y="4772025"/>
                <a:ext cx="400050" cy="40005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任意多边形: 形状 17"/>
            <p:cNvSpPr>
              <a:spLocks/>
            </p:cNvSpPr>
            <p:nvPr/>
          </p:nvSpPr>
          <p:spPr bwMode="auto">
            <a:xfrm>
              <a:off x="4431965" y="2058998"/>
              <a:ext cx="359044" cy="303418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38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4569624" y="2787778"/>
            <a:ext cx="4032250" cy="149148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4569624" y="1294660"/>
            <a:ext cx="4032250" cy="1491482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" name="Rectangle 19"/>
          <p:cNvSpPr/>
          <p:nvPr/>
        </p:nvSpPr>
        <p:spPr>
          <a:xfrm>
            <a:off x="539751" y="2787775"/>
            <a:ext cx="4032250" cy="1491482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Rectangle 23"/>
          <p:cNvSpPr/>
          <p:nvPr/>
        </p:nvSpPr>
        <p:spPr>
          <a:xfrm>
            <a:off x="539751" y="1294657"/>
            <a:ext cx="4032250" cy="1491482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078631" y="1294664"/>
            <a:ext cx="2986746" cy="2986729"/>
            <a:chOff x="3078631" y="1294664"/>
            <a:chExt cx="2986746" cy="2986729"/>
          </a:xfrm>
        </p:grpSpPr>
        <p:sp>
          <p:nvSpPr>
            <p:cNvPr id="8" name="Freeform: Shape 2"/>
            <p:cNvSpPr>
              <a:spLocks/>
            </p:cNvSpPr>
            <p:nvPr/>
          </p:nvSpPr>
          <p:spPr bwMode="auto">
            <a:xfrm>
              <a:off x="3078631" y="1294664"/>
              <a:ext cx="1490988" cy="1490987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0" y="421"/>
                </a:cxn>
                <a:cxn ang="0">
                  <a:pos x="421" y="421"/>
                </a:cxn>
                <a:cxn ang="0">
                  <a:pos x="421" y="0"/>
                </a:cxn>
              </a:cxnLst>
              <a:rect l="0" t="0" r="r" b="b"/>
              <a:pathLst>
                <a:path w="421" h="421">
                  <a:moveTo>
                    <a:pt x="421" y="0"/>
                  </a:moveTo>
                  <a:cubicBezTo>
                    <a:pt x="188" y="0"/>
                    <a:pt x="0" y="189"/>
                    <a:pt x="0" y="421"/>
                  </a:cubicBezTo>
                  <a:cubicBezTo>
                    <a:pt x="421" y="421"/>
                    <a:pt x="421" y="421"/>
                    <a:pt x="421" y="421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9" name="Freeform: Shape 3"/>
            <p:cNvSpPr>
              <a:spLocks/>
            </p:cNvSpPr>
            <p:nvPr/>
          </p:nvSpPr>
          <p:spPr bwMode="auto">
            <a:xfrm>
              <a:off x="3078631" y="2785645"/>
              <a:ext cx="1490988" cy="1495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1" y="422"/>
                </a:cxn>
                <a:cxn ang="0">
                  <a:pos x="421" y="0"/>
                </a:cxn>
                <a:cxn ang="0">
                  <a:pos x="0" y="0"/>
                </a:cxn>
              </a:cxnLst>
              <a:rect l="0" t="0" r="r" b="b"/>
              <a:pathLst>
                <a:path w="421" h="422">
                  <a:moveTo>
                    <a:pt x="0" y="0"/>
                  </a:moveTo>
                  <a:cubicBezTo>
                    <a:pt x="0" y="233"/>
                    <a:pt x="188" y="422"/>
                    <a:pt x="421" y="422"/>
                  </a:cubicBezTo>
                  <a:cubicBezTo>
                    <a:pt x="421" y="0"/>
                    <a:pt x="421" y="0"/>
                    <a:pt x="4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0" name="Freeform: Shape 4"/>
            <p:cNvSpPr>
              <a:spLocks/>
            </p:cNvSpPr>
            <p:nvPr/>
          </p:nvSpPr>
          <p:spPr bwMode="auto">
            <a:xfrm>
              <a:off x="4569626" y="1294664"/>
              <a:ext cx="1495751" cy="1490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21"/>
                </a:cxn>
                <a:cxn ang="0">
                  <a:pos x="422" y="421"/>
                </a:cxn>
                <a:cxn ang="0">
                  <a:pos x="0" y="0"/>
                </a:cxn>
              </a:cxnLst>
              <a:rect l="0" t="0" r="r" b="b"/>
              <a:pathLst>
                <a:path w="422" h="4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422" y="421"/>
                    <a:pt x="422" y="421"/>
                    <a:pt x="422" y="421"/>
                  </a:cubicBezTo>
                  <a:cubicBezTo>
                    <a:pt x="422" y="189"/>
                    <a:pt x="233" y="0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1" name="Freeform: Shape 5"/>
            <p:cNvSpPr>
              <a:spLocks/>
            </p:cNvSpPr>
            <p:nvPr/>
          </p:nvSpPr>
          <p:spPr bwMode="auto">
            <a:xfrm>
              <a:off x="4569626" y="2785645"/>
              <a:ext cx="1495751" cy="1495748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0" y="422"/>
                </a:cxn>
                <a:cxn ang="0">
                  <a:pos x="422" y="0"/>
                </a:cxn>
                <a:cxn ang="0">
                  <a:pos x="0" y="0"/>
                </a:cxn>
                <a:cxn ang="0">
                  <a:pos x="0" y="422"/>
                </a:cxn>
              </a:cxnLst>
              <a:rect l="0" t="0" r="r" b="b"/>
              <a:pathLst>
                <a:path w="422" h="422">
                  <a:moveTo>
                    <a:pt x="0" y="422"/>
                  </a:moveTo>
                  <a:cubicBezTo>
                    <a:pt x="0" y="422"/>
                    <a:pt x="0" y="422"/>
                    <a:pt x="0" y="422"/>
                  </a:cubicBezTo>
                  <a:cubicBezTo>
                    <a:pt x="233" y="422"/>
                    <a:pt x="422" y="233"/>
                    <a:pt x="42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2"/>
                  </a:ln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Freeform: Shape 7"/>
            <p:cNvSpPr>
              <a:spLocks/>
            </p:cNvSpPr>
            <p:nvPr/>
          </p:nvSpPr>
          <p:spPr bwMode="auto">
            <a:xfrm>
              <a:off x="3746437" y="2216263"/>
              <a:ext cx="136874" cy="13687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" y="29"/>
                </a:cxn>
                <a:cxn ang="0">
                  <a:pos x="0" y="58"/>
                </a:cxn>
                <a:cxn ang="0">
                  <a:pos x="29" y="53"/>
                </a:cxn>
                <a:cxn ang="0">
                  <a:pos x="58" y="50"/>
                </a:cxn>
                <a:cxn ang="0">
                  <a:pos x="32" y="24"/>
                </a:cxn>
                <a:cxn ang="0">
                  <a:pos x="8" y="0"/>
                </a:cxn>
              </a:cxnLst>
              <a:rect l="0" t="0" r="r" b="b"/>
              <a:pathLst>
                <a:path w="58" h="58">
                  <a:moveTo>
                    <a:pt x="8" y="0"/>
                  </a:moveTo>
                  <a:lnTo>
                    <a:pt x="3" y="29"/>
                  </a:lnTo>
                  <a:lnTo>
                    <a:pt x="0" y="58"/>
                  </a:lnTo>
                  <a:lnTo>
                    <a:pt x="29" y="53"/>
                  </a:lnTo>
                  <a:lnTo>
                    <a:pt x="58" y="50"/>
                  </a:lnTo>
                  <a:lnTo>
                    <a:pt x="32" y="2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3" name="Freeform: Shape 8"/>
            <p:cNvSpPr>
              <a:spLocks/>
            </p:cNvSpPr>
            <p:nvPr/>
          </p:nvSpPr>
          <p:spPr bwMode="auto">
            <a:xfrm>
              <a:off x="3784195" y="2003872"/>
              <a:ext cx="306787" cy="311506"/>
            </a:xfrm>
            <a:custGeom>
              <a:avLst/>
              <a:gdLst/>
              <a:ahLst/>
              <a:cxnLst>
                <a:cxn ang="0">
                  <a:pos x="50" y="114"/>
                </a:cxn>
                <a:cxn ang="0">
                  <a:pos x="40" y="106"/>
                </a:cxn>
                <a:cxn ang="0">
                  <a:pos x="114" y="32"/>
                </a:cxn>
                <a:cxn ang="0">
                  <a:pos x="98" y="16"/>
                </a:cxn>
                <a:cxn ang="0">
                  <a:pos x="24" y="90"/>
                </a:cxn>
                <a:cxn ang="0">
                  <a:pos x="16" y="82"/>
                </a:cxn>
                <a:cxn ang="0">
                  <a:pos x="90" y="8"/>
                </a:cxn>
                <a:cxn ang="0">
                  <a:pos x="82" y="0"/>
                </a:cxn>
                <a:cxn ang="0">
                  <a:pos x="0" y="82"/>
                </a:cxn>
                <a:cxn ang="0">
                  <a:pos x="50" y="132"/>
                </a:cxn>
                <a:cxn ang="0">
                  <a:pos x="130" y="50"/>
                </a:cxn>
                <a:cxn ang="0">
                  <a:pos x="122" y="42"/>
                </a:cxn>
                <a:cxn ang="0">
                  <a:pos x="50" y="114"/>
                </a:cxn>
              </a:cxnLst>
              <a:rect l="0" t="0" r="r" b="b"/>
              <a:pathLst>
                <a:path w="130" h="132">
                  <a:moveTo>
                    <a:pt x="50" y="114"/>
                  </a:moveTo>
                  <a:lnTo>
                    <a:pt x="40" y="106"/>
                  </a:lnTo>
                  <a:lnTo>
                    <a:pt x="114" y="32"/>
                  </a:lnTo>
                  <a:lnTo>
                    <a:pt x="98" y="16"/>
                  </a:lnTo>
                  <a:lnTo>
                    <a:pt x="24" y="90"/>
                  </a:lnTo>
                  <a:lnTo>
                    <a:pt x="16" y="82"/>
                  </a:lnTo>
                  <a:lnTo>
                    <a:pt x="90" y="8"/>
                  </a:lnTo>
                  <a:lnTo>
                    <a:pt x="82" y="0"/>
                  </a:lnTo>
                  <a:lnTo>
                    <a:pt x="0" y="82"/>
                  </a:lnTo>
                  <a:lnTo>
                    <a:pt x="50" y="132"/>
                  </a:lnTo>
                  <a:lnTo>
                    <a:pt x="130" y="50"/>
                  </a:lnTo>
                  <a:lnTo>
                    <a:pt x="122" y="42"/>
                  </a:lnTo>
                  <a:lnTo>
                    <a:pt x="50" y="1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4" name="Freeform: Shape 9"/>
            <p:cNvSpPr>
              <a:spLocks/>
            </p:cNvSpPr>
            <p:nvPr/>
          </p:nvSpPr>
          <p:spPr bwMode="auto">
            <a:xfrm>
              <a:off x="3998945" y="1935436"/>
              <a:ext cx="165193" cy="167554"/>
            </a:xfrm>
            <a:custGeom>
              <a:avLst/>
              <a:gdLst/>
              <a:ahLst/>
              <a:cxnLst>
                <a:cxn ang="0">
                  <a:pos x="40" y="24"/>
                </a:cxn>
                <a:cxn ang="0">
                  <a:pos x="20" y="3"/>
                </a:cxn>
                <a:cxn ang="0">
                  <a:pos x="10" y="3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0" y="13"/>
                </a:cxn>
                <a:cxn ang="0">
                  <a:pos x="30" y="44"/>
                </a:cxn>
                <a:cxn ang="0">
                  <a:pos x="40" y="34"/>
                </a:cxn>
                <a:cxn ang="0">
                  <a:pos x="40" y="34"/>
                </a:cxn>
                <a:cxn ang="0">
                  <a:pos x="40" y="33"/>
                </a:cxn>
                <a:cxn ang="0">
                  <a:pos x="40" y="24"/>
                </a:cxn>
              </a:cxnLst>
              <a:rect l="0" t="0" r="r" b="b"/>
              <a:pathLst>
                <a:path w="43" h="44">
                  <a:moveTo>
                    <a:pt x="40" y="24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17" y="0"/>
                    <a:pt x="13" y="0"/>
                    <a:pt x="10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3" y="31"/>
                    <a:pt x="43" y="26"/>
                    <a:pt x="40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5" name="Freeform: Shape 10"/>
            <p:cNvSpPr>
              <a:spLocks/>
            </p:cNvSpPr>
            <p:nvPr/>
          </p:nvSpPr>
          <p:spPr bwMode="auto">
            <a:xfrm>
              <a:off x="4920650" y="1933075"/>
              <a:ext cx="495576" cy="422420"/>
            </a:xfrm>
            <a:custGeom>
              <a:avLst/>
              <a:gdLst/>
              <a:ahLst/>
              <a:cxnLst>
                <a:cxn ang="0">
                  <a:pos x="36" y="111"/>
                </a:cxn>
                <a:cxn ang="0">
                  <a:pos x="23" y="104"/>
                </a:cxn>
                <a:cxn ang="0">
                  <a:pos x="22" y="104"/>
                </a:cxn>
                <a:cxn ang="0">
                  <a:pos x="22" y="65"/>
                </a:cxn>
                <a:cxn ang="0">
                  <a:pos x="55" y="32"/>
                </a:cxn>
                <a:cxn ang="0">
                  <a:pos x="75" y="12"/>
                </a:cxn>
                <a:cxn ang="0">
                  <a:pos x="111" y="16"/>
                </a:cxn>
                <a:cxn ang="0">
                  <a:pos x="123" y="55"/>
                </a:cxn>
                <a:cxn ang="0">
                  <a:pos x="76" y="104"/>
                </a:cxn>
                <a:cxn ang="0">
                  <a:pos x="69" y="104"/>
                </a:cxn>
                <a:cxn ang="0">
                  <a:pos x="69" y="97"/>
                </a:cxn>
                <a:cxn ang="0">
                  <a:pos x="115" y="49"/>
                </a:cxn>
                <a:cxn ang="0">
                  <a:pos x="104" y="23"/>
                </a:cxn>
                <a:cxn ang="0">
                  <a:pos x="83" y="19"/>
                </a:cxn>
                <a:cxn ang="0">
                  <a:pos x="62" y="40"/>
                </a:cxn>
                <a:cxn ang="0">
                  <a:pos x="30" y="72"/>
                </a:cxn>
                <a:cxn ang="0">
                  <a:pos x="30" y="97"/>
                </a:cxn>
                <a:cxn ang="0">
                  <a:pos x="30" y="97"/>
                </a:cxn>
                <a:cxn ang="0">
                  <a:pos x="43" y="96"/>
                </a:cxn>
                <a:cxn ang="0">
                  <a:pos x="52" y="88"/>
                </a:cxn>
                <a:cxn ang="0">
                  <a:pos x="88" y="51"/>
                </a:cxn>
                <a:cxn ang="0">
                  <a:pos x="89" y="44"/>
                </a:cxn>
                <a:cxn ang="0">
                  <a:pos x="81" y="48"/>
                </a:cxn>
                <a:cxn ang="0">
                  <a:pos x="47" y="82"/>
                </a:cxn>
                <a:cxn ang="0">
                  <a:pos x="39" y="82"/>
                </a:cxn>
                <a:cxn ang="0">
                  <a:pos x="40" y="74"/>
                </a:cxn>
                <a:cxn ang="0">
                  <a:pos x="73" y="41"/>
                </a:cxn>
                <a:cxn ang="0">
                  <a:pos x="96" y="36"/>
                </a:cxn>
                <a:cxn ang="0">
                  <a:pos x="96" y="58"/>
                </a:cxn>
                <a:cxn ang="0">
                  <a:pos x="59" y="95"/>
                </a:cxn>
                <a:cxn ang="0">
                  <a:pos x="50" y="104"/>
                </a:cxn>
                <a:cxn ang="0">
                  <a:pos x="36" y="111"/>
                </a:cxn>
              </a:cxnLst>
              <a:rect l="0" t="0" r="r" b="b"/>
              <a:pathLst>
                <a:path w="130" h="111">
                  <a:moveTo>
                    <a:pt x="36" y="111"/>
                  </a:moveTo>
                  <a:cubicBezTo>
                    <a:pt x="31" y="111"/>
                    <a:pt x="27" y="109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8" y="100"/>
                    <a:pt x="0" y="85"/>
                    <a:pt x="22" y="65"/>
                  </a:cubicBezTo>
                  <a:cubicBezTo>
                    <a:pt x="31" y="56"/>
                    <a:pt x="43" y="44"/>
                    <a:pt x="55" y="32"/>
                  </a:cubicBezTo>
                  <a:cubicBezTo>
                    <a:pt x="61" y="26"/>
                    <a:pt x="68" y="19"/>
                    <a:pt x="75" y="12"/>
                  </a:cubicBezTo>
                  <a:cubicBezTo>
                    <a:pt x="88" y="0"/>
                    <a:pt x="97" y="2"/>
                    <a:pt x="111" y="16"/>
                  </a:cubicBezTo>
                  <a:cubicBezTo>
                    <a:pt x="127" y="32"/>
                    <a:pt x="130" y="47"/>
                    <a:pt x="123" y="55"/>
                  </a:cubicBezTo>
                  <a:cubicBezTo>
                    <a:pt x="114" y="66"/>
                    <a:pt x="78" y="103"/>
                    <a:pt x="76" y="104"/>
                  </a:cubicBezTo>
                  <a:cubicBezTo>
                    <a:pt x="74" y="106"/>
                    <a:pt x="71" y="106"/>
                    <a:pt x="69" y="104"/>
                  </a:cubicBezTo>
                  <a:cubicBezTo>
                    <a:pt x="67" y="102"/>
                    <a:pt x="67" y="99"/>
                    <a:pt x="69" y="97"/>
                  </a:cubicBezTo>
                  <a:cubicBezTo>
                    <a:pt x="69" y="96"/>
                    <a:pt x="106" y="59"/>
                    <a:pt x="115" y="49"/>
                  </a:cubicBezTo>
                  <a:cubicBezTo>
                    <a:pt x="118" y="46"/>
                    <a:pt x="118" y="37"/>
                    <a:pt x="104" y="23"/>
                  </a:cubicBezTo>
                  <a:cubicBezTo>
                    <a:pt x="95" y="15"/>
                    <a:pt x="93" y="9"/>
                    <a:pt x="83" y="19"/>
                  </a:cubicBezTo>
                  <a:cubicBezTo>
                    <a:pt x="76" y="26"/>
                    <a:pt x="69" y="33"/>
                    <a:pt x="62" y="40"/>
                  </a:cubicBezTo>
                  <a:cubicBezTo>
                    <a:pt x="50" y="52"/>
                    <a:pt x="38" y="63"/>
                    <a:pt x="30" y="72"/>
                  </a:cubicBezTo>
                  <a:cubicBezTo>
                    <a:pt x="16" y="85"/>
                    <a:pt x="25" y="92"/>
                    <a:pt x="30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34" y="101"/>
                    <a:pt x="37" y="102"/>
                    <a:pt x="43" y="96"/>
                  </a:cubicBezTo>
                  <a:cubicBezTo>
                    <a:pt x="44" y="95"/>
                    <a:pt x="47" y="92"/>
                    <a:pt x="52" y="88"/>
                  </a:cubicBezTo>
                  <a:cubicBezTo>
                    <a:pt x="63" y="77"/>
                    <a:pt x="84" y="57"/>
                    <a:pt x="88" y="51"/>
                  </a:cubicBezTo>
                  <a:cubicBezTo>
                    <a:pt x="89" y="50"/>
                    <a:pt x="91" y="46"/>
                    <a:pt x="89" y="44"/>
                  </a:cubicBezTo>
                  <a:cubicBezTo>
                    <a:pt x="87" y="42"/>
                    <a:pt x="82" y="46"/>
                    <a:pt x="81" y="48"/>
                  </a:cubicBezTo>
                  <a:cubicBezTo>
                    <a:pt x="66" y="63"/>
                    <a:pt x="47" y="82"/>
                    <a:pt x="47" y="82"/>
                  </a:cubicBezTo>
                  <a:cubicBezTo>
                    <a:pt x="45" y="84"/>
                    <a:pt x="41" y="84"/>
                    <a:pt x="39" y="82"/>
                  </a:cubicBezTo>
                  <a:cubicBezTo>
                    <a:pt x="37" y="80"/>
                    <a:pt x="37" y="76"/>
                    <a:pt x="40" y="74"/>
                  </a:cubicBezTo>
                  <a:cubicBezTo>
                    <a:pt x="40" y="74"/>
                    <a:pt x="59" y="56"/>
                    <a:pt x="73" y="41"/>
                  </a:cubicBezTo>
                  <a:cubicBezTo>
                    <a:pt x="82" y="31"/>
                    <a:pt x="91" y="32"/>
                    <a:pt x="96" y="36"/>
                  </a:cubicBezTo>
                  <a:cubicBezTo>
                    <a:pt x="102" y="42"/>
                    <a:pt x="101" y="52"/>
                    <a:pt x="96" y="58"/>
                  </a:cubicBezTo>
                  <a:cubicBezTo>
                    <a:pt x="92" y="63"/>
                    <a:pt x="75" y="79"/>
                    <a:pt x="59" y="95"/>
                  </a:cubicBezTo>
                  <a:cubicBezTo>
                    <a:pt x="55" y="99"/>
                    <a:pt x="52" y="102"/>
                    <a:pt x="50" y="104"/>
                  </a:cubicBezTo>
                  <a:cubicBezTo>
                    <a:pt x="45" y="108"/>
                    <a:pt x="41" y="111"/>
                    <a:pt x="36" y="11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6" name="Freeform: Shape 12"/>
            <p:cNvSpPr>
              <a:spLocks/>
            </p:cNvSpPr>
            <p:nvPr/>
          </p:nvSpPr>
          <p:spPr bwMode="auto">
            <a:xfrm>
              <a:off x="4978469" y="3157052"/>
              <a:ext cx="410619" cy="306784"/>
            </a:xfrm>
            <a:custGeom>
              <a:avLst/>
              <a:gdLst/>
              <a:ahLst/>
              <a:cxnLst>
                <a:cxn ang="0">
                  <a:pos x="19" y="64"/>
                </a:cxn>
                <a:cxn ang="0">
                  <a:pos x="0" y="79"/>
                </a:cxn>
                <a:cxn ang="0">
                  <a:pos x="8" y="81"/>
                </a:cxn>
                <a:cxn ang="0">
                  <a:pos x="25" y="67"/>
                </a:cxn>
                <a:cxn ang="0">
                  <a:pos x="78" y="53"/>
                </a:cxn>
                <a:cxn ang="0">
                  <a:pos x="66" y="44"/>
                </a:cxn>
                <a:cxn ang="0">
                  <a:pos x="92" y="44"/>
                </a:cxn>
                <a:cxn ang="0">
                  <a:pos x="108" y="9"/>
                </a:cxn>
                <a:cxn ang="0">
                  <a:pos x="19" y="64"/>
                </a:cxn>
                <a:cxn ang="0">
                  <a:pos x="28" y="60"/>
                </a:cxn>
                <a:cxn ang="0">
                  <a:pos x="28" y="60"/>
                </a:cxn>
                <a:cxn ang="0">
                  <a:pos x="100" y="14"/>
                </a:cxn>
                <a:cxn ang="0">
                  <a:pos x="28" y="60"/>
                </a:cxn>
              </a:cxnLst>
              <a:rect l="0" t="0" r="r" b="b"/>
              <a:pathLst>
                <a:path w="108" h="81">
                  <a:moveTo>
                    <a:pt x="19" y="64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58" y="66"/>
                    <a:pt x="78" y="53"/>
                    <a:pt x="78" y="53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44"/>
                    <a:pt x="87" y="42"/>
                    <a:pt x="92" y="44"/>
                  </a:cubicBezTo>
                  <a:cubicBezTo>
                    <a:pt x="97" y="42"/>
                    <a:pt x="106" y="34"/>
                    <a:pt x="108" y="9"/>
                  </a:cubicBezTo>
                  <a:cubicBezTo>
                    <a:pt x="49" y="0"/>
                    <a:pt x="34" y="33"/>
                    <a:pt x="19" y="64"/>
                  </a:cubicBezTo>
                  <a:close/>
                  <a:moveTo>
                    <a:pt x="28" y="60"/>
                  </a:moveTo>
                  <a:cubicBezTo>
                    <a:pt x="28" y="60"/>
                    <a:pt x="28" y="60"/>
                    <a:pt x="28" y="60"/>
                  </a:cubicBezTo>
                  <a:cubicBezTo>
                    <a:pt x="33" y="54"/>
                    <a:pt x="66" y="21"/>
                    <a:pt x="100" y="14"/>
                  </a:cubicBezTo>
                  <a:cubicBezTo>
                    <a:pt x="81" y="20"/>
                    <a:pt x="37" y="54"/>
                    <a:pt x="28" y="6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7" name="Freeform: Shape 13"/>
            <p:cNvSpPr>
              <a:spLocks/>
            </p:cNvSpPr>
            <p:nvPr/>
          </p:nvSpPr>
          <p:spPr bwMode="auto">
            <a:xfrm>
              <a:off x="4947791" y="3487435"/>
              <a:ext cx="195871" cy="14159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6" y="8"/>
                </a:cxn>
                <a:cxn ang="0">
                  <a:pos x="29" y="0"/>
                </a:cxn>
                <a:cxn ang="0">
                  <a:pos x="22" y="0"/>
                </a:cxn>
                <a:cxn ang="0">
                  <a:pos x="15" y="8"/>
                </a:cxn>
                <a:cxn ang="0">
                  <a:pos x="7" y="8"/>
                </a:cxn>
                <a:cxn ang="0">
                  <a:pos x="0" y="15"/>
                </a:cxn>
                <a:cxn ang="0">
                  <a:pos x="0" y="29"/>
                </a:cxn>
                <a:cxn ang="0">
                  <a:pos x="7" y="37"/>
                </a:cxn>
                <a:cxn ang="0">
                  <a:pos x="44" y="37"/>
                </a:cxn>
                <a:cxn ang="0">
                  <a:pos x="51" y="29"/>
                </a:cxn>
                <a:cxn ang="0">
                  <a:pos x="51" y="15"/>
                </a:cxn>
                <a:cxn ang="0">
                  <a:pos x="44" y="8"/>
                </a:cxn>
              </a:cxnLst>
              <a:rect l="0" t="0" r="r" b="b"/>
              <a:pathLst>
                <a:path w="51" h="37">
                  <a:moveTo>
                    <a:pt x="44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3" y="0"/>
                    <a:pt x="2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8" y="0"/>
                    <a:pt x="15" y="4"/>
                    <a:pt x="15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8"/>
                    <a:pt x="0" y="11"/>
                    <a:pt x="0" y="1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3" y="37"/>
                    <a:pt x="7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8" y="37"/>
                    <a:pt x="51" y="33"/>
                    <a:pt x="51" y="29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1"/>
                    <a:pt x="48" y="8"/>
                    <a:pt x="44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8" name="Freeform: Shape 15"/>
            <p:cNvSpPr>
              <a:spLocks/>
            </p:cNvSpPr>
            <p:nvPr/>
          </p:nvSpPr>
          <p:spPr bwMode="auto">
            <a:xfrm>
              <a:off x="3797170" y="3174749"/>
              <a:ext cx="316226" cy="436578"/>
            </a:xfrm>
            <a:custGeom>
              <a:avLst/>
              <a:gdLst/>
              <a:ahLst/>
              <a:cxnLst>
                <a:cxn ang="0">
                  <a:pos x="78" y="11"/>
                </a:cxn>
                <a:cxn ang="0">
                  <a:pos x="84" y="11"/>
                </a:cxn>
                <a:cxn ang="0">
                  <a:pos x="84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7" y="11"/>
                </a:cxn>
                <a:cxn ang="0">
                  <a:pos x="30" y="52"/>
                </a:cxn>
                <a:cxn ang="0">
                  <a:pos x="30" y="64"/>
                </a:cxn>
                <a:cxn ang="0">
                  <a:pos x="8" y="105"/>
                </a:cxn>
                <a:cxn ang="0">
                  <a:pos x="0" y="105"/>
                </a:cxn>
                <a:cxn ang="0">
                  <a:pos x="0" y="116"/>
                </a:cxn>
                <a:cxn ang="0">
                  <a:pos x="84" y="116"/>
                </a:cxn>
                <a:cxn ang="0">
                  <a:pos x="84" y="105"/>
                </a:cxn>
                <a:cxn ang="0">
                  <a:pos x="78" y="105"/>
                </a:cxn>
                <a:cxn ang="0">
                  <a:pos x="55" y="64"/>
                </a:cxn>
                <a:cxn ang="0">
                  <a:pos x="55" y="52"/>
                </a:cxn>
                <a:cxn ang="0">
                  <a:pos x="78" y="11"/>
                </a:cxn>
                <a:cxn ang="0">
                  <a:pos x="52" y="69"/>
                </a:cxn>
                <a:cxn ang="0">
                  <a:pos x="72" y="105"/>
                </a:cxn>
                <a:cxn ang="0">
                  <a:pos x="67" y="105"/>
                </a:cxn>
                <a:cxn ang="0">
                  <a:pos x="56" y="93"/>
                </a:cxn>
                <a:cxn ang="0">
                  <a:pos x="43" y="77"/>
                </a:cxn>
                <a:cxn ang="0">
                  <a:pos x="30" y="93"/>
                </a:cxn>
                <a:cxn ang="0">
                  <a:pos x="20" y="105"/>
                </a:cxn>
                <a:cxn ang="0">
                  <a:pos x="13" y="105"/>
                </a:cxn>
                <a:cxn ang="0">
                  <a:pos x="34" y="69"/>
                </a:cxn>
                <a:cxn ang="0">
                  <a:pos x="36" y="69"/>
                </a:cxn>
                <a:cxn ang="0">
                  <a:pos x="36" y="48"/>
                </a:cxn>
                <a:cxn ang="0">
                  <a:pos x="34" y="47"/>
                </a:cxn>
                <a:cxn ang="0">
                  <a:pos x="13" y="11"/>
                </a:cxn>
                <a:cxn ang="0">
                  <a:pos x="72" y="11"/>
                </a:cxn>
                <a:cxn ang="0">
                  <a:pos x="52" y="47"/>
                </a:cxn>
                <a:cxn ang="0">
                  <a:pos x="49" y="48"/>
                </a:cxn>
                <a:cxn ang="0">
                  <a:pos x="49" y="69"/>
                </a:cxn>
                <a:cxn ang="0">
                  <a:pos x="52" y="69"/>
                </a:cxn>
              </a:cxnLst>
              <a:rect l="0" t="0" r="r" b="b"/>
              <a:pathLst>
                <a:path w="84" h="116">
                  <a:moveTo>
                    <a:pt x="78" y="11"/>
                  </a:moveTo>
                  <a:cubicBezTo>
                    <a:pt x="84" y="11"/>
                    <a:pt x="84" y="11"/>
                    <a:pt x="84" y="1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33"/>
                    <a:pt x="16" y="48"/>
                    <a:pt x="30" y="52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17" y="69"/>
                    <a:pt x="9" y="83"/>
                    <a:pt x="8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05"/>
                    <a:pt x="84" y="105"/>
                    <a:pt x="84" y="105"/>
                  </a:cubicBezTo>
                  <a:cubicBezTo>
                    <a:pt x="78" y="105"/>
                    <a:pt x="78" y="105"/>
                    <a:pt x="78" y="105"/>
                  </a:cubicBezTo>
                  <a:cubicBezTo>
                    <a:pt x="77" y="83"/>
                    <a:pt x="69" y="69"/>
                    <a:pt x="55" y="64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69" y="48"/>
                    <a:pt x="77" y="33"/>
                    <a:pt x="78" y="11"/>
                  </a:cubicBezTo>
                  <a:close/>
                  <a:moveTo>
                    <a:pt x="52" y="69"/>
                  </a:moveTo>
                  <a:cubicBezTo>
                    <a:pt x="67" y="73"/>
                    <a:pt x="72" y="90"/>
                    <a:pt x="72" y="105"/>
                  </a:cubicBezTo>
                  <a:cubicBezTo>
                    <a:pt x="67" y="105"/>
                    <a:pt x="67" y="105"/>
                    <a:pt x="67" y="105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3" y="105"/>
                    <a:pt x="13" y="105"/>
                    <a:pt x="13" y="105"/>
                  </a:cubicBezTo>
                  <a:cubicBezTo>
                    <a:pt x="14" y="90"/>
                    <a:pt x="18" y="73"/>
                    <a:pt x="34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18" y="43"/>
                    <a:pt x="14" y="27"/>
                    <a:pt x="1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27"/>
                    <a:pt x="67" y="43"/>
                    <a:pt x="52" y="47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69"/>
                    <a:pt x="49" y="69"/>
                    <a:pt x="49" y="69"/>
                  </a:cubicBezTo>
                  <a:lnTo>
                    <a:pt x="52" y="6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9" name="Freeform: Shape 16"/>
            <p:cNvSpPr>
              <a:spLocks/>
            </p:cNvSpPr>
            <p:nvPr/>
          </p:nvSpPr>
          <p:spPr bwMode="auto">
            <a:xfrm>
              <a:off x="3917525" y="3306902"/>
              <a:ext cx="89676" cy="5191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0"/>
                </a:cxn>
                <a:cxn ang="0">
                  <a:pos x="9" y="11"/>
                </a:cxn>
                <a:cxn ang="0">
                  <a:pos x="19" y="22"/>
                </a:cxn>
                <a:cxn ang="0">
                  <a:pos x="29" y="11"/>
                </a:cxn>
                <a:cxn ang="0">
                  <a:pos x="38" y="0"/>
                </a:cxn>
              </a:cxnLst>
              <a:rect l="0" t="0" r="r" b="b"/>
              <a:pathLst>
                <a:path w="38" h="22">
                  <a:moveTo>
                    <a:pt x="38" y="0"/>
                  </a:moveTo>
                  <a:lnTo>
                    <a:pt x="0" y="0"/>
                  </a:lnTo>
                  <a:lnTo>
                    <a:pt x="9" y="11"/>
                  </a:lnTo>
                  <a:lnTo>
                    <a:pt x="19" y="22"/>
                  </a:lnTo>
                  <a:lnTo>
                    <a:pt x="29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6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"/>
          <p:cNvSpPr/>
          <p:nvPr/>
        </p:nvSpPr>
        <p:spPr>
          <a:xfrm flipV="1">
            <a:off x="941714" y="2739808"/>
            <a:ext cx="3645046" cy="1345358"/>
          </a:xfrm>
          <a:custGeom>
            <a:avLst/>
            <a:gdLst>
              <a:gd name="connsiteX0" fmla="*/ 239626 w 4860061"/>
              <a:gd name="connsiteY0" fmla="*/ 0 h 1793810"/>
              <a:gd name="connsiteX1" fmla="*/ 3963156 w 4860061"/>
              <a:gd name="connsiteY1" fmla="*/ 0 h 1793810"/>
              <a:gd name="connsiteX2" fmla="*/ 4860061 w 4860061"/>
              <a:gd name="connsiteY2" fmla="*/ 896905 h 1793810"/>
              <a:gd name="connsiteX3" fmla="*/ 4860061 w 4860061"/>
              <a:gd name="connsiteY3" fmla="*/ 1793810 h 1793810"/>
              <a:gd name="connsiteX4" fmla="*/ 4769902 w 4860061"/>
              <a:gd name="connsiteY4" fmla="*/ 1793810 h 1793810"/>
              <a:gd name="connsiteX5" fmla="*/ 4769902 w 4860061"/>
              <a:gd name="connsiteY5" fmla="*/ 957113 h 1793810"/>
              <a:gd name="connsiteX6" fmla="*/ 3912791 w 4860061"/>
              <a:gd name="connsiteY6" fmla="*/ 100001 h 1793810"/>
              <a:gd name="connsiteX7" fmla="*/ 292797 w 4860061"/>
              <a:gd name="connsiteY7" fmla="*/ 100001 h 1793810"/>
              <a:gd name="connsiteX8" fmla="*/ 165689 w 4860061"/>
              <a:gd name="connsiteY8" fmla="*/ 0 h 1793810"/>
              <a:gd name="connsiteX9" fmla="*/ 218913 w 4860061"/>
              <a:gd name="connsiteY9" fmla="*/ 0 h 1793810"/>
              <a:gd name="connsiteX10" fmla="*/ 272084 w 4860061"/>
              <a:gd name="connsiteY10" fmla="*/ 100001 h 1793810"/>
              <a:gd name="connsiteX11" fmla="*/ 218861 w 4860061"/>
              <a:gd name="connsiteY11" fmla="*/ 100001 h 1793810"/>
              <a:gd name="connsiteX12" fmla="*/ 95995 w 4860061"/>
              <a:gd name="connsiteY12" fmla="*/ 0 h 1793810"/>
              <a:gd name="connsiteX13" fmla="*/ 144977 w 4860061"/>
              <a:gd name="connsiteY13" fmla="*/ 0 h 1793810"/>
              <a:gd name="connsiteX14" fmla="*/ 198148 w 4860061"/>
              <a:gd name="connsiteY14" fmla="*/ 100001 h 1793810"/>
              <a:gd name="connsiteX15" fmla="*/ 149167 w 4860061"/>
              <a:gd name="connsiteY15" fmla="*/ 100001 h 1793810"/>
              <a:gd name="connsiteX16" fmla="*/ 25811 w 4860061"/>
              <a:gd name="connsiteY16" fmla="*/ 0 h 1793810"/>
              <a:gd name="connsiteX17" fmla="*/ 75283 w 4860061"/>
              <a:gd name="connsiteY17" fmla="*/ 0 h 1793810"/>
              <a:gd name="connsiteX18" fmla="*/ 128454 w 4860061"/>
              <a:gd name="connsiteY18" fmla="*/ 100001 h 1793810"/>
              <a:gd name="connsiteX19" fmla="*/ 78982 w 4860061"/>
              <a:gd name="connsiteY19" fmla="*/ 100001 h 1793810"/>
              <a:gd name="connsiteX20" fmla="*/ 0 w 4860061"/>
              <a:gd name="connsiteY20" fmla="*/ 0 h 1793810"/>
              <a:gd name="connsiteX21" fmla="*/ 5098 w 4860061"/>
              <a:gd name="connsiteY21" fmla="*/ 0 h 1793810"/>
              <a:gd name="connsiteX22" fmla="*/ 58270 w 4860061"/>
              <a:gd name="connsiteY22" fmla="*/ 100001 h 1793810"/>
              <a:gd name="connsiteX23" fmla="*/ 0 w 4860061"/>
              <a:gd name="connsiteY23" fmla="*/ 100001 h 17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60061" h="1793810">
                <a:moveTo>
                  <a:pt x="239626" y="0"/>
                </a:moveTo>
                <a:lnTo>
                  <a:pt x="3963156" y="0"/>
                </a:lnTo>
                <a:lnTo>
                  <a:pt x="4860061" y="896905"/>
                </a:lnTo>
                <a:lnTo>
                  <a:pt x="4860061" y="1793810"/>
                </a:lnTo>
                <a:lnTo>
                  <a:pt x="4769902" y="1793810"/>
                </a:lnTo>
                <a:lnTo>
                  <a:pt x="4769902" y="957113"/>
                </a:lnTo>
                <a:lnTo>
                  <a:pt x="3912791" y="100001"/>
                </a:lnTo>
                <a:lnTo>
                  <a:pt x="292797" y="100001"/>
                </a:lnTo>
                <a:close/>
                <a:moveTo>
                  <a:pt x="165689" y="0"/>
                </a:moveTo>
                <a:lnTo>
                  <a:pt x="218913" y="0"/>
                </a:lnTo>
                <a:lnTo>
                  <a:pt x="272084" y="100001"/>
                </a:lnTo>
                <a:lnTo>
                  <a:pt x="218861" y="100001"/>
                </a:lnTo>
                <a:close/>
                <a:moveTo>
                  <a:pt x="95995" y="0"/>
                </a:moveTo>
                <a:lnTo>
                  <a:pt x="144977" y="0"/>
                </a:lnTo>
                <a:lnTo>
                  <a:pt x="198148" y="100001"/>
                </a:lnTo>
                <a:lnTo>
                  <a:pt x="149167" y="100001"/>
                </a:lnTo>
                <a:close/>
                <a:moveTo>
                  <a:pt x="25811" y="0"/>
                </a:moveTo>
                <a:lnTo>
                  <a:pt x="75283" y="0"/>
                </a:lnTo>
                <a:lnTo>
                  <a:pt x="128454" y="100001"/>
                </a:lnTo>
                <a:lnTo>
                  <a:pt x="78982" y="100001"/>
                </a:lnTo>
                <a:close/>
                <a:moveTo>
                  <a:pt x="0" y="0"/>
                </a:moveTo>
                <a:lnTo>
                  <a:pt x="5098" y="0"/>
                </a:lnTo>
                <a:lnTo>
                  <a:pt x="58270" y="100001"/>
                </a:lnTo>
                <a:lnTo>
                  <a:pt x="0" y="1000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" name="Freeform: Shape 3"/>
          <p:cNvSpPr/>
          <p:nvPr/>
        </p:nvSpPr>
        <p:spPr>
          <a:xfrm flipH="1">
            <a:off x="4562036" y="1414257"/>
            <a:ext cx="3645046" cy="1345358"/>
          </a:xfrm>
          <a:custGeom>
            <a:avLst/>
            <a:gdLst>
              <a:gd name="connsiteX0" fmla="*/ 239626 w 4860061"/>
              <a:gd name="connsiteY0" fmla="*/ 0 h 1793810"/>
              <a:gd name="connsiteX1" fmla="*/ 3963156 w 4860061"/>
              <a:gd name="connsiteY1" fmla="*/ 0 h 1793810"/>
              <a:gd name="connsiteX2" fmla="*/ 4860061 w 4860061"/>
              <a:gd name="connsiteY2" fmla="*/ 896905 h 1793810"/>
              <a:gd name="connsiteX3" fmla="*/ 4860061 w 4860061"/>
              <a:gd name="connsiteY3" fmla="*/ 1793810 h 1793810"/>
              <a:gd name="connsiteX4" fmla="*/ 4769902 w 4860061"/>
              <a:gd name="connsiteY4" fmla="*/ 1793810 h 1793810"/>
              <a:gd name="connsiteX5" fmla="*/ 4769902 w 4860061"/>
              <a:gd name="connsiteY5" fmla="*/ 957113 h 1793810"/>
              <a:gd name="connsiteX6" fmla="*/ 3912791 w 4860061"/>
              <a:gd name="connsiteY6" fmla="*/ 100001 h 1793810"/>
              <a:gd name="connsiteX7" fmla="*/ 292797 w 4860061"/>
              <a:gd name="connsiteY7" fmla="*/ 100001 h 1793810"/>
              <a:gd name="connsiteX8" fmla="*/ 165689 w 4860061"/>
              <a:gd name="connsiteY8" fmla="*/ 0 h 1793810"/>
              <a:gd name="connsiteX9" fmla="*/ 218913 w 4860061"/>
              <a:gd name="connsiteY9" fmla="*/ 0 h 1793810"/>
              <a:gd name="connsiteX10" fmla="*/ 272084 w 4860061"/>
              <a:gd name="connsiteY10" fmla="*/ 100001 h 1793810"/>
              <a:gd name="connsiteX11" fmla="*/ 218861 w 4860061"/>
              <a:gd name="connsiteY11" fmla="*/ 100001 h 1793810"/>
              <a:gd name="connsiteX12" fmla="*/ 95995 w 4860061"/>
              <a:gd name="connsiteY12" fmla="*/ 0 h 1793810"/>
              <a:gd name="connsiteX13" fmla="*/ 144977 w 4860061"/>
              <a:gd name="connsiteY13" fmla="*/ 0 h 1793810"/>
              <a:gd name="connsiteX14" fmla="*/ 198148 w 4860061"/>
              <a:gd name="connsiteY14" fmla="*/ 100001 h 1793810"/>
              <a:gd name="connsiteX15" fmla="*/ 149167 w 4860061"/>
              <a:gd name="connsiteY15" fmla="*/ 100001 h 1793810"/>
              <a:gd name="connsiteX16" fmla="*/ 25811 w 4860061"/>
              <a:gd name="connsiteY16" fmla="*/ 0 h 1793810"/>
              <a:gd name="connsiteX17" fmla="*/ 75283 w 4860061"/>
              <a:gd name="connsiteY17" fmla="*/ 0 h 1793810"/>
              <a:gd name="connsiteX18" fmla="*/ 128454 w 4860061"/>
              <a:gd name="connsiteY18" fmla="*/ 100001 h 1793810"/>
              <a:gd name="connsiteX19" fmla="*/ 78982 w 4860061"/>
              <a:gd name="connsiteY19" fmla="*/ 100001 h 1793810"/>
              <a:gd name="connsiteX20" fmla="*/ 0 w 4860061"/>
              <a:gd name="connsiteY20" fmla="*/ 0 h 1793810"/>
              <a:gd name="connsiteX21" fmla="*/ 5098 w 4860061"/>
              <a:gd name="connsiteY21" fmla="*/ 0 h 1793810"/>
              <a:gd name="connsiteX22" fmla="*/ 58270 w 4860061"/>
              <a:gd name="connsiteY22" fmla="*/ 100001 h 1793810"/>
              <a:gd name="connsiteX23" fmla="*/ 0 w 4860061"/>
              <a:gd name="connsiteY23" fmla="*/ 100001 h 17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60061" h="1793810">
                <a:moveTo>
                  <a:pt x="239626" y="0"/>
                </a:moveTo>
                <a:lnTo>
                  <a:pt x="3963156" y="0"/>
                </a:lnTo>
                <a:lnTo>
                  <a:pt x="4860061" y="896905"/>
                </a:lnTo>
                <a:lnTo>
                  <a:pt x="4860061" y="1793810"/>
                </a:lnTo>
                <a:lnTo>
                  <a:pt x="4769902" y="1793810"/>
                </a:lnTo>
                <a:lnTo>
                  <a:pt x="4769902" y="957113"/>
                </a:lnTo>
                <a:lnTo>
                  <a:pt x="3912791" y="100001"/>
                </a:lnTo>
                <a:lnTo>
                  <a:pt x="292797" y="100001"/>
                </a:lnTo>
                <a:close/>
                <a:moveTo>
                  <a:pt x="165689" y="0"/>
                </a:moveTo>
                <a:lnTo>
                  <a:pt x="218913" y="0"/>
                </a:lnTo>
                <a:lnTo>
                  <a:pt x="272084" y="100001"/>
                </a:lnTo>
                <a:lnTo>
                  <a:pt x="218861" y="100001"/>
                </a:lnTo>
                <a:close/>
                <a:moveTo>
                  <a:pt x="95995" y="0"/>
                </a:moveTo>
                <a:lnTo>
                  <a:pt x="144977" y="0"/>
                </a:lnTo>
                <a:lnTo>
                  <a:pt x="198148" y="100001"/>
                </a:lnTo>
                <a:lnTo>
                  <a:pt x="149167" y="100001"/>
                </a:lnTo>
                <a:close/>
                <a:moveTo>
                  <a:pt x="25811" y="0"/>
                </a:moveTo>
                <a:lnTo>
                  <a:pt x="75283" y="0"/>
                </a:lnTo>
                <a:lnTo>
                  <a:pt x="128454" y="100001"/>
                </a:lnTo>
                <a:lnTo>
                  <a:pt x="78982" y="100001"/>
                </a:lnTo>
                <a:close/>
                <a:moveTo>
                  <a:pt x="0" y="0"/>
                </a:moveTo>
                <a:lnTo>
                  <a:pt x="5098" y="0"/>
                </a:lnTo>
                <a:lnTo>
                  <a:pt x="58270" y="100001"/>
                </a:lnTo>
                <a:lnTo>
                  <a:pt x="0" y="100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" name="Freeform: Shape 4"/>
          <p:cNvSpPr/>
          <p:nvPr/>
        </p:nvSpPr>
        <p:spPr>
          <a:xfrm flipH="1" flipV="1">
            <a:off x="4571999" y="2744353"/>
            <a:ext cx="3645046" cy="1345358"/>
          </a:xfrm>
          <a:custGeom>
            <a:avLst/>
            <a:gdLst>
              <a:gd name="connsiteX0" fmla="*/ 0 w 4860061"/>
              <a:gd name="connsiteY0" fmla="*/ 0 h 1793810"/>
              <a:gd name="connsiteX1" fmla="*/ 3963156 w 4860061"/>
              <a:gd name="connsiteY1" fmla="*/ 0 h 1793810"/>
              <a:gd name="connsiteX2" fmla="*/ 4860061 w 4860061"/>
              <a:gd name="connsiteY2" fmla="*/ 896905 h 1793810"/>
              <a:gd name="connsiteX3" fmla="*/ 4860061 w 4860061"/>
              <a:gd name="connsiteY3" fmla="*/ 1793810 h 1793810"/>
              <a:gd name="connsiteX4" fmla="*/ 4769902 w 4860061"/>
              <a:gd name="connsiteY4" fmla="*/ 1793810 h 1793810"/>
              <a:gd name="connsiteX5" fmla="*/ 4769902 w 4860061"/>
              <a:gd name="connsiteY5" fmla="*/ 957113 h 1793810"/>
              <a:gd name="connsiteX6" fmla="*/ 3912791 w 4860061"/>
              <a:gd name="connsiteY6" fmla="*/ 100001 h 1793810"/>
              <a:gd name="connsiteX7" fmla="*/ 0 w 4860061"/>
              <a:gd name="connsiteY7" fmla="*/ 100001 h 17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0061" h="1793810">
                <a:moveTo>
                  <a:pt x="0" y="0"/>
                </a:moveTo>
                <a:lnTo>
                  <a:pt x="3963156" y="0"/>
                </a:lnTo>
                <a:lnTo>
                  <a:pt x="4860061" y="896905"/>
                </a:lnTo>
                <a:lnTo>
                  <a:pt x="4860061" y="1793810"/>
                </a:lnTo>
                <a:lnTo>
                  <a:pt x="4769902" y="1793810"/>
                </a:lnTo>
                <a:lnTo>
                  <a:pt x="4769902" y="957113"/>
                </a:lnTo>
                <a:lnTo>
                  <a:pt x="3912791" y="100001"/>
                </a:lnTo>
                <a:lnTo>
                  <a:pt x="0" y="1000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Freeform: Shape 5"/>
          <p:cNvSpPr/>
          <p:nvPr/>
        </p:nvSpPr>
        <p:spPr>
          <a:xfrm>
            <a:off x="941714" y="1409712"/>
            <a:ext cx="3645046" cy="1345358"/>
          </a:xfrm>
          <a:custGeom>
            <a:avLst/>
            <a:gdLst>
              <a:gd name="connsiteX0" fmla="*/ 239626 w 4860061"/>
              <a:gd name="connsiteY0" fmla="*/ 0 h 1793810"/>
              <a:gd name="connsiteX1" fmla="*/ 3963156 w 4860061"/>
              <a:gd name="connsiteY1" fmla="*/ 0 h 1793810"/>
              <a:gd name="connsiteX2" fmla="*/ 4860061 w 4860061"/>
              <a:gd name="connsiteY2" fmla="*/ 896905 h 1793810"/>
              <a:gd name="connsiteX3" fmla="*/ 4860061 w 4860061"/>
              <a:gd name="connsiteY3" fmla="*/ 1793810 h 1793810"/>
              <a:gd name="connsiteX4" fmla="*/ 4769902 w 4860061"/>
              <a:gd name="connsiteY4" fmla="*/ 1793810 h 1793810"/>
              <a:gd name="connsiteX5" fmla="*/ 4769902 w 4860061"/>
              <a:gd name="connsiteY5" fmla="*/ 957113 h 1793810"/>
              <a:gd name="connsiteX6" fmla="*/ 3912791 w 4860061"/>
              <a:gd name="connsiteY6" fmla="*/ 100001 h 1793810"/>
              <a:gd name="connsiteX7" fmla="*/ 292797 w 4860061"/>
              <a:gd name="connsiteY7" fmla="*/ 100001 h 1793810"/>
              <a:gd name="connsiteX8" fmla="*/ 165689 w 4860061"/>
              <a:gd name="connsiteY8" fmla="*/ 0 h 1793810"/>
              <a:gd name="connsiteX9" fmla="*/ 218913 w 4860061"/>
              <a:gd name="connsiteY9" fmla="*/ 0 h 1793810"/>
              <a:gd name="connsiteX10" fmla="*/ 272084 w 4860061"/>
              <a:gd name="connsiteY10" fmla="*/ 100001 h 1793810"/>
              <a:gd name="connsiteX11" fmla="*/ 218861 w 4860061"/>
              <a:gd name="connsiteY11" fmla="*/ 100001 h 1793810"/>
              <a:gd name="connsiteX12" fmla="*/ 95995 w 4860061"/>
              <a:gd name="connsiteY12" fmla="*/ 0 h 1793810"/>
              <a:gd name="connsiteX13" fmla="*/ 144977 w 4860061"/>
              <a:gd name="connsiteY13" fmla="*/ 0 h 1793810"/>
              <a:gd name="connsiteX14" fmla="*/ 198148 w 4860061"/>
              <a:gd name="connsiteY14" fmla="*/ 100001 h 1793810"/>
              <a:gd name="connsiteX15" fmla="*/ 149167 w 4860061"/>
              <a:gd name="connsiteY15" fmla="*/ 100001 h 1793810"/>
              <a:gd name="connsiteX16" fmla="*/ 25811 w 4860061"/>
              <a:gd name="connsiteY16" fmla="*/ 0 h 1793810"/>
              <a:gd name="connsiteX17" fmla="*/ 75283 w 4860061"/>
              <a:gd name="connsiteY17" fmla="*/ 0 h 1793810"/>
              <a:gd name="connsiteX18" fmla="*/ 128454 w 4860061"/>
              <a:gd name="connsiteY18" fmla="*/ 100001 h 1793810"/>
              <a:gd name="connsiteX19" fmla="*/ 78982 w 4860061"/>
              <a:gd name="connsiteY19" fmla="*/ 100001 h 1793810"/>
              <a:gd name="connsiteX20" fmla="*/ 0 w 4860061"/>
              <a:gd name="connsiteY20" fmla="*/ 0 h 1793810"/>
              <a:gd name="connsiteX21" fmla="*/ 5098 w 4860061"/>
              <a:gd name="connsiteY21" fmla="*/ 0 h 1793810"/>
              <a:gd name="connsiteX22" fmla="*/ 58270 w 4860061"/>
              <a:gd name="connsiteY22" fmla="*/ 100001 h 1793810"/>
              <a:gd name="connsiteX23" fmla="*/ 0 w 4860061"/>
              <a:gd name="connsiteY23" fmla="*/ 100001 h 179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60061" h="1793810">
                <a:moveTo>
                  <a:pt x="239626" y="0"/>
                </a:moveTo>
                <a:lnTo>
                  <a:pt x="3963156" y="0"/>
                </a:lnTo>
                <a:lnTo>
                  <a:pt x="4860061" y="896905"/>
                </a:lnTo>
                <a:lnTo>
                  <a:pt x="4860061" y="1793810"/>
                </a:lnTo>
                <a:lnTo>
                  <a:pt x="4769902" y="1793810"/>
                </a:lnTo>
                <a:lnTo>
                  <a:pt x="4769902" y="957113"/>
                </a:lnTo>
                <a:lnTo>
                  <a:pt x="3912791" y="100001"/>
                </a:lnTo>
                <a:lnTo>
                  <a:pt x="292797" y="100001"/>
                </a:lnTo>
                <a:close/>
                <a:moveTo>
                  <a:pt x="165689" y="0"/>
                </a:moveTo>
                <a:lnTo>
                  <a:pt x="218913" y="0"/>
                </a:lnTo>
                <a:lnTo>
                  <a:pt x="272084" y="100001"/>
                </a:lnTo>
                <a:lnTo>
                  <a:pt x="218861" y="100001"/>
                </a:lnTo>
                <a:close/>
                <a:moveTo>
                  <a:pt x="95995" y="0"/>
                </a:moveTo>
                <a:lnTo>
                  <a:pt x="144977" y="0"/>
                </a:lnTo>
                <a:lnTo>
                  <a:pt x="198148" y="100001"/>
                </a:lnTo>
                <a:lnTo>
                  <a:pt x="149167" y="100001"/>
                </a:lnTo>
                <a:close/>
                <a:moveTo>
                  <a:pt x="25811" y="0"/>
                </a:moveTo>
                <a:lnTo>
                  <a:pt x="75283" y="0"/>
                </a:lnTo>
                <a:lnTo>
                  <a:pt x="128454" y="100001"/>
                </a:lnTo>
                <a:lnTo>
                  <a:pt x="78982" y="100001"/>
                </a:lnTo>
                <a:close/>
                <a:moveTo>
                  <a:pt x="0" y="0"/>
                </a:moveTo>
                <a:lnTo>
                  <a:pt x="5098" y="0"/>
                </a:lnTo>
                <a:lnTo>
                  <a:pt x="58270" y="100001"/>
                </a:lnTo>
                <a:lnTo>
                  <a:pt x="0" y="100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" name="TextBox 6"/>
          <p:cNvSpPr txBox="1">
            <a:spLocks/>
          </p:cNvSpPr>
          <p:nvPr/>
        </p:nvSpPr>
        <p:spPr>
          <a:xfrm>
            <a:off x="906867" y="1858519"/>
            <a:ext cx="2331305" cy="859808"/>
          </a:xfrm>
          <a:prstGeom prst="rect">
            <a:avLst/>
          </a:prstGeom>
        </p:spPr>
        <p:txBody>
          <a:bodyPr vert="horz" wrap="square" lIns="0" tIns="0" rIns="0" bIns="0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100" dirty="0">
                <a:cs typeface="+mn-ea"/>
                <a:sym typeface="+mn-lt"/>
              </a:rPr>
              <a:t>此部分内容作为文字排版占位显示（建议使用主题字体）通常规则为在</a:t>
            </a:r>
            <a:r>
              <a:rPr lang="en-US" altLang="zh-CN" sz="1100" dirty="0">
                <a:cs typeface="+mn-ea"/>
                <a:sym typeface="+mn-lt"/>
              </a:rPr>
              <a:t>PPT</a:t>
            </a:r>
            <a:r>
              <a:rPr lang="zh-CN" altLang="en-US" sz="1100" dirty="0">
                <a:cs typeface="+mn-ea"/>
                <a:sym typeface="+mn-lt"/>
              </a:rPr>
              <a:t>文档下中英文各使用一种字体以保持全文档统一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906866" y="1550905"/>
            <a:ext cx="978419" cy="230833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r>
              <a:rPr lang="id-ID" sz="2000" b="1" dirty="0">
                <a:cs typeface="+mn-ea"/>
                <a:sym typeface="+mn-lt"/>
              </a:rPr>
              <a:t>Strength</a:t>
            </a:r>
          </a:p>
        </p:txBody>
      </p:sp>
      <p:sp>
        <p:nvSpPr>
          <p:cNvPr id="10" name="TextBox 8"/>
          <p:cNvSpPr txBox="1">
            <a:spLocks/>
          </p:cNvSpPr>
          <p:nvPr/>
        </p:nvSpPr>
        <p:spPr>
          <a:xfrm>
            <a:off x="906867" y="3188374"/>
            <a:ext cx="2331305" cy="859808"/>
          </a:xfrm>
          <a:prstGeom prst="rect">
            <a:avLst/>
          </a:prstGeom>
        </p:spPr>
        <p:txBody>
          <a:bodyPr vert="horz" wrap="square" lIns="0" tIns="0" rIns="0" bIns="0"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100" dirty="0">
                <a:cs typeface="+mn-ea"/>
                <a:sym typeface="+mn-lt"/>
              </a:rPr>
              <a:t>此部分内容作为文字排版占位显示（建议使用主题字体）通常规则为在</a:t>
            </a:r>
            <a:r>
              <a:rPr lang="en-US" altLang="zh-CN" sz="1100" dirty="0">
                <a:cs typeface="+mn-ea"/>
                <a:sym typeface="+mn-lt"/>
              </a:rPr>
              <a:t>PPT</a:t>
            </a:r>
            <a:r>
              <a:rPr lang="zh-CN" altLang="en-US" sz="1100" dirty="0">
                <a:cs typeface="+mn-ea"/>
                <a:sym typeface="+mn-lt"/>
              </a:rPr>
              <a:t>文档下中英文各使用一种字体以保持全文档统一</a:t>
            </a:r>
          </a:p>
        </p:txBody>
      </p:sp>
      <p:sp>
        <p:nvSpPr>
          <p:cNvPr id="11" name="TextBox 9"/>
          <p:cNvSpPr txBox="1"/>
          <p:nvPr/>
        </p:nvSpPr>
        <p:spPr>
          <a:xfrm>
            <a:off x="906867" y="2880760"/>
            <a:ext cx="1346618" cy="230833"/>
          </a:xfrm>
          <a:prstGeom prst="rect">
            <a:avLst/>
          </a:prstGeom>
          <a:noFill/>
        </p:spPr>
        <p:txBody>
          <a:bodyPr wrap="square" lIns="0" tIns="0" rIns="0" bIns="0">
            <a:normAutofit fontScale="77500" lnSpcReduction="20000"/>
          </a:bodyPr>
          <a:lstStyle/>
          <a:p>
            <a:r>
              <a:rPr lang="id-ID" sz="2000" b="1" dirty="0">
                <a:cs typeface="+mn-ea"/>
                <a:sym typeface="+mn-lt"/>
              </a:rPr>
              <a:t>Opportunity</a:t>
            </a:r>
          </a:p>
        </p:txBody>
      </p:sp>
      <p:sp>
        <p:nvSpPr>
          <p:cNvPr id="12" name="TextBox 10"/>
          <p:cNvSpPr txBox="1">
            <a:spLocks/>
          </p:cNvSpPr>
          <p:nvPr/>
        </p:nvSpPr>
        <p:spPr>
          <a:xfrm>
            <a:off x="5845918" y="1858519"/>
            <a:ext cx="2331305" cy="859808"/>
          </a:xfrm>
          <a:prstGeom prst="rect">
            <a:avLst/>
          </a:prstGeom>
        </p:spPr>
        <p:txBody>
          <a:bodyPr vert="horz" wrap="square" lIns="0" tIns="0" rIns="0" bIns="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cs typeface="+mn-ea"/>
                <a:sym typeface="+mn-lt"/>
              </a:rPr>
              <a:t>此部分内容作为文字排版占位显示（建议使用主题字体）通常规则为在</a:t>
            </a:r>
            <a:r>
              <a:rPr lang="en-US" altLang="zh-CN" sz="1100" dirty="0">
                <a:cs typeface="+mn-ea"/>
                <a:sym typeface="+mn-lt"/>
              </a:rPr>
              <a:t>PPT</a:t>
            </a:r>
            <a:r>
              <a:rPr lang="zh-CN" altLang="en-US" sz="1100" dirty="0">
                <a:cs typeface="+mn-ea"/>
                <a:sym typeface="+mn-lt"/>
              </a:rPr>
              <a:t>文档下中英文各使用一种字体以保持全文档统一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7121454" y="1550905"/>
            <a:ext cx="1095590" cy="230833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pPr algn="r"/>
            <a:r>
              <a:rPr lang="id-ID" sz="2000" b="1" dirty="0">
                <a:cs typeface="+mn-ea"/>
                <a:sym typeface="+mn-lt"/>
              </a:rPr>
              <a:t>Weakness</a:t>
            </a:r>
          </a:p>
        </p:txBody>
      </p:sp>
      <p:sp>
        <p:nvSpPr>
          <p:cNvPr id="14" name="TextBox 12"/>
          <p:cNvSpPr txBox="1">
            <a:spLocks/>
          </p:cNvSpPr>
          <p:nvPr/>
        </p:nvSpPr>
        <p:spPr>
          <a:xfrm>
            <a:off x="5878456" y="3188374"/>
            <a:ext cx="2331305" cy="859808"/>
          </a:xfrm>
          <a:prstGeom prst="rect">
            <a:avLst/>
          </a:prstGeom>
        </p:spPr>
        <p:txBody>
          <a:bodyPr vert="horz" wrap="square" lIns="0" tIns="0" rIns="0" bIns="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zh-CN" altLang="en-US" sz="1100" dirty="0">
                <a:cs typeface="+mn-ea"/>
                <a:sym typeface="+mn-lt"/>
              </a:rPr>
              <a:t>此部分内容作为文字排版占位显示（建议使用主题字体）通常规则为在</a:t>
            </a:r>
            <a:r>
              <a:rPr lang="en-US" altLang="zh-CN" sz="1100" dirty="0">
                <a:cs typeface="+mn-ea"/>
                <a:sym typeface="+mn-lt"/>
              </a:rPr>
              <a:t>PPT</a:t>
            </a:r>
            <a:r>
              <a:rPr lang="zh-CN" altLang="en-US" sz="1100" dirty="0">
                <a:cs typeface="+mn-ea"/>
                <a:sym typeface="+mn-lt"/>
              </a:rPr>
              <a:t>文档下中英文各使用一种字体以保持全文档统一</a:t>
            </a:r>
          </a:p>
        </p:txBody>
      </p:sp>
      <p:sp>
        <p:nvSpPr>
          <p:cNvPr id="15" name="TextBox 13"/>
          <p:cNvSpPr txBox="1"/>
          <p:nvPr/>
        </p:nvSpPr>
        <p:spPr>
          <a:xfrm>
            <a:off x="6863141" y="2865691"/>
            <a:ext cx="1346618" cy="230833"/>
          </a:xfrm>
          <a:prstGeom prst="rect">
            <a:avLst/>
          </a:prstGeom>
          <a:noFill/>
        </p:spPr>
        <p:txBody>
          <a:bodyPr wrap="square" lIns="0" tIns="0" rIns="0" bIns="0">
            <a:normAutofit fontScale="85000" lnSpcReduction="20000"/>
          </a:bodyPr>
          <a:lstStyle/>
          <a:p>
            <a:pPr algn="r"/>
            <a:r>
              <a:rPr lang="id-ID" sz="2000" b="1" dirty="0">
                <a:cs typeface="+mn-ea"/>
                <a:sym typeface="+mn-lt"/>
              </a:rPr>
              <a:t>Threat</a:t>
            </a:r>
          </a:p>
        </p:txBody>
      </p:sp>
      <p:grpSp>
        <p:nvGrpSpPr>
          <p:cNvPr id="16" name="Group 14"/>
          <p:cNvGrpSpPr/>
          <p:nvPr/>
        </p:nvGrpSpPr>
        <p:grpSpPr>
          <a:xfrm>
            <a:off x="3433071" y="1425022"/>
            <a:ext cx="2307374" cy="2690715"/>
            <a:chOff x="4564893" y="1881162"/>
            <a:chExt cx="3076499" cy="3587620"/>
          </a:xfrm>
        </p:grpSpPr>
        <p:sp>
          <p:nvSpPr>
            <p:cNvPr id="17" name="Freeform: Shape 15"/>
            <p:cNvSpPr/>
            <p:nvPr/>
          </p:nvSpPr>
          <p:spPr>
            <a:xfrm flipH="1" flipV="1">
              <a:off x="4564894" y="1881162"/>
              <a:ext cx="1534678" cy="1793811"/>
            </a:xfrm>
            <a:custGeom>
              <a:avLst/>
              <a:gdLst>
                <a:gd name="connsiteX0" fmla="*/ 0 w 1521571"/>
                <a:gd name="connsiteY0" fmla="*/ 0 h 1778491"/>
                <a:gd name="connsiteX1" fmla="*/ 1521571 w 1521571"/>
                <a:gd name="connsiteY1" fmla="*/ 0 h 1778491"/>
                <a:gd name="connsiteX2" fmla="*/ 1521571 w 1521571"/>
                <a:gd name="connsiteY2" fmla="*/ 14491 h 1778491"/>
                <a:gd name="connsiteX3" fmla="*/ 1521571 w 1521571"/>
                <a:gd name="connsiteY3" fmla="*/ 1040227 h 1778491"/>
                <a:gd name="connsiteX4" fmla="*/ 45043 w 1521571"/>
                <a:gd name="connsiteY4" fmla="*/ 1778491 h 1778491"/>
                <a:gd name="connsiteX5" fmla="*/ 0 w 1521571"/>
                <a:gd name="connsiteY5" fmla="*/ 1778491 h 1778491"/>
                <a:gd name="connsiteX6" fmla="*/ 0 w 1521571"/>
                <a:gd name="connsiteY6" fmla="*/ 14491 h 1778491"/>
                <a:gd name="connsiteX7" fmla="*/ 0 w 1521571"/>
                <a:gd name="connsiteY7" fmla="*/ 0 h 177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1571" h="1778491">
                  <a:moveTo>
                    <a:pt x="0" y="0"/>
                  </a:moveTo>
                  <a:lnTo>
                    <a:pt x="1521571" y="0"/>
                  </a:lnTo>
                  <a:lnTo>
                    <a:pt x="1521571" y="14491"/>
                  </a:lnTo>
                  <a:lnTo>
                    <a:pt x="1521571" y="1040227"/>
                  </a:lnTo>
                  <a:lnTo>
                    <a:pt x="45043" y="1778491"/>
                  </a:lnTo>
                  <a:lnTo>
                    <a:pt x="0" y="1778491"/>
                  </a:lnTo>
                  <a:lnTo>
                    <a:pt x="0" y="1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8" name="Group 16"/>
            <p:cNvGrpSpPr/>
            <p:nvPr/>
          </p:nvGrpSpPr>
          <p:grpSpPr>
            <a:xfrm>
              <a:off x="4564893" y="1881162"/>
              <a:ext cx="3076499" cy="3587620"/>
              <a:chOff x="4564893" y="1881162"/>
              <a:chExt cx="3076499" cy="3587620"/>
            </a:xfrm>
          </p:grpSpPr>
          <p:sp>
            <p:nvSpPr>
              <p:cNvPr id="19" name="Freeform: Shape 17"/>
              <p:cNvSpPr/>
              <p:nvPr/>
            </p:nvSpPr>
            <p:spPr>
              <a:xfrm flipH="1">
                <a:off x="4564894" y="367497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0" name="TextBox 18"/>
              <p:cNvSpPr txBox="1"/>
              <p:nvPr/>
            </p:nvSpPr>
            <p:spPr>
              <a:xfrm>
                <a:off x="4564893" y="2273521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85000" lnSpcReduction="20000"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S</a:t>
                </a:r>
              </a:p>
            </p:txBody>
          </p:sp>
          <p:sp>
            <p:nvSpPr>
              <p:cNvPr id="21" name="TextBox 19"/>
              <p:cNvSpPr txBox="1"/>
              <p:nvPr/>
            </p:nvSpPr>
            <p:spPr>
              <a:xfrm>
                <a:off x="4564893" y="3674973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85000" lnSpcReduction="20000"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O</a:t>
                </a:r>
              </a:p>
            </p:txBody>
          </p:sp>
          <p:sp>
            <p:nvSpPr>
              <p:cNvPr id="22" name="Freeform: Shape 20"/>
              <p:cNvSpPr/>
              <p:nvPr/>
            </p:nvSpPr>
            <p:spPr>
              <a:xfrm>
                <a:off x="6106715" y="367497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3" name="Freeform: Shape 21"/>
              <p:cNvSpPr/>
              <p:nvPr/>
            </p:nvSpPr>
            <p:spPr>
              <a:xfrm flipV="1">
                <a:off x="6106715" y="188116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4" name="TextBox 22"/>
              <p:cNvSpPr txBox="1"/>
              <p:nvPr/>
            </p:nvSpPr>
            <p:spPr>
              <a:xfrm>
                <a:off x="6269824" y="2298694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85000" lnSpcReduction="20000"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W</a:t>
                </a:r>
              </a:p>
            </p:txBody>
          </p:sp>
          <p:sp>
            <p:nvSpPr>
              <p:cNvPr id="25" name="TextBox 23"/>
              <p:cNvSpPr txBox="1"/>
              <p:nvPr/>
            </p:nvSpPr>
            <p:spPr>
              <a:xfrm>
                <a:off x="6122823" y="3674973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85000" lnSpcReduction="20000"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T</a:t>
                </a:r>
              </a:p>
            </p:txBody>
          </p:sp>
        </p:grpSp>
      </p:grpSp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25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3163599" y="3329927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005DA2"/>
                </a:solidFill>
                <a:cs typeface="+mn-ea"/>
                <a:sym typeface="+mn-lt"/>
              </a:rPr>
              <a:t>请替换文字内容</a:t>
            </a:r>
            <a:endParaRPr lang="en-GB" altLang="zh-CN" sz="3100" dirty="0">
              <a:solidFill>
                <a:srgbClr val="005DA2"/>
              </a:solidFill>
              <a:cs typeface="+mn-ea"/>
              <a:sym typeface="+mn-lt"/>
            </a:endParaRPr>
          </a:p>
        </p:txBody>
      </p:sp>
      <p:sp>
        <p:nvSpPr>
          <p:cNvPr id="15" name="TextBox 49"/>
          <p:cNvSpPr txBox="1"/>
          <p:nvPr/>
        </p:nvSpPr>
        <p:spPr>
          <a:xfrm>
            <a:off x="3200263" y="3909705"/>
            <a:ext cx="27801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 eaLnBrk="0" hangingPunct="0"/>
            <a:r>
              <a:rPr lang="zh-CN" altLang="en-US" sz="11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请替换文字内容，点击添加相关标题文字，</a:t>
            </a:r>
            <a:endParaRPr lang="en-US" altLang="zh-CN" sz="11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lvl="0" algn="ctr" eaLnBrk="0" hangingPunct="0"/>
            <a:r>
              <a:rPr lang="zh-CN" altLang="en-US" sz="11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也可以直接复制你的内容到此。</a:t>
            </a:r>
            <a:endParaRPr lang="zh-CN" altLang="en-US" sz="11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81655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1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6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 animBg="1"/>
      <p:bldP spid="17" grpId="0" animBg="1"/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219435" y="1504678"/>
            <a:ext cx="3352605" cy="323075"/>
            <a:chOff x="4219435" y="1504678"/>
            <a:chExt cx="3352605" cy="323075"/>
          </a:xfrm>
        </p:grpSpPr>
        <p:sp>
          <p:nvSpPr>
            <p:cNvPr id="13" name="Hexagon 5"/>
            <p:cNvSpPr/>
            <p:nvPr/>
          </p:nvSpPr>
          <p:spPr bwMode="auto">
            <a:xfrm>
              <a:off x="4219435" y="1505932"/>
              <a:ext cx="373312" cy="321821"/>
            </a:xfrm>
            <a:prstGeom prst="hexagon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8" name="Hexagon 13"/>
            <p:cNvSpPr/>
            <p:nvPr/>
          </p:nvSpPr>
          <p:spPr bwMode="auto">
            <a:xfrm>
              <a:off x="4686768" y="1504678"/>
              <a:ext cx="2885272" cy="323075"/>
            </a:xfrm>
            <a:prstGeom prst="hexagon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219435" y="2088714"/>
            <a:ext cx="3352605" cy="323075"/>
            <a:chOff x="4219435" y="2088714"/>
            <a:chExt cx="3352605" cy="323075"/>
          </a:xfrm>
        </p:grpSpPr>
        <p:sp>
          <p:nvSpPr>
            <p:cNvPr id="14" name="Hexagon 6"/>
            <p:cNvSpPr/>
            <p:nvPr/>
          </p:nvSpPr>
          <p:spPr bwMode="auto">
            <a:xfrm>
              <a:off x="4219435" y="2088714"/>
              <a:ext cx="373312" cy="321821"/>
            </a:xfrm>
            <a:prstGeom prst="hexagon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Hexagon 14"/>
            <p:cNvSpPr/>
            <p:nvPr/>
          </p:nvSpPr>
          <p:spPr bwMode="auto">
            <a:xfrm>
              <a:off x="4686768" y="2088714"/>
              <a:ext cx="2885272" cy="323075"/>
            </a:xfrm>
            <a:prstGeom prst="hexagon">
              <a:avLst/>
            </a:prstGeom>
            <a:solidFill>
              <a:srgbClr val="7F7F7F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219435" y="2671497"/>
            <a:ext cx="3352605" cy="324329"/>
            <a:chOff x="4219435" y="2671497"/>
            <a:chExt cx="3352605" cy="324329"/>
          </a:xfrm>
        </p:grpSpPr>
        <p:sp>
          <p:nvSpPr>
            <p:cNvPr id="15" name="Hexagon 7"/>
            <p:cNvSpPr/>
            <p:nvPr/>
          </p:nvSpPr>
          <p:spPr bwMode="auto">
            <a:xfrm>
              <a:off x="4219435" y="2671497"/>
              <a:ext cx="373312" cy="321821"/>
            </a:xfrm>
            <a:prstGeom prst="hexagon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0" name="Hexagon 15"/>
            <p:cNvSpPr/>
            <p:nvPr/>
          </p:nvSpPr>
          <p:spPr bwMode="auto">
            <a:xfrm>
              <a:off x="4686768" y="2672751"/>
              <a:ext cx="2885272" cy="323075"/>
            </a:xfrm>
            <a:prstGeom prst="hexagon">
              <a:avLst/>
            </a:prstGeom>
            <a:solidFill>
              <a:srgbClr val="005DA2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19435" y="3254279"/>
            <a:ext cx="3352605" cy="325583"/>
            <a:chOff x="4219435" y="3254279"/>
            <a:chExt cx="3352605" cy="325583"/>
          </a:xfrm>
        </p:grpSpPr>
        <p:sp>
          <p:nvSpPr>
            <p:cNvPr id="16" name="Hexagon 8"/>
            <p:cNvSpPr/>
            <p:nvPr/>
          </p:nvSpPr>
          <p:spPr bwMode="auto">
            <a:xfrm>
              <a:off x="4219435" y="3254279"/>
              <a:ext cx="373312" cy="321821"/>
            </a:xfrm>
            <a:prstGeom prst="hexagon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1" name="Hexagon 16"/>
            <p:cNvSpPr/>
            <p:nvPr/>
          </p:nvSpPr>
          <p:spPr bwMode="auto">
            <a:xfrm>
              <a:off x="4686768" y="3256787"/>
              <a:ext cx="2885272" cy="323075"/>
            </a:xfrm>
            <a:prstGeom prst="hexagon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</a:p>
          </p:txBody>
        </p:sp>
      </p:grpSp>
      <p:sp>
        <p:nvSpPr>
          <p:cNvPr id="6" name="Freeform: Shape 25"/>
          <p:cNvSpPr/>
          <p:nvPr/>
        </p:nvSpPr>
        <p:spPr>
          <a:xfrm>
            <a:off x="1331640" y="1403054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Freeform: Shape 24"/>
          <p:cNvSpPr/>
          <p:nvPr/>
        </p:nvSpPr>
        <p:spPr>
          <a:xfrm>
            <a:off x="1622449" y="1728471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" name="Freeform: Shape 19"/>
          <p:cNvSpPr/>
          <p:nvPr/>
        </p:nvSpPr>
        <p:spPr>
          <a:xfrm>
            <a:off x="1870174" y="2004687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9" name="Group 20"/>
          <p:cNvGrpSpPr/>
          <p:nvPr/>
        </p:nvGrpSpPr>
        <p:grpSpPr>
          <a:xfrm>
            <a:off x="1945558" y="2230788"/>
            <a:ext cx="875346" cy="691925"/>
            <a:chOff x="5517168" y="298487"/>
            <a:chExt cx="1167129" cy="922568"/>
          </a:xfrm>
        </p:grpSpPr>
        <p:sp>
          <p:nvSpPr>
            <p:cNvPr id="10" name="TextBox 21"/>
            <p:cNvSpPr txBox="1"/>
            <p:nvPr/>
          </p:nvSpPr>
          <p:spPr>
            <a:xfrm>
              <a:off x="5517168" y="728919"/>
              <a:ext cx="1167129" cy="24606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85000" lnSpcReduction="10000"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  <p:sp>
          <p:nvSpPr>
            <p:cNvPr id="11" name="Freeform: Shape 22"/>
            <p:cNvSpPr>
              <a:spLocks noChangeAspect="1"/>
            </p:cNvSpPr>
            <p:nvPr/>
          </p:nvSpPr>
          <p:spPr bwMode="auto">
            <a:xfrm>
              <a:off x="5885515" y="298487"/>
              <a:ext cx="430432" cy="430432"/>
            </a:xfrm>
            <a:custGeom>
              <a:avLst/>
              <a:gdLst>
                <a:gd name="connsiteX0" fmla="*/ 158750 w 508000"/>
                <a:gd name="connsiteY0" fmla="*/ 345281 h 508000"/>
                <a:gd name="connsiteX1" fmla="*/ 158750 w 508000"/>
                <a:gd name="connsiteY1" fmla="*/ 377031 h 508000"/>
                <a:gd name="connsiteX2" fmla="*/ 349250 w 508000"/>
                <a:gd name="connsiteY2" fmla="*/ 377031 h 508000"/>
                <a:gd name="connsiteX3" fmla="*/ 349250 w 508000"/>
                <a:gd name="connsiteY3" fmla="*/ 345281 h 508000"/>
                <a:gd name="connsiteX4" fmla="*/ 99219 w 508000"/>
                <a:gd name="connsiteY4" fmla="*/ 257969 h 508000"/>
                <a:gd name="connsiteX5" fmla="*/ 416719 w 508000"/>
                <a:gd name="connsiteY5" fmla="*/ 257969 h 508000"/>
                <a:gd name="connsiteX6" fmla="*/ 416719 w 508000"/>
                <a:gd name="connsiteY6" fmla="*/ 285750 h 508000"/>
                <a:gd name="connsiteX7" fmla="*/ 99219 w 508000"/>
                <a:gd name="connsiteY7" fmla="*/ 285750 h 508000"/>
                <a:gd name="connsiteX8" fmla="*/ 99219 w 508000"/>
                <a:gd name="connsiteY8" fmla="*/ 186531 h 508000"/>
                <a:gd name="connsiteX9" fmla="*/ 416719 w 508000"/>
                <a:gd name="connsiteY9" fmla="*/ 186531 h 508000"/>
                <a:gd name="connsiteX10" fmla="*/ 416719 w 508000"/>
                <a:gd name="connsiteY10" fmla="*/ 218281 h 508000"/>
                <a:gd name="connsiteX11" fmla="*/ 99219 w 508000"/>
                <a:gd name="connsiteY11" fmla="*/ 218281 h 508000"/>
                <a:gd name="connsiteX12" fmla="*/ 130969 w 508000"/>
                <a:gd name="connsiteY12" fmla="*/ 127000 h 508000"/>
                <a:gd name="connsiteX13" fmla="*/ 377032 w 508000"/>
                <a:gd name="connsiteY13" fmla="*/ 127000 h 508000"/>
                <a:gd name="connsiteX14" fmla="*/ 377032 w 508000"/>
                <a:gd name="connsiteY14" fmla="*/ 158750 h 508000"/>
                <a:gd name="connsiteX15" fmla="*/ 130969 w 508000"/>
                <a:gd name="connsiteY15" fmla="*/ 158750 h 508000"/>
                <a:gd name="connsiteX16" fmla="*/ 130969 w 508000"/>
                <a:gd name="connsiteY16" fmla="*/ 59531 h 508000"/>
                <a:gd name="connsiteX17" fmla="*/ 377032 w 508000"/>
                <a:gd name="connsiteY17" fmla="*/ 59531 h 508000"/>
                <a:gd name="connsiteX18" fmla="*/ 377032 w 508000"/>
                <a:gd name="connsiteY18" fmla="*/ 99219 h 508000"/>
                <a:gd name="connsiteX19" fmla="*/ 130969 w 508000"/>
                <a:gd name="connsiteY19" fmla="*/ 99219 h 508000"/>
                <a:gd name="connsiteX20" fmla="*/ 99219 w 508000"/>
                <a:gd name="connsiteY20" fmla="*/ 27781 h 508000"/>
                <a:gd name="connsiteX21" fmla="*/ 31750 w 508000"/>
                <a:gd name="connsiteY21" fmla="*/ 317500 h 508000"/>
                <a:gd name="connsiteX22" fmla="*/ 480219 w 508000"/>
                <a:gd name="connsiteY22" fmla="*/ 317500 h 508000"/>
                <a:gd name="connsiteX23" fmla="*/ 416719 w 508000"/>
                <a:gd name="connsiteY23" fmla="*/ 27781 h 508000"/>
                <a:gd name="connsiteX24" fmla="*/ 59531 w 508000"/>
                <a:gd name="connsiteY24" fmla="*/ 0 h 508000"/>
                <a:gd name="connsiteX25" fmla="*/ 448469 w 508000"/>
                <a:gd name="connsiteY25" fmla="*/ 0 h 508000"/>
                <a:gd name="connsiteX26" fmla="*/ 508000 w 508000"/>
                <a:gd name="connsiteY26" fmla="*/ 317500 h 508000"/>
                <a:gd name="connsiteX27" fmla="*/ 480219 w 508000"/>
                <a:gd name="connsiteY27" fmla="*/ 508000 h 508000"/>
                <a:gd name="connsiteX28" fmla="*/ 31750 w 508000"/>
                <a:gd name="connsiteY28" fmla="*/ 508000 h 508000"/>
                <a:gd name="connsiteX29" fmla="*/ 0 w 508000"/>
                <a:gd name="connsiteY29" fmla="*/ 3175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8000" h="508000">
                  <a:moveTo>
                    <a:pt x="158750" y="345281"/>
                  </a:moveTo>
                  <a:lnTo>
                    <a:pt x="158750" y="377031"/>
                  </a:lnTo>
                  <a:lnTo>
                    <a:pt x="349250" y="377031"/>
                  </a:lnTo>
                  <a:lnTo>
                    <a:pt x="349250" y="345281"/>
                  </a:lnTo>
                  <a:close/>
                  <a:moveTo>
                    <a:pt x="99219" y="257969"/>
                  </a:moveTo>
                  <a:lnTo>
                    <a:pt x="416719" y="257969"/>
                  </a:lnTo>
                  <a:lnTo>
                    <a:pt x="416719" y="285750"/>
                  </a:lnTo>
                  <a:lnTo>
                    <a:pt x="99219" y="285750"/>
                  </a:lnTo>
                  <a:close/>
                  <a:moveTo>
                    <a:pt x="99219" y="186531"/>
                  </a:moveTo>
                  <a:lnTo>
                    <a:pt x="416719" y="186531"/>
                  </a:lnTo>
                  <a:lnTo>
                    <a:pt x="416719" y="218281"/>
                  </a:lnTo>
                  <a:lnTo>
                    <a:pt x="99219" y="218281"/>
                  </a:lnTo>
                  <a:close/>
                  <a:moveTo>
                    <a:pt x="130969" y="127000"/>
                  </a:moveTo>
                  <a:lnTo>
                    <a:pt x="377032" y="127000"/>
                  </a:lnTo>
                  <a:lnTo>
                    <a:pt x="377032" y="158750"/>
                  </a:lnTo>
                  <a:lnTo>
                    <a:pt x="130969" y="158750"/>
                  </a:lnTo>
                  <a:close/>
                  <a:moveTo>
                    <a:pt x="130969" y="59531"/>
                  </a:moveTo>
                  <a:lnTo>
                    <a:pt x="377032" y="59531"/>
                  </a:lnTo>
                  <a:lnTo>
                    <a:pt x="377032" y="99219"/>
                  </a:lnTo>
                  <a:lnTo>
                    <a:pt x="130969" y="99219"/>
                  </a:lnTo>
                  <a:close/>
                  <a:moveTo>
                    <a:pt x="99219" y="27781"/>
                  </a:moveTo>
                  <a:lnTo>
                    <a:pt x="31750" y="317500"/>
                  </a:lnTo>
                  <a:lnTo>
                    <a:pt x="480219" y="317500"/>
                  </a:lnTo>
                  <a:lnTo>
                    <a:pt x="416719" y="27781"/>
                  </a:lnTo>
                  <a:close/>
                  <a:moveTo>
                    <a:pt x="59531" y="0"/>
                  </a:moveTo>
                  <a:lnTo>
                    <a:pt x="448469" y="0"/>
                  </a:lnTo>
                  <a:lnTo>
                    <a:pt x="508000" y="317500"/>
                  </a:lnTo>
                  <a:lnTo>
                    <a:pt x="480219" y="508000"/>
                  </a:lnTo>
                  <a:lnTo>
                    <a:pt x="31750" y="508000"/>
                  </a:lnTo>
                  <a:lnTo>
                    <a:pt x="0" y="317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5517168" y="974987"/>
              <a:ext cx="1167129" cy="24606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92500" lnSpcReduction="100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目     录</a:t>
              </a:r>
            </a:p>
          </p:txBody>
        </p:sp>
      </p:grpSp>
      <p:sp>
        <p:nvSpPr>
          <p:cNvPr id="29" name="椭圆 28"/>
          <p:cNvSpPr/>
          <p:nvPr/>
        </p:nvSpPr>
        <p:spPr>
          <a:xfrm>
            <a:off x="971600" y="3901424"/>
            <a:ext cx="360040" cy="343359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408204" y="4630826"/>
            <a:ext cx="352923" cy="336572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96336" y="4384302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909737" y="4244783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378126" y="4422478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631137" y="4357526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flipV="1">
            <a:off x="1571421" y="3753076"/>
            <a:ext cx="72007" cy="68671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3993" y="4684276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75584" y="4744035"/>
            <a:ext cx="347289" cy="331199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96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3812955" y="2147180"/>
            <a:ext cx="543155" cy="5438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5" name="Rectangle 8"/>
          <p:cNvSpPr>
            <a:spLocks noChangeAspect="1"/>
          </p:cNvSpPr>
          <p:nvPr/>
        </p:nvSpPr>
        <p:spPr>
          <a:xfrm>
            <a:off x="4859898" y="2147180"/>
            <a:ext cx="543155" cy="5438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6" name="Rectangle 13"/>
          <p:cNvSpPr>
            <a:spLocks noChangeAspect="1"/>
          </p:cNvSpPr>
          <p:nvPr/>
        </p:nvSpPr>
        <p:spPr>
          <a:xfrm>
            <a:off x="4859898" y="2968422"/>
            <a:ext cx="543155" cy="54381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7" name="Rectangle 18"/>
          <p:cNvSpPr>
            <a:spLocks noChangeAspect="1"/>
          </p:cNvSpPr>
          <p:nvPr/>
        </p:nvSpPr>
        <p:spPr>
          <a:xfrm>
            <a:off x="3812955" y="2968422"/>
            <a:ext cx="543155" cy="5438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9" name="Rectangle 6"/>
          <p:cNvSpPr/>
          <p:nvPr/>
        </p:nvSpPr>
        <p:spPr>
          <a:xfrm>
            <a:off x="3026720" y="1365783"/>
            <a:ext cx="771248" cy="76917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5417861" y="1365783"/>
            <a:ext cx="771248" cy="76917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3026720" y="3530772"/>
            <a:ext cx="771248" cy="76917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5417861" y="3530772"/>
            <a:ext cx="771248" cy="76917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3" name="Rectangle 11"/>
          <p:cNvSpPr/>
          <p:nvPr/>
        </p:nvSpPr>
        <p:spPr>
          <a:xfrm>
            <a:off x="3188530" y="2147180"/>
            <a:ext cx="609438" cy="607796"/>
          </a:xfrm>
          <a:prstGeom prst="rect">
            <a:avLst/>
          </a:prstGeom>
          <a:solidFill>
            <a:srgbClr val="005DA2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4" name="Rectangle 12"/>
          <p:cNvSpPr/>
          <p:nvPr/>
        </p:nvSpPr>
        <p:spPr>
          <a:xfrm>
            <a:off x="5417861" y="2147180"/>
            <a:ext cx="609438" cy="607796"/>
          </a:xfrm>
          <a:prstGeom prst="rect">
            <a:avLst/>
          </a:prstGeom>
          <a:solidFill>
            <a:srgbClr val="005DA2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88530" y="2904444"/>
            <a:ext cx="609438" cy="607796"/>
          </a:xfrm>
          <a:prstGeom prst="rect">
            <a:avLst/>
          </a:prstGeom>
          <a:solidFill>
            <a:srgbClr val="005DA2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17861" y="2904444"/>
            <a:ext cx="609438" cy="607796"/>
          </a:xfrm>
          <a:prstGeom prst="rect">
            <a:avLst/>
          </a:prstGeom>
          <a:solidFill>
            <a:srgbClr val="005DA2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2955" y="1449767"/>
            <a:ext cx="687037" cy="685186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6016" y="1449767"/>
            <a:ext cx="687037" cy="685186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Rectangle 19"/>
          <p:cNvSpPr/>
          <p:nvPr/>
        </p:nvSpPr>
        <p:spPr>
          <a:xfrm>
            <a:off x="4716016" y="3530772"/>
            <a:ext cx="687037" cy="685186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0" name="Rectangle 20"/>
          <p:cNvSpPr/>
          <p:nvPr/>
        </p:nvSpPr>
        <p:spPr>
          <a:xfrm>
            <a:off x="3812955" y="3530772"/>
            <a:ext cx="687037" cy="685186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473382" y="3136452"/>
            <a:ext cx="3044920" cy="403957"/>
            <a:chOff x="9835832" y="3101337"/>
            <a:chExt cx="3044920" cy="403957"/>
          </a:xfrm>
        </p:grpSpPr>
        <p:grpSp>
          <p:nvGrpSpPr>
            <p:cNvPr id="24" name="Group 61"/>
            <p:cNvGrpSpPr/>
            <p:nvPr/>
          </p:nvGrpSpPr>
          <p:grpSpPr>
            <a:xfrm>
              <a:off x="9835832" y="3106089"/>
              <a:ext cx="419367" cy="399205"/>
              <a:chOff x="10755297" y="220663"/>
              <a:chExt cx="990599" cy="942975"/>
            </a:xfrm>
            <a:solidFill>
              <a:schemeClr val="accent1"/>
            </a:solidFill>
          </p:grpSpPr>
          <p:sp>
            <p:nvSpPr>
              <p:cNvPr id="37" name="Freeform: Shape 62"/>
              <p:cNvSpPr>
                <a:spLocks/>
              </p:cNvSpPr>
              <p:nvPr/>
            </p:nvSpPr>
            <p:spPr bwMode="auto">
              <a:xfrm>
                <a:off x="10755297" y="220663"/>
                <a:ext cx="990599" cy="942975"/>
              </a:xfrm>
              <a:custGeom>
                <a:avLst/>
                <a:gdLst>
                  <a:gd name="T0" fmla="*/ 239 w 261"/>
                  <a:gd name="T1" fmla="*/ 0 h 248"/>
                  <a:gd name="T2" fmla="*/ 22 w 261"/>
                  <a:gd name="T3" fmla="*/ 0 h 248"/>
                  <a:gd name="T4" fmla="*/ 0 w 261"/>
                  <a:gd name="T5" fmla="*/ 22 h 248"/>
                  <a:gd name="T6" fmla="*/ 0 w 261"/>
                  <a:gd name="T7" fmla="*/ 190 h 248"/>
                  <a:gd name="T8" fmla="*/ 22 w 261"/>
                  <a:gd name="T9" fmla="*/ 212 h 248"/>
                  <a:gd name="T10" fmla="*/ 88 w 261"/>
                  <a:gd name="T11" fmla="*/ 212 h 248"/>
                  <a:gd name="T12" fmla="*/ 76 w 261"/>
                  <a:gd name="T13" fmla="*/ 224 h 248"/>
                  <a:gd name="T14" fmla="*/ 70 w 261"/>
                  <a:gd name="T15" fmla="*/ 231 h 248"/>
                  <a:gd name="T16" fmla="*/ 70 w 261"/>
                  <a:gd name="T17" fmla="*/ 241 h 248"/>
                  <a:gd name="T18" fmla="*/ 86 w 261"/>
                  <a:gd name="T19" fmla="*/ 248 h 248"/>
                  <a:gd name="T20" fmla="*/ 175 w 261"/>
                  <a:gd name="T21" fmla="*/ 248 h 248"/>
                  <a:gd name="T22" fmla="*/ 191 w 261"/>
                  <a:gd name="T23" fmla="*/ 241 h 248"/>
                  <a:gd name="T24" fmla="*/ 191 w 261"/>
                  <a:gd name="T25" fmla="*/ 231 h 248"/>
                  <a:gd name="T26" fmla="*/ 185 w 261"/>
                  <a:gd name="T27" fmla="*/ 224 h 248"/>
                  <a:gd name="T28" fmla="*/ 173 w 261"/>
                  <a:gd name="T29" fmla="*/ 212 h 248"/>
                  <a:gd name="T30" fmla="*/ 239 w 261"/>
                  <a:gd name="T31" fmla="*/ 212 h 248"/>
                  <a:gd name="T32" fmla="*/ 261 w 261"/>
                  <a:gd name="T33" fmla="*/ 190 h 248"/>
                  <a:gd name="T34" fmla="*/ 261 w 261"/>
                  <a:gd name="T35" fmla="*/ 22 h 248"/>
                  <a:gd name="T36" fmla="*/ 239 w 261"/>
                  <a:gd name="T37" fmla="*/ 0 h 248"/>
                  <a:gd name="T38" fmla="*/ 179 w 261"/>
                  <a:gd name="T39" fmla="*/ 230 h 248"/>
                  <a:gd name="T40" fmla="*/ 184 w 261"/>
                  <a:gd name="T41" fmla="*/ 236 h 248"/>
                  <a:gd name="T42" fmla="*/ 184 w 261"/>
                  <a:gd name="T43" fmla="*/ 238 h 248"/>
                  <a:gd name="T44" fmla="*/ 175 w 261"/>
                  <a:gd name="T45" fmla="*/ 240 h 248"/>
                  <a:gd name="T46" fmla="*/ 86 w 261"/>
                  <a:gd name="T47" fmla="*/ 240 h 248"/>
                  <a:gd name="T48" fmla="*/ 77 w 261"/>
                  <a:gd name="T49" fmla="*/ 238 h 248"/>
                  <a:gd name="T50" fmla="*/ 77 w 261"/>
                  <a:gd name="T51" fmla="*/ 236 h 248"/>
                  <a:gd name="T52" fmla="*/ 77 w 261"/>
                  <a:gd name="T53" fmla="*/ 236 h 248"/>
                  <a:gd name="T54" fmla="*/ 82 w 261"/>
                  <a:gd name="T55" fmla="*/ 230 h 248"/>
                  <a:gd name="T56" fmla="*/ 98 w 261"/>
                  <a:gd name="T57" fmla="*/ 212 h 248"/>
                  <a:gd name="T58" fmla="*/ 163 w 261"/>
                  <a:gd name="T59" fmla="*/ 212 h 248"/>
                  <a:gd name="T60" fmla="*/ 179 w 261"/>
                  <a:gd name="T61" fmla="*/ 230 h 248"/>
                  <a:gd name="T62" fmla="*/ 245 w 261"/>
                  <a:gd name="T63" fmla="*/ 190 h 248"/>
                  <a:gd name="T64" fmla="*/ 239 w 261"/>
                  <a:gd name="T65" fmla="*/ 196 h 248"/>
                  <a:gd name="T66" fmla="*/ 22 w 261"/>
                  <a:gd name="T67" fmla="*/ 196 h 248"/>
                  <a:gd name="T68" fmla="*/ 16 w 261"/>
                  <a:gd name="T69" fmla="*/ 190 h 248"/>
                  <a:gd name="T70" fmla="*/ 16 w 261"/>
                  <a:gd name="T71" fmla="*/ 22 h 248"/>
                  <a:gd name="T72" fmla="*/ 22 w 261"/>
                  <a:gd name="T73" fmla="*/ 16 h 248"/>
                  <a:gd name="T74" fmla="*/ 239 w 261"/>
                  <a:gd name="T75" fmla="*/ 16 h 248"/>
                  <a:gd name="T76" fmla="*/ 245 w 261"/>
                  <a:gd name="T77" fmla="*/ 22 h 248"/>
                  <a:gd name="T78" fmla="*/ 245 w 261"/>
                  <a:gd name="T79" fmla="*/ 19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1" h="248">
                    <a:moveTo>
                      <a:pt x="239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202"/>
                      <a:pt x="10" y="212"/>
                      <a:pt x="22" y="212"/>
                    </a:cubicBezTo>
                    <a:cubicBezTo>
                      <a:pt x="88" y="212"/>
                      <a:pt x="88" y="212"/>
                      <a:pt x="88" y="212"/>
                    </a:cubicBezTo>
                    <a:cubicBezTo>
                      <a:pt x="85" y="216"/>
                      <a:pt x="79" y="222"/>
                      <a:pt x="76" y="224"/>
                    </a:cubicBezTo>
                    <a:cubicBezTo>
                      <a:pt x="74" y="227"/>
                      <a:pt x="71" y="229"/>
                      <a:pt x="70" y="231"/>
                    </a:cubicBezTo>
                    <a:cubicBezTo>
                      <a:pt x="69" y="233"/>
                      <a:pt x="68" y="237"/>
                      <a:pt x="70" y="241"/>
                    </a:cubicBezTo>
                    <a:cubicBezTo>
                      <a:pt x="71" y="244"/>
                      <a:pt x="76" y="248"/>
                      <a:pt x="86" y="248"/>
                    </a:cubicBezTo>
                    <a:cubicBezTo>
                      <a:pt x="175" y="248"/>
                      <a:pt x="175" y="248"/>
                      <a:pt x="175" y="248"/>
                    </a:cubicBezTo>
                    <a:cubicBezTo>
                      <a:pt x="185" y="248"/>
                      <a:pt x="190" y="244"/>
                      <a:pt x="191" y="241"/>
                    </a:cubicBezTo>
                    <a:cubicBezTo>
                      <a:pt x="193" y="237"/>
                      <a:pt x="192" y="233"/>
                      <a:pt x="191" y="231"/>
                    </a:cubicBezTo>
                    <a:cubicBezTo>
                      <a:pt x="190" y="229"/>
                      <a:pt x="187" y="227"/>
                      <a:pt x="185" y="224"/>
                    </a:cubicBezTo>
                    <a:cubicBezTo>
                      <a:pt x="182" y="222"/>
                      <a:pt x="176" y="216"/>
                      <a:pt x="173" y="212"/>
                    </a:cubicBezTo>
                    <a:cubicBezTo>
                      <a:pt x="239" y="212"/>
                      <a:pt x="239" y="212"/>
                      <a:pt x="239" y="212"/>
                    </a:cubicBezTo>
                    <a:cubicBezTo>
                      <a:pt x="251" y="212"/>
                      <a:pt x="261" y="202"/>
                      <a:pt x="261" y="190"/>
                    </a:cubicBezTo>
                    <a:cubicBezTo>
                      <a:pt x="261" y="22"/>
                      <a:pt x="261" y="22"/>
                      <a:pt x="261" y="22"/>
                    </a:cubicBezTo>
                    <a:cubicBezTo>
                      <a:pt x="261" y="10"/>
                      <a:pt x="251" y="0"/>
                      <a:pt x="239" y="0"/>
                    </a:cubicBezTo>
                    <a:close/>
                    <a:moveTo>
                      <a:pt x="179" y="230"/>
                    </a:moveTo>
                    <a:cubicBezTo>
                      <a:pt x="181" y="233"/>
                      <a:pt x="183" y="235"/>
                      <a:pt x="184" y="236"/>
                    </a:cubicBezTo>
                    <a:cubicBezTo>
                      <a:pt x="184" y="236"/>
                      <a:pt x="185" y="237"/>
                      <a:pt x="184" y="238"/>
                    </a:cubicBezTo>
                    <a:cubicBezTo>
                      <a:pt x="183" y="239"/>
                      <a:pt x="179" y="240"/>
                      <a:pt x="175" y="240"/>
                    </a:cubicBezTo>
                    <a:cubicBezTo>
                      <a:pt x="86" y="240"/>
                      <a:pt x="86" y="240"/>
                      <a:pt x="86" y="240"/>
                    </a:cubicBezTo>
                    <a:cubicBezTo>
                      <a:pt x="82" y="240"/>
                      <a:pt x="78" y="239"/>
                      <a:pt x="77" y="238"/>
                    </a:cubicBezTo>
                    <a:cubicBezTo>
                      <a:pt x="77" y="237"/>
                      <a:pt x="77" y="236"/>
                      <a:pt x="77" y="236"/>
                    </a:cubicBezTo>
                    <a:cubicBezTo>
                      <a:pt x="77" y="236"/>
                      <a:pt x="77" y="236"/>
                      <a:pt x="77" y="236"/>
                    </a:cubicBezTo>
                    <a:cubicBezTo>
                      <a:pt x="78" y="235"/>
                      <a:pt x="80" y="233"/>
                      <a:pt x="82" y="230"/>
                    </a:cubicBezTo>
                    <a:cubicBezTo>
                      <a:pt x="89" y="223"/>
                      <a:pt x="95" y="217"/>
                      <a:pt x="98" y="212"/>
                    </a:cubicBezTo>
                    <a:cubicBezTo>
                      <a:pt x="163" y="212"/>
                      <a:pt x="163" y="212"/>
                      <a:pt x="163" y="212"/>
                    </a:cubicBezTo>
                    <a:cubicBezTo>
                      <a:pt x="166" y="217"/>
                      <a:pt x="172" y="223"/>
                      <a:pt x="179" y="230"/>
                    </a:cubicBezTo>
                    <a:close/>
                    <a:moveTo>
                      <a:pt x="245" y="190"/>
                    </a:moveTo>
                    <a:cubicBezTo>
                      <a:pt x="245" y="193"/>
                      <a:pt x="242" y="196"/>
                      <a:pt x="239" y="196"/>
                    </a:cubicBezTo>
                    <a:cubicBezTo>
                      <a:pt x="22" y="196"/>
                      <a:pt x="22" y="196"/>
                      <a:pt x="22" y="196"/>
                    </a:cubicBezTo>
                    <a:cubicBezTo>
                      <a:pt x="19" y="196"/>
                      <a:pt x="16" y="193"/>
                      <a:pt x="16" y="190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239" y="16"/>
                      <a:pt x="239" y="16"/>
                      <a:pt x="239" y="16"/>
                    </a:cubicBezTo>
                    <a:cubicBezTo>
                      <a:pt x="242" y="16"/>
                      <a:pt x="245" y="19"/>
                      <a:pt x="245" y="22"/>
                    </a:cubicBezTo>
                    <a:lnTo>
                      <a:pt x="245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8" name="Freeform: Shape 63"/>
              <p:cNvSpPr>
                <a:spLocks/>
              </p:cNvSpPr>
              <p:nvPr/>
            </p:nvSpPr>
            <p:spPr bwMode="auto">
              <a:xfrm>
                <a:off x="10879138" y="342901"/>
                <a:ext cx="741363" cy="498475"/>
              </a:xfrm>
              <a:custGeom>
                <a:avLst/>
                <a:gdLst>
                  <a:gd name="T0" fmla="*/ 182 w 195"/>
                  <a:gd name="T1" fmla="*/ 0 h 131"/>
                  <a:gd name="T2" fmla="*/ 13 w 195"/>
                  <a:gd name="T3" fmla="*/ 0 h 131"/>
                  <a:gd name="T4" fmla="*/ 0 w 195"/>
                  <a:gd name="T5" fmla="*/ 14 h 131"/>
                  <a:gd name="T6" fmla="*/ 0 w 195"/>
                  <a:gd name="T7" fmla="*/ 117 h 131"/>
                  <a:gd name="T8" fmla="*/ 13 w 195"/>
                  <a:gd name="T9" fmla="*/ 131 h 131"/>
                  <a:gd name="T10" fmla="*/ 182 w 195"/>
                  <a:gd name="T11" fmla="*/ 131 h 131"/>
                  <a:gd name="T12" fmla="*/ 195 w 195"/>
                  <a:gd name="T13" fmla="*/ 117 h 131"/>
                  <a:gd name="T14" fmla="*/ 195 w 195"/>
                  <a:gd name="T15" fmla="*/ 14 h 131"/>
                  <a:gd name="T16" fmla="*/ 182 w 195"/>
                  <a:gd name="T17" fmla="*/ 0 h 131"/>
                  <a:gd name="T18" fmla="*/ 13 w 195"/>
                  <a:gd name="T19" fmla="*/ 9 h 131"/>
                  <a:gd name="T20" fmla="*/ 182 w 195"/>
                  <a:gd name="T21" fmla="*/ 9 h 131"/>
                  <a:gd name="T22" fmla="*/ 187 w 195"/>
                  <a:gd name="T23" fmla="*/ 14 h 131"/>
                  <a:gd name="T24" fmla="*/ 187 w 195"/>
                  <a:gd name="T25" fmla="*/ 48 h 131"/>
                  <a:gd name="T26" fmla="*/ 154 w 195"/>
                  <a:gd name="T27" fmla="*/ 85 h 131"/>
                  <a:gd name="T28" fmla="*/ 125 w 195"/>
                  <a:gd name="T29" fmla="*/ 47 h 131"/>
                  <a:gd name="T30" fmla="*/ 122 w 195"/>
                  <a:gd name="T31" fmla="*/ 45 h 131"/>
                  <a:gd name="T32" fmla="*/ 119 w 195"/>
                  <a:gd name="T33" fmla="*/ 47 h 131"/>
                  <a:gd name="T34" fmla="*/ 81 w 195"/>
                  <a:gd name="T35" fmla="*/ 100 h 131"/>
                  <a:gd name="T36" fmla="*/ 51 w 195"/>
                  <a:gd name="T37" fmla="*/ 71 h 131"/>
                  <a:gd name="T38" fmla="*/ 46 w 195"/>
                  <a:gd name="T39" fmla="*/ 71 h 131"/>
                  <a:gd name="T40" fmla="*/ 8 w 195"/>
                  <a:gd name="T41" fmla="*/ 105 h 131"/>
                  <a:gd name="T42" fmla="*/ 8 w 195"/>
                  <a:gd name="T43" fmla="*/ 14 h 131"/>
                  <a:gd name="T44" fmla="*/ 13 w 195"/>
                  <a:gd name="T45" fmla="*/ 9 h 131"/>
                  <a:gd name="T46" fmla="*/ 182 w 195"/>
                  <a:gd name="T47" fmla="*/ 123 h 131"/>
                  <a:gd name="T48" fmla="*/ 13 w 195"/>
                  <a:gd name="T49" fmla="*/ 123 h 131"/>
                  <a:gd name="T50" fmla="*/ 8 w 195"/>
                  <a:gd name="T51" fmla="*/ 117 h 131"/>
                  <a:gd name="T52" fmla="*/ 8 w 195"/>
                  <a:gd name="T53" fmla="*/ 116 h 131"/>
                  <a:gd name="T54" fmla="*/ 48 w 195"/>
                  <a:gd name="T55" fmla="*/ 79 h 131"/>
                  <a:gd name="T56" fmla="*/ 78 w 195"/>
                  <a:gd name="T57" fmla="*/ 109 h 131"/>
                  <a:gd name="T58" fmla="*/ 82 w 195"/>
                  <a:gd name="T59" fmla="*/ 110 h 131"/>
                  <a:gd name="T60" fmla="*/ 85 w 195"/>
                  <a:gd name="T61" fmla="*/ 109 h 131"/>
                  <a:gd name="T62" fmla="*/ 122 w 195"/>
                  <a:gd name="T63" fmla="*/ 56 h 131"/>
                  <a:gd name="T64" fmla="*/ 151 w 195"/>
                  <a:gd name="T65" fmla="*/ 94 h 131"/>
                  <a:gd name="T66" fmla="*/ 154 w 195"/>
                  <a:gd name="T67" fmla="*/ 95 h 131"/>
                  <a:gd name="T68" fmla="*/ 157 w 195"/>
                  <a:gd name="T69" fmla="*/ 94 h 131"/>
                  <a:gd name="T70" fmla="*/ 187 w 195"/>
                  <a:gd name="T71" fmla="*/ 60 h 131"/>
                  <a:gd name="T72" fmla="*/ 187 w 195"/>
                  <a:gd name="T73" fmla="*/ 117 h 131"/>
                  <a:gd name="T74" fmla="*/ 182 w 195"/>
                  <a:gd name="T75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5" h="131">
                    <a:moveTo>
                      <a:pt x="182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5"/>
                      <a:pt x="6" y="131"/>
                      <a:pt x="13" y="131"/>
                    </a:cubicBezTo>
                    <a:cubicBezTo>
                      <a:pt x="182" y="131"/>
                      <a:pt x="182" y="131"/>
                      <a:pt x="182" y="131"/>
                    </a:cubicBezTo>
                    <a:cubicBezTo>
                      <a:pt x="189" y="131"/>
                      <a:pt x="195" y="125"/>
                      <a:pt x="195" y="117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7"/>
                      <a:pt x="189" y="0"/>
                      <a:pt x="182" y="0"/>
                    </a:cubicBezTo>
                    <a:close/>
                    <a:moveTo>
                      <a:pt x="13" y="9"/>
                    </a:moveTo>
                    <a:cubicBezTo>
                      <a:pt x="182" y="9"/>
                      <a:pt x="182" y="9"/>
                      <a:pt x="182" y="9"/>
                    </a:cubicBezTo>
                    <a:cubicBezTo>
                      <a:pt x="185" y="9"/>
                      <a:pt x="187" y="11"/>
                      <a:pt x="187" y="14"/>
                    </a:cubicBezTo>
                    <a:cubicBezTo>
                      <a:pt x="187" y="48"/>
                      <a:pt x="187" y="48"/>
                      <a:pt x="187" y="48"/>
                    </a:cubicBezTo>
                    <a:cubicBezTo>
                      <a:pt x="154" y="85"/>
                      <a:pt x="154" y="85"/>
                      <a:pt x="154" y="85"/>
                    </a:cubicBezTo>
                    <a:cubicBezTo>
                      <a:pt x="125" y="47"/>
                      <a:pt x="125" y="47"/>
                      <a:pt x="125" y="47"/>
                    </a:cubicBezTo>
                    <a:cubicBezTo>
                      <a:pt x="124" y="46"/>
                      <a:pt x="123" y="45"/>
                      <a:pt x="122" y="45"/>
                    </a:cubicBezTo>
                    <a:cubicBezTo>
                      <a:pt x="121" y="45"/>
                      <a:pt x="119" y="46"/>
                      <a:pt x="119" y="47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50" y="69"/>
                      <a:pt x="47" y="69"/>
                      <a:pt x="46" y="71"/>
                    </a:cubicBezTo>
                    <a:cubicBezTo>
                      <a:pt x="8" y="105"/>
                      <a:pt x="8" y="105"/>
                      <a:pt x="8" y="10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1"/>
                      <a:pt x="10" y="9"/>
                      <a:pt x="13" y="9"/>
                    </a:cubicBezTo>
                    <a:close/>
                    <a:moveTo>
                      <a:pt x="182" y="123"/>
                    </a:moveTo>
                    <a:cubicBezTo>
                      <a:pt x="13" y="123"/>
                      <a:pt x="13" y="123"/>
                      <a:pt x="13" y="123"/>
                    </a:cubicBezTo>
                    <a:cubicBezTo>
                      <a:pt x="10" y="123"/>
                      <a:pt x="8" y="120"/>
                      <a:pt x="8" y="117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78" y="109"/>
                      <a:pt x="78" y="109"/>
                      <a:pt x="78" y="109"/>
                    </a:cubicBezTo>
                    <a:cubicBezTo>
                      <a:pt x="79" y="110"/>
                      <a:pt x="80" y="111"/>
                      <a:pt x="82" y="110"/>
                    </a:cubicBezTo>
                    <a:cubicBezTo>
                      <a:pt x="83" y="110"/>
                      <a:pt x="84" y="110"/>
                      <a:pt x="85" y="109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51" y="94"/>
                      <a:pt x="151" y="94"/>
                      <a:pt x="151" y="94"/>
                    </a:cubicBezTo>
                    <a:cubicBezTo>
                      <a:pt x="152" y="95"/>
                      <a:pt x="153" y="95"/>
                      <a:pt x="154" y="95"/>
                    </a:cubicBezTo>
                    <a:cubicBezTo>
                      <a:pt x="155" y="95"/>
                      <a:pt x="156" y="95"/>
                      <a:pt x="157" y="94"/>
                    </a:cubicBezTo>
                    <a:cubicBezTo>
                      <a:pt x="187" y="60"/>
                      <a:pt x="187" y="60"/>
                      <a:pt x="187" y="60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20"/>
                      <a:pt x="185" y="123"/>
                      <a:pt x="182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9" name="Freeform: Shape 64"/>
              <p:cNvSpPr>
                <a:spLocks/>
              </p:cNvSpPr>
              <p:nvPr/>
            </p:nvSpPr>
            <p:spPr bwMode="auto">
              <a:xfrm>
                <a:off x="11202988" y="855663"/>
                <a:ext cx="93663" cy="92075"/>
              </a:xfrm>
              <a:custGeom>
                <a:avLst/>
                <a:gdLst>
                  <a:gd name="T0" fmla="*/ 13 w 25"/>
                  <a:gd name="T1" fmla="*/ 0 h 24"/>
                  <a:gd name="T2" fmla="*/ 0 w 25"/>
                  <a:gd name="T3" fmla="*/ 12 h 24"/>
                  <a:gd name="T4" fmla="*/ 13 w 25"/>
                  <a:gd name="T5" fmla="*/ 24 h 24"/>
                  <a:gd name="T6" fmla="*/ 25 w 25"/>
                  <a:gd name="T7" fmla="*/ 12 h 24"/>
                  <a:gd name="T8" fmla="*/ 13 w 25"/>
                  <a:gd name="T9" fmla="*/ 0 h 24"/>
                  <a:gd name="T10" fmla="*/ 13 w 25"/>
                  <a:gd name="T11" fmla="*/ 16 h 24"/>
                  <a:gd name="T12" fmla="*/ 8 w 25"/>
                  <a:gd name="T13" fmla="*/ 12 h 24"/>
                  <a:gd name="T14" fmla="*/ 13 w 25"/>
                  <a:gd name="T15" fmla="*/ 8 h 24"/>
                  <a:gd name="T16" fmla="*/ 17 w 25"/>
                  <a:gd name="T17" fmla="*/ 12 h 24"/>
                  <a:gd name="T18" fmla="*/ 13 w 25"/>
                  <a:gd name="T19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  <a:moveTo>
                      <a:pt x="13" y="16"/>
                    </a:moveTo>
                    <a:cubicBezTo>
                      <a:pt x="10" y="16"/>
                      <a:pt x="8" y="14"/>
                      <a:pt x="8" y="12"/>
                    </a:cubicBezTo>
                    <a:cubicBezTo>
                      <a:pt x="8" y="10"/>
                      <a:pt x="10" y="8"/>
                      <a:pt x="13" y="8"/>
                    </a:cubicBezTo>
                    <a:cubicBezTo>
                      <a:pt x="15" y="8"/>
                      <a:pt x="17" y="10"/>
                      <a:pt x="17" y="12"/>
                    </a:cubicBezTo>
                    <a:cubicBezTo>
                      <a:pt x="17" y="14"/>
                      <a:pt x="15" y="16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1"/>
            <p:cNvGrpSpPr/>
            <p:nvPr/>
          </p:nvGrpSpPr>
          <p:grpSpPr>
            <a:xfrm>
              <a:off x="10332640" y="3101337"/>
              <a:ext cx="2548112" cy="403957"/>
              <a:chOff x="7860196" y="2024844"/>
              <a:chExt cx="3397483" cy="538609"/>
            </a:xfrm>
          </p:grpSpPr>
          <p:sp>
            <p:nvSpPr>
              <p:cNvPr id="35" name="Rectangle 65"/>
              <p:cNvSpPr>
                <a:spLocks/>
              </p:cNvSpPr>
              <p:nvPr/>
            </p:nvSpPr>
            <p:spPr bwMode="auto">
              <a:xfrm>
                <a:off x="7860196" y="2024844"/>
                <a:ext cx="339748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7500" lnSpcReduction="20000"/>
              </a:bodyPr>
              <a:lstStyle/>
              <a:p>
                <a:pPr eaLnBrk="1" hangingPunct="1"/>
                <a:r>
                  <a:rPr lang="zh-CN" altLang="en-US" sz="1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6" name="Rectangle 66"/>
              <p:cNvSpPr>
                <a:spLocks/>
              </p:cNvSpPr>
              <p:nvPr/>
            </p:nvSpPr>
            <p:spPr bwMode="auto">
              <a:xfrm>
                <a:off x="7860196" y="2332621"/>
                <a:ext cx="339748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rmAutofit fontScale="55000" lnSpcReduction="20000"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此部分内容作为文字排版占位显示（建议使用主题字体）</a:t>
                </a: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458241" y="2336150"/>
            <a:ext cx="3022010" cy="403957"/>
            <a:chOff x="9858742" y="3874071"/>
            <a:chExt cx="3022010" cy="403957"/>
          </a:xfrm>
        </p:grpSpPr>
        <p:grpSp>
          <p:nvGrpSpPr>
            <p:cNvPr id="23" name="Group 55"/>
            <p:cNvGrpSpPr/>
            <p:nvPr/>
          </p:nvGrpSpPr>
          <p:grpSpPr>
            <a:xfrm>
              <a:off x="9858742" y="3913802"/>
              <a:ext cx="403707" cy="278474"/>
              <a:chOff x="4763" y="4763"/>
              <a:chExt cx="1212850" cy="836612"/>
            </a:xfrm>
            <a:solidFill>
              <a:schemeClr val="accent2"/>
            </a:solidFill>
          </p:grpSpPr>
          <p:sp>
            <p:nvSpPr>
              <p:cNvPr id="40" name="Freeform: Shape 56"/>
              <p:cNvSpPr>
                <a:spLocks/>
              </p:cNvSpPr>
              <p:nvPr/>
            </p:nvSpPr>
            <p:spPr bwMode="auto">
              <a:xfrm>
                <a:off x="152401" y="157163"/>
                <a:ext cx="355600" cy="322262"/>
              </a:xfrm>
              <a:custGeom>
                <a:avLst/>
                <a:gdLst>
                  <a:gd name="T0" fmla="*/ 93 w 94"/>
                  <a:gd name="T1" fmla="*/ 85 h 85"/>
                  <a:gd name="T2" fmla="*/ 91 w 94"/>
                  <a:gd name="T3" fmla="*/ 72 h 85"/>
                  <a:gd name="T4" fmla="*/ 70 w 94"/>
                  <a:gd name="T5" fmla="*/ 61 h 85"/>
                  <a:gd name="T6" fmla="*/ 59 w 94"/>
                  <a:gd name="T7" fmla="*/ 56 h 85"/>
                  <a:gd name="T8" fmla="*/ 59 w 94"/>
                  <a:gd name="T9" fmla="*/ 47 h 85"/>
                  <a:gd name="T10" fmla="*/ 63 w 94"/>
                  <a:gd name="T11" fmla="*/ 36 h 85"/>
                  <a:gd name="T12" fmla="*/ 68 w 94"/>
                  <a:gd name="T13" fmla="*/ 31 h 85"/>
                  <a:gd name="T14" fmla="*/ 65 w 94"/>
                  <a:gd name="T15" fmla="*/ 24 h 85"/>
                  <a:gd name="T16" fmla="*/ 66 w 94"/>
                  <a:gd name="T17" fmla="*/ 15 h 85"/>
                  <a:gd name="T18" fmla="*/ 47 w 94"/>
                  <a:gd name="T19" fmla="*/ 0 h 85"/>
                  <a:gd name="T20" fmla="*/ 29 w 94"/>
                  <a:gd name="T21" fmla="*/ 15 h 85"/>
                  <a:gd name="T22" fmla="*/ 29 w 94"/>
                  <a:gd name="T23" fmla="*/ 24 h 85"/>
                  <a:gd name="T24" fmla="*/ 27 w 94"/>
                  <a:gd name="T25" fmla="*/ 31 h 85"/>
                  <a:gd name="T26" fmla="*/ 31 w 94"/>
                  <a:gd name="T27" fmla="*/ 36 h 85"/>
                  <a:gd name="T28" fmla="*/ 36 w 94"/>
                  <a:gd name="T29" fmla="*/ 47 h 85"/>
                  <a:gd name="T30" fmla="*/ 36 w 94"/>
                  <a:gd name="T31" fmla="*/ 56 h 85"/>
                  <a:gd name="T32" fmla="*/ 24 w 94"/>
                  <a:gd name="T33" fmla="*/ 61 h 85"/>
                  <a:gd name="T34" fmla="*/ 3 w 94"/>
                  <a:gd name="T35" fmla="*/ 72 h 85"/>
                  <a:gd name="T36" fmla="*/ 1 w 94"/>
                  <a:gd name="T37" fmla="*/ 85 h 85"/>
                  <a:gd name="T38" fmla="*/ 93 w 94"/>
                  <a:gd name="T3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85">
                    <a:moveTo>
                      <a:pt x="93" y="85"/>
                    </a:moveTo>
                    <a:cubicBezTo>
                      <a:pt x="93" y="85"/>
                      <a:pt x="94" y="76"/>
                      <a:pt x="91" y="72"/>
                    </a:cubicBezTo>
                    <a:cubicBezTo>
                      <a:pt x="89" y="68"/>
                      <a:pt x="79" y="65"/>
                      <a:pt x="70" y="61"/>
                    </a:cubicBezTo>
                    <a:cubicBezTo>
                      <a:pt x="61" y="57"/>
                      <a:pt x="59" y="56"/>
                      <a:pt x="59" y="56"/>
                    </a:cubicBezTo>
                    <a:cubicBezTo>
                      <a:pt x="59" y="47"/>
                      <a:pt x="59" y="47"/>
                      <a:pt x="59" y="47"/>
                    </a:cubicBezTo>
                    <a:cubicBezTo>
                      <a:pt x="59" y="47"/>
                      <a:pt x="62" y="45"/>
                      <a:pt x="63" y="36"/>
                    </a:cubicBezTo>
                    <a:cubicBezTo>
                      <a:pt x="65" y="37"/>
                      <a:pt x="68" y="33"/>
                      <a:pt x="68" y="31"/>
                    </a:cubicBezTo>
                    <a:cubicBezTo>
                      <a:pt x="68" y="29"/>
                      <a:pt x="67" y="24"/>
                      <a:pt x="65" y="24"/>
                    </a:cubicBezTo>
                    <a:cubicBezTo>
                      <a:pt x="65" y="20"/>
                      <a:pt x="66" y="17"/>
                      <a:pt x="66" y="15"/>
                    </a:cubicBezTo>
                    <a:cubicBezTo>
                      <a:pt x="65" y="7"/>
                      <a:pt x="58" y="0"/>
                      <a:pt x="47" y="0"/>
                    </a:cubicBezTo>
                    <a:cubicBezTo>
                      <a:pt x="36" y="0"/>
                      <a:pt x="29" y="7"/>
                      <a:pt x="29" y="15"/>
                    </a:cubicBezTo>
                    <a:cubicBezTo>
                      <a:pt x="29" y="17"/>
                      <a:pt x="29" y="20"/>
                      <a:pt x="29" y="24"/>
                    </a:cubicBezTo>
                    <a:cubicBezTo>
                      <a:pt x="27" y="24"/>
                      <a:pt x="26" y="29"/>
                      <a:pt x="27" y="31"/>
                    </a:cubicBezTo>
                    <a:cubicBezTo>
                      <a:pt x="27" y="33"/>
                      <a:pt x="29" y="37"/>
                      <a:pt x="31" y="36"/>
                    </a:cubicBezTo>
                    <a:cubicBezTo>
                      <a:pt x="32" y="45"/>
                      <a:pt x="36" y="47"/>
                      <a:pt x="36" y="47"/>
                    </a:cubicBezTo>
                    <a:cubicBezTo>
                      <a:pt x="36" y="56"/>
                      <a:pt x="36" y="56"/>
                      <a:pt x="36" y="56"/>
                    </a:cubicBezTo>
                    <a:cubicBezTo>
                      <a:pt x="36" y="56"/>
                      <a:pt x="33" y="57"/>
                      <a:pt x="24" y="61"/>
                    </a:cubicBezTo>
                    <a:cubicBezTo>
                      <a:pt x="15" y="65"/>
                      <a:pt x="6" y="68"/>
                      <a:pt x="3" y="72"/>
                    </a:cubicBezTo>
                    <a:cubicBezTo>
                      <a:pt x="0" y="76"/>
                      <a:pt x="1" y="85"/>
                      <a:pt x="1" y="85"/>
                    </a:cubicBezTo>
                    <a:lnTo>
                      <a:pt x="93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1" name="Rectangle 57"/>
              <p:cNvSpPr>
                <a:spLocks/>
              </p:cNvSpPr>
              <p:nvPr/>
            </p:nvSpPr>
            <p:spPr bwMode="auto">
              <a:xfrm>
                <a:off x="611188" y="157163"/>
                <a:ext cx="303213" cy="76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2" name="Rectangle 58"/>
              <p:cNvSpPr>
                <a:spLocks/>
              </p:cNvSpPr>
              <p:nvPr/>
            </p:nvSpPr>
            <p:spPr bwMode="auto">
              <a:xfrm>
                <a:off x="611188" y="309563"/>
                <a:ext cx="454025" cy="76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3" name="Rectangle 59"/>
              <p:cNvSpPr>
                <a:spLocks/>
              </p:cNvSpPr>
              <p:nvPr/>
            </p:nvSpPr>
            <p:spPr bwMode="auto">
              <a:xfrm>
                <a:off x="611188" y="460375"/>
                <a:ext cx="377825" cy="762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4" name="Freeform: Shape 60"/>
              <p:cNvSpPr>
                <a:spLocks/>
              </p:cNvSpPr>
              <p:nvPr/>
            </p:nvSpPr>
            <p:spPr bwMode="auto">
              <a:xfrm>
                <a:off x="4763" y="4763"/>
                <a:ext cx="1212850" cy="836612"/>
              </a:xfrm>
              <a:custGeom>
                <a:avLst/>
                <a:gdLst>
                  <a:gd name="T0" fmla="*/ 0 w 320"/>
                  <a:gd name="T1" fmla="*/ 0 h 220"/>
                  <a:gd name="T2" fmla="*/ 0 w 320"/>
                  <a:gd name="T3" fmla="*/ 220 h 220"/>
                  <a:gd name="T4" fmla="*/ 320 w 320"/>
                  <a:gd name="T5" fmla="*/ 220 h 220"/>
                  <a:gd name="T6" fmla="*/ 320 w 320"/>
                  <a:gd name="T7" fmla="*/ 0 h 220"/>
                  <a:gd name="T8" fmla="*/ 0 w 320"/>
                  <a:gd name="T9" fmla="*/ 0 h 220"/>
                  <a:gd name="T10" fmla="*/ 300 w 320"/>
                  <a:gd name="T11" fmla="*/ 200 h 220"/>
                  <a:gd name="T12" fmla="*/ 258 w 320"/>
                  <a:gd name="T13" fmla="*/ 200 h 220"/>
                  <a:gd name="T14" fmla="*/ 260 w 320"/>
                  <a:gd name="T15" fmla="*/ 190 h 220"/>
                  <a:gd name="T16" fmla="*/ 230 w 320"/>
                  <a:gd name="T17" fmla="*/ 160 h 220"/>
                  <a:gd name="T18" fmla="*/ 200 w 320"/>
                  <a:gd name="T19" fmla="*/ 190 h 220"/>
                  <a:gd name="T20" fmla="*/ 202 w 320"/>
                  <a:gd name="T21" fmla="*/ 200 h 220"/>
                  <a:gd name="T22" fmla="*/ 118 w 320"/>
                  <a:gd name="T23" fmla="*/ 200 h 220"/>
                  <a:gd name="T24" fmla="*/ 120 w 320"/>
                  <a:gd name="T25" fmla="*/ 190 h 220"/>
                  <a:gd name="T26" fmla="*/ 90 w 320"/>
                  <a:gd name="T27" fmla="*/ 160 h 220"/>
                  <a:gd name="T28" fmla="*/ 60 w 320"/>
                  <a:gd name="T29" fmla="*/ 190 h 220"/>
                  <a:gd name="T30" fmla="*/ 62 w 320"/>
                  <a:gd name="T31" fmla="*/ 200 h 220"/>
                  <a:gd name="T32" fmla="*/ 20 w 320"/>
                  <a:gd name="T33" fmla="*/ 200 h 220"/>
                  <a:gd name="T34" fmla="*/ 20 w 320"/>
                  <a:gd name="T35" fmla="*/ 20 h 220"/>
                  <a:gd name="T36" fmla="*/ 300 w 320"/>
                  <a:gd name="T37" fmla="*/ 20 h 220"/>
                  <a:gd name="T38" fmla="*/ 300 w 320"/>
                  <a:gd name="T39" fmla="*/ 20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0" h="220">
                    <a:moveTo>
                      <a:pt x="0" y="0"/>
                    </a:moveTo>
                    <a:cubicBezTo>
                      <a:pt x="0" y="220"/>
                      <a:pt x="0" y="220"/>
                      <a:pt x="0" y="220"/>
                    </a:cubicBezTo>
                    <a:cubicBezTo>
                      <a:pt x="320" y="220"/>
                      <a:pt x="320" y="220"/>
                      <a:pt x="320" y="220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0"/>
                    </a:lnTo>
                    <a:close/>
                    <a:moveTo>
                      <a:pt x="300" y="200"/>
                    </a:moveTo>
                    <a:cubicBezTo>
                      <a:pt x="258" y="200"/>
                      <a:pt x="258" y="200"/>
                      <a:pt x="258" y="200"/>
                    </a:cubicBezTo>
                    <a:cubicBezTo>
                      <a:pt x="259" y="197"/>
                      <a:pt x="260" y="194"/>
                      <a:pt x="260" y="190"/>
                    </a:cubicBezTo>
                    <a:cubicBezTo>
                      <a:pt x="260" y="173"/>
                      <a:pt x="247" y="160"/>
                      <a:pt x="230" y="160"/>
                    </a:cubicBezTo>
                    <a:cubicBezTo>
                      <a:pt x="213" y="160"/>
                      <a:pt x="200" y="173"/>
                      <a:pt x="200" y="190"/>
                    </a:cubicBezTo>
                    <a:cubicBezTo>
                      <a:pt x="200" y="194"/>
                      <a:pt x="201" y="197"/>
                      <a:pt x="202" y="200"/>
                    </a:cubicBezTo>
                    <a:cubicBezTo>
                      <a:pt x="118" y="200"/>
                      <a:pt x="118" y="200"/>
                      <a:pt x="118" y="200"/>
                    </a:cubicBezTo>
                    <a:cubicBezTo>
                      <a:pt x="119" y="197"/>
                      <a:pt x="120" y="194"/>
                      <a:pt x="120" y="190"/>
                    </a:cubicBezTo>
                    <a:cubicBezTo>
                      <a:pt x="120" y="173"/>
                      <a:pt x="107" y="160"/>
                      <a:pt x="90" y="160"/>
                    </a:cubicBezTo>
                    <a:cubicBezTo>
                      <a:pt x="73" y="160"/>
                      <a:pt x="60" y="173"/>
                      <a:pt x="60" y="190"/>
                    </a:cubicBezTo>
                    <a:cubicBezTo>
                      <a:pt x="60" y="194"/>
                      <a:pt x="61" y="197"/>
                      <a:pt x="62" y="200"/>
                    </a:cubicBezTo>
                    <a:cubicBezTo>
                      <a:pt x="20" y="200"/>
                      <a:pt x="20" y="200"/>
                      <a:pt x="20" y="20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300" y="20"/>
                      <a:pt x="300" y="20"/>
                      <a:pt x="300" y="20"/>
                    </a:cubicBezTo>
                    <a:lnTo>
                      <a:pt x="300" y="2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2"/>
            <p:cNvGrpSpPr/>
            <p:nvPr/>
          </p:nvGrpSpPr>
          <p:grpSpPr>
            <a:xfrm>
              <a:off x="10332640" y="3874071"/>
              <a:ext cx="2548112" cy="403957"/>
              <a:chOff x="7860196" y="3055795"/>
              <a:chExt cx="3397483" cy="538609"/>
            </a:xfrm>
          </p:grpSpPr>
          <p:sp>
            <p:nvSpPr>
              <p:cNvPr id="33" name="Rectangle 67"/>
              <p:cNvSpPr>
                <a:spLocks/>
              </p:cNvSpPr>
              <p:nvPr/>
            </p:nvSpPr>
            <p:spPr bwMode="auto">
              <a:xfrm>
                <a:off x="7860196" y="3055795"/>
                <a:ext cx="339748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7500" lnSpcReduction="20000"/>
              </a:bodyPr>
              <a:lstStyle/>
              <a:p>
                <a:r>
                  <a:rPr lang="zh-CN" altLang="en-US" sz="14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4" name="Rectangle 68"/>
              <p:cNvSpPr>
                <a:spLocks/>
              </p:cNvSpPr>
              <p:nvPr/>
            </p:nvSpPr>
            <p:spPr bwMode="auto">
              <a:xfrm>
                <a:off x="7860196" y="3363572"/>
                <a:ext cx="339748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rmAutofit fontScale="55000" lnSpcReduction="20000"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此部分内容作为文字排版占位显示（建议使用主题字体）</a:t>
                </a: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521000" y="2299934"/>
            <a:ext cx="3027724" cy="431212"/>
            <a:chOff x="9853028" y="4547197"/>
            <a:chExt cx="3027724" cy="431212"/>
          </a:xfrm>
        </p:grpSpPr>
        <p:grpSp>
          <p:nvGrpSpPr>
            <p:cNvPr id="22" name="Group 47"/>
            <p:cNvGrpSpPr/>
            <p:nvPr/>
          </p:nvGrpSpPr>
          <p:grpSpPr>
            <a:xfrm>
              <a:off x="9853028" y="4598297"/>
              <a:ext cx="399475" cy="380112"/>
              <a:chOff x="1588" y="4763"/>
              <a:chExt cx="6746875" cy="6419850"/>
            </a:xfrm>
            <a:solidFill>
              <a:schemeClr val="accent3"/>
            </a:solidFill>
          </p:grpSpPr>
          <p:sp>
            <p:nvSpPr>
              <p:cNvPr id="45" name="Freeform: Shape 48"/>
              <p:cNvSpPr>
                <a:spLocks/>
              </p:cNvSpPr>
              <p:nvPr/>
            </p:nvSpPr>
            <p:spPr bwMode="auto">
              <a:xfrm>
                <a:off x="1588" y="4763"/>
                <a:ext cx="6746875" cy="6419850"/>
              </a:xfrm>
              <a:custGeom>
                <a:avLst/>
                <a:gdLst>
                  <a:gd name="T0" fmla="*/ 1645 w 1796"/>
                  <a:gd name="T1" fmla="*/ 0 h 1709"/>
                  <a:gd name="T2" fmla="*/ 151 w 1796"/>
                  <a:gd name="T3" fmla="*/ 0 h 1709"/>
                  <a:gd name="T4" fmla="*/ 0 w 1796"/>
                  <a:gd name="T5" fmla="*/ 151 h 1709"/>
                  <a:gd name="T6" fmla="*/ 0 w 1796"/>
                  <a:gd name="T7" fmla="*/ 1307 h 1709"/>
                  <a:gd name="T8" fmla="*/ 151 w 1796"/>
                  <a:gd name="T9" fmla="*/ 1458 h 1709"/>
                  <a:gd name="T10" fmla="*/ 606 w 1796"/>
                  <a:gd name="T11" fmla="*/ 1458 h 1709"/>
                  <a:gd name="T12" fmla="*/ 526 w 1796"/>
                  <a:gd name="T13" fmla="*/ 1545 h 1709"/>
                  <a:gd name="T14" fmla="*/ 483 w 1796"/>
                  <a:gd name="T15" fmla="*/ 1590 h 1709"/>
                  <a:gd name="T16" fmla="*/ 479 w 1796"/>
                  <a:gd name="T17" fmla="*/ 1659 h 1709"/>
                  <a:gd name="T18" fmla="*/ 593 w 1796"/>
                  <a:gd name="T19" fmla="*/ 1709 h 1709"/>
                  <a:gd name="T20" fmla="*/ 1203 w 1796"/>
                  <a:gd name="T21" fmla="*/ 1709 h 1709"/>
                  <a:gd name="T22" fmla="*/ 1316 w 1796"/>
                  <a:gd name="T23" fmla="*/ 1659 h 1709"/>
                  <a:gd name="T24" fmla="*/ 1312 w 1796"/>
                  <a:gd name="T25" fmla="*/ 1590 h 1709"/>
                  <a:gd name="T26" fmla="*/ 1270 w 1796"/>
                  <a:gd name="T27" fmla="*/ 1545 h 1709"/>
                  <a:gd name="T28" fmla="*/ 1190 w 1796"/>
                  <a:gd name="T29" fmla="*/ 1458 h 1709"/>
                  <a:gd name="T30" fmla="*/ 1645 w 1796"/>
                  <a:gd name="T31" fmla="*/ 1458 h 1709"/>
                  <a:gd name="T32" fmla="*/ 1796 w 1796"/>
                  <a:gd name="T33" fmla="*/ 1307 h 1709"/>
                  <a:gd name="T34" fmla="*/ 1796 w 1796"/>
                  <a:gd name="T35" fmla="*/ 151 h 1709"/>
                  <a:gd name="T36" fmla="*/ 1645 w 1796"/>
                  <a:gd name="T37" fmla="*/ 0 h 1709"/>
                  <a:gd name="T38" fmla="*/ 1231 w 1796"/>
                  <a:gd name="T39" fmla="*/ 1585 h 1709"/>
                  <a:gd name="T40" fmla="*/ 1267 w 1796"/>
                  <a:gd name="T41" fmla="*/ 1622 h 1709"/>
                  <a:gd name="T42" fmla="*/ 1265 w 1796"/>
                  <a:gd name="T43" fmla="*/ 1635 h 1709"/>
                  <a:gd name="T44" fmla="*/ 1203 w 1796"/>
                  <a:gd name="T45" fmla="*/ 1653 h 1709"/>
                  <a:gd name="T46" fmla="*/ 593 w 1796"/>
                  <a:gd name="T47" fmla="*/ 1653 h 1709"/>
                  <a:gd name="T48" fmla="*/ 530 w 1796"/>
                  <a:gd name="T49" fmla="*/ 1635 h 1709"/>
                  <a:gd name="T50" fmla="*/ 528 w 1796"/>
                  <a:gd name="T51" fmla="*/ 1623 h 1709"/>
                  <a:gd name="T52" fmla="*/ 528 w 1796"/>
                  <a:gd name="T53" fmla="*/ 1623 h 1709"/>
                  <a:gd name="T54" fmla="*/ 565 w 1796"/>
                  <a:gd name="T55" fmla="*/ 1585 h 1709"/>
                  <a:gd name="T56" fmla="*/ 672 w 1796"/>
                  <a:gd name="T57" fmla="*/ 1458 h 1709"/>
                  <a:gd name="T58" fmla="*/ 1124 w 1796"/>
                  <a:gd name="T59" fmla="*/ 1458 h 1709"/>
                  <a:gd name="T60" fmla="*/ 1231 w 1796"/>
                  <a:gd name="T61" fmla="*/ 1585 h 1709"/>
                  <a:gd name="T62" fmla="*/ 1684 w 1796"/>
                  <a:gd name="T63" fmla="*/ 1307 h 1709"/>
                  <a:gd name="T64" fmla="*/ 1645 w 1796"/>
                  <a:gd name="T65" fmla="*/ 1346 h 1709"/>
                  <a:gd name="T66" fmla="*/ 151 w 1796"/>
                  <a:gd name="T67" fmla="*/ 1346 h 1709"/>
                  <a:gd name="T68" fmla="*/ 112 w 1796"/>
                  <a:gd name="T69" fmla="*/ 1307 h 1709"/>
                  <a:gd name="T70" fmla="*/ 112 w 1796"/>
                  <a:gd name="T71" fmla="*/ 151 h 1709"/>
                  <a:gd name="T72" fmla="*/ 151 w 1796"/>
                  <a:gd name="T73" fmla="*/ 112 h 1709"/>
                  <a:gd name="T74" fmla="*/ 1645 w 1796"/>
                  <a:gd name="T75" fmla="*/ 112 h 1709"/>
                  <a:gd name="T76" fmla="*/ 1684 w 1796"/>
                  <a:gd name="T77" fmla="*/ 151 h 1709"/>
                  <a:gd name="T78" fmla="*/ 1684 w 1796"/>
                  <a:gd name="T79" fmla="*/ 1307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796" h="1709">
                    <a:moveTo>
                      <a:pt x="1645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1"/>
                    </a:cubicBezTo>
                    <a:cubicBezTo>
                      <a:pt x="0" y="1307"/>
                      <a:pt x="0" y="1307"/>
                      <a:pt x="0" y="1307"/>
                    </a:cubicBezTo>
                    <a:cubicBezTo>
                      <a:pt x="0" y="1390"/>
                      <a:pt x="68" y="1458"/>
                      <a:pt x="151" y="1458"/>
                    </a:cubicBezTo>
                    <a:cubicBezTo>
                      <a:pt x="606" y="1458"/>
                      <a:pt x="606" y="1458"/>
                      <a:pt x="606" y="1458"/>
                    </a:cubicBezTo>
                    <a:cubicBezTo>
                      <a:pt x="582" y="1488"/>
                      <a:pt x="544" y="1527"/>
                      <a:pt x="526" y="1545"/>
                    </a:cubicBezTo>
                    <a:cubicBezTo>
                      <a:pt x="506" y="1564"/>
                      <a:pt x="491" y="1579"/>
                      <a:pt x="483" y="1590"/>
                    </a:cubicBezTo>
                    <a:cubicBezTo>
                      <a:pt x="472" y="1605"/>
                      <a:pt x="467" y="1634"/>
                      <a:pt x="479" y="1659"/>
                    </a:cubicBezTo>
                    <a:cubicBezTo>
                      <a:pt x="491" y="1682"/>
                      <a:pt x="520" y="1709"/>
                      <a:pt x="593" y="1709"/>
                    </a:cubicBezTo>
                    <a:cubicBezTo>
                      <a:pt x="1203" y="1709"/>
                      <a:pt x="1203" y="1709"/>
                      <a:pt x="1203" y="1709"/>
                    </a:cubicBezTo>
                    <a:cubicBezTo>
                      <a:pt x="1276" y="1709"/>
                      <a:pt x="1305" y="1682"/>
                      <a:pt x="1316" y="1659"/>
                    </a:cubicBezTo>
                    <a:cubicBezTo>
                      <a:pt x="1329" y="1634"/>
                      <a:pt x="1324" y="1605"/>
                      <a:pt x="1312" y="1590"/>
                    </a:cubicBezTo>
                    <a:cubicBezTo>
                      <a:pt x="1304" y="1579"/>
                      <a:pt x="1289" y="1564"/>
                      <a:pt x="1270" y="1545"/>
                    </a:cubicBezTo>
                    <a:cubicBezTo>
                      <a:pt x="1252" y="1527"/>
                      <a:pt x="1213" y="1488"/>
                      <a:pt x="1190" y="1458"/>
                    </a:cubicBezTo>
                    <a:cubicBezTo>
                      <a:pt x="1645" y="1458"/>
                      <a:pt x="1645" y="1458"/>
                      <a:pt x="1645" y="1458"/>
                    </a:cubicBezTo>
                    <a:cubicBezTo>
                      <a:pt x="1728" y="1458"/>
                      <a:pt x="1796" y="1390"/>
                      <a:pt x="1796" y="1307"/>
                    </a:cubicBezTo>
                    <a:cubicBezTo>
                      <a:pt x="1796" y="151"/>
                      <a:pt x="1796" y="151"/>
                      <a:pt x="1796" y="151"/>
                    </a:cubicBezTo>
                    <a:cubicBezTo>
                      <a:pt x="1796" y="67"/>
                      <a:pt x="1728" y="0"/>
                      <a:pt x="1645" y="0"/>
                    </a:cubicBezTo>
                    <a:close/>
                    <a:moveTo>
                      <a:pt x="1231" y="1585"/>
                    </a:moveTo>
                    <a:cubicBezTo>
                      <a:pt x="1247" y="1601"/>
                      <a:pt x="1262" y="1616"/>
                      <a:pt x="1267" y="1622"/>
                    </a:cubicBezTo>
                    <a:cubicBezTo>
                      <a:pt x="1267" y="1622"/>
                      <a:pt x="1269" y="1629"/>
                      <a:pt x="1265" y="1635"/>
                    </a:cubicBezTo>
                    <a:cubicBezTo>
                      <a:pt x="1258" y="1646"/>
                      <a:pt x="1235" y="1653"/>
                      <a:pt x="1203" y="1653"/>
                    </a:cubicBezTo>
                    <a:cubicBezTo>
                      <a:pt x="593" y="1653"/>
                      <a:pt x="593" y="1653"/>
                      <a:pt x="593" y="1653"/>
                    </a:cubicBezTo>
                    <a:cubicBezTo>
                      <a:pt x="561" y="1653"/>
                      <a:pt x="538" y="1646"/>
                      <a:pt x="530" y="1635"/>
                    </a:cubicBezTo>
                    <a:cubicBezTo>
                      <a:pt x="527" y="1629"/>
                      <a:pt x="528" y="1623"/>
                      <a:pt x="528" y="1623"/>
                    </a:cubicBezTo>
                    <a:cubicBezTo>
                      <a:pt x="528" y="1623"/>
                      <a:pt x="528" y="1623"/>
                      <a:pt x="528" y="1623"/>
                    </a:cubicBezTo>
                    <a:cubicBezTo>
                      <a:pt x="534" y="1616"/>
                      <a:pt x="549" y="1601"/>
                      <a:pt x="565" y="1585"/>
                    </a:cubicBezTo>
                    <a:cubicBezTo>
                      <a:pt x="614" y="1536"/>
                      <a:pt x="654" y="1494"/>
                      <a:pt x="672" y="1458"/>
                    </a:cubicBezTo>
                    <a:cubicBezTo>
                      <a:pt x="1124" y="1458"/>
                      <a:pt x="1124" y="1458"/>
                      <a:pt x="1124" y="1458"/>
                    </a:cubicBezTo>
                    <a:cubicBezTo>
                      <a:pt x="1142" y="1494"/>
                      <a:pt x="1182" y="1536"/>
                      <a:pt x="1231" y="1585"/>
                    </a:cubicBezTo>
                    <a:close/>
                    <a:moveTo>
                      <a:pt x="1684" y="1307"/>
                    </a:moveTo>
                    <a:cubicBezTo>
                      <a:pt x="1684" y="1328"/>
                      <a:pt x="1666" y="1346"/>
                      <a:pt x="1645" y="1346"/>
                    </a:cubicBezTo>
                    <a:cubicBezTo>
                      <a:pt x="151" y="1346"/>
                      <a:pt x="151" y="1346"/>
                      <a:pt x="151" y="1346"/>
                    </a:cubicBezTo>
                    <a:cubicBezTo>
                      <a:pt x="129" y="1346"/>
                      <a:pt x="112" y="1328"/>
                      <a:pt x="112" y="1307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29"/>
                      <a:pt x="129" y="112"/>
                      <a:pt x="151" y="112"/>
                    </a:cubicBezTo>
                    <a:cubicBezTo>
                      <a:pt x="1645" y="112"/>
                      <a:pt x="1645" y="112"/>
                      <a:pt x="1645" y="112"/>
                    </a:cubicBezTo>
                    <a:cubicBezTo>
                      <a:pt x="1666" y="112"/>
                      <a:pt x="1684" y="129"/>
                      <a:pt x="1684" y="151"/>
                    </a:cubicBezTo>
                    <a:lnTo>
                      <a:pt x="1684" y="1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6" name="Freeform: Shape 49"/>
              <p:cNvSpPr>
                <a:spLocks/>
              </p:cNvSpPr>
              <p:nvPr/>
            </p:nvSpPr>
            <p:spPr bwMode="auto">
              <a:xfrm>
                <a:off x="842963" y="846138"/>
                <a:ext cx="5064125" cy="3376613"/>
              </a:xfrm>
              <a:custGeom>
                <a:avLst/>
                <a:gdLst>
                  <a:gd name="T0" fmla="*/ 1252 w 1348"/>
                  <a:gd name="T1" fmla="*/ 0 h 899"/>
                  <a:gd name="T2" fmla="*/ 96 w 1348"/>
                  <a:gd name="T3" fmla="*/ 0 h 899"/>
                  <a:gd name="T4" fmla="*/ 0 w 1348"/>
                  <a:gd name="T5" fmla="*/ 95 h 899"/>
                  <a:gd name="T6" fmla="*/ 0 w 1348"/>
                  <a:gd name="T7" fmla="*/ 803 h 899"/>
                  <a:gd name="T8" fmla="*/ 96 w 1348"/>
                  <a:gd name="T9" fmla="*/ 899 h 899"/>
                  <a:gd name="T10" fmla="*/ 1252 w 1348"/>
                  <a:gd name="T11" fmla="*/ 899 h 899"/>
                  <a:gd name="T12" fmla="*/ 1348 w 1348"/>
                  <a:gd name="T13" fmla="*/ 803 h 899"/>
                  <a:gd name="T14" fmla="*/ 1348 w 1348"/>
                  <a:gd name="T15" fmla="*/ 95 h 899"/>
                  <a:gd name="T16" fmla="*/ 1252 w 1348"/>
                  <a:gd name="T17" fmla="*/ 0 h 899"/>
                  <a:gd name="T18" fmla="*/ 1291 w 1348"/>
                  <a:gd name="T19" fmla="*/ 803 h 899"/>
                  <a:gd name="T20" fmla="*/ 1252 w 1348"/>
                  <a:gd name="T21" fmla="*/ 843 h 899"/>
                  <a:gd name="T22" fmla="*/ 96 w 1348"/>
                  <a:gd name="T23" fmla="*/ 843 h 899"/>
                  <a:gd name="T24" fmla="*/ 56 w 1348"/>
                  <a:gd name="T25" fmla="*/ 803 h 899"/>
                  <a:gd name="T26" fmla="*/ 56 w 1348"/>
                  <a:gd name="T27" fmla="*/ 95 h 899"/>
                  <a:gd name="T28" fmla="*/ 96 w 1348"/>
                  <a:gd name="T29" fmla="*/ 56 h 899"/>
                  <a:gd name="T30" fmla="*/ 1252 w 1348"/>
                  <a:gd name="T31" fmla="*/ 56 h 899"/>
                  <a:gd name="T32" fmla="*/ 1291 w 1348"/>
                  <a:gd name="T33" fmla="*/ 95 h 899"/>
                  <a:gd name="T34" fmla="*/ 1291 w 1348"/>
                  <a:gd name="T35" fmla="*/ 803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8" h="899">
                    <a:moveTo>
                      <a:pt x="1252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ubicBezTo>
                      <a:pt x="0" y="803"/>
                      <a:pt x="0" y="803"/>
                      <a:pt x="0" y="803"/>
                    </a:cubicBezTo>
                    <a:cubicBezTo>
                      <a:pt x="0" y="856"/>
                      <a:pt x="43" y="899"/>
                      <a:pt x="96" y="899"/>
                    </a:cubicBezTo>
                    <a:cubicBezTo>
                      <a:pt x="1252" y="899"/>
                      <a:pt x="1252" y="899"/>
                      <a:pt x="1252" y="899"/>
                    </a:cubicBezTo>
                    <a:cubicBezTo>
                      <a:pt x="1305" y="899"/>
                      <a:pt x="1348" y="856"/>
                      <a:pt x="1348" y="803"/>
                    </a:cubicBezTo>
                    <a:cubicBezTo>
                      <a:pt x="1348" y="95"/>
                      <a:pt x="1348" y="95"/>
                      <a:pt x="1348" y="95"/>
                    </a:cubicBezTo>
                    <a:cubicBezTo>
                      <a:pt x="1348" y="43"/>
                      <a:pt x="1305" y="0"/>
                      <a:pt x="1252" y="0"/>
                    </a:cubicBezTo>
                    <a:close/>
                    <a:moveTo>
                      <a:pt x="1291" y="803"/>
                    </a:moveTo>
                    <a:cubicBezTo>
                      <a:pt x="1291" y="825"/>
                      <a:pt x="1274" y="843"/>
                      <a:pt x="1252" y="843"/>
                    </a:cubicBezTo>
                    <a:cubicBezTo>
                      <a:pt x="96" y="843"/>
                      <a:pt x="96" y="843"/>
                      <a:pt x="96" y="843"/>
                    </a:cubicBezTo>
                    <a:cubicBezTo>
                      <a:pt x="74" y="843"/>
                      <a:pt x="56" y="825"/>
                      <a:pt x="56" y="803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6" y="74"/>
                      <a:pt x="74" y="56"/>
                      <a:pt x="96" y="56"/>
                    </a:cubicBezTo>
                    <a:cubicBezTo>
                      <a:pt x="1252" y="56"/>
                      <a:pt x="1252" y="56"/>
                      <a:pt x="1252" y="56"/>
                    </a:cubicBezTo>
                    <a:cubicBezTo>
                      <a:pt x="1274" y="56"/>
                      <a:pt x="1291" y="74"/>
                      <a:pt x="1291" y="95"/>
                    </a:cubicBezTo>
                    <a:lnTo>
                      <a:pt x="1291" y="8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7" name="Freeform: Shape 50"/>
              <p:cNvSpPr>
                <a:spLocks/>
              </p:cNvSpPr>
              <p:nvPr/>
            </p:nvSpPr>
            <p:spPr bwMode="auto">
              <a:xfrm>
                <a:off x="3059113" y="4321176"/>
                <a:ext cx="631825" cy="630238"/>
              </a:xfrm>
              <a:custGeom>
                <a:avLst/>
                <a:gdLst>
                  <a:gd name="T0" fmla="*/ 84 w 168"/>
                  <a:gd name="T1" fmla="*/ 0 h 168"/>
                  <a:gd name="T2" fmla="*/ 0 w 168"/>
                  <a:gd name="T3" fmla="*/ 84 h 168"/>
                  <a:gd name="T4" fmla="*/ 84 w 168"/>
                  <a:gd name="T5" fmla="*/ 168 h 168"/>
                  <a:gd name="T6" fmla="*/ 168 w 168"/>
                  <a:gd name="T7" fmla="*/ 84 h 168"/>
                  <a:gd name="T8" fmla="*/ 84 w 168"/>
                  <a:gd name="T9" fmla="*/ 0 h 168"/>
                  <a:gd name="T10" fmla="*/ 84 w 168"/>
                  <a:gd name="T11" fmla="*/ 112 h 168"/>
                  <a:gd name="T12" fmla="*/ 56 w 168"/>
                  <a:gd name="T13" fmla="*/ 84 h 168"/>
                  <a:gd name="T14" fmla="*/ 84 w 168"/>
                  <a:gd name="T15" fmla="*/ 56 h 168"/>
                  <a:gd name="T16" fmla="*/ 112 w 168"/>
                  <a:gd name="T17" fmla="*/ 84 h 168"/>
                  <a:gd name="T18" fmla="*/ 84 w 168"/>
                  <a:gd name="T19" fmla="*/ 11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0"/>
                    </a:moveTo>
                    <a:cubicBezTo>
                      <a:pt x="38" y="0"/>
                      <a:pt x="0" y="38"/>
                      <a:pt x="0" y="84"/>
                    </a:cubicBezTo>
                    <a:cubicBezTo>
                      <a:pt x="0" y="131"/>
                      <a:pt x="38" y="168"/>
                      <a:pt x="84" y="168"/>
                    </a:cubicBezTo>
                    <a:cubicBezTo>
                      <a:pt x="130" y="168"/>
                      <a:pt x="168" y="131"/>
                      <a:pt x="168" y="84"/>
                    </a:cubicBezTo>
                    <a:cubicBezTo>
                      <a:pt x="168" y="38"/>
                      <a:pt x="130" y="0"/>
                      <a:pt x="84" y="0"/>
                    </a:cubicBezTo>
                    <a:close/>
                    <a:moveTo>
                      <a:pt x="84" y="112"/>
                    </a:moveTo>
                    <a:cubicBezTo>
                      <a:pt x="68" y="112"/>
                      <a:pt x="56" y="100"/>
                      <a:pt x="56" y="84"/>
                    </a:cubicBezTo>
                    <a:cubicBezTo>
                      <a:pt x="56" y="69"/>
                      <a:pt x="68" y="56"/>
                      <a:pt x="84" y="56"/>
                    </a:cubicBezTo>
                    <a:cubicBezTo>
                      <a:pt x="99" y="56"/>
                      <a:pt x="112" y="69"/>
                      <a:pt x="112" y="84"/>
                    </a:cubicBezTo>
                    <a:cubicBezTo>
                      <a:pt x="112" y="100"/>
                      <a:pt x="99" y="112"/>
                      <a:pt x="8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8" name="Freeform: Shape 51"/>
              <p:cNvSpPr>
                <a:spLocks/>
              </p:cNvSpPr>
              <p:nvPr/>
            </p:nvSpPr>
            <p:spPr bwMode="auto">
              <a:xfrm>
                <a:off x="2528888" y="2533651"/>
                <a:ext cx="628650" cy="1262063"/>
              </a:xfrm>
              <a:custGeom>
                <a:avLst/>
                <a:gdLst>
                  <a:gd name="T0" fmla="*/ 125 w 167"/>
                  <a:gd name="T1" fmla="*/ 0 h 336"/>
                  <a:gd name="T2" fmla="*/ 42 w 167"/>
                  <a:gd name="T3" fmla="*/ 0 h 336"/>
                  <a:gd name="T4" fmla="*/ 0 w 167"/>
                  <a:gd name="T5" fmla="*/ 42 h 336"/>
                  <a:gd name="T6" fmla="*/ 0 w 167"/>
                  <a:gd name="T7" fmla="*/ 294 h 336"/>
                  <a:gd name="T8" fmla="*/ 42 w 167"/>
                  <a:gd name="T9" fmla="*/ 336 h 336"/>
                  <a:gd name="T10" fmla="*/ 125 w 167"/>
                  <a:gd name="T11" fmla="*/ 336 h 336"/>
                  <a:gd name="T12" fmla="*/ 167 w 167"/>
                  <a:gd name="T13" fmla="*/ 294 h 336"/>
                  <a:gd name="T14" fmla="*/ 167 w 167"/>
                  <a:gd name="T15" fmla="*/ 42 h 336"/>
                  <a:gd name="T16" fmla="*/ 125 w 167"/>
                  <a:gd name="T1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336">
                    <a:moveTo>
                      <a:pt x="12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8"/>
                      <a:pt x="0" y="42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317"/>
                      <a:pt x="19" y="336"/>
                      <a:pt x="42" y="336"/>
                    </a:cubicBezTo>
                    <a:cubicBezTo>
                      <a:pt x="125" y="336"/>
                      <a:pt x="125" y="336"/>
                      <a:pt x="125" y="336"/>
                    </a:cubicBezTo>
                    <a:cubicBezTo>
                      <a:pt x="148" y="336"/>
                      <a:pt x="167" y="317"/>
                      <a:pt x="167" y="294"/>
                    </a:cubicBezTo>
                    <a:cubicBezTo>
                      <a:pt x="167" y="42"/>
                      <a:pt x="167" y="42"/>
                      <a:pt x="167" y="42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9" name="Freeform: Shape 52"/>
              <p:cNvSpPr>
                <a:spLocks/>
              </p:cNvSpPr>
              <p:nvPr/>
            </p:nvSpPr>
            <p:spPr bwMode="auto">
              <a:xfrm>
                <a:off x="4632326" y="1266826"/>
                <a:ext cx="635000" cy="2528888"/>
              </a:xfrm>
              <a:custGeom>
                <a:avLst/>
                <a:gdLst>
                  <a:gd name="T0" fmla="*/ 126 w 169"/>
                  <a:gd name="T1" fmla="*/ 0 h 673"/>
                  <a:gd name="T2" fmla="*/ 42 w 169"/>
                  <a:gd name="T3" fmla="*/ 0 h 673"/>
                  <a:gd name="T4" fmla="*/ 0 w 169"/>
                  <a:gd name="T5" fmla="*/ 41 h 673"/>
                  <a:gd name="T6" fmla="*/ 0 w 169"/>
                  <a:gd name="T7" fmla="*/ 632 h 673"/>
                  <a:gd name="T8" fmla="*/ 42 w 169"/>
                  <a:gd name="T9" fmla="*/ 673 h 673"/>
                  <a:gd name="T10" fmla="*/ 126 w 169"/>
                  <a:gd name="T11" fmla="*/ 673 h 673"/>
                  <a:gd name="T12" fmla="*/ 169 w 169"/>
                  <a:gd name="T13" fmla="*/ 632 h 673"/>
                  <a:gd name="T14" fmla="*/ 169 w 169"/>
                  <a:gd name="T15" fmla="*/ 41 h 673"/>
                  <a:gd name="T16" fmla="*/ 126 w 169"/>
                  <a:gd name="T1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673">
                    <a:moveTo>
                      <a:pt x="126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1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55"/>
                      <a:pt x="19" y="673"/>
                      <a:pt x="42" y="673"/>
                    </a:cubicBezTo>
                    <a:cubicBezTo>
                      <a:pt x="126" y="673"/>
                      <a:pt x="126" y="673"/>
                      <a:pt x="126" y="673"/>
                    </a:cubicBezTo>
                    <a:cubicBezTo>
                      <a:pt x="150" y="673"/>
                      <a:pt x="169" y="655"/>
                      <a:pt x="169" y="632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69" y="19"/>
                      <a:pt x="150" y="0"/>
                      <a:pt x="1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0" name="Freeform: Shape 53"/>
              <p:cNvSpPr>
                <a:spLocks/>
              </p:cNvSpPr>
              <p:nvPr/>
            </p:nvSpPr>
            <p:spPr bwMode="auto">
              <a:xfrm>
                <a:off x="3584576" y="2112963"/>
                <a:ext cx="627063" cy="1682750"/>
              </a:xfrm>
              <a:custGeom>
                <a:avLst/>
                <a:gdLst>
                  <a:gd name="T0" fmla="*/ 125 w 167"/>
                  <a:gd name="T1" fmla="*/ 0 h 448"/>
                  <a:gd name="T2" fmla="*/ 41 w 167"/>
                  <a:gd name="T3" fmla="*/ 0 h 448"/>
                  <a:gd name="T4" fmla="*/ 0 w 167"/>
                  <a:gd name="T5" fmla="*/ 40 h 448"/>
                  <a:gd name="T6" fmla="*/ 0 w 167"/>
                  <a:gd name="T7" fmla="*/ 407 h 448"/>
                  <a:gd name="T8" fmla="*/ 41 w 167"/>
                  <a:gd name="T9" fmla="*/ 448 h 448"/>
                  <a:gd name="T10" fmla="*/ 125 w 167"/>
                  <a:gd name="T11" fmla="*/ 448 h 448"/>
                  <a:gd name="T12" fmla="*/ 167 w 167"/>
                  <a:gd name="T13" fmla="*/ 407 h 448"/>
                  <a:gd name="T14" fmla="*/ 167 w 167"/>
                  <a:gd name="T15" fmla="*/ 40 h 448"/>
                  <a:gd name="T16" fmla="*/ 125 w 167"/>
                  <a:gd name="T17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448">
                    <a:moveTo>
                      <a:pt x="125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30"/>
                      <a:pt x="18" y="448"/>
                      <a:pt x="41" y="448"/>
                    </a:cubicBezTo>
                    <a:cubicBezTo>
                      <a:pt x="125" y="448"/>
                      <a:pt x="125" y="448"/>
                      <a:pt x="125" y="448"/>
                    </a:cubicBezTo>
                    <a:cubicBezTo>
                      <a:pt x="148" y="448"/>
                      <a:pt x="167" y="430"/>
                      <a:pt x="167" y="407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67" y="18"/>
                      <a:pt x="148" y="0"/>
                      <a:pt x="1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1" name="Freeform: Shape 54"/>
              <p:cNvSpPr>
                <a:spLocks/>
              </p:cNvSpPr>
              <p:nvPr/>
            </p:nvSpPr>
            <p:spPr bwMode="auto">
              <a:xfrm>
                <a:off x="1474788" y="1687513"/>
                <a:ext cx="633413" cy="2108200"/>
              </a:xfrm>
              <a:custGeom>
                <a:avLst/>
                <a:gdLst>
                  <a:gd name="T0" fmla="*/ 127 w 169"/>
                  <a:gd name="T1" fmla="*/ 0 h 561"/>
                  <a:gd name="T2" fmla="*/ 43 w 169"/>
                  <a:gd name="T3" fmla="*/ 0 h 561"/>
                  <a:gd name="T4" fmla="*/ 0 w 169"/>
                  <a:gd name="T5" fmla="*/ 40 h 561"/>
                  <a:gd name="T6" fmla="*/ 0 w 169"/>
                  <a:gd name="T7" fmla="*/ 521 h 561"/>
                  <a:gd name="T8" fmla="*/ 43 w 169"/>
                  <a:gd name="T9" fmla="*/ 561 h 561"/>
                  <a:gd name="T10" fmla="*/ 127 w 169"/>
                  <a:gd name="T11" fmla="*/ 561 h 561"/>
                  <a:gd name="T12" fmla="*/ 169 w 169"/>
                  <a:gd name="T13" fmla="*/ 521 h 561"/>
                  <a:gd name="T14" fmla="*/ 169 w 169"/>
                  <a:gd name="T15" fmla="*/ 40 h 561"/>
                  <a:gd name="T16" fmla="*/ 127 w 169"/>
                  <a:gd name="T17" fmla="*/ 0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561">
                    <a:moveTo>
                      <a:pt x="127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8"/>
                      <a:pt x="0" y="40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0" y="543"/>
                      <a:pt x="19" y="561"/>
                      <a:pt x="43" y="561"/>
                    </a:cubicBezTo>
                    <a:cubicBezTo>
                      <a:pt x="127" y="561"/>
                      <a:pt x="127" y="561"/>
                      <a:pt x="127" y="561"/>
                    </a:cubicBezTo>
                    <a:cubicBezTo>
                      <a:pt x="150" y="561"/>
                      <a:pt x="169" y="543"/>
                      <a:pt x="169" y="521"/>
                    </a:cubicBezTo>
                    <a:cubicBezTo>
                      <a:pt x="169" y="40"/>
                      <a:pt x="169" y="40"/>
                      <a:pt x="169" y="40"/>
                    </a:cubicBezTo>
                    <a:cubicBezTo>
                      <a:pt x="169" y="18"/>
                      <a:pt x="150" y="0"/>
                      <a:pt x="1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4"/>
            <p:cNvGrpSpPr/>
            <p:nvPr/>
          </p:nvGrpSpPr>
          <p:grpSpPr>
            <a:xfrm>
              <a:off x="10332640" y="4547197"/>
              <a:ext cx="2548112" cy="403957"/>
              <a:chOff x="7860196" y="3981702"/>
              <a:chExt cx="3397483" cy="538609"/>
            </a:xfrm>
          </p:grpSpPr>
          <p:sp>
            <p:nvSpPr>
              <p:cNvPr id="31" name="Rectangle 69"/>
              <p:cNvSpPr>
                <a:spLocks/>
              </p:cNvSpPr>
              <p:nvPr/>
            </p:nvSpPr>
            <p:spPr bwMode="auto">
              <a:xfrm>
                <a:off x="7860196" y="3981702"/>
                <a:ext cx="339748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7500" lnSpcReduction="200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2" name="Rectangle 70"/>
              <p:cNvSpPr>
                <a:spLocks/>
              </p:cNvSpPr>
              <p:nvPr/>
            </p:nvSpPr>
            <p:spPr bwMode="auto">
              <a:xfrm>
                <a:off x="7860196" y="4289479"/>
                <a:ext cx="339748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rmAutofit fontScale="55000" lnSpcReduction="20000"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此部分内容作为文字排版占位显示（建议使用主题字体）</a:t>
                </a: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21000" y="3148559"/>
            <a:ext cx="3052399" cy="403957"/>
            <a:chOff x="9828353" y="5241544"/>
            <a:chExt cx="3052399" cy="403957"/>
          </a:xfrm>
        </p:grpSpPr>
        <p:sp>
          <p:nvSpPr>
            <p:cNvPr id="21" name="Freeform: Shape 46"/>
            <p:cNvSpPr>
              <a:spLocks/>
            </p:cNvSpPr>
            <p:nvPr/>
          </p:nvSpPr>
          <p:spPr bwMode="auto">
            <a:xfrm>
              <a:off x="9828353" y="5263397"/>
              <a:ext cx="448823" cy="36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28" name="Group 5"/>
            <p:cNvGrpSpPr/>
            <p:nvPr/>
          </p:nvGrpSpPr>
          <p:grpSpPr>
            <a:xfrm>
              <a:off x="10332640" y="5241544"/>
              <a:ext cx="2548112" cy="403957"/>
              <a:chOff x="7860196" y="4879203"/>
              <a:chExt cx="3397483" cy="538609"/>
            </a:xfrm>
          </p:grpSpPr>
          <p:sp>
            <p:nvSpPr>
              <p:cNvPr id="29" name="Rectangle 71"/>
              <p:cNvSpPr>
                <a:spLocks/>
              </p:cNvSpPr>
              <p:nvPr/>
            </p:nvSpPr>
            <p:spPr bwMode="auto">
              <a:xfrm>
                <a:off x="7860196" y="4879203"/>
                <a:ext cx="339748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 fontScale="77500" lnSpcReduction="20000"/>
              </a:bodyPr>
              <a:lstStyle/>
              <a:p>
                <a:r>
                  <a:rPr lang="zh-CN" altLang="en-US" sz="1400" b="1" dirty="0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0" name="Rectangle 72"/>
              <p:cNvSpPr>
                <a:spLocks/>
              </p:cNvSpPr>
              <p:nvPr/>
            </p:nvSpPr>
            <p:spPr bwMode="auto">
              <a:xfrm>
                <a:off x="7860196" y="5186980"/>
                <a:ext cx="3397483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normAutofit fontScale="55000" lnSpcReduction="20000"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900" dirty="0">
                    <a:cs typeface="+mn-ea"/>
                    <a:sym typeface="+mn-lt"/>
                  </a:rPr>
                  <a:t>此部分内容作为文字排版占位显示（建议使用主题字体）</a:t>
                </a:r>
              </a:p>
            </p:txBody>
          </p:sp>
        </p:grpSp>
      </p:grpSp>
      <p:sp>
        <p:nvSpPr>
          <p:cNvPr id="57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404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/>
          </p:cNvSpPr>
          <p:nvPr/>
        </p:nvSpPr>
        <p:spPr bwMode="auto">
          <a:xfrm>
            <a:off x="2897813" y="-29496"/>
            <a:ext cx="731167" cy="729276"/>
          </a:xfrm>
          <a:custGeom>
            <a:avLst/>
            <a:gdLst>
              <a:gd name="T0" fmla="*/ 346 w 346"/>
              <a:gd name="T1" fmla="*/ 346 h 346"/>
              <a:gd name="T2" fmla="*/ 0 w 346"/>
              <a:gd name="T3" fmla="*/ 0 h 346"/>
              <a:gd name="T4" fmla="*/ 84 w 346"/>
              <a:gd name="T5" fmla="*/ 0 h 346"/>
              <a:gd name="T6" fmla="*/ 346 w 346"/>
              <a:gd name="T7" fmla="*/ 262 h 346"/>
              <a:gd name="T8" fmla="*/ 346 w 346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" h="346">
                <a:moveTo>
                  <a:pt x="346" y="346"/>
                </a:moveTo>
                <a:cubicBezTo>
                  <a:pt x="157" y="342"/>
                  <a:pt x="4" y="189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8" y="143"/>
                  <a:pt x="203" y="258"/>
                  <a:pt x="346" y="262"/>
                </a:cubicBezTo>
                <a:lnTo>
                  <a:pt x="346" y="3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" name="Freeform: Shape 4"/>
          <p:cNvSpPr>
            <a:spLocks/>
          </p:cNvSpPr>
          <p:nvPr/>
        </p:nvSpPr>
        <p:spPr bwMode="auto">
          <a:xfrm>
            <a:off x="3662984" y="522184"/>
            <a:ext cx="729276" cy="1494449"/>
          </a:xfrm>
          <a:custGeom>
            <a:avLst/>
            <a:gdLst>
              <a:gd name="T0" fmla="*/ 0 w 346"/>
              <a:gd name="T1" fmla="*/ 624 h 708"/>
              <a:gd name="T2" fmla="*/ 262 w 346"/>
              <a:gd name="T3" fmla="*/ 354 h 708"/>
              <a:gd name="T4" fmla="*/ 0 w 346"/>
              <a:gd name="T5" fmla="*/ 84 h 708"/>
              <a:gd name="T6" fmla="*/ 0 w 346"/>
              <a:gd name="T7" fmla="*/ 0 h 708"/>
              <a:gd name="T8" fmla="*/ 346 w 346"/>
              <a:gd name="T9" fmla="*/ 354 h 708"/>
              <a:gd name="T10" fmla="*/ 0 w 346"/>
              <a:gd name="T11" fmla="*/ 708 h 708"/>
              <a:gd name="T12" fmla="*/ 0 w 346"/>
              <a:gd name="T13" fmla="*/ 624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708">
                <a:moveTo>
                  <a:pt x="0" y="624"/>
                </a:moveTo>
                <a:cubicBezTo>
                  <a:pt x="145" y="620"/>
                  <a:pt x="262" y="500"/>
                  <a:pt x="262" y="354"/>
                </a:cubicBezTo>
                <a:cubicBezTo>
                  <a:pt x="262" y="208"/>
                  <a:pt x="145" y="88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191" y="4"/>
                  <a:pt x="346" y="161"/>
                  <a:pt x="346" y="354"/>
                </a:cubicBezTo>
                <a:cubicBezTo>
                  <a:pt x="346" y="547"/>
                  <a:pt x="191" y="704"/>
                  <a:pt x="0" y="708"/>
                </a:cubicBezTo>
                <a:lnTo>
                  <a:pt x="0" y="6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" name="Freeform: Shape 5"/>
          <p:cNvSpPr>
            <a:spLocks/>
          </p:cNvSpPr>
          <p:nvPr/>
        </p:nvSpPr>
        <p:spPr bwMode="auto">
          <a:xfrm>
            <a:off x="2897815" y="1839037"/>
            <a:ext cx="1494449" cy="1494449"/>
          </a:xfrm>
          <a:custGeom>
            <a:avLst/>
            <a:gdLst>
              <a:gd name="T0" fmla="*/ 354 w 708"/>
              <a:gd name="T1" fmla="*/ 708 h 708"/>
              <a:gd name="T2" fmla="*/ 0 w 708"/>
              <a:gd name="T3" fmla="*/ 354 h 708"/>
              <a:gd name="T4" fmla="*/ 346 w 708"/>
              <a:gd name="T5" fmla="*/ 0 h 708"/>
              <a:gd name="T6" fmla="*/ 346 w 708"/>
              <a:gd name="T7" fmla="*/ 84 h 708"/>
              <a:gd name="T8" fmla="*/ 84 w 708"/>
              <a:gd name="T9" fmla="*/ 354 h 708"/>
              <a:gd name="T10" fmla="*/ 354 w 708"/>
              <a:gd name="T11" fmla="*/ 624 h 708"/>
              <a:gd name="T12" fmla="*/ 624 w 708"/>
              <a:gd name="T13" fmla="*/ 362 h 708"/>
              <a:gd name="T14" fmla="*/ 708 w 708"/>
              <a:gd name="T15" fmla="*/ 362 h 708"/>
              <a:gd name="T16" fmla="*/ 354 w 708"/>
              <a:gd name="T17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8" h="708">
                <a:moveTo>
                  <a:pt x="354" y="708"/>
                </a:moveTo>
                <a:cubicBezTo>
                  <a:pt x="158" y="708"/>
                  <a:pt x="0" y="549"/>
                  <a:pt x="0" y="354"/>
                </a:cubicBezTo>
                <a:cubicBezTo>
                  <a:pt x="0" y="161"/>
                  <a:pt x="154" y="4"/>
                  <a:pt x="346" y="0"/>
                </a:cubicBezTo>
                <a:cubicBezTo>
                  <a:pt x="346" y="84"/>
                  <a:pt x="346" y="84"/>
                  <a:pt x="346" y="84"/>
                </a:cubicBezTo>
                <a:cubicBezTo>
                  <a:pt x="200" y="88"/>
                  <a:pt x="84" y="208"/>
                  <a:pt x="84" y="354"/>
                </a:cubicBezTo>
                <a:cubicBezTo>
                  <a:pt x="84" y="503"/>
                  <a:pt x="205" y="624"/>
                  <a:pt x="354" y="624"/>
                </a:cubicBezTo>
                <a:cubicBezTo>
                  <a:pt x="500" y="624"/>
                  <a:pt x="619" y="507"/>
                  <a:pt x="624" y="362"/>
                </a:cubicBezTo>
                <a:cubicBezTo>
                  <a:pt x="708" y="362"/>
                  <a:pt x="708" y="362"/>
                  <a:pt x="708" y="362"/>
                </a:cubicBezTo>
                <a:cubicBezTo>
                  <a:pt x="703" y="554"/>
                  <a:pt x="546" y="708"/>
                  <a:pt x="354" y="708"/>
                </a:cubicBezTo>
                <a:close/>
              </a:path>
            </a:pathLst>
          </a:custGeom>
          <a:solidFill>
            <a:schemeClr val="accent4">
              <a:lumMod val="10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Freeform: Shape 6"/>
          <p:cNvSpPr>
            <a:spLocks/>
          </p:cNvSpPr>
          <p:nvPr/>
        </p:nvSpPr>
        <p:spPr bwMode="auto">
          <a:xfrm>
            <a:off x="4979839" y="4472741"/>
            <a:ext cx="729276" cy="729276"/>
          </a:xfrm>
          <a:custGeom>
            <a:avLst/>
            <a:gdLst>
              <a:gd name="T0" fmla="*/ 262 w 346"/>
              <a:gd name="T1" fmla="*/ 346 h 346"/>
              <a:gd name="T2" fmla="*/ 0 w 346"/>
              <a:gd name="T3" fmla="*/ 84 h 346"/>
              <a:gd name="T4" fmla="*/ 0 w 346"/>
              <a:gd name="T5" fmla="*/ 0 h 346"/>
              <a:gd name="T6" fmla="*/ 346 w 346"/>
              <a:gd name="T7" fmla="*/ 346 h 346"/>
              <a:gd name="T8" fmla="*/ 262 w 346"/>
              <a:gd name="T9" fmla="*/ 34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" h="346">
                <a:moveTo>
                  <a:pt x="262" y="346"/>
                </a:moveTo>
                <a:cubicBezTo>
                  <a:pt x="257" y="203"/>
                  <a:pt x="142" y="88"/>
                  <a:pt x="0" y="84"/>
                </a:cubicBezTo>
                <a:cubicBezTo>
                  <a:pt x="0" y="0"/>
                  <a:pt x="0" y="0"/>
                  <a:pt x="0" y="0"/>
                </a:cubicBezTo>
                <a:cubicBezTo>
                  <a:pt x="189" y="4"/>
                  <a:pt x="341" y="157"/>
                  <a:pt x="346" y="346"/>
                </a:cubicBezTo>
                <a:lnTo>
                  <a:pt x="262" y="3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" name="Freeform: Shape 7"/>
          <p:cNvSpPr>
            <a:spLocks/>
          </p:cNvSpPr>
          <p:nvPr/>
        </p:nvSpPr>
        <p:spPr bwMode="auto">
          <a:xfrm>
            <a:off x="4214665" y="3155891"/>
            <a:ext cx="731167" cy="1494449"/>
          </a:xfrm>
          <a:custGeom>
            <a:avLst/>
            <a:gdLst>
              <a:gd name="T0" fmla="*/ 346 w 346"/>
              <a:gd name="T1" fmla="*/ 708 h 708"/>
              <a:gd name="T2" fmla="*/ 0 w 346"/>
              <a:gd name="T3" fmla="*/ 354 h 708"/>
              <a:gd name="T4" fmla="*/ 346 w 346"/>
              <a:gd name="T5" fmla="*/ 0 h 708"/>
              <a:gd name="T6" fmla="*/ 346 w 346"/>
              <a:gd name="T7" fmla="*/ 84 h 708"/>
              <a:gd name="T8" fmla="*/ 84 w 346"/>
              <a:gd name="T9" fmla="*/ 354 h 708"/>
              <a:gd name="T10" fmla="*/ 346 w 346"/>
              <a:gd name="T11" fmla="*/ 624 h 708"/>
              <a:gd name="T12" fmla="*/ 346 w 346"/>
              <a:gd name="T13" fmla="*/ 708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" h="708">
                <a:moveTo>
                  <a:pt x="346" y="708"/>
                </a:moveTo>
                <a:cubicBezTo>
                  <a:pt x="154" y="704"/>
                  <a:pt x="0" y="547"/>
                  <a:pt x="0" y="354"/>
                </a:cubicBezTo>
                <a:cubicBezTo>
                  <a:pt x="0" y="161"/>
                  <a:pt x="154" y="4"/>
                  <a:pt x="346" y="0"/>
                </a:cubicBezTo>
                <a:cubicBezTo>
                  <a:pt x="346" y="84"/>
                  <a:pt x="346" y="84"/>
                  <a:pt x="346" y="84"/>
                </a:cubicBezTo>
                <a:cubicBezTo>
                  <a:pt x="200" y="88"/>
                  <a:pt x="84" y="208"/>
                  <a:pt x="84" y="354"/>
                </a:cubicBezTo>
                <a:cubicBezTo>
                  <a:pt x="84" y="500"/>
                  <a:pt x="200" y="620"/>
                  <a:pt x="346" y="624"/>
                </a:cubicBezTo>
                <a:lnTo>
                  <a:pt x="346" y="7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9" name="Freeform: Shape 8"/>
          <p:cNvSpPr>
            <a:spLocks/>
          </p:cNvSpPr>
          <p:nvPr/>
        </p:nvSpPr>
        <p:spPr bwMode="auto">
          <a:xfrm>
            <a:off x="4214667" y="1839037"/>
            <a:ext cx="1494449" cy="1494449"/>
          </a:xfrm>
          <a:custGeom>
            <a:avLst/>
            <a:gdLst>
              <a:gd name="T0" fmla="*/ 362 w 708"/>
              <a:gd name="T1" fmla="*/ 624 h 708"/>
              <a:gd name="T2" fmla="*/ 624 w 708"/>
              <a:gd name="T3" fmla="*/ 354 h 708"/>
              <a:gd name="T4" fmla="*/ 354 w 708"/>
              <a:gd name="T5" fmla="*/ 84 h 708"/>
              <a:gd name="T6" fmla="*/ 84 w 708"/>
              <a:gd name="T7" fmla="*/ 346 h 708"/>
              <a:gd name="T8" fmla="*/ 0 w 708"/>
              <a:gd name="T9" fmla="*/ 346 h 708"/>
              <a:gd name="T10" fmla="*/ 354 w 708"/>
              <a:gd name="T11" fmla="*/ 0 h 708"/>
              <a:gd name="T12" fmla="*/ 708 w 708"/>
              <a:gd name="T13" fmla="*/ 354 h 708"/>
              <a:gd name="T14" fmla="*/ 362 w 708"/>
              <a:gd name="T15" fmla="*/ 708 h 708"/>
              <a:gd name="T16" fmla="*/ 362 w 708"/>
              <a:gd name="T17" fmla="*/ 624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8" h="708">
                <a:moveTo>
                  <a:pt x="362" y="624"/>
                </a:moveTo>
                <a:cubicBezTo>
                  <a:pt x="507" y="620"/>
                  <a:pt x="624" y="500"/>
                  <a:pt x="624" y="354"/>
                </a:cubicBezTo>
                <a:cubicBezTo>
                  <a:pt x="624" y="205"/>
                  <a:pt x="503" y="84"/>
                  <a:pt x="354" y="84"/>
                </a:cubicBezTo>
                <a:cubicBezTo>
                  <a:pt x="207" y="84"/>
                  <a:pt x="88" y="201"/>
                  <a:pt x="84" y="346"/>
                </a:cubicBezTo>
                <a:cubicBezTo>
                  <a:pt x="0" y="346"/>
                  <a:pt x="0" y="346"/>
                  <a:pt x="0" y="346"/>
                </a:cubicBezTo>
                <a:cubicBezTo>
                  <a:pt x="4" y="154"/>
                  <a:pt x="161" y="0"/>
                  <a:pt x="354" y="0"/>
                </a:cubicBezTo>
                <a:cubicBezTo>
                  <a:pt x="549" y="0"/>
                  <a:pt x="708" y="159"/>
                  <a:pt x="708" y="354"/>
                </a:cubicBezTo>
                <a:cubicBezTo>
                  <a:pt x="708" y="547"/>
                  <a:pt x="553" y="704"/>
                  <a:pt x="362" y="708"/>
                </a:cubicBezTo>
                <a:lnTo>
                  <a:pt x="362" y="624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217108" y="837700"/>
            <a:ext cx="853970" cy="853971"/>
            <a:chOff x="3217108" y="837700"/>
            <a:chExt cx="853970" cy="853971"/>
          </a:xfrm>
        </p:grpSpPr>
        <p:sp>
          <p:nvSpPr>
            <p:cNvPr id="10" name="Oval 10"/>
            <p:cNvSpPr>
              <a:spLocks/>
            </p:cNvSpPr>
            <p:nvPr/>
          </p:nvSpPr>
          <p:spPr bwMode="auto">
            <a:xfrm>
              <a:off x="3217108" y="837700"/>
              <a:ext cx="85397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3397003" y="1069049"/>
              <a:ext cx="497969" cy="400706"/>
              <a:chOff x="2895600" y="1625601"/>
              <a:chExt cx="609600" cy="490537"/>
            </a:xfrm>
            <a:solidFill>
              <a:schemeClr val="tx2"/>
            </a:solidFill>
          </p:grpSpPr>
          <p:sp>
            <p:nvSpPr>
              <p:cNvPr id="52" name="Freeform: Shape 14"/>
              <p:cNvSpPr>
                <a:spLocks/>
              </p:cNvSpPr>
              <p:nvPr/>
            </p:nvSpPr>
            <p:spPr bwMode="auto">
              <a:xfrm>
                <a:off x="2968625" y="2017713"/>
                <a:ext cx="100013" cy="98425"/>
              </a:xfrm>
              <a:custGeom>
                <a:avLst/>
                <a:gdLst>
                  <a:gd name="T0" fmla="*/ 75 w 149"/>
                  <a:gd name="T1" fmla="*/ 0 h 148"/>
                  <a:gd name="T2" fmla="*/ 0 w 149"/>
                  <a:gd name="T3" fmla="*/ 74 h 148"/>
                  <a:gd name="T4" fmla="*/ 75 w 149"/>
                  <a:gd name="T5" fmla="*/ 148 h 148"/>
                  <a:gd name="T6" fmla="*/ 149 w 149"/>
                  <a:gd name="T7" fmla="*/ 74 h 148"/>
                  <a:gd name="T8" fmla="*/ 75 w 149"/>
                  <a:gd name="T9" fmla="*/ 0 h 148"/>
                  <a:gd name="T10" fmla="*/ 75 w 149"/>
                  <a:gd name="T11" fmla="*/ 106 h 148"/>
                  <a:gd name="T12" fmla="*/ 43 w 149"/>
                  <a:gd name="T13" fmla="*/ 74 h 148"/>
                  <a:gd name="T14" fmla="*/ 75 w 149"/>
                  <a:gd name="T15" fmla="*/ 42 h 148"/>
                  <a:gd name="T16" fmla="*/ 107 w 149"/>
                  <a:gd name="T17" fmla="*/ 74 h 148"/>
                  <a:gd name="T18" fmla="*/ 75 w 149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8">
                    <a:moveTo>
                      <a:pt x="75" y="0"/>
                    </a:moveTo>
                    <a:cubicBezTo>
                      <a:pt x="34" y="0"/>
                      <a:pt x="0" y="33"/>
                      <a:pt x="0" y="74"/>
                    </a:cubicBezTo>
                    <a:cubicBezTo>
                      <a:pt x="0" y="115"/>
                      <a:pt x="34" y="148"/>
                      <a:pt x="75" y="148"/>
                    </a:cubicBezTo>
                    <a:cubicBezTo>
                      <a:pt x="116" y="148"/>
                      <a:pt x="149" y="115"/>
                      <a:pt x="149" y="74"/>
                    </a:cubicBezTo>
                    <a:cubicBezTo>
                      <a:pt x="149" y="33"/>
                      <a:pt x="116" y="0"/>
                      <a:pt x="75" y="0"/>
                    </a:cubicBezTo>
                    <a:close/>
                    <a:moveTo>
                      <a:pt x="75" y="106"/>
                    </a:moveTo>
                    <a:cubicBezTo>
                      <a:pt x="57" y="106"/>
                      <a:pt x="43" y="92"/>
                      <a:pt x="43" y="74"/>
                    </a:cubicBezTo>
                    <a:cubicBezTo>
                      <a:pt x="43" y="57"/>
                      <a:pt x="57" y="42"/>
                      <a:pt x="75" y="42"/>
                    </a:cubicBezTo>
                    <a:cubicBezTo>
                      <a:pt x="92" y="42"/>
                      <a:pt x="107" y="57"/>
                      <a:pt x="107" y="74"/>
                    </a:cubicBezTo>
                    <a:cubicBezTo>
                      <a:pt x="107" y="92"/>
                      <a:pt x="92" y="106"/>
                      <a:pt x="7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5"/>
              <p:cNvSpPr>
                <a:spLocks/>
              </p:cNvSpPr>
              <p:nvPr/>
            </p:nvSpPr>
            <p:spPr bwMode="auto">
              <a:xfrm>
                <a:off x="3233738" y="2017713"/>
                <a:ext cx="100013" cy="98425"/>
              </a:xfrm>
              <a:custGeom>
                <a:avLst/>
                <a:gdLst>
                  <a:gd name="T0" fmla="*/ 74 w 148"/>
                  <a:gd name="T1" fmla="*/ 0 h 148"/>
                  <a:gd name="T2" fmla="*/ 0 w 148"/>
                  <a:gd name="T3" fmla="*/ 74 h 148"/>
                  <a:gd name="T4" fmla="*/ 74 w 148"/>
                  <a:gd name="T5" fmla="*/ 148 h 148"/>
                  <a:gd name="T6" fmla="*/ 148 w 148"/>
                  <a:gd name="T7" fmla="*/ 74 h 148"/>
                  <a:gd name="T8" fmla="*/ 74 w 148"/>
                  <a:gd name="T9" fmla="*/ 0 h 148"/>
                  <a:gd name="T10" fmla="*/ 74 w 148"/>
                  <a:gd name="T11" fmla="*/ 106 h 148"/>
                  <a:gd name="T12" fmla="*/ 42 w 148"/>
                  <a:gd name="T13" fmla="*/ 74 h 148"/>
                  <a:gd name="T14" fmla="*/ 74 w 148"/>
                  <a:gd name="T15" fmla="*/ 42 h 148"/>
                  <a:gd name="T16" fmla="*/ 106 w 148"/>
                  <a:gd name="T17" fmla="*/ 74 h 148"/>
                  <a:gd name="T18" fmla="*/ 74 w 148"/>
                  <a:gd name="T19" fmla="*/ 10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8" h="148">
                    <a:moveTo>
                      <a:pt x="74" y="0"/>
                    </a:move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cubicBezTo>
                      <a:pt x="115" y="148"/>
                      <a:pt x="148" y="115"/>
                      <a:pt x="148" y="74"/>
                    </a:cubicBezTo>
                    <a:cubicBezTo>
                      <a:pt x="148" y="33"/>
                      <a:pt x="115" y="0"/>
                      <a:pt x="74" y="0"/>
                    </a:cubicBezTo>
                    <a:close/>
                    <a:moveTo>
                      <a:pt x="74" y="106"/>
                    </a:moveTo>
                    <a:cubicBezTo>
                      <a:pt x="56" y="106"/>
                      <a:pt x="42" y="92"/>
                      <a:pt x="42" y="74"/>
                    </a:cubicBezTo>
                    <a:cubicBezTo>
                      <a:pt x="42" y="57"/>
                      <a:pt x="56" y="42"/>
                      <a:pt x="74" y="42"/>
                    </a:cubicBezTo>
                    <a:cubicBezTo>
                      <a:pt x="92" y="42"/>
                      <a:pt x="106" y="57"/>
                      <a:pt x="106" y="74"/>
                    </a:cubicBezTo>
                    <a:cubicBezTo>
                      <a:pt x="106" y="92"/>
                      <a:pt x="92" y="106"/>
                      <a:pt x="74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6"/>
              <p:cNvSpPr>
                <a:spLocks/>
              </p:cNvSpPr>
              <p:nvPr/>
            </p:nvSpPr>
            <p:spPr bwMode="auto">
              <a:xfrm>
                <a:off x="2987675" y="1793876"/>
                <a:ext cx="146050" cy="153988"/>
              </a:xfrm>
              <a:custGeom>
                <a:avLst/>
                <a:gdLst>
                  <a:gd name="T0" fmla="*/ 81 w 92"/>
                  <a:gd name="T1" fmla="*/ 24 h 97"/>
                  <a:gd name="T2" fmla="*/ 0 w 92"/>
                  <a:gd name="T3" fmla="*/ 0 h 97"/>
                  <a:gd name="T4" fmla="*/ 0 w 92"/>
                  <a:gd name="T5" fmla="*/ 91 h 97"/>
                  <a:gd name="T6" fmla="*/ 92 w 92"/>
                  <a:gd name="T7" fmla="*/ 97 h 97"/>
                  <a:gd name="T8" fmla="*/ 81 w 92"/>
                  <a:gd name="T9" fmla="*/ 2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7">
                    <a:moveTo>
                      <a:pt x="81" y="24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92" y="97"/>
                    </a:lnTo>
                    <a:lnTo>
                      <a:pt x="8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7"/>
              <p:cNvSpPr>
                <a:spLocks/>
              </p:cNvSpPr>
              <p:nvPr/>
            </p:nvSpPr>
            <p:spPr bwMode="auto">
              <a:xfrm>
                <a:off x="3141663" y="1847851"/>
                <a:ext cx="103188" cy="100013"/>
              </a:xfrm>
              <a:custGeom>
                <a:avLst/>
                <a:gdLst>
                  <a:gd name="T0" fmla="*/ 0 w 65"/>
                  <a:gd name="T1" fmla="*/ 35 h 63"/>
                  <a:gd name="T2" fmla="*/ 56 w 65"/>
                  <a:gd name="T3" fmla="*/ 63 h 63"/>
                  <a:gd name="T4" fmla="*/ 65 w 65"/>
                  <a:gd name="T5" fmla="*/ 15 h 63"/>
                  <a:gd name="T6" fmla="*/ 14 w 65"/>
                  <a:gd name="T7" fmla="*/ 0 h 63"/>
                  <a:gd name="T8" fmla="*/ 0 w 65"/>
                  <a:gd name="T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3">
                    <a:moveTo>
                      <a:pt x="0" y="35"/>
                    </a:moveTo>
                    <a:lnTo>
                      <a:pt x="56" y="63"/>
                    </a:lnTo>
                    <a:lnTo>
                      <a:pt x="65" y="15"/>
                    </a:lnTo>
                    <a:lnTo>
                      <a:pt x="14" y="0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6" name="Freeform: Shape 18"/>
              <p:cNvSpPr>
                <a:spLocks/>
              </p:cNvSpPr>
              <p:nvPr/>
            </p:nvSpPr>
            <p:spPr bwMode="auto">
              <a:xfrm>
                <a:off x="3173413" y="1698626"/>
                <a:ext cx="165100" cy="192088"/>
              </a:xfrm>
              <a:custGeom>
                <a:avLst/>
                <a:gdLst>
                  <a:gd name="T0" fmla="*/ 104 w 104"/>
                  <a:gd name="T1" fmla="*/ 76 h 121"/>
                  <a:gd name="T2" fmla="*/ 39 w 104"/>
                  <a:gd name="T3" fmla="*/ 0 h 121"/>
                  <a:gd name="T4" fmla="*/ 0 w 104"/>
                  <a:gd name="T5" fmla="*/ 70 h 121"/>
                  <a:gd name="T6" fmla="*/ 79 w 104"/>
                  <a:gd name="T7" fmla="*/ 121 h 121"/>
                  <a:gd name="T8" fmla="*/ 104 w 104"/>
                  <a:gd name="T9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21">
                    <a:moveTo>
                      <a:pt x="104" y="76"/>
                    </a:moveTo>
                    <a:lnTo>
                      <a:pt x="39" y="0"/>
                    </a:lnTo>
                    <a:lnTo>
                      <a:pt x="0" y="70"/>
                    </a:lnTo>
                    <a:lnTo>
                      <a:pt x="79" y="121"/>
                    </a:lnTo>
                    <a:lnTo>
                      <a:pt x="104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7" name="Freeform: Shape 19"/>
              <p:cNvSpPr>
                <a:spLocks/>
              </p:cNvSpPr>
              <p:nvPr/>
            </p:nvSpPr>
            <p:spPr bwMode="auto">
              <a:xfrm>
                <a:off x="3060700" y="1690688"/>
                <a:ext cx="115888" cy="109538"/>
              </a:xfrm>
              <a:custGeom>
                <a:avLst/>
                <a:gdLst>
                  <a:gd name="T0" fmla="*/ 73 w 73"/>
                  <a:gd name="T1" fmla="*/ 43 h 69"/>
                  <a:gd name="T2" fmla="*/ 40 w 73"/>
                  <a:gd name="T3" fmla="*/ 0 h 69"/>
                  <a:gd name="T4" fmla="*/ 0 w 73"/>
                  <a:gd name="T5" fmla="*/ 30 h 69"/>
                  <a:gd name="T6" fmla="*/ 22 w 73"/>
                  <a:gd name="T7" fmla="*/ 69 h 69"/>
                  <a:gd name="T8" fmla="*/ 73 w 73"/>
                  <a:gd name="T9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9">
                    <a:moveTo>
                      <a:pt x="73" y="43"/>
                    </a:moveTo>
                    <a:lnTo>
                      <a:pt x="40" y="0"/>
                    </a:lnTo>
                    <a:lnTo>
                      <a:pt x="0" y="30"/>
                    </a:lnTo>
                    <a:lnTo>
                      <a:pt x="22" y="69"/>
                    </a:lnTo>
                    <a:lnTo>
                      <a:pt x="7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8" name="Freeform: Shape 20"/>
              <p:cNvSpPr>
                <a:spLocks/>
              </p:cNvSpPr>
              <p:nvPr/>
            </p:nvSpPr>
            <p:spPr bwMode="auto">
              <a:xfrm>
                <a:off x="3127375" y="1625601"/>
                <a:ext cx="117475" cy="82550"/>
              </a:xfrm>
              <a:custGeom>
                <a:avLst/>
                <a:gdLst>
                  <a:gd name="T0" fmla="*/ 74 w 74"/>
                  <a:gd name="T1" fmla="*/ 22 h 52"/>
                  <a:gd name="T2" fmla="*/ 49 w 74"/>
                  <a:gd name="T3" fmla="*/ 0 h 52"/>
                  <a:gd name="T4" fmla="*/ 0 w 74"/>
                  <a:gd name="T5" fmla="*/ 13 h 52"/>
                  <a:gd name="T6" fmla="*/ 19 w 74"/>
                  <a:gd name="T7" fmla="*/ 52 h 52"/>
                  <a:gd name="T8" fmla="*/ 74 w 74"/>
                  <a:gd name="T9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2">
                    <a:moveTo>
                      <a:pt x="74" y="22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19" y="52"/>
                    </a:lnTo>
                    <a:lnTo>
                      <a:pt x="7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9" name="Freeform: Shape 21"/>
              <p:cNvSpPr>
                <a:spLocks/>
              </p:cNvSpPr>
              <p:nvPr/>
            </p:nvSpPr>
            <p:spPr bwMode="auto">
              <a:xfrm>
                <a:off x="2895600" y="1790701"/>
                <a:ext cx="609600" cy="214313"/>
              </a:xfrm>
              <a:custGeom>
                <a:avLst/>
                <a:gdLst>
                  <a:gd name="T0" fmla="*/ 864 w 913"/>
                  <a:gd name="T1" fmla="*/ 209 h 321"/>
                  <a:gd name="T2" fmla="*/ 844 w 913"/>
                  <a:gd name="T3" fmla="*/ 213 h 321"/>
                  <a:gd name="T4" fmla="*/ 746 w 913"/>
                  <a:gd name="T5" fmla="*/ 129 h 321"/>
                  <a:gd name="T6" fmla="*/ 760 w 913"/>
                  <a:gd name="T7" fmla="*/ 0 h 321"/>
                  <a:gd name="T8" fmla="*/ 663 w 913"/>
                  <a:gd name="T9" fmla="*/ 0 h 321"/>
                  <a:gd name="T10" fmla="*/ 699 w 913"/>
                  <a:gd name="T11" fmla="*/ 40 h 321"/>
                  <a:gd name="T12" fmla="*/ 674 w 913"/>
                  <a:gd name="T13" fmla="*/ 265 h 321"/>
                  <a:gd name="T14" fmla="*/ 86 w 913"/>
                  <a:gd name="T15" fmla="*/ 265 h 321"/>
                  <a:gd name="T16" fmla="*/ 63 w 913"/>
                  <a:gd name="T17" fmla="*/ 56 h 321"/>
                  <a:gd name="T18" fmla="*/ 111 w 913"/>
                  <a:gd name="T19" fmla="*/ 56 h 321"/>
                  <a:gd name="T20" fmla="*/ 111 w 913"/>
                  <a:gd name="T21" fmla="*/ 6 h 321"/>
                  <a:gd name="T22" fmla="*/ 111 w 913"/>
                  <a:gd name="T23" fmla="*/ 0 h 321"/>
                  <a:gd name="T24" fmla="*/ 0 w 913"/>
                  <a:gd name="T25" fmla="*/ 0 h 321"/>
                  <a:gd name="T26" fmla="*/ 35 w 913"/>
                  <a:gd name="T27" fmla="*/ 321 h 321"/>
                  <a:gd name="T28" fmla="*/ 724 w 913"/>
                  <a:gd name="T29" fmla="*/ 321 h 321"/>
                  <a:gd name="T30" fmla="*/ 740 w 913"/>
                  <a:gd name="T31" fmla="*/ 180 h 321"/>
                  <a:gd name="T32" fmla="*/ 817 w 913"/>
                  <a:gd name="T33" fmla="*/ 245 h 321"/>
                  <a:gd name="T34" fmla="*/ 815 w 913"/>
                  <a:gd name="T35" fmla="*/ 258 h 321"/>
                  <a:gd name="T36" fmla="*/ 864 w 913"/>
                  <a:gd name="T37" fmla="*/ 307 h 321"/>
                  <a:gd name="T38" fmla="*/ 913 w 913"/>
                  <a:gd name="T39" fmla="*/ 258 h 321"/>
                  <a:gd name="T40" fmla="*/ 864 w 913"/>
                  <a:gd name="T41" fmla="*/ 20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13" h="321">
                    <a:moveTo>
                      <a:pt x="864" y="209"/>
                    </a:moveTo>
                    <a:cubicBezTo>
                      <a:pt x="857" y="209"/>
                      <a:pt x="850" y="210"/>
                      <a:pt x="844" y="213"/>
                    </a:cubicBezTo>
                    <a:cubicBezTo>
                      <a:pt x="746" y="129"/>
                      <a:pt x="746" y="129"/>
                      <a:pt x="746" y="129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663" y="0"/>
                      <a:pt x="663" y="0"/>
                      <a:pt x="663" y="0"/>
                    </a:cubicBezTo>
                    <a:cubicBezTo>
                      <a:pt x="699" y="40"/>
                      <a:pt x="699" y="40"/>
                      <a:pt x="699" y="40"/>
                    </a:cubicBezTo>
                    <a:cubicBezTo>
                      <a:pt x="674" y="265"/>
                      <a:pt x="674" y="265"/>
                      <a:pt x="674" y="265"/>
                    </a:cubicBezTo>
                    <a:cubicBezTo>
                      <a:pt x="86" y="265"/>
                      <a:pt x="86" y="265"/>
                      <a:pt x="86" y="26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5" y="321"/>
                      <a:pt x="35" y="321"/>
                      <a:pt x="35" y="321"/>
                    </a:cubicBezTo>
                    <a:cubicBezTo>
                      <a:pt x="724" y="321"/>
                      <a:pt x="724" y="321"/>
                      <a:pt x="724" y="321"/>
                    </a:cubicBezTo>
                    <a:cubicBezTo>
                      <a:pt x="740" y="180"/>
                      <a:pt x="740" y="180"/>
                      <a:pt x="740" y="180"/>
                    </a:cubicBezTo>
                    <a:cubicBezTo>
                      <a:pt x="817" y="245"/>
                      <a:pt x="817" y="245"/>
                      <a:pt x="817" y="245"/>
                    </a:cubicBezTo>
                    <a:cubicBezTo>
                      <a:pt x="815" y="249"/>
                      <a:pt x="815" y="254"/>
                      <a:pt x="815" y="258"/>
                    </a:cubicBezTo>
                    <a:cubicBezTo>
                      <a:pt x="815" y="285"/>
                      <a:pt x="837" y="307"/>
                      <a:pt x="864" y="307"/>
                    </a:cubicBezTo>
                    <a:cubicBezTo>
                      <a:pt x="891" y="307"/>
                      <a:pt x="913" y="285"/>
                      <a:pt x="913" y="258"/>
                    </a:cubicBezTo>
                    <a:cubicBezTo>
                      <a:pt x="913" y="231"/>
                      <a:pt x="891" y="209"/>
                      <a:pt x="864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0" name="Freeform: Shape 22"/>
              <p:cNvSpPr>
                <a:spLocks/>
              </p:cNvSpPr>
              <p:nvPr/>
            </p:nvSpPr>
            <p:spPr bwMode="auto">
              <a:xfrm>
                <a:off x="3084513" y="2047876"/>
                <a:ext cx="133350" cy="38100"/>
              </a:xfrm>
              <a:custGeom>
                <a:avLst/>
                <a:gdLst>
                  <a:gd name="T0" fmla="*/ 0 w 201"/>
                  <a:gd name="T1" fmla="*/ 0 h 56"/>
                  <a:gd name="T2" fmla="*/ 4 w 201"/>
                  <a:gd name="T3" fmla="*/ 28 h 56"/>
                  <a:gd name="T4" fmla="*/ 0 w 201"/>
                  <a:gd name="T5" fmla="*/ 56 h 56"/>
                  <a:gd name="T6" fmla="*/ 201 w 201"/>
                  <a:gd name="T7" fmla="*/ 56 h 56"/>
                  <a:gd name="T8" fmla="*/ 197 w 201"/>
                  <a:gd name="T9" fmla="*/ 28 h 56"/>
                  <a:gd name="T10" fmla="*/ 201 w 201"/>
                  <a:gd name="T11" fmla="*/ 0 h 56"/>
                  <a:gd name="T12" fmla="*/ 0 w 201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56">
                    <a:moveTo>
                      <a:pt x="0" y="0"/>
                    </a:moveTo>
                    <a:cubicBezTo>
                      <a:pt x="3" y="9"/>
                      <a:pt x="4" y="18"/>
                      <a:pt x="4" y="28"/>
                    </a:cubicBezTo>
                    <a:cubicBezTo>
                      <a:pt x="4" y="38"/>
                      <a:pt x="3" y="47"/>
                      <a:pt x="0" y="56"/>
                    </a:cubicBezTo>
                    <a:cubicBezTo>
                      <a:pt x="201" y="56"/>
                      <a:pt x="201" y="56"/>
                      <a:pt x="201" y="56"/>
                    </a:cubicBezTo>
                    <a:cubicBezTo>
                      <a:pt x="198" y="47"/>
                      <a:pt x="197" y="38"/>
                      <a:pt x="197" y="28"/>
                    </a:cubicBezTo>
                    <a:cubicBezTo>
                      <a:pt x="197" y="18"/>
                      <a:pt x="198" y="9"/>
                      <a:pt x="20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2" name="Freeform: Shape 12"/>
          <p:cNvSpPr>
            <a:spLocks/>
          </p:cNvSpPr>
          <p:nvPr/>
        </p:nvSpPr>
        <p:spPr bwMode="auto">
          <a:xfrm rot="16200000">
            <a:off x="2808286" y="1228003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217108" y="2154553"/>
            <a:ext cx="853970" cy="853971"/>
            <a:chOff x="3217108" y="2154553"/>
            <a:chExt cx="853970" cy="853971"/>
          </a:xfrm>
        </p:grpSpPr>
        <p:sp>
          <p:nvSpPr>
            <p:cNvPr id="13" name="Oval 24"/>
            <p:cNvSpPr>
              <a:spLocks/>
            </p:cNvSpPr>
            <p:nvPr/>
          </p:nvSpPr>
          <p:spPr bwMode="auto">
            <a:xfrm>
              <a:off x="3217108" y="2154553"/>
              <a:ext cx="85397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4" name="Group 25"/>
            <p:cNvGrpSpPr/>
            <p:nvPr/>
          </p:nvGrpSpPr>
          <p:grpSpPr>
            <a:xfrm>
              <a:off x="3445410" y="2389237"/>
              <a:ext cx="360178" cy="399730"/>
              <a:chOff x="7496175" y="163513"/>
              <a:chExt cx="549275" cy="609600"/>
            </a:xfrm>
            <a:solidFill>
              <a:schemeClr val="tx2"/>
            </a:solidFill>
          </p:grpSpPr>
          <p:sp>
            <p:nvSpPr>
              <p:cNvPr id="47" name="Rectangle 28"/>
              <p:cNvSpPr>
                <a:spLocks/>
              </p:cNvSpPr>
              <p:nvPr/>
            </p:nvSpPr>
            <p:spPr bwMode="auto">
              <a:xfrm>
                <a:off x="7869238" y="341313"/>
                <a:ext cx="115888" cy="460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8" name="Rectangle 29"/>
              <p:cNvSpPr>
                <a:spLocks/>
              </p:cNvSpPr>
              <p:nvPr/>
            </p:nvSpPr>
            <p:spPr bwMode="auto">
              <a:xfrm>
                <a:off x="7869238" y="274638"/>
                <a:ext cx="115888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9" name="Rectangle 30"/>
              <p:cNvSpPr>
                <a:spLocks/>
              </p:cNvSpPr>
              <p:nvPr/>
            </p:nvSpPr>
            <p:spPr bwMode="auto">
              <a:xfrm>
                <a:off x="7600950" y="468313"/>
                <a:ext cx="207963" cy="25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0" name="Freeform: Shape 31"/>
              <p:cNvSpPr>
                <a:spLocks/>
              </p:cNvSpPr>
              <p:nvPr/>
            </p:nvSpPr>
            <p:spPr bwMode="auto">
              <a:xfrm>
                <a:off x="7496175" y="163513"/>
                <a:ext cx="549275" cy="609600"/>
              </a:xfrm>
              <a:custGeom>
                <a:avLst/>
                <a:gdLst>
                  <a:gd name="T0" fmla="*/ 47 w 822"/>
                  <a:gd name="T1" fmla="*/ 0 h 912"/>
                  <a:gd name="T2" fmla="*/ 0 w 822"/>
                  <a:gd name="T3" fmla="*/ 865 h 912"/>
                  <a:gd name="T4" fmla="*/ 775 w 822"/>
                  <a:gd name="T5" fmla="*/ 912 h 912"/>
                  <a:gd name="T6" fmla="*/ 822 w 822"/>
                  <a:gd name="T7" fmla="*/ 47 h 912"/>
                  <a:gd name="T8" fmla="*/ 318 w 822"/>
                  <a:gd name="T9" fmla="*/ 856 h 912"/>
                  <a:gd name="T10" fmla="*/ 239 w 822"/>
                  <a:gd name="T11" fmla="*/ 872 h 912"/>
                  <a:gd name="T12" fmla="*/ 236 w 822"/>
                  <a:gd name="T13" fmla="*/ 788 h 912"/>
                  <a:gd name="T14" fmla="*/ 309 w 822"/>
                  <a:gd name="T15" fmla="*/ 773 h 912"/>
                  <a:gd name="T16" fmla="*/ 318 w 822"/>
                  <a:gd name="T17" fmla="*/ 856 h 912"/>
                  <a:gd name="T18" fmla="*/ 312 w 822"/>
                  <a:gd name="T19" fmla="*/ 734 h 912"/>
                  <a:gd name="T20" fmla="*/ 246 w 822"/>
                  <a:gd name="T21" fmla="*/ 718 h 912"/>
                  <a:gd name="T22" fmla="*/ 271 w 822"/>
                  <a:gd name="T23" fmla="*/ 655 h 912"/>
                  <a:gd name="T24" fmla="*/ 332 w 822"/>
                  <a:gd name="T25" fmla="*/ 670 h 912"/>
                  <a:gd name="T26" fmla="*/ 336 w 822"/>
                  <a:gd name="T27" fmla="*/ 608 h 912"/>
                  <a:gd name="T28" fmla="*/ 275 w 822"/>
                  <a:gd name="T29" fmla="*/ 623 h 912"/>
                  <a:gd name="T30" fmla="*/ 266 w 822"/>
                  <a:gd name="T31" fmla="*/ 574 h 912"/>
                  <a:gd name="T32" fmla="*/ 324 w 822"/>
                  <a:gd name="T33" fmla="*/ 558 h 912"/>
                  <a:gd name="T34" fmla="*/ 336 w 822"/>
                  <a:gd name="T35" fmla="*/ 608 h 912"/>
                  <a:gd name="T36" fmla="*/ 377 w 822"/>
                  <a:gd name="T37" fmla="*/ 872 h 912"/>
                  <a:gd name="T38" fmla="*/ 364 w 822"/>
                  <a:gd name="T39" fmla="*/ 788 h 912"/>
                  <a:gd name="T40" fmla="*/ 436 w 822"/>
                  <a:gd name="T41" fmla="*/ 773 h 912"/>
                  <a:gd name="T42" fmla="*/ 454 w 822"/>
                  <a:gd name="T43" fmla="*/ 856 h 912"/>
                  <a:gd name="T44" fmla="*/ 385 w 822"/>
                  <a:gd name="T45" fmla="*/ 655 h 912"/>
                  <a:gd name="T46" fmla="*/ 448 w 822"/>
                  <a:gd name="T47" fmla="*/ 670 h 912"/>
                  <a:gd name="T48" fmla="*/ 434 w 822"/>
                  <a:gd name="T49" fmla="*/ 734 h 912"/>
                  <a:gd name="T50" fmla="*/ 367 w 822"/>
                  <a:gd name="T51" fmla="*/ 718 h 912"/>
                  <a:gd name="T52" fmla="*/ 385 w 822"/>
                  <a:gd name="T53" fmla="*/ 655 h 912"/>
                  <a:gd name="T54" fmla="*/ 372 w 822"/>
                  <a:gd name="T55" fmla="*/ 574 h 912"/>
                  <a:gd name="T56" fmla="*/ 427 w 822"/>
                  <a:gd name="T57" fmla="*/ 558 h 912"/>
                  <a:gd name="T58" fmla="*/ 445 w 822"/>
                  <a:gd name="T59" fmla="*/ 608 h 912"/>
                  <a:gd name="T60" fmla="*/ 386 w 822"/>
                  <a:gd name="T61" fmla="*/ 623 h 912"/>
                  <a:gd name="T62" fmla="*/ 484 w 822"/>
                  <a:gd name="T63" fmla="*/ 608 h 912"/>
                  <a:gd name="T64" fmla="*/ 497 w 822"/>
                  <a:gd name="T65" fmla="*/ 558 h 912"/>
                  <a:gd name="T66" fmla="*/ 554 w 822"/>
                  <a:gd name="T67" fmla="*/ 574 h 912"/>
                  <a:gd name="T68" fmla="*/ 545 w 822"/>
                  <a:gd name="T69" fmla="*/ 623 h 912"/>
                  <a:gd name="T70" fmla="*/ 484 w 822"/>
                  <a:gd name="T71" fmla="*/ 608 h 912"/>
                  <a:gd name="T72" fmla="*/ 505 w 822"/>
                  <a:gd name="T73" fmla="*/ 655 h 912"/>
                  <a:gd name="T74" fmla="*/ 569 w 822"/>
                  <a:gd name="T75" fmla="*/ 670 h 912"/>
                  <a:gd name="T76" fmla="*/ 563 w 822"/>
                  <a:gd name="T77" fmla="*/ 734 h 912"/>
                  <a:gd name="T78" fmla="*/ 494 w 822"/>
                  <a:gd name="T79" fmla="*/ 718 h 912"/>
                  <a:gd name="T80" fmla="*/ 584 w 822"/>
                  <a:gd name="T81" fmla="*/ 872 h 912"/>
                  <a:gd name="T82" fmla="*/ 504 w 822"/>
                  <a:gd name="T83" fmla="*/ 856 h 912"/>
                  <a:gd name="T84" fmla="*/ 514 w 822"/>
                  <a:gd name="T85" fmla="*/ 773 h 912"/>
                  <a:gd name="T86" fmla="*/ 587 w 822"/>
                  <a:gd name="T87" fmla="*/ 788 h 912"/>
                  <a:gd name="T88" fmla="*/ 584 w 822"/>
                  <a:gd name="T89" fmla="*/ 872 h 912"/>
                  <a:gd name="T90" fmla="*/ 47 w 822"/>
                  <a:gd name="T91" fmla="*/ 534 h 912"/>
                  <a:gd name="T92" fmla="*/ 775 w 822"/>
                  <a:gd name="T93" fmla="*/ 4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22" h="912">
                    <a:moveTo>
                      <a:pt x="775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1"/>
                      <a:pt x="0" y="47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91"/>
                      <a:pt x="21" y="912"/>
                      <a:pt x="47" y="912"/>
                    </a:cubicBezTo>
                    <a:cubicBezTo>
                      <a:pt x="775" y="912"/>
                      <a:pt x="775" y="912"/>
                      <a:pt x="775" y="912"/>
                    </a:cubicBezTo>
                    <a:cubicBezTo>
                      <a:pt x="801" y="912"/>
                      <a:pt x="822" y="891"/>
                      <a:pt x="822" y="865"/>
                    </a:cubicBezTo>
                    <a:cubicBezTo>
                      <a:pt x="822" y="47"/>
                      <a:pt x="822" y="47"/>
                      <a:pt x="822" y="47"/>
                    </a:cubicBezTo>
                    <a:cubicBezTo>
                      <a:pt x="822" y="21"/>
                      <a:pt x="801" y="0"/>
                      <a:pt x="775" y="0"/>
                    </a:cubicBezTo>
                    <a:close/>
                    <a:moveTo>
                      <a:pt x="318" y="856"/>
                    </a:moveTo>
                    <a:cubicBezTo>
                      <a:pt x="318" y="865"/>
                      <a:pt x="310" y="872"/>
                      <a:pt x="301" y="872"/>
                    </a:cubicBezTo>
                    <a:cubicBezTo>
                      <a:pt x="239" y="872"/>
                      <a:pt x="239" y="872"/>
                      <a:pt x="239" y="872"/>
                    </a:cubicBezTo>
                    <a:cubicBezTo>
                      <a:pt x="230" y="872"/>
                      <a:pt x="224" y="865"/>
                      <a:pt x="225" y="856"/>
                    </a:cubicBezTo>
                    <a:cubicBezTo>
                      <a:pt x="236" y="788"/>
                      <a:pt x="236" y="788"/>
                      <a:pt x="236" y="788"/>
                    </a:cubicBezTo>
                    <a:cubicBezTo>
                      <a:pt x="237" y="780"/>
                      <a:pt x="245" y="773"/>
                      <a:pt x="254" y="773"/>
                    </a:cubicBezTo>
                    <a:cubicBezTo>
                      <a:pt x="309" y="773"/>
                      <a:pt x="309" y="773"/>
                      <a:pt x="309" y="773"/>
                    </a:cubicBezTo>
                    <a:cubicBezTo>
                      <a:pt x="317" y="773"/>
                      <a:pt x="324" y="780"/>
                      <a:pt x="323" y="788"/>
                    </a:cubicBezTo>
                    <a:lnTo>
                      <a:pt x="318" y="856"/>
                    </a:lnTo>
                    <a:close/>
                    <a:moveTo>
                      <a:pt x="328" y="718"/>
                    </a:moveTo>
                    <a:cubicBezTo>
                      <a:pt x="328" y="727"/>
                      <a:pt x="320" y="734"/>
                      <a:pt x="312" y="734"/>
                    </a:cubicBezTo>
                    <a:cubicBezTo>
                      <a:pt x="259" y="734"/>
                      <a:pt x="259" y="734"/>
                      <a:pt x="259" y="734"/>
                    </a:cubicBezTo>
                    <a:cubicBezTo>
                      <a:pt x="251" y="734"/>
                      <a:pt x="245" y="727"/>
                      <a:pt x="246" y="718"/>
                    </a:cubicBezTo>
                    <a:cubicBezTo>
                      <a:pt x="253" y="670"/>
                      <a:pt x="253" y="670"/>
                      <a:pt x="253" y="670"/>
                    </a:cubicBezTo>
                    <a:cubicBezTo>
                      <a:pt x="254" y="662"/>
                      <a:pt x="263" y="655"/>
                      <a:pt x="271" y="655"/>
                    </a:cubicBezTo>
                    <a:cubicBezTo>
                      <a:pt x="317" y="655"/>
                      <a:pt x="317" y="655"/>
                      <a:pt x="317" y="655"/>
                    </a:cubicBezTo>
                    <a:cubicBezTo>
                      <a:pt x="326" y="655"/>
                      <a:pt x="333" y="662"/>
                      <a:pt x="332" y="670"/>
                    </a:cubicBezTo>
                    <a:lnTo>
                      <a:pt x="328" y="718"/>
                    </a:lnTo>
                    <a:close/>
                    <a:moveTo>
                      <a:pt x="336" y="608"/>
                    </a:moveTo>
                    <a:cubicBezTo>
                      <a:pt x="335" y="616"/>
                      <a:pt x="327" y="623"/>
                      <a:pt x="319" y="623"/>
                    </a:cubicBezTo>
                    <a:cubicBezTo>
                      <a:pt x="275" y="623"/>
                      <a:pt x="275" y="623"/>
                      <a:pt x="275" y="623"/>
                    </a:cubicBezTo>
                    <a:cubicBezTo>
                      <a:pt x="266" y="623"/>
                      <a:pt x="260" y="616"/>
                      <a:pt x="261" y="608"/>
                    </a:cubicBezTo>
                    <a:cubicBezTo>
                      <a:pt x="266" y="574"/>
                      <a:pt x="266" y="574"/>
                      <a:pt x="266" y="574"/>
                    </a:cubicBezTo>
                    <a:cubicBezTo>
                      <a:pt x="268" y="565"/>
                      <a:pt x="276" y="558"/>
                      <a:pt x="285" y="558"/>
                    </a:cubicBezTo>
                    <a:cubicBezTo>
                      <a:pt x="324" y="558"/>
                      <a:pt x="324" y="558"/>
                      <a:pt x="324" y="558"/>
                    </a:cubicBezTo>
                    <a:cubicBezTo>
                      <a:pt x="332" y="558"/>
                      <a:pt x="339" y="566"/>
                      <a:pt x="338" y="574"/>
                    </a:cubicBezTo>
                    <a:lnTo>
                      <a:pt x="336" y="608"/>
                    </a:lnTo>
                    <a:close/>
                    <a:moveTo>
                      <a:pt x="439" y="872"/>
                    </a:moveTo>
                    <a:cubicBezTo>
                      <a:pt x="377" y="872"/>
                      <a:pt x="377" y="872"/>
                      <a:pt x="377" y="872"/>
                    </a:cubicBezTo>
                    <a:cubicBezTo>
                      <a:pt x="368" y="872"/>
                      <a:pt x="361" y="865"/>
                      <a:pt x="362" y="856"/>
                    </a:cubicBezTo>
                    <a:cubicBezTo>
                      <a:pt x="364" y="788"/>
                      <a:pt x="364" y="788"/>
                      <a:pt x="364" y="788"/>
                    </a:cubicBezTo>
                    <a:cubicBezTo>
                      <a:pt x="365" y="780"/>
                      <a:pt x="372" y="773"/>
                      <a:pt x="381" y="773"/>
                    </a:cubicBezTo>
                    <a:cubicBezTo>
                      <a:pt x="436" y="773"/>
                      <a:pt x="436" y="773"/>
                      <a:pt x="436" y="773"/>
                    </a:cubicBezTo>
                    <a:cubicBezTo>
                      <a:pt x="444" y="773"/>
                      <a:pt x="452" y="780"/>
                      <a:pt x="452" y="788"/>
                    </a:cubicBezTo>
                    <a:cubicBezTo>
                      <a:pt x="454" y="856"/>
                      <a:pt x="454" y="856"/>
                      <a:pt x="454" y="856"/>
                    </a:cubicBezTo>
                    <a:cubicBezTo>
                      <a:pt x="455" y="865"/>
                      <a:pt x="448" y="872"/>
                      <a:pt x="439" y="872"/>
                    </a:cubicBezTo>
                    <a:close/>
                    <a:moveTo>
                      <a:pt x="385" y="655"/>
                    </a:moveTo>
                    <a:cubicBezTo>
                      <a:pt x="432" y="655"/>
                      <a:pt x="432" y="655"/>
                      <a:pt x="432" y="655"/>
                    </a:cubicBezTo>
                    <a:cubicBezTo>
                      <a:pt x="440" y="655"/>
                      <a:pt x="448" y="662"/>
                      <a:pt x="448" y="670"/>
                    </a:cubicBezTo>
                    <a:cubicBezTo>
                      <a:pt x="450" y="718"/>
                      <a:pt x="450" y="718"/>
                      <a:pt x="450" y="718"/>
                    </a:cubicBezTo>
                    <a:cubicBezTo>
                      <a:pt x="450" y="727"/>
                      <a:pt x="443" y="734"/>
                      <a:pt x="434" y="734"/>
                    </a:cubicBezTo>
                    <a:cubicBezTo>
                      <a:pt x="382" y="734"/>
                      <a:pt x="382" y="734"/>
                      <a:pt x="382" y="734"/>
                    </a:cubicBezTo>
                    <a:cubicBezTo>
                      <a:pt x="374" y="734"/>
                      <a:pt x="367" y="727"/>
                      <a:pt x="367" y="718"/>
                    </a:cubicBezTo>
                    <a:cubicBezTo>
                      <a:pt x="369" y="670"/>
                      <a:pt x="369" y="670"/>
                      <a:pt x="369" y="670"/>
                    </a:cubicBezTo>
                    <a:cubicBezTo>
                      <a:pt x="369" y="662"/>
                      <a:pt x="377" y="655"/>
                      <a:pt x="385" y="655"/>
                    </a:cubicBezTo>
                    <a:close/>
                    <a:moveTo>
                      <a:pt x="370" y="608"/>
                    </a:moveTo>
                    <a:cubicBezTo>
                      <a:pt x="372" y="574"/>
                      <a:pt x="372" y="574"/>
                      <a:pt x="372" y="574"/>
                    </a:cubicBezTo>
                    <a:cubicBezTo>
                      <a:pt x="372" y="566"/>
                      <a:pt x="380" y="558"/>
                      <a:pt x="388" y="558"/>
                    </a:cubicBezTo>
                    <a:cubicBezTo>
                      <a:pt x="427" y="558"/>
                      <a:pt x="427" y="558"/>
                      <a:pt x="427" y="558"/>
                    </a:cubicBezTo>
                    <a:cubicBezTo>
                      <a:pt x="436" y="558"/>
                      <a:pt x="443" y="566"/>
                      <a:pt x="444" y="574"/>
                    </a:cubicBezTo>
                    <a:cubicBezTo>
                      <a:pt x="445" y="608"/>
                      <a:pt x="445" y="608"/>
                      <a:pt x="445" y="608"/>
                    </a:cubicBezTo>
                    <a:cubicBezTo>
                      <a:pt x="445" y="616"/>
                      <a:pt x="438" y="623"/>
                      <a:pt x="430" y="623"/>
                    </a:cubicBezTo>
                    <a:cubicBezTo>
                      <a:pt x="386" y="623"/>
                      <a:pt x="386" y="623"/>
                      <a:pt x="386" y="623"/>
                    </a:cubicBezTo>
                    <a:cubicBezTo>
                      <a:pt x="377" y="623"/>
                      <a:pt x="370" y="616"/>
                      <a:pt x="370" y="608"/>
                    </a:cubicBezTo>
                    <a:close/>
                    <a:moveTo>
                      <a:pt x="484" y="608"/>
                    </a:moveTo>
                    <a:cubicBezTo>
                      <a:pt x="482" y="574"/>
                      <a:pt x="482" y="574"/>
                      <a:pt x="482" y="574"/>
                    </a:cubicBezTo>
                    <a:cubicBezTo>
                      <a:pt x="481" y="566"/>
                      <a:pt x="488" y="558"/>
                      <a:pt x="497" y="558"/>
                    </a:cubicBezTo>
                    <a:cubicBezTo>
                      <a:pt x="536" y="558"/>
                      <a:pt x="536" y="558"/>
                      <a:pt x="536" y="558"/>
                    </a:cubicBezTo>
                    <a:cubicBezTo>
                      <a:pt x="544" y="558"/>
                      <a:pt x="552" y="565"/>
                      <a:pt x="554" y="574"/>
                    </a:cubicBezTo>
                    <a:cubicBezTo>
                      <a:pt x="559" y="608"/>
                      <a:pt x="559" y="608"/>
                      <a:pt x="559" y="608"/>
                    </a:cubicBezTo>
                    <a:cubicBezTo>
                      <a:pt x="560" y="616"/>
                      <a:pt x="554" y="623"/>
                      <a:pt x="545" y="623"/>
                    </a:cubicBezTo>
                    <a:cubicBezTo>
                      <a:pt x="501" y="623"/>
                      <a:pt x="501" y="623"/>
                      <a:pt x="501" y="623"/>
                    </a:cubicBezTo>
                    <a:cubicBezTo>
                      <a:pt x="493" y="623"/>
                      <a:pt x="485" y="616"/>
                      <a:pt x="484" y="608"/>
                    </a:cubicBezTo>
                    <a:close/>
                    <a:moveTo>
                      <a:pt x="490" y="670"/>
                    </a:moveTo>
                    <a:cubicBezTo>
                      <a:pt x="490" y="662"/>
                      <a:pt x="496" y="655"/>
                      <a:pt x="505" y="655"/>
                    </a:cubicBezTo>
                    <a:cubicBezTo>
                      <a:pt x="551" y="655"/>
                      <a:pt x="551" y="655"/>
                      <a:pt x="551" y="655"/>
                    </a:cubicBezTo>
                    <a:cubicBezTo>
                      <a:pt x="560" y="655"/>
                      <a:pt x="568" y="662"/>
                      <a:pt x="569" y="670"/>
                    </a:cubicBezTo>
                    <a:cubicBezTo>
                      <a:pt x="576" y="718"/>
                      <a:pt x="576" y="718"/>
                      <a:pt x="576" y="718"/>
                    </a:cubicBezTo>
                    <a:cubicBezTo>
                      <a:pt x="578" y="727"/>
                      <a:pt x="572" y="734"/>
                      <a:pt x="563" y="734"/>
                    </a:cubicBezTo>
                    <a:cubicBezTo>
                      <a:pt x="511" y="734"/>
                      <a:pt x="511" y="734"/>
                      <a:pt x="511" y="734"/>
                    </a:cubicBezTo>
                    <a:cubicBezTo>
                      <a:pt x="502" y="734"/>
                      <a:pt x="494" y="727"/>
                      <a:pt x="494" y="718"/>
                    </a:cubicBezTo>
                    <a:lnTo>
                      <a:pt x="490" y="670"/>
                    </a:lnTo>
                    <a:close/>
                    <a:moveTo>
                      <a:pt x="584" y="872"/>
                    </a:moveTo>
                    <a:cubicBezTo>
                      <a:pt x="521" y="872"/>
                      <a:pt x="521" y="872"/>
                      <a:pt x="521" y="872"/>
                    </a:cubicBezTo>
                    <a:cubicBezTo>
                      <a:pt x="512" y="872"/>
                      <a:pt x="505" y="865"/>
                      <a:pt x="504" y="856"/>
                    </a:cubicBezTo>
                    <a:cubicBezTo>
                      <a:pt x="499" y="788"/>
                      <a:pt x="499" y="788"/>
                      <a:pt x="499" y="788"/>
                    </a:cubicBezTo>
                    <a:cubicBezTo>
                      <a:pt x="498" y="780"/>
                      <a:pt x="505" y="773"/>
                      <a:pt x="514" y="773"/>
                    </a:cubicBezTo>
                    <a:cubicBezTo>
                      <a:pt x="569" y="773"/>
                      <a:pt x="569" y="773"/>
                      <a:pt x="569" y="773"/>
                    </a:cubicBezTo>
                    <a:cubicBezTo>
                      <a:pt x="577" y="773"/>
                      <a:pt x="585" y="780"/>
                      <a:pt x="587" y="788"/>
                    </a:cubicBezTo>
                    <a:cubicBezTo>
                      <a:pt x="597" y="856"/>
                      <a:pt x="597" y="856"/>
                      <a:pt x="597" y="856"/>
                    </a:cubicBezTo>
                    <a:cubicBezTo>
                      <a:pt x="598" y="865"/>
                      <a:pt x="592" y="872"/>
                      <a:pt x="584" y="872"/>
                    </a:cubicBezTo>
                    <a:close/>
                    <a:moveTo>
                      <a:pt x="775" y="534"/>
                    </a:moveTo>
                    <a:cubicBezTo>
                      <a:pt x="47" y="534"/>
                      <a:pt x="47" y="534"/>
                      <a:pt x="47" y="534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775" y="47"/>
                      <a:pt x="775" y="47"/>
                      <a:pt x="775" y="47"/>
                    </a:cubicBezTo>
                    <a:lnTo>
                      <a:pt x="775" y="5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1" name="Freeform: Shape 32"/>
              <p:cNvSpPr>
                <a:spLocks/>
              </p:cNvSpPr>
              <p:nvPr/>
            </p:nvSpPr>
            <p:spPr bwMode="auto">
              <a:xfrm>
                <a:off x="7559675" y="228601"/>
                <a:ext cx="285750" cy="212725"/>
              </a:xfrm>
              <a:custGeom>
                <a:avLst/>
                <a:gdLst>
                  <a:gd name="T0" fmla="*/ 31 w 428"/>
                  <a:gd name="T1" fmla="*/ 318 h 318"/>
                  <a:gd name="T2" fmla="*/ 396 w 428"/>
                  <a:gd name="T3" fmla="*/ 318 h 318"/>
                  <a:gd name="T4" fmla="*/ 428 w 428"/>
                  <a:gd name="T5" fmla="*/ 287 h 318"/>
                  <a:gd name="T6" fmla="*/ 428 w 428"/>
                  <a:gd name="T7" fmla="*/ 31 h 318"/>
                  <a:gd name="T8" fmla="*/ 396 w 428"/>
                  <a:gd name="T9" fmla="*/ 0 h 318"/>
                  <a:gd name="T10" fmla="*/ 31 w 428"/>
                  <a:gd name="T11" fmla="*/ 0 h 318"/>
                  <a:gd name="T12" fmla="*/ 0 w 428"/>
                  <a:gd name="T13" fmla="*/ 31 h 318"/>
                  <a:gd name="T14" fmla="*/ 0 w 428"/>
                  <a:gd name="T15" fmla="*/ 287 h 318"/>
                  <a:gd name="T16" fmla="*/ 31 w 428"/>
                  <a:gd name="T17" fmla="*/ 318 h 318"/>
                  <a:gd name="T18" fmla="*/ 252 w 428"/>
                  <a:gd name="T19" fmla="*/ 190 h 318"/>
                  <a:gd name="T20" fmla="*/ 225 w 428"/>
                  <a:gd name="T21" fmla="*/ 177 h 318"/>
                  <a:gd name="T22" fmla="*/ 187 w 428"/>
                  <a:gd name="T23" fmla="*/ 165 h 318"/>
                  <a:gd name="T24" fmla="*/ 170 w 428"/>
                  <a:gd name="T25" fmla="*/ 159 h 318"/>
                  <a:gd name="T26" fmla="*/ 144 w 428"/>
                  <a:gd name="T27" fmla="*/ 144 h 318"/>
                  <a:gd name="T28" fmla="*/ 133 w 428"/>
                  <a:gd name="T29" fmla="*/ 115 h 318"/>
                  <a:gd name="T30" fmla="*/ 137 w 428"/>
                  <a:gd name="T31" fmla="*/ 99 h 318"/>
                  <a:gd name="T32" fmla="*/ 149 w 428"/>
                  <a:gd name="T33" fmla="*/ 84 h 318"/>
                  <a:gd name="T34" fmla="*/ 170 w 428"/>
                  <a:gd name="T35" fmla="*/ 74 h 318"/>
                  <a:gd name="T36" fmla="*/ 201 w 428"/>
                  <a:gd name="T37" fmla="*/ 70 h 318"/>
                  <a:gd name="T38" fmla="*/ 201 w 428"/>
                  <a:gd name="T39" fmla="*/ 59 h 318"/>
                  <a:gd name="T40" fmla="*/ 210 w 428"/>
                  <a:gd name="T41" fmla="*/ 50 h 318"/>
                  <a:gd name="T42" fmla="*/ 218 w 428"/>
                  <a:gd name="T43" fmla="*/ 50 h 318"/>
                  <a:gd name="T44" fmla="*/ 227 w 428"/>
                  <a:gd name="T45" fmla="*/ 59 h 318"/>
                  <a:gd name="T46" fmla="*/ 227 w 428"/>
                  <a:gd name="T47" fmla="*/ 62 h 318"/>
                  <a:gd name="T48" fmla="*/ 236 w 428"/>
                  <a:gd name="T49" fmla="*/ 73 h 318"/>
                  <a:gd name="T50" fmla="*/ 262 w 428"/>
                  <a:gd name="T51" fmla="*/ 80 h 318"/>
                  <a:gd name="T52" fmla="*/ 289 w 428"/>
                  <a:gd name="T53" fmla="*/ 97 h 318"/>
                  <a:gd name="T54" fmla="*/ 283 w 428"/>
                  <a:gd name="T55" fmla="*/ 105 h 318"/>
                  <a:gd name="T56" fmla="*/ 269 w 428"/>
                  <a:gd name="T57" fmla="*/ 107 h 318"/>
                  <a:gd name="T58" fmla="*/ 246 w 428"/>
                  <a:gd name="T59" fmla="*/ 94 h 318"/>
                  <a:gd name="T60" fmla="*/ 207 w 428"/>
                  <a:gd name="T61" fmla="*/ 88 h 318"/>
                  <a:gd name="T62" fmla="*/ 179 w 428"/>
                  <a:gd name="T63" fmla="*/ 94 h 318"/>
                  <a:gd name="T64" fmla="*/ 170 w 428"/>
                  <a:gd name="T65" fmla="*/ 108 h 318"/>
                  <a:gd name="T66" fmla="*/ 172 w 428"/>
                  <a:gd name="T67" fmla="*/ 118 h 318"/>
                  <a:gd name="T68" fmla="*/ 178 w 428"/>
                  <a:gd name="T69" fmla="*/ 125 h 318"/>
                  <a:gd name="T70" fmla="*/ 188 w 428"/>
                  <a:gd name="T71" fmla="*/ 131 h 318"/>
                  <a:gd name="T72" fmla="*/ 204 w 428"/>
                  <a:gd name="T73" fmla="*/ 137 h 318"/>
                  <a:gd name="T74" fmla="*/ 242 w 428"/>
                  <a:gd name="T75" fmla="*/ 149 h 318"/>
                  <a:gd name="T76" fmla="*/ 259 w 428"/>
                  <a:gd name="T77" fmla="*/ 155 h 318"/>
                  <a:gd name="T78" fmla="*/ 285 w 428"/>
                  <a:gd name="T79" fmla="*/ 170 h 318"/>
                  <a:gd name="T80" fmla="*/ 297 w 428"/>
                  <a:gd name="T81" fmla="*/ 199 h 318"/>
                  <a:gd name="T82" fmla="*/ 294 w 428"/>
                  <a:gd name="T83" fmla="*/ 218 h 318"/>
                  <a:gd name="T84" fmla="*/ 282 w 428"/>
                  <a:gd name="T85" fmla="*/ 233 h 318"/>
                  <a:gd name="T86" fmla="*/ 260 w 428"/>
                  <a:gd name="T87" fmla="*/ 244 h 318"/>
                  <a:gd name="T88" fmla="*/ 227 w 428"/>
                  <a:gd name="T89" fmla="*/ 248 h 318"/>
                  <a:gd name="T90" fmla="*/ 227 w 428"/>
                  <a:gd name="T91" fmla="*/ 259 h 318"/>
                  <a:gd name="T92" fmla="*/ 218 w 428"/>
                  <a:gd name="T93" fmla="*/ 268 h 318"/>
                  <a:gd name="T94" fmla="*/ 210 w 428"/>
                  <a:gd name="T95" fmla="*/ 268 h 318"/>
                  <a:gd name="T96" fmla="*/ 201 w 428"/>
                  <a:gd name="T97" fmla="*/ 259 h 318"/>
                  <a:gd name="T98" fmla="*/ 201 w 428"/>
                  <a:gd name="T99" fmla="*/ 257 h 318"/>
                  <a:gd name="T100" fmla="*/ 192 w 428"/>
                  <a:gd name="T101" fmla="*/ 247 h 318"/>
                  <a:gd name="T102" fmla="*/ 160 w 428"/>
                  <a:gd name="T103" fmla="*/ 239 h 318"/>
                  <a:gd name="T104" fmla="*/ 130 w 428"/>
                  <a:gd name="T105" fmla="*/ 221 h 318"/>
                  <a:gd name="T106" fmla="*/ 137 w 428"/>
                  <a:gd name="T107" fmla="*/ 213 h 318"/>
                  <a:gd name="T108" fmla="*/ 150 w 428"/>
                  <a:gd name="T109" fmla="*/ 211 h 318"/>
                  <a:gd name="T110" fmla="*/ 175 w 428"/>
                  <a:gd name="T111" fmla="*/ 224 h 318"/>
                  <a:gd name="T112" fmla="*/ 215 w 428"/>
                  <a:gd name="T113" fmla="*/ 230 h 318"/>
                  <a:gd name="T114" fmla="*/ 250 w 428"/>
                  <a:gd name="T115" fmla="*/ 224 h 318"/>
                  <a:gd name="T116" fmla="*/ 260 w 428"/>
                  <a:gd name="T117" fmla="*/ 206 h 318"/>
                  <a:gd name="T118" fmla="*/ 252 w 428"/>
                  <a:gd name="T119" fmla="*/ 19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8" h="318">
                    <a:moveTo>
                      <a:pt x="31" y="318"/>
                    </a:moveTo>
                    <a:cubicBezTo>
                      <a:pt x="396" y="318"/>
                      <a:pt x="396" y="318"/>
                      <a:pt x="396" y="318"/>
                    </a:cubicBezTo>
                    <a:cubicBezTo>
                      <a:pt x="414" y="318"/>
                      <a:pt x="428" y="304"/>
                      <a:pt x="428" y="287"/>
                    </a:cubicBezTo>
                    <a:cubicBezTo>
                      <a:pt x="428" y="31"/>
                      <a:pt x="428" y="31"/>
                      <a:pt x="428" y="31"/>
                    </a:cubicBezTo>
                    <a:cubicBezTo>
                      <a:pt x="428" y="14"/>
                      <a:pt x="414" y="0"/>
                      <a:pt x="396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0" y="304"/>
                      <a:pt x="14" y="318"/>
                      <a:pt x="31" y="318"/>
                    </a:cubicBezTo>
                    <a:close/>
                    <a:moveTo>
                      <a:pt x="252" y="190"/>
                    </a:moveTo>
                    <a:cubicBezTo>
                      <a:pt x="247" y="185"/>
                      <a:pt x="238" y="181"/>
                      <a:pt x="225" y="177"/>
                    </a:cubicBezTo>
                    <a:cubicBezTo>
                      <a:pt x="187" y="165"/>
                      <a:pt x="187" y="165"/>
                      <a:pt x="187" y="165"/>
                    </a:cubicBezTo>
                    <a:cubicBezTo>
                      <a:pt x="183" y="164"/>
                      <a:pt x="175" y="161"/>
                      <a:pt x="170" y="159"/>
                    </a:cubicBezTo>
                    <a:cubicBezTo>
                      <a:pt x="170" y="159"/>
                      <a:pt x="152" y="152"/>
                      <a:pt x="144" y="144"/>
                    </a:cubicBezTo>
                    <a:cubicBezTo>
                      <a:pt x="137" y="137"/>
                      <a:pt x="133" y="127"/>
                      <a:pt x="133" y="115"/>
                    </a:cubicBezTo>
                    <a:cubicBezTo>
                      <a:pt x="133" y="109"/>
                      <a:pt x="134" y="104"/>
                      <a:pt x="137" y="99"/>
                    </a:cubicBezTo>
                    <a:cubicBezTo>
                      <a:pt x="139" y="93"/>
                      <a:pt x="143" y="88"/>
                      <a:pt x="149" y="84"/>
                    </a:cubicBezTo>
                    <a:cubicBezTo>
                      <a:pt x="154" y="80"/>
                      <a:pt x="161" y="77"/>
                      <a:pt x="170" y="74"/>
                    </a:cubicBezTo>
                    <a:cubicBezTo>
                      <a:pt x="178" y="71"/>
                      <a:pt x="189" y="70"/>
                      <a:pt x="201" y="70"/>
                    </a:cubicBezTo>
                    <a:cubicBezTo>
                      <a:pt x="201" y="59"/>
                      <a:pt x="201" y="59"/>
                      <a:pt x="201" y="59"/>
                    </a:cubicBezTo>
                    <a:cubicBezTo>
                      <a:pt x="201" y="54"/>
                      <a:pt x="205" y="50"/>
                      <a:pt x="210" y="50"/>
                    </a:cubicBezTo>
                    <a:cubicBezTo>
                      <a:pt x="218" y="50"/>
                      <a:pt x="218" y="50"/>
                      <a:pt x="218" y="50"/>
                    </a:cubicBezTo>
                    <a:cubicBezTo>
                      <a:pt x="223" y="50"/>
                      <a:pt x="227" y="54"/>
                      <a:pt x="227" y="59"/>
                    </a:cubicBezTo>
                    <a:cubicBezTo>
                      <a:pt x="227" y="62"/>
                      <a:pt x="227" y="62"/>
                      <a:pt x="227" y="62"/>
                    </a:cubicBezTo>
                    <a:cubicBezTo>
                      <a:pt x="227" y="67"/>
                      <a:pt x="231" y="72"/>
                      <a:pt x="236" y="73"/>
                    </a:cubicBezTo>
                    <a:cubicBezTo>
                      <a:pt x="236" y="73"/>
                      <a:pt x="251" y="76"/>
                      <a:pt x="262" y="80"/>
                    </a:cubicBezTo>
                    <a:cubicBezTo>
                      <a:pt x="273" y="85"/>
                      <a:pt x="282" y="91"/>
                      <a:pt x="289" y="97"/>
                    </a:cubicBezTo>
                    <a:cubicBezTo>
                      <a:pt x="283" y="105"/>
                      <a:pt x="283" y="105"/>
                      <a:pt x="283" y="105"/>
                    </a:cubicBezTo>
                    <a:cubicBezTo>
                      <a:pt x="279" y="109"/>
                      <a:pt x="273" y="109"/>
                      <a:pt x="269" y="107"/>
                    </a:cubicBezTo>
                    <a:cubicBezTo>
                      <a:pt x="269" y="107"/>
                      <a:pt x="257" y="98"/>
                      <a:pt x="246" y="94"/>
                    </a:cubicBezTo>
                    <a:cubicBezTo>
                      <a:pt x="234" y="90"/>
                      <a:pt x="221" y="88"/>
                      <a:pt x="207" y="88"/>
                    </a:cubicBezTo>
                    <a:cubicBezTo>
                      <a:pt x="194" y="88"/>
                      <a:pt x="185" y="90"/>
                      <a:pt x="179" y="94"/>
                    </a:cubicBezTo>
                    <a:cubicBezTo>
                      <a:pt x="173" y="98"/>
                      <a:pt x="170" y="103"/>
                      <a:pt x="170" y="108"/>
                    </a:cubicBezTo>
                    <a:cubicBezTo>
                      <a:pt x="170" y="112"/>
                      <a:pt x="171" y="115"/>
                      <a:pt x="172" y="118"/>
                    </a:cubicBezTo>
                    <a:cubicBezTo>
                      <a:pt x="173" y="121"/>
                      <a:pt x="175" y="123"/>
                      <a:pt x="178" y="125"/>
                    </a:cubicBezTo>
                    <a:cubicBezTo>
                      <a:pt x="180" y="127"/>
                      <a:pt x="184" y="129"/>
                      <a:pt x="188" y="131"/>
                    </a:cubicBezTo>
                    <a:cubicBezTo>
                      <a:pt x="193" y="133"/>
                      <a:pt x="198" y="135"/>
                      <a:pt x="204" y="137"/>
                    </a:cubicBezTo>
                    <a:cubicBezTo>
                      <a:pt x="242" y="149"/>
                      <a:pt x="242" y="149"/>
                      <a:pt x="242" y="149"/>
                    </a:cubicBezTo>
                    <a:cubicBezTo>
                      <a:pt x="246" y="151"/>
                      <a:pt x="254" y="154"/>
                      <a:pt x="259" y="155"/>
                    </a:cubicBezTo>
                    <a:cubicBezTo>
                      <a:pt x="259" y="155"/>
                      <a:pt x="276" y="163"/>
                      <a:pt x="285" y="170"/>
                    </a:cubicBezTo>
                    <a:cubicBezTo>
                      <a:pt x="293" y="178"/>
                      <a:pt x="297" y="188"/>
                      <a:pt x="297" y="199"/>
                    </a:cubicBezTo>
                    <a:cubicBezTo>
                      <a:pt x="297" y="206"/>
                      <a:pt x="296" y="212"/>
                      <a:pt x="294" y="218"/>
                    </a:cubicBezTo>
                    <a:cubicBezTo>
                      <a:pt x="291" y="223"/>
                      <a:pt x="287" y="228"/>
                      <a:pt x="282" y="233"/>
                    </a:cubicBezTo>
                    <a:cubicBezTo>
                      <a:pt x="276" y="237"/>
                      <a:pt x="269" y="241"/>
                      <a:pt x="260" y="244"/>
                    </a:cubicBezTo>
                    <a:cubicBezTo>
                      <a:pt x="251" y="246"/>
                      <a:pt x="240" y="248"/>
                      <a:pt x="227" y="248"/>
                    </a:cubicBezTo>
                    <a:cubicBezTo>
                      <a:pt x="227" y="259"/>
                      <a:pt x="227" y="259"/>
                      <a:pt x="227" y="259"/>
                    </a:cubicBezTo>
                    <a:cubicBezTo>
                      <a:pt x="227" y="264"/>
                      <a:pt x="223" y="268"/>
                      <a:pt x="218" y="268"/>
                    </a:cubicBezTo>
                    <a:cubicBezTo>
                      <a:pt x="210" y="268"/>
                      <a:pt x="210" y="268"/>
                      <a:pt x="210" y="268"/>
                    </a:cubicBezTo>
                    <a:cubicBezTo>
                      <a:pt x="205" y="268"/>
                      <a:pt x="201" y="264"/>
                      <a:pt x="201" y="259"/>
                    </a:cubicBezTo>
                    <a:cubicBezTo>
                      <a:pt x="201" y="257"/>
                      <a:pt x="201" y="257"/>
                      <a:pt x="201" y="257"/>
                    </a:cubicBezTo>
                    <a:cubicBezTo>
                      <a:pt x="201" y="252"/>
                      <a:pt x="197" y="247"/>
                      <a:pt x="192" y="247"/>
                    </a:cubicBezTo>
                    <a:cubicBezTo>
                      <a:pt x="192" y="247"/>
                      <a:pt x="173" y="244"/>
                      <a:pt x="160" y="239"/>
                    </a:cubicBezTo>
                    <a:cubicBezTo>
                      <a:pt x="148" y="234"/>
                      <a:pt x="138" y="228"/>
                      <a:pt x="130" y="221"/>
                    </a:cubicBezTo>
                    <a:cubicBezTo>
                      <a:pt x="137" y="213"/>
                      <a:pt x="137" y="213"/>
                      <a:pt x="137" y="213"/>
                    </a:cubicBezTo>
                    <a:cubicBezTo>
                      <a:pt x="140" y="209"/>
                      <a:pt x="146" y="209"/>
                      <a:pt x="150" y="211"/>
                    </a:cubicBezTo>
                    <a:cubicBezTo>
                      <a:pt x="150" y="211"/>
                      <a:pt x="162" y="220"/>
                      <a:pt x="175" y="224"/>
                    </a:cubicBezTo>
                    <a:cubicBezTo>
                      <a:pt x="187" y="228"/>
                      <a:pt x="200" y="230"/>
                      <a:pt x="215" y="230"/>
                    </a:cubicBezTo>
                    <a:cubicBezTo>
                      <a:pt x="231" y="230"/>
                      <a:pt x="243" y="228"/>
                      <a:pt x="250" y="224"/>
                    </a:cubicBezTo>
                    <a:cubicBezTo>
                      <a:pt x="256" y="219"/>
                      <a:pt x="260" y="214"/>
                      <a:pt x="260" y="206"/>
                    </a:cubicBezTo>
                    <a:cubicBezTo>
                      <a:pt x="260" y="200"/>
                      <a:pt x="257" y="194"/>
                      <a:pt x="252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Freeform: Shape 26"/>
          <p:cNvSpPr>
            <a:spLocks/>
          </p:cNvSpPr>
          <p:nvPr/>
        </p:nvSpPr>
        <p:spPr bwMode="auto">
          <a:xfrm rot="13500000">
            <a:off x="2796175" y="3298954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533961" y="2154552"/>
            <a:ext cx="855860" cy="853971"/>
            <a:chOff x="4533961" y="2154552"/>
            <a:chExt cx="855860" cy="853971"/>
          </a:xfrm>
        </p:grpSpPr>
        <p:sp>
          <p:nvSpPr>
            <p:cNvPr id="16" name="Oval 34"/>
            <p:cNvSpPr>
              <a:spLocks/>
            </p:cNvSpPr>
            <p:nvPr/>
          </p:nvSpPr>
          <p:spPr bwMode="auto">
            <a:xfrm>
              <a:off x="4533961" y="2154552"/>
              <a:ext cx="855860" cy="85397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7" name="Group 35"/>
            <p:cNvGrpSpPr/>
            <p:nvPr/>
          </p:nvGrpSpPr>
          <p:grpSpPr>
            <a:xfrm>
              <a:off x="4736703" y="2352970"/>
              <a:ext cx="465374" cy="466582"/>
              <a:chOff x="1981200" y="1565276"/>
              <a:chExt cx="609601" cy="611188"/>
            </a:xfrm>
            <a:solidFill>
              <a:schemeClr val="tx2"/>
            </a:solidFill>
          </p:grpSpPr>
          <p:sp>
            <p:nvSpPr>
              <p:cNvPr id="39" name="Freeform: Shape 38"/>
              <p:cNvSpPr>
                <a:spLocks/>
              </p:cNvSpPr>
              <p:nvPr/>
            </p:nvSpPr>
            <p:spPr bwMode="auto">
              <a:xfrm>
                <a:off x="2220913" y="1806576"/>
                <a:ext cx="127000" cy="130175"/>
              </a:xfrm>
              <a:custGeom>
                <a:avLst/>
                <a:gdLst>
                  <a:gd name="T0" fmla="*/ 147 w 191"/>
                  <a:gd name="T1" fmla="*/ 48 h 193"/>
                  <a:gd name="T2" fmla="*/ 120 w 191"/>
                  <a:gd name="T3" fmla="*/ 58 h 193"/>
                  <a:gd name="T4" fmla="*/ 105 w 191"/>
                  <a:gd name="T5" fmla="*/ 67 h 193"/>
                  <a:gd name="T6" fmla="*/ 73 w 191"/>
                  <a:gd name="T7" fmla="*/ 87 h 193"/>
                  <a:gd name="T8" fmla="*/ 59 w 191"/>
                  <a:gd name="T9" fmla="*/ 95 h 193"/>
                  <a:gd name="T10" fmla="*/ 48 w 191"/>
                  <a:gd name="T11" fmla="*/ 99 h 193"/>
                  <a:gd name="T12" fmla="*/ 39 w 191"/>
                  <a:gd name="T13" fmla="*/ 99 h 193"/>
                  <a:gd name="T14" fmla="*/ 31 w 191"/>
                  <a:gd name="T15" fmla="*/ 94 h 193"/>
                  <a:gd name="T16" fmla="*/ 26 w 191"/>
                  <a:gd name="T17" fmla="*/ 78 h 193"/>
                  <a:gd name="T18" fmla="*/ 38 w 191"/>
                  <a:gd name="T19" fmla="*/ 55 h 193"/>
                  <a:gd name="T20" fmla="*/ 67 w 191"/>
                  <a:gd name="T21" fmla="*/ 29 h 193"/>
                  <a:gd name="T22" fmla="*/ 90 w 191"/>
                  <a:gd name="T23" fmla="*/ 20 h 193"/>
                  <a:gd name="T24" fmla="*/ 97 w 191"/>
                  <a:gd name="T25" fmla="*/ 9 h 193"/>
                  <a:gd name="T26" fmla="*/ 96 w 191"/>
                  <a:gd name="T27" fmla="*/ 0 h 193"/>
                  <a:gd name="T28" fmla="*/ 66 w 191"/>
                  <a:gd name="T29" fmla="*/ 9 h 193"/>
                  <a:gd name="T30" fmla="*/ 45 w 191"/>
                  <a:gd name="T31" fmla="*/ 24 h 193"/>
                  <a:gd name="T32" fmla="*/ 32 w 191"/>
                  <a:gd name="T33" fmla="*/ 24 h 193"/>
                  <a:gd name="T34" fmla="*/ 30 w 191"/>
                  <a:gd name="T35" fmla="*/ 22 h 193"/>
                  <a:gd name="T36" fmla="*/ 17 w 191"/>
                  <a:gd name="T37" fmla="*/ 23 h 193"/>
                  <a:gd name="T38" fmla="*/ 12 w 191"/>
                  <a:gd name="T39" fmla="*/ 29 h 193"/>
                  <a:gd name="T40" fmla="*/ 13 w 191"/>
                  <a:gd name="T41" fmla="*/ 42 h 193"/>
                  <a:gd name="T42" fmla="*/ 21 w 191"/>
                  <a:gd name="T43" fmla="*/ 48 h 193"/>
                  <a:gd name="T44" fmla="*/ 5 w 191"/>
                  <a:gd name="T45" fmla="*/ 73 h 193"/>
                  <a:gd name="T46" fmla="*/ 0 w 191"/>
                  <a:gd name="T47" fmla="*/ 95 h 193"/>
                  <a:gd name="T48" fmla="*/ 3 w 191"/>
                  <a:gd name="T49" fmla="*/ 113 h 193"/>
                  <a:gd name="T50" fmla="*/ 13 w 191"/>
                  <a:gd name="T51" fmla="*/ 126 h 193"/>
                  <a:gd name="T52" fmla="*/ 41 w 191"/>
                  <a:gd name="T53" fmla="*/ 135 h 193"/>
                  <a:gd name="T54" fmla="*/ 68 w 191"/>
                  <a:gd name="T55" fmla="*/ 125 h 193"/>
                  <a:gd name="T56" fmla="*/ 83 w 191"/>
                  <a:gd name="T57" fmla="*/ 116 h 193"/>
                  <a:gd name="T58" fmla="*/ 115 w 191"/>
                  <a:gd name="T59" fmla="*/ 96 h 193"/>
                  <a:gd name="T60" fmla="*/ 141 w 191"/>
                  <a:gd name="T61" fmla="*/ 84 h 193"/>
                  <a:gd name="T62" fmla="*/ 158 w 191"/>
                  <a:gd name="T63" fmla="*/ 88 h 193"/>
                  <a:gd name="T64" fmla="*/ 165 w 191"/>
                  <a:gd name="T65" fmla="*/ 106 h 193"/>
                  <a:gd name="T66" fmla="*/ 149 w 191"/>
                  <a:gd name="T67" fmla="*/ 136 h 193"/>
                  <a:gd name="T68" fmla="*/ 119 w 191"/>
                  <a:gd name="T69" fmla="*/ 162 h 193"/>
                  <a:gd name="T70" fmla="*/ 94 w 191"/>
                  <a:gd name="T71" fmla="*/ 172 h 193"/>
                  <a:gd name="T72" fmla="*/ 88 w 191"/>
                  <a:gd name="T73" fmla="*/ 183 h 193"/>
                  <a:gd name="T74" fmla="*/ 89 w 191"/>
                  <a:gd name="T75" fmla="*/ 193 h 193"/>
                  <a:gd name="T76" fmla="*/ 121 w 191"/>
                  <a:gd name="T77" fmla="*/ 181 h 193"/>
                  <a:gd name="T78" fmla="*/ 146 w 191"/>
                  <a:gd name="T79" fmla="*/ 163 h 193"/>
                  <a:gd name="T80" fmla="*/ 159 w 191"/>
                  <a:gd name="T81" fmla="*/ 163 h 193"/>
                  <a:gd name="T82" fmla="*/ 161 w 191"/>
                  <a:gd name="T83" fmla="*/ 164 h 193"/>
                  <a:gd name="T84" fmla="*/ 173 w 191"/>
                  <a:gd name="T85" fmla="*/ 163 h 193"/>
                  <a:gd name="T86" fmla="*/ 178 w 191"/>
                  <a:gd name="T87" fmla="*/ 157 h 193"/>
                  <a:gd name="T88" fmla="*/ 177 w 191"/>
                  <a:gd name="T89" fmla="*/ 145 h 193"/>
                  <a:gd name="T90" fmla="*/ 169 w 191"/>
                  <a:gd name="T91" fmla="*/ 138 h 193"/>
                  <a:gd name="T92" fmla="*/ 186 w 191"/>
                  <a:gd name="T93" fmla="*/ 111 h 193"/>
                  <a:gd name="T94" fmla="*/ 191 w 191"/>
                  <a:gd name="T95" fmla="*/ 88 h 193"/>
                  <a:gd name="T96" fmla="*/ 187 w 191"/>
                  <a:gd name="T97" fmla="*/ 70 h 193"/>
                  <a:gd name="T98" fmla="*/ 176 w 191"/>
                  <a:gd name="T99" fmla="*/ 56 h 193"/>
                  <a:gd name="T100" fmla="*/ 147 w 191"/>
                  <a:gd name="T101" fmla="*/ 48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1" h="193">
                    <a:moveTo>
                      <a:pt x="147" y="48"/>
                    </a:moveTo>
                    <a:cubicBezTo>
                      <a:pt x="136" y="49"/>
                      <a:pt x="120" y="58"/>
                      <a:pt x="120" y="58"/>
                    </a:cubicBezTo>
                    <a:cubicBezTo>
                      <a:pt x="116" y="60"/>
                      <a:pt x="109" y="64"/>
                      <a:pt x="105" y="6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68" y="90"/>
                      <a:pt x="63" y="93"/>
                      <a:pt x="59" y="95"/>
                    </a:cubicBezTo>
                    <a:cubicBezTo>
                      <a:pt x="55" y="97"/>
                      <a:pt x="51" y="98"/>
                      <a:pt x="48" y="99"/>
                    </a:cubicBezTo>
                    <a:cubicBezTo>
                      <a:pt x="45" y="100"/>
                      <a:pt x="42" y="99"/>
                      <a:pt x="39" y="99"/>
                    </a:cubicBezTo>
                    <a:cubicBezTo>
                      <a:pt x="36" y="98"/>
                      <a:pt x="34" y="96"/>
                      <a:pt x="31" y="94"/>
                    </a:cubicBezTo>
                    <a:cubicBezTo>
                      <a:pt x="27" y="91"/>
                      <a:pt x="25" y="85"/>
                      <a:pt x="26" y="78"/>
                    </a:cubicBezTo>
                    <a:cubicBezTo>
                      <a:pt x="26" y="71"/>
                      <a:pt x="30" y="63"/>
                      <a:pt x="38" y="55"/>
                    </a:cubicBezTo>
                    <a:cubicBezTo>
                      <a:pt x="47" y="44"/>
                      <a:pt x="56" y="35"/>
                      <a:pt x="67" y="29"/>
                    </a:cubicBezTo>
                    <a:cubicBezTo>
                      <a:pt x="77" y="23"/>
                      <a:pt x="90" y="20"/>
                      <a:pt x="90" y="20"/>
                    </a:cubicBezTo>
                    <a:cubicBezTo>
                      <a:pt x="95" y="19"/>
                      <a:pt x="98" y="14"/>
                      <a:pt x="97" y="9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6" y="1"/>
                      <a:pt x="76" y="4"/>
                      <a:pt x="66" y="9"/>
                    </a:cubicBezTo>
                    <a:cubicBezTo>
                      <a:pt x="56" y="15"/>
                      <a:pt x="45" y="24"/>
                      <a:pt x="45" y="24"/>
                    </a:cubicBezTo>
                    <a:cubicBezTo>
                      <a:pt x="41" y="27"/>
                      <a:pt x="35" y="27"/>
                      <a:pt x="32" y="24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9"/>
                      <a:pt x="20" y="19"/>
                      <a:pt x="17" y="23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9" y="33"/>
                      <a:pt x="10" y="38"/>
                      <a:pt x="13" y="42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14" y="57"/>
                      <a:pt x="9" y="65"/>
                      <a:pt x="5" y="73"/>
                    </a:cubicBezTo>
                    <a:cubicBezTo>
                      <a:pt x="2" y="81"/>
                      <a:pt x="0" y="89"/>
                      <a:pt x="0" y="95"/>
                    </a:cubicBezTo>
                    <a:cubicBezTo>
                      <a:pt x="0" y="102"/>
                      <a:pt x="1" y="108"/>
                      <a:pt x="3" y="113"/>
                    </a:cubicBezTo>
                    <a:cubicBezTo>
                      <a:pt x="5" y="118"/>
                      <a:pt x="9" y="122"/>
                      <a:pt x="13" y="126"/>
                    </a:cubicBezTo>
                    <a:cubicBezTo>
                      <a:pt x="22" y="133"/>
                      <a:pt x="31" y="136"/>
                      <a:pt x="41" y="135"/>
                    </a:cubicBezTo>
                    <a:cubicBezTo>
                      <a:pt x="52" y="134"/>
                      <a:pt x="68" y="125"/>
                      <a:pt x="68" y="125"/>
                    </a:cubicBezTo>
                    <a:cubicBezTo>
                      <a:pt x="73" y="123"/>
                      <a:pt x="79" y="119"/>
                      <a:pt x="83" y="116"/>
                    </a:cubicBezTo>
                    <a:cubicBezTo>
                      <a:pt x="115" y="96"/>
                      <a:pt x="115" y="96"/>
                      <a:pt x="115" y="96"/>
                    </a:cubicBezTo>
                    <a:cubicBezTo>
                      <a:pt x="126" y="89"/>
                      <a:pt x="135" y="85"/>
                      <a:pt x="141" y="84"/>
                    </a:cubicBezTo>
                    <a:cubicBezTo>
                      <a:pt x="148" y="83"/>
                      <a:pt x="153" y="84"/>
                      <a:pt x="158" y="88"/>
                    </a:cubicBezTo>
                    <a:cubicBezTo>
                      <a:pt x="163" y="93"/>
                      <a:pt x="166" y="99"/>
                      <a:pt x="165" y="106"/>
                    </a:cubicBezTo>
                    <a:cubicBezTo>
                      <a:pt x="164" y="114"/>
                      <a:pt x="159" y="124"/>
                      <a:pt x="149" y="136"/>
                    </a:cubicBezTo>
                    <a:cubicBezTo>
                      <a:pt x="140" y="147"/>
                      <a:pt x="130" y="156"/>
                      <a:pt x="119" y="162"/>
                    </a:cubicBezTo>
                    <a:cubicBezTo>
                      <a:pt x="109" y="169"/>
                      <a:pt x="94" y="172"/>
                      <a:pt x="94" y="172"/>
                    </a:cubicBezTo>
                    <a:cubicBezTo>
                      <a:pt x="90" y="174"/>
                      <a:pt x="87" y="179"/>
                      <a:pt x="88" y="183"/>
                    </a:cubicBezTo>
                    <a:cubicBezTo>
                      <a:pt x="89" y="193"/>
                      <a:pt x="89" y="193"/>
                      <a:pt x="89" y="193"/>
                    </a:cubicBezTo>
                    <a:cubicBezTo>
                      <a:pt x="99" y="191"/>
                      <a:pt x="110" y="188"/>
                      <a:pt x="121" y="181"/>
                    </a:cubicBezTo>
                    <a:cubicBezTo>
                      <a:pt x="132" y="175"/>
                      <a:pt x="146" y="163"/>
                      <a:pt x="146" y="163"/>
                    </a:cubicBezTo>
                    <a:cubicBezTo>
                      <a:pt x="150" y="160"/>
                      <a:pt x="155" y="160"/>
                      <a:pt x="159" y="163"/>
                    </a:cubicBezTo>
                    <a:cubicBezTo>
                      <a:pt x="161" y="164"/>
                      <a:pt x="161" y="164"/>
                      <a:pt x="161" y="164"/>
                    </a:cubicBezTo>
                    <a:cubicBezTo>
                      <a:pt x="164" y="167"/>
                      <a:pt x="170" y="167"/>
                      <a:pt x="173" y="163"/>
                    </a:cubicBezTo>
                    <a:cubicBezTo>
                      <a:pt x="178" y="157"/>
                      <a:pt x="178" y="157"/>
                      <a:pt x="178" y="157"/>
                    </a:cubicBezTo>
                    <a:cubicBezTo>
                      <a:pt x="181" y="153"/>
                      <a:pt x="181" y="148"/>
                      <a:pt x="177" y="145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6" y="128"/>
                      <a:pt x="182" y="119"/>
                      <a:pt x="186" y="111"/>
                    </a:cubicBezTo>
                    <a:cubicBezTo>
                      <a:pt x="189" y="103"/>
                      <a:pt x="191" y="95"/>
                      <a:pt x="191" y="88"/>
                    </a:cubicBezTo>
                    <a:cubicBezTo>
                      <a:pt x="191" y="82"/>
                      <a:pt x="190" y="76"/>
                      <a:pt x="187" y="70"/>
                    </a:cubicBezTo>
                    <a:cubicBezTo>
                      <a:pt x="185" y="65"/>
                      <a:pt x="181" y="60"/>
                      <a:pt x="176" y="56"/>
                    </a:cubicBezTo>
                    <a:cubicBezTo>
                      <a:pt x="167" y="49"/>
                      <a:pt x="158" y="46"/>
                      <a:pt x="14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0" name="Freeform: Shape 39"/>
              <p:cNvSpPr>
                <a:spLocks/>
              </p:cNvSpPr>
              <p:nvPr/>
            </p:nvSpPr>
            <p:spPr bwMode="auto">
              <a:xfrm>
                <a:off x="2098675" y="2098676"/>
                <a:ext cx="119063" cy="77788"/>
              </a:xfrm>
              <a:custGeom>
                <a:avLst/>
                <a:gdLst>
                  <a:gd name="T0" fmla="*/ 0 w 178"/>
                  <a:gd name="T1" fmla="*/ 35 h 116"/>
                  <a:gd name="T2" fmla="*/ 81 w 178"/>
                  <a:gd name="T3" fmla="*/ 116 h 116"/>
                  <a:gd name="T4" fmla="*/ 178 w 178"/>
                  <a:gd name="T5" fmla="*/ 47 h 116"/>
                  <a:gd name="T6" fmla="*/ 0 w 178"/>
                  <a:gd name="T7" fmla="*/ 3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16">
                    <a:moveTo>
                      <a:pt x="0" y="35"/>
                    </a:moveTo>
                    <a:cubicBezTo>
                      <a:pt x="27" y="62"/>
                      <a:pt x="54" y="89"/>
                      <a:pt x="81" y="116"/>
                    </a:cubicBezTo>
                    <a:cubicBezTo>
                      <a:pt x="116" y="95"/>
                      <a:pt x="148" y="72"/>
                      <a:pt x="178" y="47"/>
                    </a:cubicBezTo>
                    <a:cubicBezTo>
                      <a:pt x="133" y="1"/>
                      <a:pt x="57" y="0"/>
                      <a:pt x="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1" name="Freeform: Shape 40"/>
              <p:cNvSpPr>
                <a:spLocks/>
              </p:cNvSpPr>
              <p:nvPr/>
            </p:nvSpPr>
            <p:spPr bwMode="auto">
              <a:xfrm>
                <a:off x="2047875" y="1625601"/>
                <a:ext cx="471488" cy="492125"/>
              </a:xfrm>
              <a:custGeom>
                <a:avLst/>
                <a:gdLst>
                  <a:gd name="T0" fmla="*/ 693 w 704"/>
                  <a:gd name="T1" fmla="*/ 267 h 735"/>
                  <a:gd name="T2" fmla="*/ 691 w 704"/>
                  <a:gd name="T3" fmla="*/ 265 h 735"/>
                  <a:gd name="T4" fmla="*/ 704 w 704"/>
                  <a:gd name="T5" fmla="*/ 71 h 735"/>
                  <a:gd name="T6" fmla="*/ 648 w 704"/>
                  <a:gd name="T7" fmla="*/ 16 h 735"/>
                  <a:gd name="T8" fmla="*/ 426 w 704"/>
                  <a:gd name="T9" fmla="*/ 0 h 735"/>
                  <a:gd name="T10" fmla="*/ 16 w 704"/>
                  <a:gd name="T11" fmla="*/ 475 h 735"/>
                  <a:gd name="T12" fmla="*/ 0 w 704"/>
                  <a:gd name="T13" fmla="*/ 666 h 735"/>
                  <a:gd name="T14" fmla="*/ 56 w 704"/>
                  <a:gd name="T15" fmla="*/ 722 h 735"/>
                  <a:gd name="T16" fmla="*/ 276 w 704"/>
                  <a:gd name="T17" fmla="*/ 735 h 735"/>
                  <a:gd name="T18" fmla="*/ 693 w 704"/>
                  <a:gd name="T19" fmla="*/ 267 h 735"/>
                  <a:gd name="T20" fmla="*/ 460 w 704"/>
                  <a:gd name="T21" fmla="*/ 476 h 735"/>
                  <a:gd name="T22" fmla="*/ 275 w 704"/>
                  <a:gd name="T23" fmla="*/ 467 h 735"/>
                  <a:gd name="T24" fmla="*/ 246 w 704"/>
                  <a:gd name="T25" fmla="*/ 262 h 735"/>
                  <a:gd name="T26" fmla="*/ 430 w 704"/>
                  <a:gd name="T27" fmla="*/ 272 h 735"/>
                  <a:gd name="T28" fmla="*/ 460 w 704"/>
                  <a:gd name="T29" fmla="*/ 476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4" h="735">
                    <a:moveTo>
                      <a:pt x="693" y="267"/>
                    </a:moveTo>
                    <a:cubicBezTo>
                      <a:pt x="692" y="267"/>
                      <a:pt x="692" y="266"/>
                      <a:pt x="691" y="265"/>
                    </a:cubicBezTo>
                    <a:cubicBezTo>
                      <a:pt x="634" y="208"/>
                      <a:pt x="633" y="115"/>
                      <a:pt x="704" y="71"/>
                    </a:cubicBezTo>
                    <a:cubicBezTo>
                      <a:pt x="686" y="53"/>
                      <a:pt x="667" y="34"/>
                      <a:pt x="648" y="16"/>
                    </a:cubicBezTo>
                    <a:cubicBezTo>
                      <a:pt x="578" y="59"/>
                      <a:pt x="484" y="58"/>
                      <a:pt x="426" y="0"/>
                    </a:cubicBezTo>
                    <a:cubicBezTo>
                      <a:pt x="272" y="142"/>
                      <a:pt x="169" y="333"/>
                      <a:pt x="16" y="475"/>
                    </a:cubicBezTo>
                    <a:cubicBezTo>
                      <a:pt x="72" y="531"/>
                      <a:pt x="71" y="623"/>
                      <a:pt x="0" y="666"/>
                    </a:cubicBezTo>
                    <a:cubicBezTo>
                      <a:pt x="19" y="685"/>
                      <a:pt x="37" y="703"/>
                      <a:pt x="56" y="722"/>
                    </a:cubicBezTo>
                    <a:cubicBezTo>
                      <a:pt x="127" y="679"/>
                      <a:pt x="219" y="678"/>
                      <a:pt x="276" y="735"/>
                    </a:cubicBezTo>
                    <a:cubicBezTo>
                      <a:pt x="432" y="596"/>
                      <a:pt x="537" y="406"/>
                      <a:pt x="693" y="267"/>
                    </a:cubicBezTo>
                    <a:close/>
                    <a:moveTo>
                      <a:pt x="460" y="476"/>
                    </a:moveTo>
                    <a:cubicBezTo>
                      <a:pt x="417" y="530"/>
                      <a:pt x="334" y="525"/>
                      <a:pt x="275" y="467"/>
                    </a:cubicBezTo>
                    <a:cubicBezTo>
                      <a:pt x="217" y="408"/>
                      <a:pt x="204" y="317"/>
                      <a:pt x="246" y="262"/>
                    </a:cubicBezTo>
                    <a:cubicBezTo>
                      <a:pt x="288" y="208"/>
                      <a:pt x="371" y="212"/>
                      <a:pt x="430" y="272"/>
                    </a:cubicBezTo>
                    <a:cubicBezTo>
                      <a:pt x="490" y="331"/>
                      <a:pt x="502" y="422"/>
                      <a:pt x="460" y="4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2" name="Freeform: Shape 41"/>
              <p:cNvSpPr>
                <a:spLocks/>
              </p:cNvSpPr>
              <p:nvPr/>
            </p:nvSpPr>
            <p:spPr bwMode="auto">
              <a:xfrm>
                <a:off x="2493963" y="1687513"/>
                <a:ext cx="96838" cy="104775"/>
              </a:xfrm>
              <a:custGeom>
                <a:avLst/>
                <a:gdLst>
                  <a:gd name="T0" fmla="*/ 47 w 146"/>
                  <a:gd name="T1" fmla="*/ 155 h 157"/>
                  <a:gd name="T2" fmla="*/ 49 w 146"/>
                  <a:gd name="T3" fmla="*/ 157 h 157"/>
                  <a:gd name="T4" fmla="*/ 146 w 146"/>
                  <a:gd name="T5" fmla="*/ 87 h 157"/>
                  <a:gd name="T6" fmla="*/ 59 w 146"/>
                  <a:gd name="T7" fmla="*/ 0 h 157"/>
                  <a:gd name="T8" fmla="*/ 47 w 146"/>
                  <a:gd name="T9" fmla="*/ 155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57">
                    <a:moveTo>
                      <a:pt x="47" y="155"/>
                    </a:moveTo>
                    <a:cubicBezTo>
                      <a:pt x="47" y="155"/>
                      <a:pt x="48" y="156"/>
                      <a:pt x="49" y="157"/>
                    </a:cubicBezTo>
                    <a:cubicBezTo>
                      <a:pt x="79" y="131"/>
                      <a:pt x="111" y="108"/>
                      <a:pt x="146" y="87"/>
                    </a:cubicBezTo>
                    <a:cubicBezTo>
                      <a:pt x="117" y="58"/>
                      <a:pt x="88" y="29"/>
                      <a:pt x="59" y="0"/>
                    </a:cubicBezTo>
                    <a:cubicBezTo>
                      <a:pt x="2" y="35"/>
                      <a:pt x="0" y="108"/>
                      <a:pt x="47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3" name="Freeform: Shape 42"/>
              <p:cNvSpPr>
                <a:spLocks/>
              </p:cNvSpPr>
              <p:nvPr/>
            </p:nvSpPr>
            <p:spPr bwMode="auto">
              <a:xfrm>
                <a:off x="2346325" y="1565276"/>
                <a:ext cx="122238" cy="80963"/>
              </a:xfrm>
              <a:custGeom>
                <a:avLst/>
                <a:gdLst>
                  <a:gd name="T0" fmla="*/ 181 w 181"/>
                  <a:gd name="T1" fmla="*/ 85 h 120"/>
                  <a:gd name="T2" fmla="*/ 96 w 181"/>
                  <a:gd name="T3" fmla="*/ 0 h 120"/>
                  <a:gd name="T4" fmla="*/ 0 w 181"/>
                  <a:gd name="T5" fmla="*/ 71 h 120"/>
                  <a:gd name="T6" fmla="*/ 181 w 181"/>
                  <a:gd name="T7" fmla="*/ 8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20">
                    <a:moveTo>
                      <a:pt x="181" y="85"/>
                    </a:moveTo>
                    <a:cubicBezTo>
                      <a:pt x="153" y="57"/>
                      <a:pt x="124" y="29"/>
                      <a:pt x="96" y="0"/>
                    </a:cubicBezTo>
                    <a:cubicBezTo>
                      <a:pt x="62" y="21"/>
                      <a:pt x="30" y="45"/>
                      <a:pt x="0" y="71"/>
                    </a:cubicBezTo>
                    <a:cubicBezTo>
                      <a:pt x="47" y="118"/>
                      <a:pt x="124" y="120"/>
                      <a:pt x="181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4" name="Freeform: Shape 43"/>
              <p:cNvSpPr>
                <a:spLocks/>
              </p:cNvSpPr>
              <p:nvPr/>
            </p:nvSpPr>
            <p:spPr bwMode="auto">
              <a:xfrm>
                <a:off x="1981200" y="1955801"/>
                <a:ext cx="93663" cy="101600"/>
              </a:xfrm>
              <a:custGeom>
                <a:avLst/>
                <a:gdLst>
                  <a:gd name="T0" fmla="*/ 96 w 141"/>
                  <a:gd name="T1" fmla="*/ 0 h 152"/>
                  <a:gd name="T2" fmla="*/ 0 w 141"/>
                  <a:gd name="T3" fmla="*/ 71 h 152"/>
                  <a:gd name="T4" fmla="*/ 81 w 141"/>
                  <a:gd name="T5" fmla="*/ 152 h 152"/>
                  <a:gd name="T6" fmla="*/ 96 w 141"/>
                  <a:gd name="T7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1" h="152">
                    <a:moveTo>
                      <a:pt x="96" y="0"/>
                    </a:moveTo>
                    <a:cubicBezTo>
                      <a:pt x="66" y="26"/>
                      <a:pt x="34" y="50"/>
                      <a:pt x="0" y="71"/>
                    </a:cubicBezTo>
                    <a:cubicBezTo>
                      <a:pt x="27" y="98"/>
                      <a:pt x="54" y="125"/>
                      <a:pt x="81" y="152"/>
                    </a:cubicBezTo>
                    <a:cubicBezTo>
                      <a:pt x="139" y="118"/>
                      <a:pt x="141" y="45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5" name="Freeform: Shape 44"/>
              <p:cNvSpPr>
                <a:spLocks/>
              </p:cNvSpPr>
              <p:nvPr/>
            </p:nvSpPr>
            <p:spPr bwMode="auto">
              <a:xfrm>
                <a:off x="2370138" y="1960563"/>
                <a:ext cx="195263" cy="195263"/>
              </a:xfrm>
              <a:custGeom>
                <a:avLst/>
                <a:gdLst>
                  <a:gd name="T0" fmla="*/ 146 w 292"/>
                  <a:gd name="T1" fmla="*/ 0 h 292"/>
                  <a:gd name="T2" fmla="*/ 0 w 292"/>
                  <a:gd name="T3" fmla="*/ 146 h 292"/>
                  <a:gd name="T4" fmla="*/ 146 w 292"/>
                  <a:gd name="T5" fmla="*/ 292 h 292"/>
                  <a:gd name="T6" fmla="*/ 292 w 292"/>
                  <a:gd name="T7" fmla="*/ 146 h 292"/>
                  <a:gd name="T8" fmla="*/ 146 w 292"/>
                  <a:gd name="T9" fmla="*/ 0 h 292"/>
                  <a:gd name="T10" fmla="*/ 146 w 292"/>
                  <a:gd name="T11" fmla="*/ 201 h 292"/>
                  <a:gd name="T12" fmla="*/ 92 w 292"/>
                  <a:gd name="T13" fmla="*/ 146 h 292"/>
                  <a:gd name="T14" fmla="*/ 146 w 292"/>
                  <a:gd name="T15" fmla="*/ 92 h 292"/>
                  <a:gd name="T16" fmla="*/ 200 w 292"/>
                  <a:gd name="T17" fmla="*/ 146 h 292"/>
                  <a:gd name="T18" fmla="*/ 146 w 292"/>
                  <a:gd name="T19" fmla="*/ 201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0"/>
                    </a:move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ubicBezTo>
                      <a:pt x="227" y="292"/>
                      <a:pt x="292" y="227"/>
                      <a:pt x="292" y="146"/>
                    </a:cubicBezTo>
                    <a:cubicBezTo>
                      <a:pt x="292" y="66"/>
                      <a:pt x="227" y="0"/>
                      <a:pt x="146" y="0"/>
                    </a:cubicBezTo>
                    <a:close/>
                    <a:moveTo>
                      <a:pt x="146" y="201"/>
                    </a:moveTo>
                    <a:cubicBezTo>
                      <a:pt x="116" y="201"/>
                      <a:pt x="92" y="176"/>
                      <a:pt x="92" y="146"/>
                    </a:cubicBezTo>
                    <a:cubicBezTo>
                      <a:pt x="92" y="117"/>
                      <a:pt x="116" y="92"/>
                      <a:pt x="146" y="92"/>
                    </a:cubicBezTo>
                    <a:cubicBezTo>
                      <a:pt x="176" y="92"/>
                      <a:pt x="200" y="117"/>
                      <a:pt x="200" y="146"/>
                    </a:cubicBezTo>
                    <a:cubicBezTo>
                      <a:pt x="200" y="176"/>
                      <a:pt x="176" y="201"/>
                      <a:pt x="146" y="2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6" name="Freeform: Shape 45"/>
              <p:cNvSpPr>
                <a:spLocks/>
              </p:cNvSpPr>
              <p:nvPr/>
            </p:nvSpPr>
            <p:spPr bwMode="auto">
              <a:xfrm>
                <a:off x="1990725" y="1604963"/>
                <a:ext cx="195263" cy="195263"/>
              </a:xfrm>
              <a:custGeom>
                <a:avLst/>
                <a:gdLst>
                  <a:gd name="T0" fmla="*/ 146 w 292"/>
                  <a:gd name="T1" fmla="*/ 292 h 292"/>
                  <a:gd name="T2" fmla="*/ 292 w 292"/>
                  <a:gd name="T3" fmla="*/ 146 h 292"/>
                  <a:gd name="T4" fmla="*/ 146 w 292"/>
                  <a:gd name="T5" fmla="*/ 0 h 292"/>
                  <a:gd name="T6" fmla="*/ 0 w 292"/>
                  <a:gd name="T7" fmla="*/ 146 h 292"/>
                  <a:gd name="T8" fmla="*/ 146 w 292"/>
                  <a:gd name="T9" fmla="*/ 292 h 292"/>
                  <a:gd name="T10" fmla="*/ 146 w 292"/>
                  <a:gd name="T11" fmla="*/ 92 h 292"/>
                  <a:gd name="T12" fmla="*/ 200 w 292"/>
                  <a:gd name="T13" fmla="*/ 146 h 292"/>
                  <a:gd name="T14" fmla="*/ 146 w 292"/>
                  <a:gd name="T15" fmla="*/ 201 h 292"/>
                  <a:gd name="T16" fmla="*/ 91 w 292"/>
                  <a:gd name="T17" fmla="*/ 146 h 292"/>
                  <a:gd name="T18" fmla="*/ 146 w 292"/>
                  <a:gd name="T19" fmla="*/ 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2" h="292">
                    <a:moveTo>
                      <a:pt x="146" y="292"/>
                    </a:moveTo>
                    <a:cubicBezTo>
                      <a:pt x="226" y="292"/>
                      <a:pt x="292" y="227"/>
                      <a:pt x="292" y="146"/>
                    </a:cubicBezTo>
                    <a:cubicBezTo>
                      <a:pt x="292" y="66"/>
                      <a:pt x="226" y="0"/>
                      <a:pt x="146" y="0"/>
                    </a:cubicBezTo>
                    <a:cubicBezTo>
                      <a:pt x="65" y="0"/>
                      <a:pt x="0" y="66"/>
                      <a:pt x="0" y="146"/>
                    </a:cubicBezTo>
                    <a:cubicBezTo>
                      <a:pt x="0" y="227"/>
                      <a:pt x="65" y="292"/>
                      <a:pt x="146" y="292"/>
                    </a:cubicBezTo>
                    <a:close/>
                    <a:moveTo>
                      <a:pt x="146" y="92"/>
                    </a:moveTo>
                    <a:cubicBezTo>
                      <a:pt x="175" y="92"/>
                      <a:pt x="200" y="116"/>
                      <a:pt x="200" y="146"/>
                    </a:cubicBezTo>
                    <a:cubicBezTo>
                      <a:pt x="200" y="176"/>
                      <a:pt x="175" y="201"/>
                      <a:pt x="146" y="201"/>
                    </a:cubicBezTo>
                    <a:cubicBezTo>
                      <a:pt x="116" y="201"/>
                      <a:pt x="91" y="176"/>
                      <a:pt x="91" y="146"/>
                    </a:cubicBezTo>
                    <a:cubicBezTo>
                      <a:pt x="91" y="116"/>
                      <a:pt x="116" y="92"/>
                      <a:pt x="146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Freeform: Shape 36"/>
          <p:cNvSpPr>
            <a:spLocks/>
          </p:cNvSpPr>
          <p:nvPr/>
        </p:nvSpPr>
        <p:spPr bwMode="auto">
          <a:xfrm rot="2700000">
            <a:off x="5561653" y="1799900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533961" y="3469517"/>
            <a:ext cx="855860" cy="855861"/>
            <a:chOff x="4533961" y="3469517"/>
            <a:chExt cx="855860" cy="855861"/>
          </a:xfrm>
        </p:grpSpPr>
        <p:sp>
          <p:nvSpPr>
            <p:cNvPr id="19" name="Oval 47"/>
            <p:cNvSpPr>
              <a:spLocks/>
            </p:cNvSpPr>
            <p:nvPr/>
          </p:nvSpPr>
          <p:spPr bwMode="auto">
            <a:xfrm>
              <a:off x="4533961" y="3469517"/>
              <a:ext cx="855860" cy="855861"/>
            </a:xfrm>
            <a:prstGeom prst="ellipse">
              <a:avLst/>
            </a:prstGeom>
            <a:noFill/>
            <a:ln w="6350" cap="flat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20" name="Group 48"/>
            <p:cNvGrpSpPr/>
            <p:nvPr/>
          </p:nvGrpSpPr>
          <p:grpSpPr>
            <a:xfrm>
              <a:off x="4736698" y="3703410"/>
              <a:ext cx="417072" cy="399408"/>
              <a:chOff x="5699125" y="234951"/>
              <a:chExt cx="487363" cy="466725"/>
            </a:xfrm>
            <a:solidFill>
              <a:schemeClr val="tx2"/>
            </a:solidFill>
          </p:grpSpPr>
          <p:sp>
            <p:nvSpPr>
              <p:cNvPr id="34" name="Freeform: Shape 51"/>
              <p:cNvSpPr>
                <a:spLocks/>
              </p:cNvSpPr>
              <p:nvPr/>
            </p:nvSpPr>
            <p:spPr bwMode="auto">
              <a:xfrm>
                <a:off x="5700713" y="234951"/>
                <a:ext cx="485775" cy="239713"/>
              </a:xfrm>
              <a:custGeom>
                <a:avLst/>
                <a:gdLst>
                  <a:gd name="T0" fmla="*/ 16 w 727"/>
                  <a:gd name="T1" fmla="*/ 357 h 357"/>
                  <a:gd name="T2" fmla="*/ 22 w 727"/>
                  <a:gd name="T3" fmla="*/ 356 h 357"/>
                  <a:gd name="T4" fmla="*/ 251 w 727"/>
                  <a:gd name="T5" fmla="*/ 260 h 357"/>
                  <a:gd name="T6" fmla="*/ 493 w 727"/>
                  <a:gd name="T7" fmla="*/ 210 h 357"/>
                  <a:gd name="T8" fmla="*/ 661 w 727"/>
                  <a:gd name="T9" fmla="*/ 72 h 357"/>
                  <a:gd name="T10" fmla="*/ 688 w 727"/>
                  <a:gd name="T11" fmla="*/ 104 h 357"/>
                  <a:gd name="T12" fmla="*/ 727 w 727"/>
                  <a:gd name="T13" fmla="*/ 0 h 357"/>
                  <a:gd name="T14" fmla="*/ 617 w 727"/>
                  <a:gd name="T15" fmla="*/ 18 h 357"/>
                  <a:gd name="T16" fmla="*/ 644 w 727"/>
                  <a:gd name="T17" fmla="*/ 51 h 357"/>
                  <a:gd name="T18" fmla="*/ 481 w 727"/>
                  <a:gd name="T19" fmla="*/ 184 h 357"/>
                  <a:gd name="T20" fmla="*/ 244 w 727"/>
                  <a:gd name="T21" fmla="*/ 233 h 357"/>
                  <a:gd name="T22" fmla="*/ 11 w 727"/>
                  <a:gd name="T23" fmla="*/ 331 h 357"/>
                  <a:gd name="T24" fmla="*/ 3 w 727"/>
                  <a:gd name="T25" fmla="*/ 349 h 357"/>
                  <a:gd name="T26" fmla="*/ 16 w 727"/>
                  <a:gd name="T27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7" h="357">
                    <a:moveTo>
                      <a:pt x="16" y="357"/>
                    </a:moveTo>
                    <a:cubicBezTo>
                      <a:pt x="18" y="357"/>
                      <a:pt x="20" y="357"/>
                      <a:pt x="22" y="356"/>
                    </a:cubicBezTo>
                    <a:cubicBezTo>
                      <a:pt x="251" y="260"/>
                      <a:pt x="251" y="260"/>
                      <a:pt x="251" y="260"/>
                    </a:cubicBezTo>
                    <a:cubicBezTo>
                      <a:pt x="493" y="210"/>
                      <a:pt x="493" y="210"/>
                      <a:pt x="493" y="210"/>
                    </a:cubicBezTo>
                    <a:cubicBezTo>
                      <a:pt x="661" y="72"/>
                      <a:pt x="661" y="72"/>
                      <a:pt x="661" y="72"/>
                    </a:cubicBezTo>
                    <a:cubicBezTo>
                      <a:pt x="688" y="104"/>
                      <a:pt x="688" y="104"/>
                      <a:pt x="688" y="104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617" y="18"/>
                      <a:pt x="617" y="18"/>
                      <a:pt x="617" y="18"/>
                    </a:cubicBezTo>
                    <a:cubicBezTo>
                      <a:pt x="644" y="51"/>
                      <a:pt x="644" y="51"/>
                      <a:pt x="644" y="51"/>
                    </a:cubicBezTo>
                    <a:cubicBezTo>
                      <a:pt x="481" y="184"/>
                      <a:pt x="481" y="184"/>
                      <a:pt x="481" y="184"/>
                    </a:cubicBezTo>
                    <a:cubicBezTo>
                      <a:pt x="244" y="233"/>
                      <a:pt x="244" y="233"/>
                      <a:pt x="244" y="233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4" y="334"/>
                      <a:pt x="0" y="342"/>
                      <a:pt x="3" y="349"/>
                    </a:cubicBezTo>
                    <a:cubicBezTo>
                      <a:pt x="6" y="354"/>
                      <a:pt x="11" y="357"/>
                      <a:pt x="16" y="3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5" name="Rectangle 52"/>
              <p:cNvSpPr>
                <a:spLocks/>
              </p:cNvSpPr>
              <p:nvPr/>
            </p:nvSpPr>
            <p:spPr bwMode="auto">
              <a:xfrm>
                <a:off x="5699125" y="549276"/>
                <a:ext cx="92075" cy="1524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6" name="Rectangle 53"/>
              <p:cNvSpPr>
                <a:spLocks/>
              </p:cNvSpPr>
              <p:nvPr/>
            </p:nvSpPr>
            <p:spPr bwMode="auto">
              <a:xfrm>
                <a:off x="5826125" y="496888"/>
                <a:ext cx="93663" cy="2047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7" name="Rectangle 54"/>
              <p:cNvSpPr>
                <a:spLocks/>
              </p:cNvSpPr>
              <p:nvPr/>
            </p:nvSpPr>
            <p:spPr bwMode="auto">
              <a:xfrm>
                <a:off x="5959475" y="469901"/>
                <a:ext cx="93663" cy="231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8" name="Rectangle 55"/>
              <p:cNvSpPr>
                <a:spLocks/>
              </p:cNvSpPr>
              <p:nvPr/>
            </p:nvSpPr>
            <p:spPr bwMode="auto">
              <a:xfrm>
                <a:off x="6092825" y="363538"/>
                <a:ext cx="93663" cy="338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Freeform: Shape 49"/>
          <p:cNvSpPr>
            <a:spLocks/>
          </p:cNvSpPr>
          <p:nvPr/>
        </p:nvSpPr>
        <p:spPr bwMode="auto">
          <a:xfrm rot="5400000">
            <a:off x="5516357" y="3838473"/>
            <a:ext cx="285750" cy="133350"/>
          </a:xfrm>
          <a:custGeom>
            <a:avLst/>
            <a:gdLst>
              <a:gd name="T0" fmla="*/ 64 w 129"/>
              <a:gd name="T1" fmla="*/ 0 h 60"/>
              <a:gd name="T2" fmla="*/ 0 w 129"/>
              <a:gd name="T3" fmla="*/ 60 h 60"/>
              <a:gd name="T4" fmla="*/ 129 w 129"/>
              <a:gd name="T5" fmla="*/ 60 h 60"/>
              <a:gd name="T6" fmla="*/ 64 w 129"/>
              <a:gd name="T7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60">
                <a:moveTo>
                  <a:pt x="64" y="0"/>
                </a:moveTo>
                <a:cubicBezTo>
                  <a:pt x="56" y="34"/>
                  <a:pt x="31" y="60"/>
                  <a:pt x="0" y="60"/>
                </a:cubicBezTo>
                <a:cubicBezTo>
                  <a:pt x="129" y="60"/>
                  <a:pt x="129" y="60"/>
                  <a:pt x="129" y="60"/>
                </a:cubicBezTo>
                <a:cubicBezTo>
                  <a:pt x="98" y="60"/>
                  <a:pt x="72" y="34"/>
                  <a:pt x="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22" name="Group 59"/>
          <p:cNvGrpSpPr/>
          <p:nvPr/>
        </p:nvGrpSpPr>
        <p:grpSpPr>
          <a:xfrm>
            <a:off x="998093" y="1083793"/>
            <a:ext cx="1897772" cy="755243"/>
            <a:chOff x="8328246" y="2276873"/>
            <a:chExt cx="2198694" cy="1006991"/>
          </a:xfrm>
        </p:grpSpPr>
        <p:sp>
          <p:nvSpPr>
            <p:cNvPr id="32" name="TextBox 60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3" name="TextBox 61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fontScale="92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3" name="Group 62"/>
          <p:cNvGrpSpPr/>
          <p:nvPr/>
        </p:nvGrpSpPr>
        <p:grpSpPr>
          <a:xfrm>
            <a:off x="5847403" y="1633994"/>
            <a:ext cx="1911886" cy="755243"/>
            <a:chOff x="1197898" y="2503545"/>
            <a:chExt cx="2198693" cy="1006991"/>
          </a:xfrm>
        </p:grpSpPr>
        <p:sp>
          <p:nvSpPr>
            <p:cNvPr id="30" name="TextBox 63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1" name="TextBox 64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4" name="Group 65"/>
          <p:cNvGrpSpPr/>
          <p:nvPr/>
        </p:nvGrpSpPr>
        <p:grpSpPr>
          <a:xfrm>
            <a:off x="998093" y="3333486"/>
            <a:ext cx="1897772" cy="755243"/>
            <a:chOff x="8328246" y="2276873"/>
            <a:chExt cx="2198694" cy="1006991"/>
          </a:xfrm>
        </p:grpSpPr>
        <p:sp>
          <p:nvSpPr>
            <p:cNvPr id="28" name="TextBox 66"/>
            <p:cNvSpPr txBox="1"/>
            <p:nvPr/>
          </p:nvSpPr>
          <p:spPr>
            <a:xfrm>
              <a:off x="8328247" y="2276873"/>
              <a:ext cx="2198693" cy="388226"/>
            </a:xfrm>
            <a:prstGeom prst="rect">
              <a:avLst/>
            </a:prstGeom>
            <a:noFill/>
          </p:spPr>
          <p:txBody>
            <a:bodyPr wrap="none" lIns="0" tIns="0" rIns="360000" bIns="0" anchor="b" anchorCtr="0">
              <a:normAutofit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9" name="TextBox 67"/>
            <p:cNvSpPr txBox="1">
              <a:spLocks/>
            </p:cNvSpPr>
            <p:nvPr/>
          </p:nvSpPr>
          <p:spPr>
            <a:xfrm>
              <a:off x="8328246" y="2665098"/>
              <a:ext cx="2198693" cy="618766"/>
            </a:xfrm>
            <a:prstGeom prst="rect">
              <a:avLst/>
            </a:prstGeom>
          </p:spPr>
          <p:txBody>
            <a:bodyPr vert="horz" wrap="square" lIns="0" tIns="0" rIns="360000" bIns="0" anchor="ctr">
              <a:normAutofit fontScale="925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5" name="Group 68"/>
          <p:cNvGrpSpPr/>
          <p:nvPr/>
        </p:nvGrpSpPr>
        <p:grpSpPr>
          <a:xfrm>
            <a:off x="5802107" y="3689187"/>
            <a:ext cx="1911886" cy="755243"/>
            <a:chOff x="1197898" y="2503545"/>
            <a:chExt cx="2198693" cy="1006991"/>
          </a:xfrm>
        </p:grpSpPr>
        <p:sp>
          <p:nvSpPr>
            <p:cNvPr id="26" name="TextBox 69"/>
            <p:cNvSpPr txBox="1"/>
            <p:nvPr/>
          </p:nvSpPr>
          <p:spPr>
            <a:xfrm>
              <a:off x="1197898" y="2503545"/>
              <a:ext cx="2198693" cy="388226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7" name="TextBox 70"/>
            <p:cNvSpPr txBox="1">
              <a:spLocks/>
            </p:cNvSpPr>
            <p:nvPr/>
          </p:nvSpPr>
          <p:spPr>
            <a:xfrm>
              <a:off x="1197898" y="2891770"/>
              <a:ext cx="2198693" cy="61876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925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5" grpId="0" animBg="1"/>
      <p:bldP spid="18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3"/>
          <p:cNvSpPr>
            <a:spLocks/>
          </p:cNvSpPr>
          <p:nvPr/>
        </p:nvSpPr>
        <p:spPr bwMode="auto">
          <a:xfrm>
            <a:off x="1935245" y="3185663"/>
            <a:ext cx="1311634" cy="1135549"/>
          </a:xfrm>
          <a:custGeom>
            <a:avLst/>
            <a:gdLst>
              <a:gd name="T0" fmla="*/ 983 w 1311"/>
              <a:gd name="T1" fmla="*/ 1135 h 1135"/>
              <a:gd name="T2" fmla="*/ 328 w 1311"/>
              <a:gd name="T3" fmla="*/ 1135 h 1135"/>
              <a:gd name="T4" fmla="*/ 0 w 1311"/>
              <a:gd name="T5" fmla="*/ 568 h 1135"/>
              <a:gd name="T6" fmla="*/ 328 w 1311"/>
              <a:gd name="T7" fmla="*/ 0 h 1135"/>
              <a:gd name="T8" fmla="*/ 983 w 1311"/>
              <a:gd name="T9" fmla="*/ 0 h 1135"/>
              <a:gd name="T10" fmla="*/ 1311 w 1311"/>
              <a:gd name="T11" fmla="*/ 568 h 1135"/>
              <a:gd name="T12" fmla="*/ 983 w 1311"/>
              <a:gd name="T13" fmla="*/ 1135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1" h="1135">
                <a:moveTo>
                  <a:pt x="983" y="1135"/>
                </a:moveTo>
                <a:lnTo>
                  <a:pt x="328" y="1135"/>
                </a:lnTo>
                <a:lnTo>
                  <a:pt x="0" y="568"/>
                </a:lnTo>
                <a:lnTo>
                  <a:pt x="328" y="0"/>
                </a:lnTo>
                <a:lnTo>
                  <a:pt x="983" y="0"/>
                </a:lnTo>
                <a:lnTo>
                  <a:pt x="1311" y="568"/>
                </a:lnTo>
                <a:lnTo>
                  <a:pt x="983" y="1135"/>
                </a:lnTo>
                <a:close/>
              </a:path>
            </a:pathLst>
          </a:custGeom>
          <a:solidFill>
            <a:srgbClr val="005DA2"/>
          </a:solidFill>
          <a:ln w="28575">
            <a:solidFill>
              <a:schemeClr val="bg1"/>
            </a:solidFill>
          </a:ln>
        </p:spPr>
        <p:txBody>
          <a:bodyPr vert="horz" wrap="square" lIns="0" tIns="0" rIns="0" bIns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此部分内容作为文字</a:t>
            </a:r>
            <a:b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排版占位显示 </a:t>
            </a:r>
            <a:b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（建议使用主题字体）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935245" y="2050114"/>
            <a:ext cx="1311634" cy="1135549"/>
            <a:chOff x="1935245" y="2050114"/>
            <a:chExt cx="1311634" cy="1135549"/>
          </a:xfrm>
        </p:grpSpPr>
        <p:sp>
          <p:nvSpPr>
            <p:cNvPr id="11" name="Freeform: Shape 11"/>
            <p:cNvSpPr>
              <a:spLocks/>
            </p:cNvSpPr>
            <p:nvPr/>
          </p:nvSpPr>
          <p:spPr bwMode="auto">
            <a:xfrm>
              <a:off x="1935245" y="2050114"/>
              <a:ext cx="1311634" cy="1135549"/>
            </a:xfrm>
            <a:custGeom>
              <a:avLst/>
              <a:gdLst>
                <a:gd name="T0" fmla="*/ 983 w 1311"/>
                <a:gd name="T1" fmla="*/ 1135 h 1135"/>
                <a:gd name="T2" fmla="*/ 328 w 1311"/>
                <a:gd name="T3" fmla="*/ 1135 h 1135"/>
                <a:gd name="T4" fmla="*/ 0 w 1311"/>
                <a:gd name="T5" fmla="*/ 568 h 1135"/>
                <a:gd name="T6" fmla="*/ 328 w 1311"/>
                <a:gd name="T7" fmla="*/ 0 h 1135"/>
                <a:gd name="T8" fmla="*/ 983 w 1311"/>
                <a:gd name="T9" fmla="*/ 0 h 1135"/>
                <a:gd name="T10" fmla="*/ 1311 w 1311"/>
                <a:gd name="T11" fmla="*/ 568 h 1135"/>
                <a:gd name="T12" fmla="*/ 983 w 1311"/>
                <a:gd name="T13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1" h="1135">
                  <a:moveTo>
                    <a:pt x="983" y="1135"/>
                  </a:moveTo>
                  <a:lnTo>
                    <a:pt x="328" y="1135"/>
                  </a:lnTo>
                  <a:lnTo>
                    <a:pt x="0" y="568"/>
                  </a:lnTo>
                  <a:lnTo>
                    <a:pt x="328" y="0"/>
                  </a:lnTo>
                  <a:lnTo>
                    <a:pt x="983" y="0"/>
                  </a:lnTo>
                  <a:lnTo>
                    <a:pt x="1311" y="568"/>
                  </a:lnTo>
                  <a:lnTo>
                    <a:pt x="983" y="1135"/>
                  </a:ln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4" name="Freeform: Shape 14"/>
            <p:cNvSpPr>
              <a:spLocks/>
            </p:cNvSpPr>
            <p:nvPr/>
          </p:nvSpPr>
          <p:spPr bwMode="auto">
            <a:xfrm>
              <a:off x="2042297" y="2143160"/>
              <a:ext cx="1096529" cy="949459"/>
            </a:xfrm>
            <a:custGeom>
              <a:avLst/>
              <a:gdLst>
                <a:gd name="T0" fmla="*/ 275 w 1096"/>
                <a:gd name="T1" fmla="*/ 0 h 949"/>
                <a:gd name="T2" fmla="*/ 0 w 1096"/>
                <a:gd name="T3" fmla="*/ 475 h 949"/>
                <a:gd name="T4" fmla="*/ 275 w 1096"/>
                <a:gd name="T5" fmla="*/ 949 h 949"/>
                <a:gd name="T6" fmla="*/ 823 w 1096"/>
                <a:gd name="T7" fmla="*/ 949 h 949"/>
                <a:gd name="T8" fmla="*/ 1096 w 1096"/>
                <a:gd name="T9" fmla="*/ 475 h 949"/>
                <a:gd name="T10" fmla="*/ 823 w 1096"/>
                <a:gd name="T11" fmla="*/ 0 h 949"/>
                <a:gd name="T12" fmla="*/ 275 w 1096"/>
                <a:gd name="T13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6" h="949">
                  <a:moveTo>
                    <a:pt x="275" y="0"/>
                  </a:moveTo>
                  <a:lnTo>
                    <a:pt x="0" y="475"/>
                  </a:lnTo>
                  <a:lnTo>
                    <a:pt x="275" y="949"/>
                  </a:lnTo>
                  <a:lnTo>
                    <a:pt x="823" y="949"/>
                  </a:lnTo>
                  <a:lnTo>
                    <a:pt x="1096" y="475"/>
                  </a:lnTo>
                  <a:lnTo>
                    <a:pt x="823" y="0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6" name="Freeform: Shape 17"/>
            <p:cNvSpPr>
              <a:spLocks/>
            </p:cNvSpPr>
            <p:nvPr/>
          </p:nvSpPr>
          <p:spPr bwMode="auto">
            <a:xfrm>
              <a:off x="2442838" y="2475281"/>
              <a:ext cx="320222" cy="286215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917720" y="2618389"/>
            <a:ext cx="1311634" cy="1135549"/>
            <a:chOff x="2917720" y="2618389"/>
            <a:chExt cx="1311634" cy="1135549"/>
          </a:xfrm>
        </p:grpSpPr>
        <p:sp>
          <p:nvSpPr>
            <p:cNvPr id="12" name="Freeform: Shape 12"/>
            <p:cNvSpPr>
              <a:spLocks/>
            </p:cNvSpPr>
            <p:nvPr/>
          </p:nvSpPr>
          <p:spPr bwMode="auto">
            <a:xfrm>
              <a:off x="2917720" y="2618389"/>
              <a:ext cx="1311634" cy="1135549"/>
            </a:xfrm>
            <a:custGeom>
              <a:avLst/>
              <a:gdLst>
                <a:gd name="T0" fmla="*/ 984 w 1311"/>
                <a:gd name="T1" fmla="*/ 1135 h 1135"/>
                <a:gd name="T2" fmla="*/ 328 w 1311"/>
                <a:gd name="T3" fmla="*/ 1135 h 1135"/>
                <a:gd name="T4" fmla="*/ 0 w 1311"/>
                <a:gd name="T5" fmla="*/ 567 h 1135"/>
                <a:gd name="T6" fmla="*/ 328 w 1311"/>
                <a:gd name="T7" fmla="*/ 0 h 1135"/>
                <a:gd name="T8" fmla="*/ 984 w 1311"/>
                <a:gd name="T9" fmla="*/ 0 h 1135"/>
                <a:gd name="T10" fmla="*/ 1311 w 1311"/>
                <a:gd name="T11" fmla="*/ 567 h 1135"/>
                <a:gd name="T12" fmla="*/ 984 w 1311"/>
                <a:gd name="T13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1" h="1135">
                  <a:moveTo>
                    <a:pt x="984" y="1135"/>
                  </a:moveTo>
                  <a:lnTo>
                    <a:pt x="328" y="1135"/>
                  </a:lnTo>
                  <a:lnTo>
                    <a:pt x="0" y="567"/>
                  </a:lnTo>
                  <a:lnTo>
                    <a:pt x="328" y="0"/>
                  </a:lnTo>
                  <a:lnTo>
                    <a:pt x="984" y="0"/>
                  </a:lnTo>
                  <a:lnTo>
                    <a:pt x="1311" y="567"/>
                  </a:lnTo>
                  <a:lnTo>
                    <a:pt x="984" y="1135"/>
                  </a:lnTo>
                  <a:close/>
                </a:path>
              </a:pathLst>
            </a:cu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5" name="Freeform: Shape 15"/>
            <p:cNvSpPr>
              <a:spLocks/>
            </p:cNvSpPr>
            <p:nvPr/>
          </p:nvSpPr>
          <p:spPr bwMode="auto">
            <a:xfrm>
              <a:off x="3025772" y="2711434"/>
              <a:ext cx="1095529" cy="949459"/>
            </a:xfrm>
            <a:custGeom>
              <a:avLst/>
              <a:gdLst>
                <a:gd name="T0" fmla="*/ 274 w 1095"/>
                <a:gd name="T1" fmla="*/ 0 h 949"/>
                <a:gd name="T2" fmla="*/ 0 w 1095"/>
                <a:gd name="T3" fmla="*/ 474 h 949"/>
                <a:gd name="T4" fmla="*/ 274 w 1095"/>
                <a:gd name="T5" fmla="*/ 949 h 949"/>
                <a:gd name="T6" fmla="*/ 822 w 1095"/>
                <a:gd name="T7" fmla="*/ 949 h 949"/>
                <a:gd name="T8" fmla="*/ 1095 w 1095"/>
                <a:gd name="T9" fmla="*/ 474 h 949"/>
                <a:gd name="T10" fmla="*/ 822 w 1095"/>
                <a:gd name="T11" fmla="*/ 0 h 949"/>
                <a:gd name="T12" fmla="*/ 274 w 1095"/>
                <a:gd name="T13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949">
                  <a:moveTo>
                    <a:pt x="274" y="0"/>
                  </a:moveTo>
                  <a:lnTo>
                    <a:pt x="0" y="474"/>
                  </a:lnTo>
                  <a:lnTo>
                    <a:pt x="274" y="949"/>
                  </a:lnTo>
                  <a:lnTo>
                    <a:pt x="822" y="949"/>
                  </a:lnTo>
                  <a:lnTo>
                    <a:pt x="1095" y="474"/>
                  </a:lnTo>
                  <a:lnTo>
                    <a:pt x="822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7" name="Freeform: Shape 18"/>
            <p:cNvSpPr>
              <a:spLocks/>
            </p:cNvSpPr>
            <p:nvPr/>
          </p:nvSpPr>
          <p:spPr bwMode="auto">
            <a:xfrm>
              <a:off x="3440071" y="3026884"/>
              <a:ext cx="274935" cy="285822"/>
            </a:xfrm>
            <a:custGeom>
              <a:avLst/>
              <a:gdLst>
                <a:gd name="T0" fmla="*/ 400 w 445"/>
                <a:gd name="T1" fmla="*/ 159 h 462"/>
                <a:gd name="T2" fmla="*/ 400 w 445"/>
                <a:gd name="T3" fmla="*/ 159 h 462"/>
                <a:gd name="T4" fmla="*/ 266 w 445"/>
                <a:gd name="T5" fmla="*/ 8 h 462"/>
                <a:gd name="T6" fmla="*/ 36 w 445"/>
                <a:gd name="T7" fmla="*/ 248 h 462"/>
                <a:gd name="T8" fmla="*/ 9 w 445"/>
                <a:gd name="T9" fmla="*/ 319 h 462"/>
                <a:gd name="T10" fmla="*/ 81 w 445"/>
                <a:gd name="T11" fmla="*/ 355 h 462"/>
                <a:gd name="T12" fmla="*/ 98 w 445"/>
                <a:gd name="T13" fmla="*/ 346 h 462"/>
                <a:gd name="T14" fmla="*/ 134 w 445"/>
                <a:gd name="T15" fmla="*/ 372 h 462"/>
                <a:gd name="T16" fmla="*/ 160 w 445"/>
                <a:gd name="T17" fmla="*/ 434 h 462"/>
                <a:gd name="T18" fmla="*/ 187 w 445"/>
                <a:gd name="T19" fmla="*/ 452 h 462"/>
                <a:gd name="T20" fmla="*/ 240 w 445"/>
                <a:gd name="T21" fmla="*/ 434 h 462"/>
                <a:gd name="T22" fmla="*/ 249 w 445"/>
                <a:gd name="T23" fmla="*/ 416 h 462"/>
                <a:gd name="T24" fmla="*/ 231 w 445"/>
                <a:gd name="T25" fmla="*/ 390 h 462"/>
                <a:gd name="T26" fmla="*/ 204 w 445"/>
                <a:gd name="T27" fmla="*/ 337 h 462"/>
                <a:gd name="T28" fmla="*/ 231 w 445"/>
                <a:gd name="T29" fmla="*/ 310 h 462"/>
                <a:gd name="T30" fmla="*/ 417 w 445"/>
                <a:gd name="T31" fmla="*/ 355 h 462"/>
                <a:gd name="T32" fmla="*/ 400 w 445"/>
                <a:gd name="T33" fmla="*/ 159 h 462"/>
                <a:gd name="T34" fmla="*/ 390 w 445"/>
                <a:gd name="T35" fmla="*/ 310 h 462"/>
                <a:gd name="T36" fmla="*/ 390 w 445"/>
                <a:gd name="T37" fmla="*/ 310 h 462"/>
                <a:gd name="T38" fmla="*/ 302 w 445"/>
                <a:gd name="T39" fmla="*/ 204 h 462"/>
                <a:gd name="T40" fmla="*/ 284 w 445"/>
                <a:gd name="T41" fmla="*/ 62 h 462"/>
                <a:gd name="T42" fmla="*/ 364 w 445"/>
                <a:gd name="T43" fmla="*/ 177 h 462"/>
                <a:gd name="T44" fmla="*/ 390 w 445"/>
                <a:gd name="T45" fmla="*/ 31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20" name="Freeform: Shape 22"/>
          <p:cNvSpPr>
            <a:spLocks/>
          </p:cNvSpPr>
          <p:nvPr/>
        </p:nvSpPr>
        <p:spPr bwMode="auto">
          <a:xfrm>
            <a:off x="3904196" y="2051115"/>
            <a:ext cx="1310633" cy="1135549"/>
          </a:xfrm>
          <a:custGeom>
            <a:avLst/>
            <a:gdLst>
              <a:gd name="T0" fmla="*/ 983 w 1310"/>
              <a:gd name="T1" fmla="*/ 0 h 1135"/>
              <a:gd name="T2" fmla="*/ 327 w 1310"/>
              <a:gd name="T3" fmla="*/ 0 h 1135"/>
              <a:gd name="T4" fmla="*/ 0 w 1310"/>
              <a:gd name="T5" fmla="*/ 567 h 1135"/>
              <a:gd name="T6" fmla="*/ 327 w 1310"/>
              <a:gd name="T7" fmla="*/ 1135 h 1135"/>
              <a:gd name="T8" fmla="*/ 983 w 1310"/>
              <a:gd name="T9" fmla="*/ 1135 h 1135"/>
              <a:gd name="T10" fmla="*/ 1310 w 1310"/>
              <a:gd name="T11" fmla="*/ 567 h 1135"/>
              <a:gd name="T12" fmla="*/ 983 w 1310"/>
              <a:gd name="T13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0" h="1135">
                <a:moveTo>
                  <a:pt x="983" y="0"/>
                </a:moveTo>
                <a:lnTo>
                  <a:pt x="327" y="0"/>
                </a:lnTo>
                <a:lnTo>
                  <a:pt x="0" y="567"/>
                </a:lnTo>
                <a:lnTo>
                  <a:pt x="327" y="1135"/>
                </a:lnTo>
                <a:lnTo>
                  <a:pt x="983" y="1135"/>
                </a:lnTo>
                <a:lnTo>
                  <a:pt x="1310" y="567"/>
                </a:lnTo>
                <a:lnTo>
                  <a:pt x="983" y="0"/>
                </a:lnTo>
                <a:close/>
              </a:path>
            </a:pathLst>
          </a:custGeom>
          <a:solidFill>
            <a:srgbClr val="005DA2"/>
          </a:solidFill>
          <a:ln w="28575">
            <a:solidFill>
              <a:schemeClr val="bg1"/>
            </a:solidFill>
          </a:ln>
        </p:spPr>
        <p:txBody>
          <a:bodyPr vert="horz" wrap="square" lIns="0" tIns="0" rIns="0" bIns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此部分内容作为文字</a:t>
            </a:r>
            <a:b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排版占位显示 </a:t>
            </a:r>
            <a:b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（建议使用主题字体）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904196" y="3185663"/>
            <a:ext cx="1310633" cy="1135549"/>
            <a:chOff x="3904196" y="3185663"/>
            <a:chExt cx="1310633" cy="1135549"/>
          </a:xfrm>
        </p:grpSpPr>
        <p:sp>
          <p:nvSpPr>
            <p:cNvPr id="18" name="Freeform: Shape 20"/>
            <p:cNvSpPr>
              <a:spLocks/>
            </p:cNvSpPr>
            <p:nvPr/>
          </p:nvSpPr>
          <p:spPr bwMode="auto">
            <a:xfrm>
              <a:off x="3904196" y="3185663"/>
              <a:ext cx="1310633" cy="1135549"/>
            </a:xfrm>
            <a:custGeom>
              <a:avLst/>
              <a:gdLst>
                <a:gd name="T0" fmla="*/ 983 w 1310"/>
                <a:gd name="T1" fmla="*/ 0 h 1135"/>
                <a:gd name="T2" fmla="*/ 327 w 1310"/>
                <a:gd name="T3" fmla="*/ 0 h 1135"/>
                <a:gd name="T4" fmla="*/ 0 w 1310"/>
                <a:gd name="T5" fmla="*/ 568 h 1135"/>
                <a:gd name="T6" fmla="*/ 327 w 1310"/>
                <a:gd name="T7" fmla="*/ 1135 h 1135"/>
                <a:gd name="T8" fmla="*/ 983 w 1310"/>
                <a:gd name="T9" fmla="*/ 1135 h 1135"/>
                <a:gd name="T10" fmla="*/ 1310 w 1310"/>
                <a:gd name="T11" fmla="*/ 568 h 1135"/>
                <a:gd name="T12" fmla="*/ 983 w 1310"/>
                <a:gd name="T13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0" h="1135">
                  <a:moveTo>
                    <a:pt x="983" y="0"/>
                  </a:moveTo>
                  <a:lnTo>
                    <a:pt x="327" y="0"/>
                  </a:lnTo>
                  <a:lnTo>
                    <a:pt x="0" y="568"/>
                  </a:lnTo>
                  <a:lnTo>
                    <a:pt x="327" y="1135"/>
                  </a:lnTo>
                  <a:lnTo>
                    <a:pt x="983" y="1135"/>
                  </a:lnTo>
                  <a:lnTo>
                    <a:pt x="1310" y="56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1" name="Freeform: Shape 23"/>
            <p:cNvSpPr>
              <a:spLocks/>
            </p:cNvSpPr>
            <p:nvPr/>
          </p:nvSpPr>
          <p:spPr bwMode="auto">
            <a:xfrm>
              <a:off x="4011248" y="3278708"/>
              <a:ext cx="1095529" cy="949459"/>
            </a:xfrm>
            <a:custGeom>
              <a:avLst/>
              <a:gdLst>
                <a:gd name="T0" fmla="*/ 274 w 1095"/>
                <a:gd name="T1" fmla="*/ 949 h 949"/>
                <a:gd name="T2" fmla="*/ 0 w 1095"/>
                <a:gd name="T3" fmla="*/ 475 h 949"/>
                <a:gd name="T4" fmla="*/ 274 w 1095"/>
                <a:gd name="T5" fmla="*/ 0 h 949"/>
                <a:gd name="T6" fmla="*/ 822 w 1095"/>
                <a:gd name="T7" fmla="*/ 0 h 949"/>
                <a:gd name="T8" fmla="*/ 1095 w 1095"/>
                <a:gd name="T9" fmla="*/ 475 h 949"/>
                <a:gd name="T10" fmla="*/ 822 w 1095"/>
                <a:gd name="T11" fmla="*/ 949 h 949"/>
                <a:gd name="T12" fmla="*/ 274 w 1095"/>
                <a:gd name="T13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949">
                  <a:moveTo>
                    <a:pt x="274" y="949"/>
                  </a:moveTo>
                  <a:lnTo>
                    <a:pt x="0" y="475"/>
                  </a:lnTo>
                  <a:lnTo>
                    <a:pt x="274" y="0"/>
                  </a:lnTo>
                  <a:lnTo>
                    <a:pt x="822" y="0"/>
                  </a:lnTo>
                  <a:lnTo>
                    <a:pt x="1095" y="475"/>
                  </a:lnTo>
                  <a:lnTo>
                    <a:pt x="822" y="949"/>
                  </a:lnTo>
                  <a:lnTo>
                    <a:pt x="274" y="9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3" name="Freeform: Shape 26"/>
            <p:cNvSpPr>
              <a:spLocks/>
            </p:cNvSpPr>
            <p:nvPr/>
          </p:nvSpPr>
          <p:spPr bwMode="auto">
            <a:xfrm>
              <a:off x="4353105" y="3628846"/>
              <a:ext cx="390366" cy="252185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86670" y="2618389"/>
            <a:ext cx="1310633" cy="1135549"/>
            <a:chOff x="4886670" y="2618389"/>
            <a:chExt cx="1310633" cy="1135549"/>
          </a:xfrm>
        </p:grpSpPr>
        <p:sp>
          <p:nvSpPr>
            <p:cNvPr id="19" name="Freeform: Shape 21"/>
            <p:cNvSpPr>
              <a:spLocks/>
            </p:cNvSpPr>
            <p:nvPr/>
          </p:nvSpPr>
          <p:spPr bwMode="auto">
            <a:xfrm>
              <a:off x="4886670" y="2618389"/>
              <a:ext cx="1310633" cy="1135549"/>
            </a:xfrm>
            <a:custGeom>
              <a:avLst/>
              <a:gdLst>
                <a:gd name="T0" fmla="*/ 983 w 1310"/>
                <a:gd name="T1" fmla="*/ 0 h 1135"/>
                <a:gd name="T2" fmla="*/ 328 w 1310"/>
                <a:gd name="T3" fmla="*/ 0 h 1135"/>
                <a:gd name="T4" fmla="*/ 0 w 1310"/>
                <a:gd name="T5" fmla="*/ 567 h 1135"/>
                <a:gd name="T6" fmla="*/ 328 w 1310"/>
                <a:gd name="T7" fmla="*/ 1135 h 1135"/>
                <a:gd name="T8" fmla="*/ 983 w 1310"/>
                <a:gd name="T9" fmla="*/ 1135 h 1135"/>
                <a:gd name="T10" fmla="*/ 1310 w 1310"/>
                <a:gd name="T11" fmla="*/ 567 h 1135"/>
                <a:gd name="T12" fmla="*/ 983 w 1310"/>
                <a:gd name="T13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0" h="1135">
                  <a:moveTo>
                    <a:pt x="983" y="0"/>
                  </a:moveTo>
                  <a:lnTo>
                    <a:pt x="328" y="0"/>
                  </a:lnTo>
                  <a:lnTo>
                    <a:pt x="0" y="567"/>
                  </a:lnTo>
                  <a:lnTo>
                    <a:pt x="328" y="1135"/>
                  </a:lnTo>
                  <a:lnTo>
                    <a:pt x="983" y="1135"/>
                  </a:lnTo>
                  <a:lnTo>
                    <a:pt x="1310" y="5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5"/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2" name="Freeform: Shape 24"/>
            <p:cNvSpPr>
              <a:spLocks/>
            </p:cNvSpPr>
            <p:nvPr/>
          </p:nvSpPr>
          <p:spPr bwMode="auto">
            <a:xfrm>
              <a:off x="4993722" y="2711434"/>
              <a:ext cx="1096529" cy="948458"/>
            </a:xfrm>
            <a:custGeom>
              <a:avLst/>
              <a:gdLst>
                <a:gd name="T0" fmla="*/ 274 w 1096"/>
                <a:gd name="T1" fmla="*/ 948 h 948"/>
                <a:gd name="T2" fmla="*/ 0 w 1096"/>
                <a:gd name="T3" fmla="*/ 474 h 948"/>
                <a:gd name="T4" fmla="*/ 274 w 1096"/>
                <a:gd name="T5" fmla="*/ 0 h 948"/>
                <a:gd name="T6" fmla="*/ 822 w 1096"/>
                <a:gd name="T7" fmla="*/ 0 h 948"/>
                <a:gd name="T8" fmla="*/ 1096 w 1096"/>
                <a:gd name="T9" fmla="*/ 474 h 948"/>
                <a:gd name="T10" fmla="*/ 822 w 1096"/>
                <a:gd name="T11" fmla="*/ 948 h 948"/>
                <a:gd name="T12" fmla="*/ 274 w 1096"/>
                <a:gd name="T13" fmla="*/ 94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6" h="948">
                  <a:moveTo>
                    <a:pt x="274" y="948"/>
                  </a:moveTo>
                  <a:lnTo>
                    <a:pt x="0" y="474"/>
                  </a:lnTo>
                  <a:lnTo>
                    <a:pt x="274" y="0"/>
                  </a:lnTo>
                  <a:lnTo>
                    <a:pt x="822" y="0"/>
                  </a:lnTo>
                  <a:lnTo>
                    <a:pt x="1096" y="474"/>
                  </a:lnTo>
                  <a:lnTo>
                    <a:pt x="822" y="948"/>
                  </a:lnTo>
                  <a:lnTo>
                    <a:pt x="274" y="9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4" name="Freeform: Shape 27"/>
            <p:cNvSpPr>
              <a:spLocks/>
            </p:cNvSpPr>
            <p:nvPr/>
          </p:nvSpPr>
          <p:spPr bwMode="auto">
            <a:xfrm>
              <a:off x="5362071" y="3035828"/>
              <a:ext cx="358830" cy="301671"/>
            </a:xfrm>
            <a:custGeom>
              <a:avLst/>
              <a:gdLst>
                <a:gd name="T0" fmla="*/ 124 w 498"/>
                <a:gd name="T1" fmla="*/ 81 h 418"/>
                <a:gd name="T2" fmla="*/ 124 w 498"/>
                <a:gd name="T3" fmla="*/ 81 h 418"/>
                <a:gd name="T4" fmla="*/ 36 w 498"/>
                <a:gd name="T5" fmla="*/ 258 h 418"/>
                <a:gd name="T6" fmla="*/ 346 w 498"/>
                <a:gd name="T7" fmla="*/ 116 h 418"/>
                <a:gd name="T8" fmla="*/ 9 w 498"/>
                <a:gd name="T9" fmla="*/ 382 h 418"/>
                <a:gd name="T10" fmla="*/ 44 w 498"/>
                <a:gd name="T11" fmla="*/ 400 h 418"/>
                <a:gd name="T12" fmla="*/ 97 w 498"/>
                <a:gd name="T13" fmla="*/ 311 h 418"/>
                <a:gd name="T14" fmla="*/ 293 w 498"/>
                <a:gd name="T15" fmla="*/ 311 h 418"/>
                <a:gd name="T16" fmla="*/ 469 w 498"/>
                <a:gd name="T17" fmla="*/ 72 h 418"/>
                <a:gd name="T18" fmla="*/ 124 w 498"/>
                <a:gd name="T19" fmla="*/ 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27" name="Freeform: Shape 31"/>
          <p:cNvSpPr>
            <a:spLocks/>
          </p:cNvSpPr>
          <p:nvPr/>
        </p:nvSpPr>
        <p:spPr bwMode="auto">
          <a:xfrm>
            <a:off x="5868144" y="2051115"/>
            <a:ext cx="1311634" cy="1135549"/>
          </a:xfrm>
          <a:custGeom>
            <a:avLst/>
            <a:gdLst>
              <a:gd name="T0" fmla="*/ 983 w 1311"/>
              <a:gd name="T1" fmla="*/ 0 h 1135"/>
              <a:gd name="T2" fmla="*/ 328 w 1311"/>
              <a:gd name="T3" fmla="*/ 0 h 1135"/>
              <a:gd name="T4" fmla="*/ 0 w 1311"/>
              <a:gd name="T5" fmla="*/ 567 h 1135"/>
              <a:gd name="T6" fmla="*/ 328 w 1311"/>
              <a:gd name="T7" fmla="*/ 1135 h 1135"/>
              <a:gd name="T8" fmla="*/ 983 w 1311"/>
              <a:gd name="T9" fmla="*/ 1135 h 1135"/>
              <a:gd name="T10" fmla="*/ 1311 w 1311"/>
              <a:gd name="T11" fmla="*/ 567 h 1135"/>
              <a:gd name="T12" fmla="*/ 983 w 1311"/>
              <a:gd name="T13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1" h="1135">
                <a:moveTo>
                  <a:pt x="983" y="0"/>
                </a:moveTo>
                <a:lnTo>
                  <a:pt x="328" y="0"/>
                </a:lnTo>
                <a:lnTo>
                  <a:pt x="0" y="567"/>
                </a:lnTo>
                <a:lnTo>
                  <a:pt x="328" y="1135"/>
                </a:lnTo>
                <a:lnTo>
                  <a:pt x="983" y="1135"/>
                </a:lnTo>
                <a:lnTo>
                  <a:pt x="1311" y="567"/>
                </a:lnTo>
                <a:lnTo>
                  <a:pt x="983" y="0"/>
                </a:lnTo>
                <a:close/>
              </a:path>
            </a:pathLst>
          </a:custGeom>
          <a:solidFill>
            <a:srgbClr val="005DA2"/>
          </a:solidFill>
          <a:ln w="28575">
            <a:solidFill>
              <a:schemeClr val="bg1"/>
            </a:solidFill>
          </a:ln>
        </p:spPr>
        <p:txBody>
          <a:bodyPr vert="horz" wrap="square" lIns="0" tIns="0" rIns="0" bIns="0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此部分内容作为文字</a:t>
            </a:r>
            <a:b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排版占位显示 </a:t>
            </a:r>
            <a:b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（建议使用主题字体）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885670" y="1482840"/>
            <a:ext cx="1311634" cy="1135549"/>
            <a:chOff x="4885670" y="1482840"/>
            <a:chExt cx="1311634" cy="1135549"/>
          </a:xfrm>
        </p:grpSpPr>
        <p:sp>
          <p:nvSpPr>
            <p:cNvPr id="25" name="Freeform: Shape 29"/>
            <p:cNvSpPr>
              <a:spLocks/>
            </p:cNvSpPr>
            <p:nvPr/>
          </p:nvSpPr>
          <p:spPr bwMode="auto">
            <a:xfrm>
              <a:off x="4885670" y="1482840"/>
              <a:ext cx="1311634" cy="1135549"/>
            </a:xfrm>
            <a:custGeom>
              <a:avLst/>
              <a:gdLst>
                <a:gd name="T0" fmla="*/ 983 w 1311"/>
                <a:gd name="T1" fmla="*/ 0 h 1135"/>
                <a:gd name="T2" fmla="*/ 328 w 1311"/>
                <a:gd name="T3" fmla="*/ 0 h 1135"/>
                <a:gd name="T4" fmla="*/ 0 w 1311"/>
                <a:gd name="T5" fmla="*/ 568 h 1135"/>
                <a:gd name="T6" fmla="*/ 328 w 1311"/>
                <a:gd name="T7" fmla="*/ 1135 h 1135"/>
                <a:gd name="T8" fmla="*/ 983 w 1311"/>
                <a:gd name="T9" fmla="*/ 1135 h 1135"/>
                <a:gd name="T10" fmla="*/ 1311 w 1311"/>
                <a:gd name="T11" fmla="*/ 568 h 1135"/>
                <a:gd name="T12" fmla="*/ 983 w 1311"/>
                <a:gd name="T13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1" h="1135">
                  <a:moveTo>
                    <a:pt x="983" y="0"/>
                  </a:moveTo>
                  <a:lnTo>
                    <a:pt x="328" y="0"/>
                  </a:lnTo>
                  <a:lnTo>
                    <a:pt x="0" y="568"/>
                  </a:lnTo>
                  <a:lnTo>
                    <a:pt x="328" y="1135"/>
                  </a:lnTo>
                  <a:lnTo>
                    <a:pt x="983" y="1135"/>
                  </a:lnTo>
                  <a:lnTo>
                    <a:pt x="1311" y="56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6"/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8" name="Freeform: Shape 32"/>
            <p:cNvSpPr>
              <a:spLocks/>
            </p:cNvSpPr>
            <p:nvPr/>
          </p:nvSpPr>
          <p:spPr bwMode="auto">
            <a:xfrm>
              <a:off x="4992722" y="1576886"/>
              <a:ext cx="1097530" cy="948458"/>
            </a:xfrm>
            <a:custGeom>
              <a:avLst/>
              <a:gdLst>
                <a:gd name="T0" fmla="*/ 274 w 1097"/>
                <a:gd name="T1" fmla="*/ 948 h 948"/>
                <a:gd name="T2" fmla="*/ 0 w 1097"/>
                <a:gd name="T3" fmla="*/ 474 h 948"/>
                <a:gd name="T4" fmla="*/ 274 w 1097"/>
                <a:gd name="T5" fmla="*/ 0 h 948"/>
                <a:gd name="T6" fmla="*/ 822 w 1097"/>
                <a:gd name="T7" fmla="*/ 0 h 948"/>
                <a:gd name="T8" fmla="*/ 1097 w 1097"/>
                <a:gd name="T9" fmla="*/ 474 h 948"/>
                <a:gd name="T10" fmla="*/ 822 w 1097"/>
                <a:gd name="T11" fmla="*/ 948 h 948"/>
                <a:gd name="T12" fmla="*/ 274 w 1097"/>
                <a:gd name="T13" fmla="*/ 94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7" h="948">
                  <a:moveTo>
                    <a:pt x="274" y="948"/>
                  </a:moveTo>
                  <a:lnTo>
                    <a:pt x="0" y="474"/>
                  </a:lnTo>
                  <a:lnTo>
                    <a:pt x="274" y="0"/>
                  </a:lnTo>
                  <a:lnTo>
                    <a:pt x="822" y="0"/>
                  </a:lnTo>
                  <a:lnTo>
                    <a:pt x="1097" y="474"/>
                  </a:lnTo>
                  <a:lnTo>
                    <a:pt x="822" y="948"/>
                  </a:lnTo>
                  <a:lnTo>
                    <a:pt x="274" y="9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0" name="Freeform: Shape 35"/>
            <p:cNvSpPr>
              <a:spLocks/>
            </p:cNvSpPr>
            <p:nvPr/>
          </p:nvSpPr>
          <p:spPr bwMode="auto">
            <a:xfrm>
              <a:off x="5395424" y="1869453"/>
              <a:ext cx="266066" cy="361322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868144" y="915566"/>
            <a:ext cx="1311634" cy="1135549"/>
            <a:chOff x="5868144" y="915566"/>
            <a:chExt cx="1311634" cy="1135549"/>
          </a:xfrm>
        </p:grpSpPr>
        <p:sp>
          <p:nvSpPr>
            <p:cNvPr id="26" name="Freeform: Shape 30"/>
            <p:cNvSpPr>
              <a:spLocks/>
            </p:cNvSpPr>
            <p:nvPr/>
          </p:nvSpPr>
          <p:spPr bwMode="auto">
            <a:xfrm>
              <a:off x="5868144" y="915566"/>
              <a:ext cx="1311634" cy="1135549"/>
            </a:xfrm>
            <a:custGeom>
              <a:avLst/>
              <a:gdLst>
                <a:gd name="T0" fmla="*/ 983 w 1311"/>
                <a:gd name="T1" fmla="*/ 0 h 1135"/>
                <a:gd name="T2" fmla="*/ 328 w 1311"/>
                <a:gd name="T3" fmla="*/ 0 h 1135"/>
                <a:gd name="T4" fmla="*/ 0 w 1311"/>
                <a:gd name="T5" fmla="*/ 567 h 1135"/>
                <a:gd name="T6" fmla="*/ 328 w 1311"/>
                <a:gd name="T7" fmla="*/ 1135 h 1135"/>
                <a:gd name="T8" fmla="*/ 983 w 1311"/>
                <a:gd name="T9" fmla="*/ 1135 h 1135"/>
                <a:gd name="T10" fmla="*/ 1311 w 1311"/>
                <a:gd name="T11" fmla="*/ 567 h 1135"/>
                <a:gd name="T12" fmla="*/ 983 w 1311"/>
                <a:gd name="T13" fmla="*/ 0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1" h="1135">
                  <a:moveTo>
                    <a:pt x="983" y="0"/>
                  </a:moveTo>
                  <a:lnTo>
                    <a:pt x="328" y="0"/>
                  </a:lnTo>
                  <a:lnTo>
                    <a:pt x="0" y="567"/>
                  </a:lnTo>
                  <a:lnTo>
                    <a:pt x="328" y="1135"/>
                  </a:lnTo>
                  <a:lnTo>
                    <a:pt x="983" y="1135"/>
                  </a:lnTo>
                  <a:lnTo>
                    <a:pt x="1311" y="5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accent6"/>
            </a:solidFill>
            <a:ln w="28575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9" name="Freeform: Shape 33"/>
            <p:cNvSpPr>
              <a:spLocks/>
            </p:cNvSpPr>
            <p:nvPr/>
          </p:nvSpPr>
          <p:spPr bwMode="auto">
            <a:xfrm>
              <a:off x="5975196" y="1008611"/>
              <a:ext cx="1097530" cy="949459"/>
            </a:xfrm>
            <a:custGeom>
              <a:avLst/>
              <a:gdLst>
                <a:gd name="T0" fmla="*/ 274 w 1097"/>
                <a:gd name="T1" fmla="*/ 949 h 949"/>
                <a:gd name="T2" fmla="*/ 0 w 1097"/>
                <a:gd name="T3" fmla="*/ 474 h 949"/>
                <a:gd name="T4" fmla="*/ 274 w 1097"/>
                <a:gd name="T5" fmla="*/ 0 h 949"/>
                <a:gd name="T6" fmla="*/ 823 w 1097"/>
                <a:gd name="T7" fmla="*/ 0 h 949"/>
                <a:gd name="T8" fmla="*/ 1097 w 1097"/>
                <a:gd name="T9" fmla="*/ 474 h 949"/>
                <a:gd name="T10" fmla="*/ 823 w 1097"/>
                <a:gd name="T11" fmla="*/ 949 h 949"/>
                <a:gd name="T12" fmla="*/ 274 w 1097"/>
                <a:gd name="T13" fmla="*/ 949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7" h="949">
                  <a:moveTo>
                    <a:pt x="274" y="949"/>
                  </a:moveTo>
                  <a:lnTo>
                    <a:pt x="0" y="474"/>
                  </a:lnTo>
                  <a:lnTo>
                    <a:pt x="274" y="0"/>
                  </a:lnTo>
                  <a:lnTo>
                    <a:pt x="823" y="0"/>
                  </a:lnTo>
                  <a:lnTo>
                    <a:pt x="1097" y="474"/>
                  </a:lnTo>
                  <a:lnTo>
                    <a:pt x="823" y="949"/>
                  </a:lnTo>
                  <a:lnTo>
                    <a:pt x="274" y="9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31" name="Freeform: Shape 36"/>
            <p:cNvSpPr>
              <a:spLocks/>
            </p:cNvSpPr>
            <p:nvPr/>
          </p:nvSpPr>
          <p:spPr bwMode="auto">
            <a:xfrm>
              <a:off x="6386830" y="1340279"/>
              <a:ext cx="274262" cy="285123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6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-108519" y="2506191"/>
            <a:ext cx="2967608" cy="506412"/>
            <a:chOff x="-1032447" y="0"/>
            <a:chExt cx="2967616" cy="506624"/>
          </a:xfrm>
          <a:solidFill>
            <a:schemeClr val="bg1">
              <a:lumMod val="65000"/>
            </a:schemeClr>
          </a:solidFill>
        </p:grpSpPr>
        <p:sp>
          <p:nvSpPr>
            <p:cNvPr id="5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椭圆 35"/>
          <p:cNvSpPr>
            <a:spLocks noChangeArrowheads="1"/>
          </p:cNvSpPr>
          <p:nvPr/>
        </p:nvSpPr>
        <p:spPr bwMode="auto">
          <a:xfrm>
            <a:off x="1360488" y="1191741"/>
            <a:ext cx="1060450" cy="1060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8" name="组合 36"/>
          <p:cNvGrpSpPr>
            <a:grpSpLocks/>
          </p:cNvGrpSpPr>
          <p:nvPr/>
        </p:nvGrpSpPr>
        <p:grpSpPr bwMode="auto">
          <a:xfrm flipV="1">
            <a:off x="2743200" y="2580803"/>
            <a:ext cx="1935163" cy="506413"/>
            <a:chOff x="0" y="0"/>
            <a:chExt cx="1935168" cy="506624"/>
          </a:xfrm>
          <a:solidFill>
            <a:srgbClr val="005DA2"/>
          </a:solidFill>
        </p:grpSpPr>
        <p:sp>
          <p:nvSpPr>
            <p:cNvPr id="9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3244850" y="3260253"/>
            <a:ext cx="1060450" cy="1060450"/>
          </a:xfrm>
          <a:prstGeom prst="ellipse">
            <a:avLst/>
          </a:prstGeom>
          <a:solidFill>
            <a:srgbClr val="005DA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2" name="组合 40"/>
          <p:cNvGrpSpPr>
            <a:grpSpLocks/>
          </p:cNvGrpSpPr>
          <p:nvPr/>
        </p:nvGrpSpPr>
        <p:grpSpPr bwMode="auto">
          <a:xfrm>
            <a:off x="4565650" y="2506191"/>
            <a:ext cx="1936750" cy="506412"/>
            <a:chOff x="0" y="0"/>
            <a:chExt cx="1935168" cy="506624"/>
          </a:xfrm>
          <a:solidFill>
            <a:schemeClr val="bg1">
              <a:lumMod val="65000"/>
            </a:schemeClr>
          </a:solidFill>
        </p:grpSpPr>
        <p:sp>
          <p:nvSpPr>
            <p:cNvPr id="13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椭圆 43"/>
          <p:cNvSpPr>
            <a:spLocks noChangeArrowheads="1"/>
          </p:cNvSpPr>
          <p:nvPr/>
        </p:nvSpPr>
        <p:spPr bwMode="auto">
          <a:xfrm>
            <a:off x="5003800" y="1191741"/>
            <a:ext cx="1060450" cy="1060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椭圆 45"/>
          <p:cNvSpPr>
            <a:spLocks noChangeArrowheads="1"/>
          </p:cNvSpPr>
          <p:nvPr/>
        </p:nvSpPr>
        <p:spPr bwMode="auto">
          <a:xfrm>
            <a:off x="6823075" y="3260253"/>
            <a:ext cx="1060450" cy="1060450"/>
          </a:xfrm>
          <a:prstGeom prst="ellipse">
            <a:avLst/>
          </a:prstGeom>
          <a:solidFill>
            <a:srgbClr val="005DA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TextBox 46"/>
          <p:cNvSpPr>
            <a:spLocks noChangeArrowheads="1"/>
          </p:cNvSpPr>
          <p:nvPr/>
        </p:nvSpPr>
        <p:spPr bwMode="auto">
          <a:xfrm>
            <a:off x="1192213" y="3606328"/>
            <a:ext cx="1397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47"/>
          <p:cNvSpPr>
            <a:spLocks noChangeArrowheads="1"/>
          </p:cNvSpPr>
          <p:nvPr/>
        </p:nvSpPr>
        <p:spPr bwMode="auto">
          <a:xfrm>
            <a:off x="1293813" y="3314228"/>
            <a:ext cx="119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19" name="TextBox 50"/>
          <p:cNvSpPr>
            <a:spLocks noChangeArrowheads="1"/>
          </p:cNvSpPr>
          <p:nvPr/>
        </p:nvSpPr>
        <p:spPr bwMode="auto">
          <a:xfrm>
            <a:off x="1293813" y="2704628"/>
            <a:ext cx="119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输入文本内容</a:t>
            </a:r>
          </a:p>
        </p:txBody>
      </p:sp>
      <p:sp>
        <p:nvSpPr>
          <p:cNvPr id="20" name="TextBox 51"/>
          <p:cNvSpPr>
            <a:spLocks noChangeArrowheads="1"/>
          </p:cNvSpPr>
          <p:nvPr/>
        </p:nvSpPr>
        <p:spPr bwMode="auto">
          <a:xfrm>
            <a:off x="3113088" y="2704628"/>
            <a:ext cx="1195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输入文本内容</a:t>
            </a:r>
          </a:p>
        </p:txBody>
      </p:sp>
      <p:sp>
        <p:nvSpPr>
          <p:cNvPr id="21" name="TextBox 52"/>
          <p:cNvSpPr>
            <a:spLocks noChangeArrowheads="1"/>
          </p:cNvSpPr>
          <p:nvPr/>
        </p:nvSpPr>
        <p:spPr bwMode="auto">
          <a:xfrm>
            <a:off x="5016500" y="2704628"/>
            <a:ext cx="1193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输入文本内容</a:t>
            </a:r>
          </a:p>
        </p:txBody>
      </p:sp>
      <p:grpSp>
        <p:nvGrpSpPr>
          <p:cNvPr id="22" name="组合 53"/>
          <p:cNvGrpSpPr>
            <a:grpSpLocks/>
          </p:cNvGrpSpPr>
          <p:nvPr/>
        </p:nvGrpSpPr>
        <p:grpSpPr bwMode="auto">
          <a:xfrm flipV="1">
            <a:off x="6384924" y="2580802"/>
            <a:ext cx="2867595" cy="506414"/>
            <a:chOff x="-1" y="0"/>
            <a:chExt cx="2865253" cy="506625"/>
          </a:xfrm>
          <a:solidFill>
            <a:srgbClr val="005DA2"/>
          </a:solidFill>
        </p:grpSpPr>
        <p:sp>
          <p:nvSpPr>
            <p:cNvPr id="23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56"/>
          <p:cNvSpPr>
            <a:spLocks noChangeArrowheads="1"/>
          </p:cNvSpPr>
          <p:nvPr/>
        </p:nvSpPr>
        <p:spPr bwMode="auto">
          <a:xfrm>
            <a:off x="6689725" y="2704628"/>
            <a:ext cx="11953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输入文本内容</a:t>
            </a:r>
          </a:p>
        </p:txBody>
      </p:sp>
      <p:sp>
        <p:nvSpPr>
          <p:cNvPr id="26" name="TextBox 57"/>
          <p:cNvSpPr>
            <a:spLocks noChangeArrowheads="1"/>
          </p:cNvSpPr>
          <p:nvPr/>
        </p:nvSpPr>
        <p:spPr bwMode="auto">
          <a:xfrm>
            <a:off x="3076575" y="1382241"/>
            <a:ext cx="13970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58"/>
          <p:cNvSpPr>
            <a:spLocks noChangeArrowheads="1"/>
          </p:cNvSpPr>
          <p:nvPr/>
        </p:nvSpPr>
        <p:spPr bwMode="auto">
          <a:xfrm>
            <a:off x="3178175" y="1088553"/>
            <a:ext cx="11938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28" name="TextBox 59"/>
          <p:cNvSpPr>
            <a:spLocks noChangeArrowheads="1"/>
          </p:cNvSpPr>
          <p:nvPr/>
        </p:nvSpPr>
        <p:spPr bwMode="auto">
          <a:xfrm>
            <a:off x="4835525" y="3619028"/>
            <a:ext cx="13970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TextBox 62"/>
          <p:cNvSpPr>
            <a:spLocks noChangeArrowheads="1"/>
          </p:cNvSpPr>
          <p:nvPr/>
        </p:nvSpPr>
        <p:spPr bwMode="auto">
          <a:xfrm>
            <a:off x="4935538" y="3325341"/>
            <a:ext cx="1195387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0" name="TextBox 63"/>
          <p:cNvSpPr>
            <a:spLocks noChangeArrowheads="1"/>
          </p:cNvSpPr>
          <p:nvPr/>
        </p:nvSpPr>
        <p:spPr bwMode="auto">
          <a:xfrm>
            <a:off x="6589713" y="1382241"/>
            <a:ext cx="13970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详写内容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点击输入本栏的具体文字，简明扼要的说明分项内容，此为概念图解，请根据您的具体内容酌情修改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66"/>
          <p:cNvSpPr>
            <a:spLocks noChangeArrowheads="1"/>
          </p:cNvSpPr>
          <p:nvPr/>
        </p:nvSpPr>
        <p:spPr bwMode="auto">
          <a:xfrm>
            <a:off x="6689725" y="1088553"/>
            <a:ext cx="1195388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2" name="TextBox 67"/>
          <p:cNvSpPr>
            <a:spLocks noChangeArrowheads="1"/>
          </p:cNvSpPr>
          <p:nvPr/>
        </p:nvSpPr>
        <p:spPr bwMode="auto">
          <a:xfrm>
            <a:off x="1609725" y="1475903"/>
            <a:ext cx="5619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3" name="TextBox 68"/>
          <p:cNvSpPr>
            <a:spLocks noChangeArrowheads="1"/>
          </p:cNvSpPr>
          <p:nvPr/>
        </p:nvSpPr>
        <p:spPr bwMode="auto">
          <a:xfrm>
            <a:off x="5253038" y="1475903"/>
            <a:ext cx="5603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4" name="TextBox 70"/>
          <p:cNvSpPr>
            <a:spLocks noChangeArrowheads="1"/>
          </p:cNvSpPr>
          <p:nvPr/>
        </p:nvSpPr>
        <p:spPr bwMode="auto">
          <a:xfrm>
            <a:off x="3494088" y="3544416"/>
            <a:ext cx="561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5" name="TextBox 72"/>
          <p:cNvSpPr>
            <a:spLocks noChangeArrowheads="1"/>
          </p:cNvSpPr>
          <p:nvPr/>
        </p:nvSpPr>
        <p:spPr bwMode="auto">
          <a:xfrm>
            <a:off x="7072313" y="3544416"/>
            <a:ext cx="561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378103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9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4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9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11" grpId="0" bldLvl="0" animBg="1" autoUpdateAnimBg="0"/>
      <p:bldP spid="15" grpId="0" bldLvl="0" animBg="1" autoUpdateAnimBg="0"/>
      <p:bldP spid="16" grpId="0" bldLvl="0" animBg="1" autoUpdateAnimBg="0"/>
      <p:bldP spid="17" grpId="0" bldLvl="0" autoUpdateAnimBg="0"/>
      <p:bldP spid="18" grpId="0" bldLvl="0" autoUpdateAnimBg="0"/>
      <p:bldP spid="19" grpId="0" bldLvl="0" autoUpdateAnimBg="0"/>
      <p:bldP spid="20" grpId="0" bldLvl="0" autoUpdateAnimBg="0"/>
      <p:bldP spid="21" grpId="0" bldLvl="0" autoUpdateAnimBg="0"/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/>
          <p:cNvSpPr/>
          <p:nvPr/>
        </p:nvSpPr>
        <p:spPr>
          <a:xfrm>
            <a:off x="1575080" y="918115"/>
            <a:ext cx="3111146" cy="3268371"/>
          </a:xfrm>
          <a:custGeom>
            <a:avLst/>
            <a:gdLst>
              <a:gd name="connsiteX0" fmla="*/ 0 w 3111146"/>
              <a:gd name="connsiteY0" fmla="*/ 0 h 3268371"/>
              <a:gd name="connsiteX1" fmla="*/ 3111146 w 3111146"/>
              <a:gd name="connsiteY1" fmla="*/ 0 h 3268371"/>
              <a:gd name="connsiteX2" fmla="*/ 3111146 w 3111146"/>
              <a:gd name="connsiteY2" fmla="*/ 675124 h 3268371"/>
              <a:gd name="connsiteX3" fmla="*/ 3027296 w 3111146"/>
              <a:gd name="connsiteY3" fmla="*/ 670890 h 3268371"/>
              <a:gd name="connsiteX4" fmla="*/ 1968317 w 3111146"/>
              <a:gd name="connsiteY4" fmla="*/ 1729869 h 3268371"/>
              <a:gd name="connsiteX5" fmla="*/ 3027296 w 3111146"/>
              <a:gd name="connsiteY5" fmla="*/ 2788848 h 3268371"/>
              <a:gd name="connsiteX6" fmla="*/ 3111146 w 3111146"/>
              <a:gd name="connsiteY6" fmla="*/ 2784614 h 3268371"/>
              <a:gd name="connsiteX7" fmla="*/ 3111146 w 3111146"/>
              <a:gd name="connsiteY7" fmla="*/ 3268371 h 3268371"/>
              <a:gd name="connsiteX8" fmla="*/ 0 w 3111146"/>
              <a:gd name="connsiteY8" fmla="*/ 3268371 h 326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1146" h="3268371">
                <a:moveTo>
                  <a:pt x="0" y="0"/>
                </a:moveTo>
                <a:lnTo>
                  <a:pt x="3111146" y="0"/>
                </a:lnTo>
                <a:lnTo>
                  <a:pt x="3111146" y="675124"/>
                </a:lnTo>
                <a:lnTo>
                  <a:pt x="3027296" y="670890"/>
                </a:lnTo>
                <a:cubicBezTo>
                  <a:pt x="2442438" y="670890"/>
                  <a:pt x="1968317" y="1145011"/>
                  <a:pt x="1968317" y="1729869"/>
                </a:cubicBezTo>
                <a:cubicBezTo>
                  <a:pt x="1968317" y="2314727"/>
                  <a:pt x="2442438" y="2788848"/>
                  <a:pt x="3027296" y="2788848"/>
                </a:cubicBezTo>
                <a:lnTo>
                  <a:pt x="3111146" y="2784614"/>
                </a:lnTo>
                <a:lnTo>
                  <a:pt x="3111146" y="3268371"/>
                </a:lnTo>
                <a:lnTo>
                  <a:pt x="0" y="326837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02965" y="1862615"/>
            <a:ext cx="1562990" cy="156299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1788794" y="1440877"/>
            <a:ext cx="1943100" cy="392415"/>
          </a:xfrm>
          <a:prstGeom prst="rect">
            <a:avLst/>
          </a:prstGeom>
          <a:noFill/>
        </p:spPr>
        <p:txBody>
          <a:bodyPr wrap="none" anchor="ctr" anchorCtr="0">
            <a:normAutofit fontScale="85000" lnSpcReduction="200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820892" y="1458600"/>
            <a:ext cx="2347608" cy="2226300"/>
            <a:chOff x="7985117" y="1548524"/>
            <a:chExt cx="3130144" cy="2968399"/>
          </a:xfrm>
        </p:grpSpPr>
        <p:grpSp>
          <p:nvGrpSpPr>
            <p:cNvPr id="8" name="组合 7"/>
            <p:cNvGrpSpPr/>
            <p:nvPr/>
          </p:nvGrpSpPr>
          <p:grpSpPr>
            <a:xfrm>
              <a:off x="7985117" y="1548524"/>
              <a:ext cx="3130144" cy="782232"/>
              <a:chOff x="1363763" y="1630469"/>
              <a:chExt cx="3130144" cy="782232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1363763" y="1653267"/>
                <a:ext cx="489858" cy="489858"/>
                <a:chOff x="1363763" y="1653267"/>
                <a:chExt cx="489858" cy="489858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363763" y="1653267"/>
                  <a:ext cx="489858" cy="4898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 24"/>
                <p:cNvSpPr>
                  <a:spLocks/>
                </p:cNvSpPr>
                <p:nvPr/>
              </p:nvSpPr>
              <p:spPr bwMode="auto">
                <a:xfrm>
                  <a:off x="1518705" y="1804342"/>
                  <a:ext cx="179973" cy="179973"/>
                </a:xfrm>
                <a:custGeom>
                  <a:avLst/>
                  <a:gdLst>
                    <a:gd name="connsiteX0" fmla="*/ 221853 w 338138"/>
                    <a:gd name="connsiteY0" fmla="*/ 169862 h 338138"/>
                    <a:gd name="connsiteX1" fmla="*/ 243284 w 338138"/>
                    <a:gd name="connsiteY1" fmla="*/ 169862 h 338138"/>
                    <a:gd name="connsiteX2" fmla="*/ 254000 w 338138"/>
                    <a:gd name="connsiteY2" fmla="*/ 180379 h 338138"/>
                    <a:gd name="connsiteX3" fmla="*/ 254000 w 338138"/>
                    <a:gd name="connsiteY3" fmla="*/ 243483 h 338138"/>
                    <a:gd name="connsiteX4" fmla="*/ 243284 w 338138"/>
                    <a:gd name="connsiteY4" fmla="*/ 254000 h 338138"/>
                    <a:gd name="connsiteX5" fmla="*/ 221853 w 338138"/>
                    <a:gd name="connsiteY5" fmla="*/ 254000 h 338138"/>
                    <a:gd name="connsiteX6" fmla="*/ 211137 w 338138"/>
                    <a:gd name="connsiteY6" fmla="*/ 243483 h 338138"/>
                    <a:gd name="connsiteX7" fmla="*/ 211137 w 338138"/>
                    <a:gd name="connsiteY7" fmla="*/ 180379 h 338138"/>
                    <a:gd name="connsiteX8" fmla="*/ 221853 w 338138"/>
                    <a:gd name="connsiteY8" fmla="*/ 169862 h 338138"/>
                    <a:gd name="connsiteX9" fmla="*/ 94853 w 338138"/>
                    <a:gd name="connsiteY9" fmla="*/ 127000 h 338138"/>
                    <a:gd name="connsiteX10" fmla="*/ 116284 w 338138"/>
                    <a:gd name="connsiteY10" fmla="*/ 127000 h 338138"/>
                    <a:gd name="connsiteX11" fmla="*/ 127000 w 338138"/>
                    <a:gd name="connsiteY11" fmla="*/ 137583 h 338138"/>
                    <a:gd name="connsiteX12" fmla="*/ 127000 w 338138"/>
                    <a:gd name="connsiteY12" fmla="*/ 243417 h 338138"/>
                    <a:gd name="connsiteX13" fmla="*/ 116284 w 338138"/>
                    <a:gd name="connsiteY13" fmla="*/ 254000 h 338138"/>
                    <a:gd name="connsiteX14" fmla="*/ 94853 w 338138"/>
                    <a:gd name="connsiteY14" fmla="*/ 254000 h 338138"/>
                    <a:gd name="connsiteX15" fmla="*/ 84137 w 338138"/>
                    <a:gd name="connsiteY15" fmla="*/ 243417 h 338138"/>
                    <a:gd name="connsiteX16" fmla="*/ 84137 w 338138"/>
                    <a:gd name="connsiteY16" fmla="*/ 137583 h 338138"/>
                    <a:gd name="connsiteX17" fmla="*/ 94853 w 338138"/>
                    <a:gd name="connsiteY17" fmla="*/ 127000 h 338138"/>
                    <a:gd name="connsiteX18" fmla="*/ 285353 w 338138"/>
                    <a:gd name="connsiteY18" fmla="*/ 85725 h 338138"/>
                    <a:gd name="connsiteX19" fmla="*/ 306784 w 338138"/>
                    <a:gd name="connsiteY19" fmla="*/ 85725 h 338138"/>
                    <a:gd name="connsiteX20" fmla="*/ 317500 w 338138"/>
                    <a:gd name="connsiteY20" fmla="*/ 96242 h 338138"/>
                    <a:gd name="connsiteX21" fmla="*/ 317500 w 338138"/>
                    <a:gd name="connsiteY21" fmla="*/ 243483 h 338138"/>
                    <a:gd name="connsiteX22" fmla="*/ 306784 w 338138"/>
                    <a:gd name="connsiteY22" fmla="*/ 254000 h 338138"/>
                    <a:gd name="connsiteX23" fmla="*/ 285353 w 338138"/>
                    <a:gd name="connsiteY23" fmla="*/ 254000 h 338138"/>
                    <a:gd name="connsiteX24" fmla="*/ 274637 w 338138"/>
                    <a:gd name="connsiteY24" fmla="*/ 243483 h 338138"/>
                    <a:gd name="connsiteX25" fmla="*/ 274637 w 338138"/>
                    <a:gd name="connsiteY25" fmla="*/ 96242 h 338138"/>
                    <a:gd name="connsiteX26" fmla="*/ 285353 w 338138"/>
                    <a:gd name="connsiteY26" fmla="*/ 85725 h 338138"/>
                    <a:gd name="connsiteX27" fmla="*/ 158353 w 338138"/>
                    <a:gd name="connsiteY27" fmla="*/ 42862 h 338138"/>
                    <a:gd name="connsiteX28" fmla="*/ 179784 w 338138"/>
                    <a:gd name="connsiteY28" fmla="*/ 42862 h 338138"/>
                    <a:gd name="connsiteX29" fmla="*/ 190500 w 338138"/>
                    <a:gd name="connsiteY29" fmla="*/ 53419 h 338138"/>
                    <a:gd name="connsiteX30" fmla="*/ 190500 w 338138"/>
                    <a:gd name="connsiteY30" fmla="*/ 243443 h 338138"/>
                    <a:gd name="connsiteX31" fmla="*/ 179784 w 338138"/>
                    <a:gd name="connsiteY31" fmla="*/ 254000 h 338138"/>
                    <a:gd name="connsiteX32" fmla="*/ 158353 w 338138"/>
                    <a:gd name="connsiteY32" fmla="*/ 254000 h 338138"/>
                    <a:gd name="connsiteX33" fmla="*/ 147637 w 338138"/>
                    <a:gd name="connsiteY33" fmla="*/ 243443 h 338138"/>
                    <a:gd name="connsiteX34" fmla="*/ 147637 w 338138"/>
                    <a:gd name="connsiteY34" fmla="*/ 53419 h 338138"/>
                    <a:gd name="connsiteX35" fmla="*/ 158353 w 338138"/>
                    <a:gd name="connsiteY35" fmla="*/ 42862 h 338138"/>
                    <a:gd name="connsiteX36" fmla="*/ 0 w 338138"/>
                    <a:gd name="connsiteY36" fmla="*/ 0 h 338138"/>
                    <a:gd name="connsiteX37" fmla="*/ 42267 w 338138"/>
                    <a:gd name="connsiteY37" fmla="*/ 0 h 338138"/>
                    <a:gd name="connsiteX38" fmla="*/ 42267 w 338138"/>
                    <a:gd name="connsiteY38" fmla="*/ 295871 h 338138"/>
                    <a:gd name="connsiteX39" fmla="*/ 338138 w 338138"/>
                    <a:gd name="connsiteY39" fmla="*/ 295871 h 338138"/>
                    <a:gd name="connsiteX40" fmla="*/ 338138 w 338138"/>
                    <a:gd name="connsiteY40" fmla="*/ 338138 h 338138"/>
                    <a:gd name="connsiteX41" fmla="*/ 21133 w 338138"/>
                    <a:gd name="connsiteY41" fmla="*/ 338138 h 338138"/>
                    <a:gd name="connsiteX42" fmla="*/ 0 w 338138"/>
                    <a:gd name="connsiteY42" fmla="*/ 317005 h 338138"/>
                    <a:gd name="connsiteX43" fmla="*/ 0 w 338138"/>
                    <a:gd name="connsiteY43" fmla="*/ 0 h 338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338138" h="338138">
                      <a:moveTo>
                        <a:pt x="221853" y="169862"/>
                      </a:moveTo>
                      <a:cubicBezTo>
                        <a:pt x="221853" y="169862"/>
                        <a:pt x="221853" y="169862"/>
                        <a:pt x="243284" y="169862"/>
                      </a:cubicBezTo>
                      <a:cubicBezTo>
                        <a:pt x="248642" y="169862"/>
                        <a:pt x="254000" y="175121"/>
                        <a:pt x="254000" y="180379"/>
                      </a:cubicBezTo>
                      <a:cubicBezTo>
                        <a:pt x="254000" y="180379"/>
                        <a:pt x="254000" y="180379"/>
                        <a:pt x="254000" y="243483"/>
                      </a:cubicBezTo>
                      <a:cubicBezTo>
                        <a:pt x="254000" y="248742"/>
                        <a:pt x="248642" y="254000"/>
                        <a:pt x="243284" y="254000"/>
                      </a:cubicBezTo>
                      <a:cubicBezTo>
                        <a:pt x="243284" y="254000"/>
                        <a:pt x="243284" y="254000"/>
                        <a:pt x="221853" y="254000"/>
                      </a:cubicBezTo>
                      <a:cubicBezTo>
                        <a:pt x="216495" y="254000"/>
                        <a:pt x="211137" y="248742"/>
                        <a:pt x="211137" y="243483"/>
                      </a:cubicBezTo>
                      <a:cubicBezTo>
                        <a:pt x="211137" y="243483"/>
                        <a:pt x="211137" y="243483"/>
                        <a:pt x="211137" y="180379"/>
                      </a:cubicBezTo>
                      <a:cubicBezTo>
                        <a:pt x="211137" y="175121"/>
                        <a:pt x="216495" y="169862"/>
                        <a:pt x="221853" y="169862"/>
                      </a:cubicBezTo>
                      <a:close/>
                      <a:moveTo>
                        <a:pt x="94853" y="127000"/>
                      </a:moveTo>
                      <a:cubicBezTo>
                        <a:pt x="94853" y="127000"/>
                        <a:pt x="94853" y="127000"/>
                        <a:pt x="116284" y="127000"/>
                      </a:cubicBezTo>
                      <a:cubicBezTo>
                        <a:pt x="121642" y="127000"/>
                        <a:pt x="127000" y="132292"/>
                        <a:pt x="127000" y="137583"/>
                      </a:cubicBezTo>
                      <a:cubicBezTo>
                        <a:pt x="127000" y="137583"/>
                        <a:pt x="127000" y="137583"/>
                        <a:pt x="127000" y="243417"/>
                      </a:cubicBezTo>
                      <a:cubicBezTo>
                        <a:pt x="127000" y="248708"/>
                        <a:pt x="121642" y="254000"/>
                        <a:pt x="116284" y="254000"/>
                      </a:cubicBezTo>
                      <a:cubicBezTo>
                        <a:pt x="116284" y="254000"/>
                        <a:pt x="116284" y="254000"/>
                        <a:pt x="94853" y="254000"/>
                      </a:cubicBezTo>
                      <a:cubicBezTo>
                        <a:pt x="89495" y="254000"/>
                        <a:pt x="84137" y="248708"/>
                        <a:pt x="84137" y="243417"/>
                      </a:cubicBezTo>
                      <a:cubicBezTo>
                        <a:pt x="84137" y="243417"/>
                        <a:pt x="84137" y="243417"/>
                        <a:pt x="84137" y="137583"/>
                      </a:cubicBezTo>
                      <a:cubicBezTo>
                        <a:pt x="84137" y="132292"/>
                        <a:pt x="89495" y="127000"/>
                        <a:pt x="94853" y="127000"/>
                      </a:cubicBezTo>
                      <a:close/>
                      <a:moveTo>
                        <a:pt x="285353" y="85725"/>
                      </a:moveTo>
                      <a:cubicBezTo>
                        <a:pt x="285353" y="85725"/>
                        <a:pt x="285353" y="85725"/>
                        <a:pt x="306784" y="85725"/>
                      </a:cubicBezTo>
                      <a:cubicBezTo>
                        <a:pt x="312142" y="85725"/>
                        <a:pt x="317500" y="90984"/>
                        <a:pt x="317500" y="96242"/>
                      </a:cubicBezTo>
                      <a:cubicBezTo>
                        <a:pt x="317500" y="96242"/>
                        <a:pt x="317500" y="96242"/>
                        <a:pt x="317500" y="243483"/>
                      </a:cubicBezTo>
                      <a:cubicBezTo>
                        <a:pt x="317500" y="248742"/>
                        <a:pt x="312142" y="254000"/>
                        <a:pt x="306784" y="254000"/>
                      </a:cubicBezTo>
                      <a:cubicBezTo>
                        <a:pt x="306784" y="254000"/>
                        <a:pt x="306784" y="254000"/>
                        <a:pt x="285353" y="254000"/>
                      </a:cubicBezTo>
                      <a:cubicBezTo>
                        <a:pt x="279995" y="254000"/>
                        <a:pt x="274637" y="248742"/>
                        <a:pt x="274637" y="243483"/>
                      </a:cubicBezTo>
                      <a:cubicBezTo>
                        <a:pt x="274637" y="243483"/>
                        <a:pt x="274637" y="243483"/>
                        <a:pt x="274637" y="96242"/>
                      </a:cubicBezTo>
                      <a:cubicBezTo>
                        <a:pt x="274637" y="90984"/>
                        <a:pt x="279995" y="85725"/>
                        <a:pt x="285353" y="85725"/>
                      </a:cubicBezTo>
                      <a:close/>
                      <a:moveTo>
                        <a:pt x="158353" y="42862"/>
                      </a:moveTo>
                      <a:cubicBezTo>
                        <a:pt x="158353" y="42862"/>
                        <a:pt x="158353" y="42862"/>
                        <a:pt x="179784" y="42862"/>
                      </a:cubicBezTo>
                      <a:cubicBezTo>
                        <a:pt x="185142" y="42862"/>
                        <a:pt x="190500" y="48140"/>
                        <a:pt x="190500" y="53419"/>
                      </a:cubicBezTo>
                      <a:cubicBezTo>
                        <a:pt x="190500" y="53419"/>
                        <a:pt x="190500" y="53419"/>
                        <a:pt x="190500" y="243443"/>
                      </a:cubicBezTo>
                      <a:cubicBezTo>
                        <a:pt x="190500" y="248722"/>
                        <a:pt x="185142" y="254000"/>
                        <a:pt x="179784" y="254000"/>
                      </a:cubicBezTo>
                      <a:cubicBezTo>
                        <a:pt x="179784" y="254000"/>
                        <a:pt x="179784" y="254000"/>
                        <a:pt x="158353" y="254000"/>
                      </a:cubicBezTo>
                      <a:cubicBezTo>
                        <a:pt x="152995" y="254000"/>
                        <a:pt x="147637" y="248722"/>
                        <a:pt x="147637" y="243443"/>
                      </a:cubicBezTo>
                      <a:cubicBezTo>
                        <a:pt x="147637" y="243443"/>
                        <a:pt x="147637" y="243443"/>
                        <a:pt x="147637" y="53419"/>
                      </a:cubicBezTo>
                      <a:cubicBezTo>
                        <a:pt x="147637" y="48140"/>
                        <a:pt x="152995" y="42862"/>
                        <a:pt x="158353" y="42862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42267" y="0"/>
                      </a:cubicBezTo>
                      <a:cubicBezTo>
                        <a:pt x="42267" y="0"/>
                        <a:pt x="42267" y="0"/>
                        <a:pt x="42267" y="295871"/>
                      </a:cubicBezTo>
                      <a:lnTo>
                        <a:pt x="338138" y="295871"/>
                      </a:lnTo>
                      <a:cubicBezTo>
                        <a:pt x="338138" y="295871"/>
                        <a:pt x="338138" y="295871"/>
                        <a:pt x="338138" y="338138"/>
                      </a:cubicBezTo>
                      <a:cubicBezTo>
                        <a:pt x="338138" y="338138"/>
                        <a:pt x="338138" y="338138"/>
                        <a:pt x="21133" y="338138"/>
                      </a:cubicBezTo>
                      <a:cubicBezTo>
                        <a:pt x="9246" y="338138"/>
                        <a:pt x="0" y="328892"/>
                        <a:pt x="0" y="317005"/>
                      </a:cubicBezTo>
                      <a:cubicBezTo>
                        <a:pt x="0" y="317005"/>
                        <a:pt x="0" y="31700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1906687" y="1630469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06687" y="1876690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985117" y="2614886"/>
              <a:ext cx="3130144" cy="808954"/>
              <a:chOff x="1363763" y="3392284"/>
              <a:chExt cx="3130144" cy="808954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363763" y="3392284"/>
                <a:ext cx="489858" cy="489858"/>
                <a:chOff x="1363763" y="3392284"/>
                <a:chExt cx="489858" cy="489858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363763" y="3392284"/>
                  <a:ext cx="489858" cy="48985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任意多边形 30"/>
                <p:cNvSpPr>
                  <a:spLocks/>
                </p:cNvSpPr>
                <p:nvPr/>
              </p:nvSpPr>
              <p:spPr bwMode="auto">
                <a:xfrm>
                  <a:off x="1470535" y="3528650"/>
                  <a:ext cx="259868" cy="224200"/>
                </a:xfrm>
                <a:custGeom>
                  <a:avLst/>
                  <a:gdLst>
                    <a:gd name="connsiteX0" fmla="*/ 19050 w 331788"/>
                    <a:gd name="connsiteY0" fmla="*/ 213226 h 286251"/>
                    <a:gd name="connsiteX1" fmla="*/ 151105 w 331788"/>
                    <a:gd name="connsiteY1" fmla="*/ 213226 h 286251"/>
                    <a:gd name="connsiteX2" fmla="*/ 151105 w 331788"/>
                    <a:gd name="connsiteY2" fmla="*/ 278564 h 286251"/>
                    <a:gd name="connsiteX3" fmla="*/ 152400 w 331788"/>
                    <a:gd name="connsiteY3" fmla="*/ 286251 h 286251"/>
                    <a:gd name="connsiteX4" fmla="*/ 25523 w 331788"/>
                    <a:gd name="connsiteY4" fmla="*/ 286251 h 286251"/>
                    <a:gd name="connsiteX5" fmla="*/ 19050 w 331788"/>
                    <a:gd name="connsiteY5" fmla="*/ 278564 h 286251"/>
                    <a:gd name="connsiteX6" fmla="*/ 19050 w 331788"/>
                    <a:gd name="connsiteY6" fmla="*/ 213226 h 286251"/>
                    <a:gd name="connsiteX7" fmla="*/ 185265 w 331788"/>
                    <a:gd name="connsiteY7" fmla="*/ 165601 h 286251"/>
                    <a:gd name="connsiteX8" fmla="*/ 308448 w 331788"/>
                    <a:gd name="connsiteY8" fmla="*/ 165601 h 286251"/>
                    <a:gd name="connsiteX9" fmla="*/ 313635 w 331788"/>
                    <a:gd name="connsiteY9" fmla="*/ 165601 h 286251"/>
                    <a:gd name="connsiteX10" fmla="*/ 331788 w 331788"/>
                    <a:gd name="connsiteY10" fmla="*/ 187421 h 286251"/>
                    <a:gd name="connsiteX11" fmla="*/ 331788 w 331788"/>
                    <a:gd name="connsiteY11" fmla="*/ 278550 h 286251"/>
                    <a:gd name="connsiteX12" fmla="*/ 324008 w 331788"/>
                    <a:gd name="connsiteY12" fmla="*/ 286251 h 286251"/>
                    <a:gd name="connsiteX13" fmla="*/ 169705 w 331788"/>
                    <a:gd name="connsiteY13" fmla="*/ 286251 h 286251"/>
                    <a:gd name="connsiteX14" fmla="*/ 161925 w 331788"/>
                    <a:gd name="connsiteY14" fmla="*/ 278550 h 286251"/>
                    <a:gd name="connsiteX15" fmla="*/ 161925 w 331788"/>
                    <a:gd name="connsiteY15" fmla="*/ 187421 h 286251"/>
                    <a:gd name="connsiteX16" fmla="*/ 168408 w 331788"/>
                    <a:gd name="connsiteY16" fmla="*/ 173302 h 286251"/>
                    <a:gd name="connsiteX17" fmla="*/ 174892 w 331788"/>
                    <a:gd name="connsiteY17" fmla="*/ 166885 h 286251"/>
                    <a:gd name="connsiteX18" fmla="*/ 185265 w 331788"/>
                    <a:gd name="connsiteY18" fmla="*/ 165601 h 286251"/>
                    <a:gd name="connsiteX19" fmla="*/ 59302 w 331788"/>
                    <a:gd name="connsiteY19" fmla="*/ 117976 h 286251"/>
                    <a:gd name="connsiteX20" fmla="*/ 78640 w 331788"/>
                    <a:gd name="connsiteY20" fmla="*/ 117976 h 286251"/>
                    <a:gd name="connsiteX21" fmla="*/ 86375 w 331788"/>
                    <a:gd name="connsiteY21" fmla="*/ 123154 h 286251"/>
                    <a:gd name="connsiteX22" fmla="*/ 94110 w 331788"/>
                    <a:gd name="connsiteY22" fmla="*/ 160692 h 286251"/>
                    <a:gd name="connsiteX23" fmla="*/ 95399 w 331788"/>
                    <a:gd name="connsiteY23" fmla="*/ 165870 h 286251"/>
                    <a:gd name="connsiteX24" fmla="*/ 96688 w 331788"/>
                    <a:gd name="connsiteY24" fmla="*/ 169753 h 286251"/>
                    <a:gd name="connsiteX25" fmla="*/ 96688 w 331788"/>
                    <a:gd name="connsiteY25" fmla="*/ 172342 h 286251"/>
                    <a:gd name="connsiteX26" fmla="*/ 103134 w 331788"/>
                    <a:gd name="connsiteY26" fmla="*/ 172342 h 286251"/>
                    <a:gd name="connsiteX27" fmla="*/ 103134 w 331788"/>
                    <a:gd name="connsiteY27" fmla="*/ 165870 h 286251"/>
                    <a:gd name="connsiteX28" fmla="*/ 103134 w 331788"/>
                    <a:gd name="connsiteY28" fmla="*/ 164576 h 286251"/>
                    <a:gd name="connsiteX29" fmla="*/ 104424 w 331788"/>
                    <a:gd name="connsiteY29" fmla="*/ 160692 h 286251"/>
                    <a:gd name="connsiteX30" fmla="*/ 112159 w 331788"/>
                    <a:gd name="connsiteY30" fmla="*/ 134804 h 286251"/>
                    <a:gd name="connsiteX31" fmla="*/ 107002 w 331788"/>
                    <a:gd name="connsiteY31" fmla="*/ 121859 h 286251"/>
                    <a:gd name="connsiteX32" fmla="*/ 109580 w 331788"/>
                    <a:gd name="connsiteY32" fmla="*/ 117976 h 286251"/>
                    <a:gd name="connsiteX33" fmla="*/ 121183 w 331788"/>
                    <a:gd name="connsiteY33" fmla="*/ 117976 h 286251"/>
                    <a:gd name="connsiteX34" fmla="*/ 125050 w 331788"/>
                    <a:gd name="connsiteY34" fmla="*/ 121859 h 286251"/>
                    <a:gd name="connsiteX35" fmla="*/ 118605 w 331788"/>
                    <a:gd name="connsiteY35" fmla="*/ 134804 h 286251"/>
                    <a:gd name="connsiteX36" fmla="*/ 126340 w 331788"/>
                    <a:gd name="connsiteY36" fmla="*/ 160692 h 286251"/>
                    <a:gd name="connsiteX37" fmla="*/ 126340 w 331788"/>
                    <a:gd name="connsiteY37" fmla="*/ 165870 h 286251"/>
                    <a:gd name="connsiteX38" fmla="*/ 127629 w 331788"/>
                    <a:gd name="connsiteY38" fmla="*/ 165870 h 286251"/>
                    <a:gd name="connsiteX39" fmla="*/ 127629 w 331788"/>
                    <a:gd name="connsiteY39" fmla="*/ 172342 h 286251"/>
                    <a:gd name="connsiteX40" fmla="*/ 134075 w 331788"/>
                    <a:gd name="connsiteY40" fmla="*/ 172342 h 286251"/>
                    <a:gd name="connsiteX41" fmla="*/ 134075 w 331788"/>
                    <a:gd name="connsiteY41" fmla="*/ 169753 h 286251"/>
                    <a:gd name="connsiteX42" fmla="*/ 135364 w 331788"/>
                    <a:gd name="connsiteY42" fmla="*/ 165870 h 286251"/>
                    <a:gd name="connsiteX43" fmla="*/ 136653 w 331788"/>
                    <a:gd name="connsiteY43" fmla="*/ 160692 h 286251"/>
                    <a:gd name="connsiteX44" fmla="*/ 144388 w 331788"/>
                    <a:gd name="connsiteY44" fmla="*/ 123154 h 286251"/>
                    <a:gd name="connsiteX45" fmla="*/ 152123 w 331788"/>
                    <a:gd name="connsiteY45" fmla="*/ 117976 h 286251"/>
                    <a:gd name="connsiteX46" fmla="*/ 171461 w 331788"/>
                    <a:gd name="connsiteY46" fmla="*/ 117976 h 286251"/>
                    <a:gd name="connsiteX47" fmla="*/ 192088 w 331788"/>
                    <a:gd name="connsiteY47" fmla="*/ 138687 h 286251"/>
                    <a:gd name="connsiteX48" fmla="*/ 192088 w 331788"/>
                    <a:gd name="connsiteY48" fmla="*/ 152926 h 286251"/>
                    <a:gd name="connsiteX49" fmla="*/ 184353 w 331788"/>
                    <a:gd name="connsiteY49" fmla="*/ 152926 h 286251"/>
                    <a:gd name="connsiteX50" fmla="*/ 163726 w 331788"/>
                    <a:gd name="connsiteY50" fmla="*/ 160692 h 286251"/>
                    <a:gd name="connsiteX51" fmla="*/ 158569 w 331788"/>
                    <a:gd name="connsiteY51" fmla="*/ 165870 h 286251"/>
                    <a:gd name="connsiteX52" fmla="*/ 154702 w 331788"/>
                    <a:gd name="connsiteY52" fmla="*/ 172342 h 286251"/>
                    <a:gd name="connsiteX53" fmla="*/ 150834 w 331788"/>
                    <a:gd name="connsiteY53" fmla="*/ 186581 h 286251"/>
                    <a:gd name="connsiteX54" fmla="*/ 150834 w 331788"/>
                    <a:gd name="connsiteY54" fmla="*/ 202114 h 286251"/>
                    <a:gd name="connsiteX55" fmla="*/ 10313 w 331788"/>
                    <a:gd name="connsiteY55" fmla="*/ 202114 h 286251"/>
                    <a:gd name="connsiteX56" fmla="*/ 0 w 331788"/>
                    <a:gd name="connsiteY56" fmla="*/ 190464 h 286251"/>
                    <a:gd name="connsiteX57" fmla="*/ 0 w 331788"/>
                    <a:gd name="connsiteY57" fmla="*/ 182698 h 286251"/>
                    <a:gd name="connsiteX58" fmla="*/ 10313 w 331788"/>
                    <a:gd name="connsiteY58" fmla="*/ 172342 h 286251"/>
                    <a:gd name="connsiteX59" fmla="*/ 38675 w 331788"/>
                    <a:gd name="connsiteY59" fmla="*/ 172342 h 286251"/>
                    <a:gd name="connsiteX60" fmla="*/ 38675 w 331788"/>
                    <a:gd name="connsiteY60" fmla="*/ 138687 h 286251"/>
                    <a:gd name="connsiteX61" fmla="*/ 59302 w 331788"/>
                    <a:gd name="connsiteY61" fmla="*/ 117976 h 286251"/>
                    <a:gd name="connsiteX62" fmla="*/ 206838 w 331788"/>
                    <a:gd name="connsiteY62" fmla="*/ 33838 h 286251"/>
                    <a:gd name="connsiteX63" fmla="*/ 208124 w 331788"/>
                    <a:gd name="connsiteY63" fmla="*/ 33838 h 286251"/>
                    <a:gd name="connsiteX64" fmla="*/ 278858 w 331788"/>
                    <a:gd name="connsiteY64" fmla="*/ 48038 h 286251"/>
                    <a:gd name="connsiteX65" fmla="*/ 296863 w 331788"/>
                    <a:gd name="connsiteY65" fmla="*/ 69984 h 286251"/>
                    <a:gd name="connsiteX66" fmla="*/ 296863 w 331788"/>
                    <a:gd name="connsiteY66" fmla="*/ 99676 h 286251"/>
                    <a:gd name="connsiteX67" fmla="*/ 246706 w 331788"/>
                    <a:gd name="connsiteY67" fmla="*/ 151313 h 286251"/>
                    <a:gd name="connsiteX68" fmla="*/ 195263 w 331788"/>
                    <a:gd name="connsiteY68" fmla="*/ 99676 h 286251"/>
                    <a:gd name="connsiteX69" fmla="*/ 195263 w 331788"/>
                    <a:gd name="connsiteY69" fmla="*/ 45456 h 286251"/>
                    <a:gd name="connsiteX70" fmla="*/ 206838 w 331788"/>
                    <a:gd name="connsiteY70" fmla="*/ 33838 h 286251"/>
                    <a:gd name="connsiteX71" fmla="*/ 150465 w 331788"/>
                    <a:gd name="connsiteY71" fmla="*/ 198 h 286251"/>
                    <a:gd name="connsiteX72" fmla="*/ 163513 w 331788"/>
                    <a:gd name="connsiteY72" fmla="*/ 10479 h 286251"/>
                    <a:gd name="connsiteX73" fmla="*/ 163513 w 331788"/>
                    <a:gd name="connsiteY73" fmla="*/ 60599 h 286251"/>
                    <a:gd name="connsiteX74" fmla="*/ 116540 w 331788"/>
                    <a:gd name="connsiteY74" fmla="*/ 106863 h 286251"/>
                    <a:gd name="connsiteX75" fmla="*/ 68263 w 331788"/>
                    <a:gd name="connsiteY75" fmla="*/ 60599 h 286251"/>
                    <a:gd name="connsiteX76" fmla="*/ 68263 w 331788"/>
                    <a:gd name="connsiteY76" fmla="*/ 33611 h 286251"/>
                    <a:gd name="connsiteX77" fmla="*/ 85225 w 331788"/>
                    <a:gd name="connsiteY77" fmla="*/ 13049 h 286251"/>
                    <a:gd name="connsiteX78" fmla="*/ 150465 w 331788"/>
                    <a:gd name="connsiteY78" fmla="*/ 198 h 286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31788" h="286251">
                      <a:moveTo>
                        <a:pt x="19050" y="213226"/>
                      </a:moveTo>
                      <a:lnTo>
                        <a:pt x="151105" y="213226"/>
                      </a:lnTo>
                      <a:cubicBezTo>
                        <a:pt x="151105" y="213226"/>
                        <a:pt x="151105" y="213226"/>
                        <a:pt x="151105" y="278564"/>
                      </a:cubicBezTo>
                      <a:cubicBezTo>
                        <a:pt x="151105" y="281126"/>
                        <a:pt x="152400" y="283689"/>
                        <a:pt x="152400" y="286251"/>
                      </a:cubicBezTo>
                      <a:cubicBezTo>
                        <a:pt x="152400" y="286251"/>
                        <a:pt x="152400" y="286251"/>
                        <a:pt x="25523" y="286251"/>
                      </a:cubicBezTo>
                      <a:cubicBezTo>
                        <a:pt x="21639" y="286251"/>
                        <a:pt x="19050" y="282408"/>
                        <a:pt x="19050" y="278564"/>
                      </a:cubicBezTo>
                      <a:cubicBezTo>
                        <a:pt x="19050" y="278564"/>
                        <a:pt x="19050" y="278564"/>
                        <a:pt x="19050" y="213226"/>
                      </a:cubicBezTo>
                      <a:close/>
                      <a:moveTo>
                        <a:pt x="185265" y="165601"/>
                      </a:moveTo>
                      <a:lnTo>
                        <a:pt x="308448" y="165601"/>
                      </a:lnTo>
                      <a:cubicBezTo>
                        <a:pt x="309745" y="165601"/>
                        <a:pt x="312338" y="165601"/>
                        <a:pt x="313635" y="165601"/>
                      </a:cubicBezTo>
                      <a:cubicBezTo>
                        <a:pt x="324008" y="168168"/>
                        <a:pt x="331788" y="177153"/>
                        <a:pt x="331788" y="187421"/>
                      </a:cubicBezTo>
                      <a:cubicBezTo>
                        <a:pt x="331788" y="187421"/>
                        <a:pt x="331788" y="187421"/>
                        <a:pt x="331788" y="278550"/>
                      </a:cubicBezTo>
                      <a:cubicBezTo>
                        <a:pt x="331788" y="282401"/>
                        <a:pt x="327898" y="286251"/>
                        <a:pt x="324008" y="286251"/>
                      </a:cubicBezTo>
                      <a:cubicBezTo>
                        <a:pt x="324008" y="286251"/>
                        <a:pt x="324008" y="286251"/>
                        <a:pt x="169705" y="286251"/>
                      </a:cubicBezTo>
                      <a:cubicBezTo>
                        <a:pt x="165815" y="286251"/>
                        <a:pt x="161925" y="282401"/>
                        <a:pt x="161925" y="278550"/>
                      </a:cubicBezTo>
                      <a:cubicBezTo>
                        <a:pt x="161925" y="278550"/>
                        <a:pt x="161925" y="278550"/>
                        <a:pt x="161925" y="187421"/>
                      </a:cubicBezTo>
                      <a:cubicBezTo>
                        <a:pt x="161925" y="182287"/>
                        <a:pt x="164518" y="177153"/>
                        <a:pt x="168408" y="173302"/>
                      </a:cubicBezTo>
                      <a:cubicBezTo>
                        <a:pt x="169705" y="170735"/>
                        <a:pt x="172298" y="168168"/>
                        <a:pt x="174892" y="166885"/>
                      </a:cubicBezTo>
                      <a:cubicBezTo>
                        <a:pt x="177485" y="165601"/>
                        <a:pt x="181375" y="165601"/>
                        <a:pt x="185265" y="165601"/>
                      </a:cubicBezTo>
                      <a:close/>
                      <a:moveTo>
                        <a:pt x="59302" y="117976"/>
                      </a:moveTo>
                      <a:cubicBezTo>
                        <a:pt x="59302" y="117976"/>
                        <a:pt x="59302" y="117976"/>
                        <a:pt x="78640" y="117976"/>
                      </a:cubicBezTo>
                      <a:cubicBezTo>
                        <a:pt x="82507" y="117976"/>
                        <a:pt x="85086" y="120565"/>
                        <a:pt x="86375" y="123154"/>
                      </a:cubicBezTo>
                      <a:cubicBezTo>
                        <a:pt x="86375" y="123154"/>
                        <a:pt x="86375" y="123154"/>
                        <a:pt x="94110" y="160692"/>
                      </a:cubicBezTo>
                      <a:cubicBezTo>
                        <a:pt x="94110" y="160692"/>
                        <a:pt x="94110" y="160692"/>
                        <a:pt x="95399" y="165870"/>
                      </a:cubicBezTo>
                      <a:cubicBezTo>
                        <a:pt x="95399" y="165870"/>
                        <a:pt x="95399" y="165870"/>
                        <a:pt x="96688" y="169753"/>
                      </a:cubicBezTo>
                      <a:cubicBezTo>
                        <a:pt x="96688" y="171048"/>
                        <a:pt x="96688" y="171048"/>
                        <a:pt x="96688" y="172342"/>
                      </a:cubicBezTo>
                      <a:cubicBezTo>
                        <a:pt x="96688" y="172342"/>
                        <a:pt x="96688" y="172342"/>
                        <a:pt x="103134" y="172342"/>
                      </a:cubicBezTo>
                      <a:cubicBezTo>
                        <a:pt x="103134" y="169753"/>
                        <a:pt x="103134" y="168459"/>
                        <a:pt x="103134" y="165870"/>
                      </a:cubicBezTo>
                      <a:cubicBezTo>
                        <a:pt x="103134" y="165870"/>
                        <a:pt x="103134" y="165870"/>
                        <a:pt x="103134" y="164576"/>
                      </a:cubicBezTo>
                      <a:cubicBezTo>
                        <a:pt x="103134" y="164576"/>
                        <a:pt x="103134" y="164576"/>
                        <a:pt x="104424" y="160692"/>
                      </a:cubicBezTo>
                      <a:cubicBezTo>
                        <a:pt x="104424" y="160692"/>
                        <a:pt x="104424" y="160692"/>
                        <a:pt x="112159" y="134804"/>
                      </a:cubicBezTo>
                      <a:cubicBezTo>
                        <a:pt x="112159" y="134804"/>
                        <a:pt x="112159" y="134804"/>
                        <a:pt x="107002" y="121859"/>
                      </a:cubicBezTo>
                      <a:cubicBezTo>
                        <a:pt x="105713" y="120565"/>
                        <a:pt x="107002" y="117976"/>
                        <a:pt x="109580" y="117976"/>
                      </a:cubicBezTo>
                      <a:cubicBezTo>
                        <a:pt x="109580" y="117976"/>
                        <a:pt x="109580" y="117976"/>
                        <a:pt x="121183" y="117976"/>
                      </a:cubicBezTo>
                      <a:cubicBezTo>
                        <a:pt x="123761" y="117976"/>
                        <a:pt x="125050" y="120565"/>
                        <a:pt x="125050" y="121859"/>
                      </a:cubicBezTo>
                      <a:cubicBezTo>
                        <a:pt x="125050" y="121859"/>
                        <a:pt x="125050" y="121859"/>
                        <a:pt x="118605" y="134804"/>
                      </a:cubicBezTo>
                      <a:cubicBezTo>
                        <a:pt x="118605" y="134804"/>
                        <a:pt x="118605" y="134804"/>
                        <a:pt x="126340" y="160692"/>
                      </a:cubicBezTo>
                      <a:cubicBezTo>
                        <a:pt x="126340" y="160692"/>
                        <a:pt x="126340" y="160692"/>
                        <a:pt x="126340" y="165870"/>
                      </a:cubicBezTo>
                      <a:cubicBezTo>
                        <a:pt x="127629" y="165870"/>
                        <a:pt x="127629" y="165870"/>
                        <a:pt x="127629" y="165870"/>
                      </a:cubicBezTo>
                      <a:cubicBezTo>
                        <a:pt x="127629" y="168459"/>
                        <a:pt x="127629" y="169753"/>
                        <a:pt x="127629" y="172342"/>
                      </a:cubicBezTo>
                      <a:cubicBezTo>
                        <a:pt x="127629" y="172342"/>
                        <a:pt x="127629" y="172342"/>
                        <a:pt x="134075" y="172342"/>
                      </a:cubicBezTo>
                      <a:cubicBezTo>
                        <a:pt x="134075" y="171048"/>
                        <a:pt x="134075" y="171048"/>
                        <a:pt x="134075" y="169753"/>
                      </a:cubicBezTo>
                      <a:cubicBezTo>
                        <a:pt x="134075" y="169753"/>
                        <a:pt x="134075" y="169753"/>
                        <a:pt x="135364" y="165870"/>
                      </a:cubicBezTo>
                      <a:cubicBezTo>
                        <a:pt x="135364" y="165870"/>
                        <a:pt x="135364" y="165870"/>
                        <a:pt x="136653" y="160692"/>
                      </a:cubicBezTo>
                      <a:cubicBezTo>
                        <a:pt x="136653" y="160692"/>
                        <a:pt x="136653" y="160692"/>
                        <a:pt x="144388" y="123154"/>
                      </a:cubicBezTo>
                      <a:cubicBezTo>
                        <a:pt x="145677" y="120565"/>
                        <a:pt x="148256" y="117976"/>
                        <a:pt x="152123" y="117976"/>
                      </a:cubicBezTo>
                      <a:cubicBezTo>
                        <a:pt x="152123" y="117976"/>
                        <a:pt x="152123" y="117976"/>
                        <a:pt x="171461" y="117976"/>
                      </a:cubicBezTo>
                      <a:cubicBezTo>
                        <a:pt x="183064" y="117976"/>
                        <a:pt x="192088" y="127037"/>
                        <a:pt x="192088" y="138687"/>
                      </a:cubicBezTo>
                      <a:cubicBezTo>
                        <a:pt x="192088" y="138687"/>
                        <a:pt x="192088" y="138687"/>
                        <a:pt x="192088" y="152926"/>
                      </a:cubicBezTo>
                      <a:cubicBezTo>
                        <a:pt x="192088" y="152926"/>
                        <a:pt x="192088" y="152926"/>
                        <a:pt x="184353" y="152926"/>
                      </a:cubicBezTo>
                      <a:cubicBezTo>
                        <a:pt x="176618" y="152926"/>
                        <a:pt x="168883" y="156809"/>
                        <a:pt x="163726" y="160692"/>
                      </a:cubicBezTo>
                      <a:cubicBezTo>
                        <a:pt x="161148" y="161987"/>
                        <a:pt x="159858" y="164576"/>
                        <a:pt x="158569" y="165870"/>
                      </a:cubicBezTo>
                      <a:cubicBezTo>
                        <a:pt x="157280" y="168459"/>
                        <a:pt x="155991" y="169753"/>
                        <a:pt x="154702" y="172342"/>
                      </a:cubicBezTo>
                      <a:cubicBezTo>
                        <a:pt x="152123" y="176225"/>
                        <a:pt x="150834" y="181403"/>
                        <a:pt x="150834" y="186581"/>
                      </a:cubicBezTo>
                      <a:cubicBezTo>
                        <a:pt x="150834" y="186581"/>
                        <a:pt x="150834" y="186581"/>
                        <a:pt x="150834" y="202114"/>
                      </a:cubicBezTo>
                      <a:cubicBezTo>
                        <a:pt x="150834" y="202114"/>
                        <a:pt x="150834" y="202114"/>
                        <a:pt x="10313" y="202114"/>
                      </a:cubicBezTo>
                      <a:cubicBezTo>
                        <a:pt x="5157" y="202114"/>
                        <a:pt x="0" y="196936"/>
                        <a:pt x="0" y="190464"/>
                      </a:cubicBezTo>
                      <a:cubicBezTo>
                        <a:pt x="0" y="190464"/>
                        <a:pt x="0" y="190464"/>
                        <a:pt x="0" y="182698"/>
                      </a:cubicBezTo>
                      <a:cubicBezTo>
                        <a:pt x="0" y="176225"/>
                        <a:pt x="5157" y="172342"/>
                        <a:pt x="10313" y="172342"/>
                      </a:cubicBezTo>
                      <a:cubicBezTo>
                        <a:pt x="10313" y="172342"/>
                        <a:pt x="10313" y="172342"/>
                        <a:pt x="38675" y="172342"/>
                      </a:cubicBezTo>
                      <a:cubicBezTo>
                        <a:pt x="38675" y="172342"/>
                        <a:pt x="38675" y="172342"/>
                        <a:pt x="38675" y="138687"/>
                      </a:cubicBezTo>
                      <a:cubicBezTo>
                        <a:pt x="38675" y="127037"/>
                        <a:pt x="47700" y="117976"/>
                        <a:pt x="59302" y="117976"/>
                      </a:cubicBezTo>
                      <a:close/>
                      <a:moveTo>
                        <a:pt x="206838" y="33838"/>
                      </a:moveTo>
                      <a:cubicBezTo>
                        <a:pt x="206838" y="33838"/>
                        <a:pt x="208124" y="33838"/>
                        <a:pt x="208124" y="33838"/>
                      </a:cubicBezTo>
                      <a:cubicBezTo>
                        <a:pt x="223557" y="36420"/>
                        <a:pt x="258281" y="44166"/>
                        <a:pt x="278858" y="48038"/>
                      </a:cubicBezTo>
                      <a:cubicBezTo>
                        <a:pt x="289147" y="50620"/>
                        <a:pt x="296863" y="59657"/>
                        <a:pt x="296863" y="69984"/>
                      </a:cubicBezTo>
                      <a:cubicBezTo>
                        <a:pt x="296863" y="69984"/>
                        <a:pt x="296863" y="69984"/>
                        <a:pt x="296863" y="99676"/>
                      </a:cubicBezTo>
                      <a:cubicBezTo>
                        <a:pt x="296863" y="128076"/>
                        <a:pt x="275000" y="151313"/>
                        <a:pt x="246706" y="151313"/>
                      </a:cubicBezTo>
                      <a:cubicBezTo>
                        <a:pt x="218412" y="151313"/>
                        <a:pt x="195263" y="128076"/>
                        <a:pt x="195263" y="99676"/>
                      </a:cubicBezTo>
                      <a:cubicBezTo>
                        <a:pt x="195263" y="99676"/>
                        <a:pt x="195263" y="99676"/>
                        <a:pt x="195263" y="45456"/>
                      </a:cubicBezTo>
                      <a:cubicBezTo>
                        <a:pt x="195263" y="39002"/>
                        <a:pt x="200407" y="33838"/>
                        <a:pt x="206838" y="33838"/>
                      </a:cubicBezTo>
                      <a:close/>
                      <a:moveTo>
                        <a:pt x="150465" y="198"/>
                      </a:moveTo>
                      <a:cubicBezTo>
                        <a:pt x="156989" y="-1087"/>
                        <a:pt x="163513" y="4053"/>
                        <a:pt x="163513" y="10479"/>
                      </a:cubicBezTo>
                      <a:cubicBezTo>
                        <a:pt x="163513" y="10479"/>
                        <a:pt x="163513" y="10479"/>
                        <a:pt x="163513" y="60599"/>
                      </a:cubicBezTo>
                      <a:cubicBezTo>
                        <a:pt x="163513" y="86301"/>
                        <a:pt x="142636" y="106863"/>
                        <a:pt x="116540" y="106863"/>
                      </a:cubicBezTo>
                      <a:cubicBezTo>
                        <a:pt x="90444" y="106863"/>
                        <a:pt x="68263" y="86301"/>
                        <a:pt x="68263" y="60599"/>
                      </a:cubicBezTo>
                      <a:cubicBezTo>
                        <a:pt x="68263" y="60599"/>
                        <a:pt x="68263" y="60599"/>
                        <a:pt x="68263" y="33611"/>
                      </a:cubicBezTo>
                      <a:cubicBezTo>
                        <a:pt x="68263" y="23330"/>
                        <a:pt x="76092" y="14334"/>
                        <a:pt x="85225" y="13049"/>
                      </a:cubicBezTo>
                      <a:cubicBezTo>
                        <a:pt x="104797" y="9194"/>
                        <a:pt x="137417" y="2768"/>
                        <a:pt x="150465" y="1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1906687" y="3419006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906687" y="3665227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985117" y="3707969"/>
              <a:ext cx="3130144" cy="808954"/>
              <a:chOff x="1363763" y="3392284"/>
              <a:chExt cx="3130144" cy="80895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363763" y="3392284"/>
                <a:ext cx="489858" cy="489858"/>
                <a:chOff x="1363763" y="3392284"/>
                <a:chExt cx="489858" cy="489858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1363763" y="3392284"/>
                  <a:ext cx="489858" cy="48985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任意多边形 36"/>
                <p:cNvSpPr>
                  <a:spLocks/>
                </p:cNvSpPr>
                <p:nvPr/>
              </p:nvSpPr>
              <p:spPr bwMode="auto">
                <a:xfrm>
                  <a:off x="1470535" y="3528650"/>
                  <a:ext cx="259868" cy="224200"/>
                </a:xfrm>
                <a:custGeom>
                  <a:avLst/>
                  <a:gdLst>
                    <a:gd name="connsiteX0" fmla="*/ 19050 w 331788"/>
                    <a:gd name="connsiteY0" fmla="*/ 213226 h 286251"/>
                    <a:gd name="connsiteX1" fmla="*/ 151105 w 331788"/>
                    <a:gd name="connsiteY1" fmla="*/ 213226 h 286251"/>
                    <a:gd name="connsiteX2" fmla="*/ 151105 w 331788"/>
                    <a:gd name="connsiteY2" fmla="*/ 278564 h 286251"/>
                    <a:gd name="connsiteX3" fmla="*/ 152400 w 331788"/>
                    <a:gd name="connsiteY3" fmla="*/ 286251 h 286251"/>
                    <a:gd name="connsiteX4" fmla="*/ 25523 w 331788"/>
                    <a:gd name="connsiteY4" fmla="*/ 286251 h 286251"/>
                    <a:gd name="connsiteX5" fmla="*/ 19050 w 331788"/>
                    <a:gd name="connsiteY5" fmla="*/ 278564 h 286251"/>
                    <a:gd name="connsiteX6" fmla="*/ 19050 w 331788"/>
                    <a:gd name="connsiteY6" fmla="*/ 213226 h 286251"/>
                    <a:gd name="connsiteX7" fmla="*/ 185265 w 331788"/>
                    <a:gd name="connsiteY7" fmla="*/ 165601 h 286251"/>
                    <a:gd name="connsiteX8" fmla="*/ 308448 w 331788"/>
                    <a:gd name="connsiteY8" fmla="*/ 165601 h 286251"/>
                    <a:gd name="connsiteX9" fmla="*/ 313635 w 331788"/>
                    <a:gd name="connsiteY9" fmla="*/ 165601 h 286251"/>
                    <a:gd name="connsiteX10" fmla="*/ 331788 w 331788"/>
                    <a:gd name="connsiteY10" fmla="*/ 187421 h 286251"/>
                    <a:gd name="connsiteX11" fmla="*/ 331788 w 331788"/>
                    <a:gd name="connsiteY11" fmla="*/ 278550 h 286251"/>
                    <a:gd name="connsiteX12" fmla="*/ 324008 w 331788"/>
                    <a:gd name="connsiteY12" fmla="*/ 286251 h 286251"/>
                    <a:gd name="connsiteX13" fmla="*/ 169705 w 331788"/>
                    <a:gd name="connsiteY13" fmla="*/ 286251 h 286251"/>
                    <a:gd name="connsiteX14" fmla="*/ 161925 w 331788"/>
                    <a:gd name="connsiteY14" fmla="*/ 278550 h 286251"/>
                    <a:gd name="connsiteX15" fmla="*/ 161925 w 331788"/>
                    <a:gd name="connsiteY15" fmla="*/ 187421 h 286251"/>
                    <a:gd name="connsiteX16" fmla="*/ 168408 w 331788"/>
                    <a:gd name="connsiteY16" fmla="*/ 173302 h 286251"/>
                    <a:gd name="connsiteX17" fmla="*/ 174892 w 331788"/>
                    <a:gd name="connsiteY17" fmla="*/ 166885 h 286251"/>
                    <a:gd name="connsiteX18" fmla="*/ 185265 w 331788"/>
                    <a:gd name="connsiteY18" fmla="*/ 165601 h 286251"/>
                    <a:gd name="connsiteX19" fmla="*/ 59302 w 331788"/>
                    <a:gd name="connsiteY19" fmla="*/ 117976 h 286251"/>
                    <a:gd name="connsiteX20" fmla="*/ 78640 w 331788"/>
                    <a:gd name="connsiteY20" fmla="*/ 117976 h 286251"/>
                    <a:gd name="connsiteX21" fmla="*/ 86375 w 331788"/>
                    <a:gd name="connsiteY21" fmla="*/ 123154 h 286251"/>
                    <a:gd name="connsiteX22" fmla="*/ 94110 w 331788"/>
                    <a:gd name="connsiteY22" fmla="*/ 160692 h 286251"/>
                    <a:gd name="connsiteX23" fmla="*/ 95399 w 331788"/>
                    <a:gd name="connsiteY23" fmla="*/ 165870 h 286251"/>
                    <a:gd name="connsiteX24" fmla="*/ 96688 w 331788"/>
                    <a:gd name="connsiteY24" fmla="*/ 169753 h 286251"/>
                    <a:gd name="connsiteX25" fmla="*/ 96688 w 331788"/>
                    <a:gd name="connsiteY25" fmla="*/ 172342 h 286251"/>
                    <a:gd name="connsiteX26" fmla="*/ 103134 w 331788"/>
                    <a:gd name="connsiteY26" fmla="*/ 172342 h 286251"/>
                    <a:gd name="connsiteX27" fmla="*/ 103134 w 331788"/>
                    <a:gd name="connsiteY27" fmla="*/ 165870 h 286251"/>
                    <a:gd name="connsiteX28" fmla="*/ 103134 w 331788"/>
                    <a:gd name="connsiteY28" fmla="*/ 164576 h 286251"/>
                    <a:gd name="connsiteX29" fmla="*/ 104424 w 331788"/>
                    <a:gd name="connsiteY29" fmla="*/ 160692 h 286251"/>
                    <a:gd name="connsiteX30" fmla="*/ 112159 w 331788"/>
                    <a:gd name="connsiteY30" fmla="*/ 134804 h 286251"/>
                    <a:gd name="connsiteX31" fmla="*/ 107002 w 331788"/>
                    <a:gd name="connsiteY31" fmla="*/ 121859 h 286251"/>
                    <a:gd name="connsiteX32" fmla="*/ 109580 w 331788"/>
                    <a:gd name="connsiteY32" fmla="*/ 117976 h 286251"/>
                    <a:gd name="connsiteX33" fmla="*/ 121183 w 331788"/>
                    <a:gd name="connsiteY33" fmla="*/ 117976 h 286251"/>
                    <a:gd name="connsiteX34" fmla="*/ 125050 w 331788"/>
                    <a:gd name="connsiteY34" fmla="*/ 121859 h 286251"/>
                    <a:gd name="connsiteX35" fmla="*/ 118605 w 331788"/>
                    <a:gd name="connsiteY35" fmla="*/ 134804 h 286251"/>
                    <a:gd name="connsiteX36" fmla="*/ 126340 w 331788"/>
                    <a:gd name="connsiteY36" fmla="*/ 160692 h 286251"/>
                    <a:gd name="connsiteX37" fmla="*/ 126340 w 331788"/>
                    <a:gd name="connsiteY37" fmla="*/ 165870 h 286251"/>
                    <a:gd name="connsiteX38" fmla="*/ 127629 w 331788"/>
                    <a:gd name="connsiteY38" fmla="*/ 165870 h 286251"/>
                    <a:gd name="connsiteX39" fmla="*/ 127629 w 331788"/>
                    <a:gd name="connsiteY39" fmla="*/ 172342 h 286251"/>
                    <a:gd name="connsiteX40" fmla="*/ 134075 w 331788"/>
                    <a:gd name="connsiteY40" fmla="*/ 172342 h 286251"/>
                    <a:gd name="connsiteX41" fmla="*/ 134075 w 331788"/>
                    <a:gd name="connsiteY41" fmla="*/ 169753 h 286251"/>
                    <a:gd name="connsiteX42" fmla="*/ 135364 w 331788"/>
                    <a:gd name="connsiteY42" fmla="*/ 165870 h 286251"/>
                    <a:gd name="connsiteX43" fmla="*/ 136653 w 331788"/>
                    <a:gd name="connsiteY43" fmla="*/ 160692 h 286251"/>
                    <a:gd name="connsiteX44" fmla="*/ 144388 w 331788"/>
                    <a:gd name="connsiteY44" fmla="*/ 123154 h 286251"/>
                    <a:gd name="connsiteX45" fmla="*/ 152123 w 331788"/>
                    <a:gd name="connsiteY45" fmla="*/ 117976 h 286251"/>
                    <a:gd name="connsiteX46" fmla="*/ 171461 w 331788"/>
                    <a:gd name="connsiteY46" fmla="*/ 117976 h 286251"/>
                    <a:gd name="connsiteX47" fmla="*/ 192088 w 331788"/>
                    <a:gd name="connsiteY47" fmla="*/ 138687 h 286251"/>
                    <a:gd name="connsiteX48" fmla="*/ 192088 w 331788"/>
                    <a:gd name="connsiteY48" fmla="*/ 152926 h 286251"/>
                    <a:gd name="connsiteX49" fmla="*/ 184353 w 331788"/>
                    <a:gd name="connsiteY49" fmla="*/ 152926 h 286251"/>
                    <a:gd name="connsiteX50" fmla="*/ 163726 w 331788"/>
                    <a:gd name="connsiteY50" fmla="*/ 160692 h 286251"/>
                    <a:gd name="connsiteX51" fmla="*/ 158569 w 331788"/>
                    <a:gd name="connsiteY51" fmla="*/ 165870 h 286251"/>
                    <a:gd name="connsiteX52" fmla="*/ 154702 w 331788"/>
                    <a:gd name="connsiteY52" fmla="*/ 172342 h 286251"/>
                    <a:gd name="connsiteX53" fmla="*/ 150834 w 331788"/>
                    <a:gd name="connsiteY53" fmla="*/ 186581 h 286251"/>
                    <a:gd name="connsiteX54" fmla="*/ 150834 w 331788"/>
                    <a:gd name="connsiteY54" fmla="*/ 202114 h 286251"/>
                    <a:gd name="connsiteX55" fmla="*/ 10313 w 331788"/>
                    <a:gd name="connsiteY55" fmla="*/ 202114 h 286251"/>
                    <a:gd name="connsiteX56" fmla="*/ 0 w 331788"/>
                    <a:gd name="connsiteY56" fmla="*/ 190464 h 286251"/>
                    <a:gd name="connsiteX57" fmla="*/ 0 w 331788"/>
                    <a:gd name="connsiteY57" fmla="*/ 182698 h 286251"/>
                    <a:gd name="connsiteX58" fmla="*/ 10313 w 331788"/>
                    <a:gd name="connsiteY58" fmla="*/ 172342 h 286251"/>
                    <a:gd name="connsiteX59" fmla="*/ 38675 w 331788"/>
                    <a:gd name="connsiteY59" fmla="*/ 172342 h 286251"/>
                    <a:gd name="connsiteX60" fmla="*/ 38675 w 331788"/>
                    <a:gd name="connsiteY60" fmla="*/ 138687 h 286251"/>
                    <a:gd name="connsiteX61" fmla="*/ 59302 w 331788"/>
                    <a:gd name="connsiteY61" fmla="*/ 117976 h 286251"/>
                    <a:gd name="connsiteX62" fmla="*/ 206838 w 331788"/>
                    <a:gd name="connsiteY62" fmla="*/ 33838 h 286251"/>
                    <a:gd name="connsiteX63" fmla="*/ 208124 w 331788"/>
                    <a:gd name="connsiteY63" fmla="*/ 33838 h 286251"/>
                    <a:gd name="connsiteX64" fmla="*/ 278858 w 331788"/>
                    <a:gd name="connsiteY64" fmla="*/ 48038 h 286251"/>
                    <a:gd name="connsiteX65" fmla="*/ 296863 w 331788"/>
                    <a:gd name="connsiteY65" fmla="*/ 69984 h 286251"/>
                    <a:gd name="connsiteX66" fmla="*/ 296863 w 331788"/>
                    <a:gd name="connsiteY66" fmla="*/ 99676 h 286251"/>
                    <a:gd name="connsiteX67" fmla="*/ 246706 w 331788"/>
                    <a:gd name="connsiteY67" fmla="*/ 151313 h 286251"/>
                    <a:gd name="connsiteX68" fmla="*/ 195263 w 331788"/>
                    <a:gd name="connsiteY68" fmla="*/ 99676 h 286251"/>
                    <a:gd name="connsiteX69" fmla="*/ 195263 w 331788"/>
                    <a:gd name="connsiteY69" fmla="*/ 45456 h 286251"/>
                    <a:gd name="connsiteX70" fmla="*/ 206838 w 331788"/>
                    <a:gd name="connsiteY70" fmla="*/ 33838 h 286251"/>
                    <a:gd name="connsiteX71" fmla="*/ 150465 w 331788"/>
                    <a:gd name="connsiteY71" fmla="*/ 198 h 286251"/>
                    <a:gd name="connsiteX72" fmla="*/ 163513 w 331788"/>
                    <a:gd name="connsiteY72" fmla="*/ 10479 h 286251"/>
                    <a:gd name="connsiteX73" fmla="*/ 163513 w 331788"/>
                    <a:gd name="connsiteY73" fmla="*/ 60599 h 286251"/>
                    <a:gd name="connsiteX74" fmla="*/ 116540 w 331788"/>
                    <a:gd name="connsiteY74" fmla="*/ 106863 h 286251"/>
                    <a:gd name="connsiteX75" fmla="*/ 68263 w 331788"/>
                    <a:gd name="connsiteY75" fmla="*/ 60599 h 286251"/>
                    <a:gd name="connsiteX76" fmla="*/ 68263 w 331788"/>
                    <a:gd name="connsiteY76" fmla="*/ 33611 h 286251"/>
                    <a:gd name="connsiteX77" fmla="*/ 85225 w 331788"/>
                    <a:gd name="connsiteY77" fmla="*/ 13049 h 286251"/>
                    <a:gd name="connsiteX78" fmla="*/ 150465 w 331788"/>
                    <a:gd name="connsiteY78" fmla="*/ 198 h 286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31788" h="286251">
                      <a:moveTo>
                        <a:pt x="19050" y="213226"/>
                      </a:moveTo>
                      <a:lnTo>
                        <a:pt x="151105" y="213226"/>
                      </a:lnTo>
                      <a:cubicBezTo>
                        <a:pt x="151105" y="213226"/>
                        <a:pt x="151105" y="213226"/>
                        <a:pt x="151105" y="278564"/>
                      </a:cubicBezTo>
                      <a:cubicBezTo>
                        <a:pt x="151105" y="281126"/>
                        <a:pt x="152400" y="283689"/>
                        <a:pt x="152400" y="286251"/>
                      </a:cubicBezTo>
                      <a:cubicBezTo>
                        <a:pt x="152400" y="286251"/>
                        <a:pt x="152400" y="286251"/>
                        <a:pt x="25523" y="286251"/>
                      </a:cubicBezTo>
                      <a:cubicBezTo>
                        <a:pt x="21639" y="286251"/>
                        <a:pt x="19050" y="282408"/>
                        <a:pt x="19050" y="278564"/>
                      </a:cubicBezTo>
                      <a:cubicBezTo>
                        <a:pt x="19050" y="278564"/>
                        <a:pt x="19050" y="278564"/>
                        <a:pt x="19050" y="213226"/>
                      </a:cubicBezTo>
                      <a:close/>
                      <a:moveTo>
                        <a:pt x="185265" y="165601"/>
                      </a:moveTo>
                      <a:lnTo>
                        <a:pt x="308448" y="165601"/>
                      </a:lnTo>
                      <a:cubicBezTo>
                        <a:pt x="309745" y="165601"/>
                        <a:pt x="312338" y="165601"/>
                        <a:pt x="313635" y="165601"/>
                      </a:cubicBezTo>
                      <a:cubicBezTo>
                        <a:pt x="324008" y="168168"/>
                        <a:pt x="331788" y="177153"/>
                        <a:pt x="331788" y="187421"/>
                      </a:cubicBezTo>
                      <a:cubicBezTo>
                        <a:pt x="331788" y="187421"/>
                        <a:pt x="331788" y="187421"/>
                        <a:pt x="331788" y="278550"/>
                      </a:cubicBezTo>
                      <a:cubicBezTo>
                        <a:pt x="331788" y="282401"/>
                        <a:pt x="327898" y="286251"/>
                        <a:pt x="324008" y="286251"/>
                      </a:cubicBezTo>
                      <a:cubicBezTo>
                        <a:pt x="324008" y="286251"/>
                        <a:pt x="324008" y="286251"/>
                        <a:pt x="169705" y="286251"/>
                      </a:cubicBezTo>
                      <a:cubicBezTo>
                        <a:pt x="165815" y="286251"/>
                        <a:pt x="161925" y="282401"/>
                        <a:pt x="161925" y="278550"/>
                      </a:cubicBezTo>
                      <a:cubicBezTo>
                        <a:pt x="161925" y="278550"/>
                        <a:pt x="161925" y="278550"/>
                        <a:pt x="161925" y="187421"/>
                      </a:cubicBezTo>
                      <a:cubicBezTo>
                        <a:pt x="161925" y="182287"/>
                        <a:pt x="164518" y="177153"/>
                        <a:pt x="168408" y="173302"/>
                      </a:cubicBezTo>
                      <a:cubicBezTo>
                        <a:pt x="169705" y="170735"/>
                        <a:pt x="172298" y="168168"/>
                        <a:pt x="174892" y="166885"/>
                      </a:cubicBezTo>
                      <a:cubicBezTo>
                        <a:pt x="177485" y="165601"/>
                        <a:pt x="181375" y="165601"/>
                        <a:pt x="185265" y="165601"/>
                      </a:cubicBezTo>
                      <a:close/>
                      <a:moveTo>
                        <a:pt x="59302" y="117976"/>
                      </a:moveTo>
                      <a:cubicBezTo>
                        <a:pt x="59302" y="117976"/>
                        <a:pt x="59302" y="117976"/>
                        <a:pt x="78640" y="117976"/>
                      </a:cubicBezTo>
                      <a:cubicBezTo>
                        <a:pt x="82507" y="117976"/>
                        <a:pt x="85086" y="120565"/>
                        <a:pt x="86375" y="123154"/>
                      </a:cubicBezTo>
                      <a:cubicBezTo>
                        <a:pt x="86375" y="123154"/>
                        <a:pt x="86375" y="123154"/>
                        <a:pt x="94110" y="160692"/>
                      </a:cubicBezTo>
                      <a:cubicBezTo>
                        <a:pt x="94110" y="160692"/>
                        <a:pt x="94110" y="160692"/>
                        <a:pt x="95399" y="165870"/>
                      </a:cubicBezTo>
                      <a:cubicBezTo>
                        <a:pt x="95399" y="165870"/>
                        <a:pt x="95399" y="165870"/>
                        <a:pt x="96688" y="169753"/>
                      </a:cubicBezTo>
                      <a:cubicBezTo>
                        <a:pt x="96688" y="171048"/>
                        <a:pt x="96688" y="171048"/>
                        <a:pt x="96688" y="172342"/>
                      </a:cubicBezTo>
                      <a:cubicBezTo>
                        <a:pt x="96688" y="172342"/>
                        <a:pt x="96688" y="172342"/>
                        <a:pt x="103134" y="172342"/>
                      </a:cubicBezTo>
                      <a:cubicBezTo>
                        <a:pt x="103134" y="169753"/>
                        <a:pt x="103134" y="168459"/>
                        <a:pt x="103134" y="165870"/>
                      </a:cubicBezTo>
                      <a:cubicBezTo>
                        <a:pt x="103134" y="165870"/>
                        <a:pt x="103134" y="165870"/>
                        <a:pt x="103134" y="164576"/>
                      </a:cubicBezTo>
                      <a:cubicBezTo>
                        <a:pt x="103134" y="164576"/>
                        <a:pt x="103134" y="164576"/>
                        <a:pt x="104424" y="160692"/>
                      </a:cubicBezTo>
                      <a:cubicBezTo>
                        <a:pt x="104424" y="160692"/>
                        <a:pt x="104424" y="160692"/>
                        <a:pt x="112159" y="134804"/>
                      </a:cubicBezTo>
                      <a:cubicBezTo>
                        <a:pt x="112159" y="134804"/>
                        <a:pt x="112159" y="134804"/>
                        <a:pt x="107002" y="121859"/>
                      </a:cubicBezTo>
                      <a:cubicBezTo>
                        <a:pt x="105713" y="120565"/>
                        <a:pt x="107002" y="117976"/>
                        <a:pt x="109580" y="117976"/>
                      </a:cubicBezTo>
                      <a:cubicBezTo>
                        <a:pt x="109580" y="117976"/>
                        <a:pt x="109580" y="117976"/>
                        <a:pt x="121183" y="117976"/>
                      </a:cubicBezTo>
                      <a:cubicBezTo>
                        <a:pt x="123761" y="117976"/>
                        <a:pt x="125050" y="120565"/>
                        <a:pt x="125050" y="121859"/>
                      </a:cubicBezTo>
                      <a:cubicBezTo>
                        <a:pt x="125050" y="121859"/>
                        <a:pt x="125050" y="121859"/>
                        <a:pt x="118605" y="134804"/>
                      </a:cubicBezTo>
                      <a:cubicBezTo>
                        <a:pt x="118605" y="134804"/>
                        <a:pt x="118605" y="134804"/>
                        <a:pt x="126340" y="160692"/>
                      </a:cubicBezTo>
                      <a:cubicBezTo>
                        <a:pt x="126340" y="160692"/>
                        <a:pt x="126340" y="160692"/>
                        <a:pt x="126340" y="165870"/>
                      </a:cubicBezTo>
                      <a:cubicBezTo>
                        <a:pt x="127629" y="165870"/>
                        <a:pt x="127629" y="165870"/>
                        <a:pt x="127629" y="165870"/>
                      </a:cubicBezTo>
                      <a:cubicBezTo>
                        <a:pt x="127629" y="168459"/>
                        <a:pt x="127629" y="169753"/>
                        <a:pt x="127629" y="172342"/>
                      </a:cubicBezTo>
                      <a:cubicBezTo>
                        <a:pt x="127629" y="172342"/>
                        <a:pt x="127629" y="172342"/>
                        <a:pt x="134075" y="172342"/>
                      </a:cubicBezTo>
                      <a:cubicBezTo>
                        <a:pt x="134075" y="171048"/>
                        <a:pt x="134075" y="171048"/>
                        <a:pt x="134075" y="169753"/>
                      </a:cubicBezTo>
                      <a:cubicBezTo>
                        <a:pt x="134075" y="169753"/>
                        <a:pt x="134075" y="169753"/>
                        <a:pt x="135364" y="165870"/>
                      </a:cubicBezTo>
                      <a:cubicBezTo>
                        <a:pt x="135364" y="165870"/>
                        <a:pt x="135364" y="165870"/>
                        <a:pt x="136653" y="160692"/>
                      </a:cubicBezTo>
                      <a:cubicBezTo>
                        <a:pt x="136653" y="160692"/>
                        <a:pt x="136653" y="160692"/>
                        <a:pt x="144388" y="123154"/>
                      </a:cubicBezTo>
                      <a:cubicBezTo>
                        <a:pt x="145677" y="120565"/>
                        <a:pt x="148256" y="117976"/>
                        <a:pt x="152123" y="117976"/>
                      </a:cubicBezTo>
                      <a:cubicBezTo>
                        <a:pt x="152123" y="117976"/>
                        <a:pt x="152123" y="117976"/>
                        <a:pt x="171461" y="117976"/>
                      </a:cubicBezTo>
                      <a:cubicBezTo>
                        <a:pt x="183064" y="117976"/>
                        <a:pt x="192088" y="127037"/>
                        <a:pt x="192088" y="138687"/>
                      </a:cubicBezTo>
                      <a:cubicBezTo>
                        <a:pt x="192088" y="138687"/>
                        <a:pt x="192088" y="138687"/>
                        <a:pt x="192088" y="152926"/>
                      </a:cubicBezTo>
                      <a:cubicBezTo>
                        <a:pt x="192088" y="152926"/>
                        <a:pt x="192088" y="152926"/>
                        <a:pt x="184353" y="152926"/>
                      </a:cubicBezTo>
                      <a:cubicBezTo>
                        <a:pt x="176618" y="152926"/>
                        <a:pt x="168883" y="156809"/>
                        <a:pt x="163726" y="160692"/>
                      </a:cubicBezTo>
                      <a:cubicBezTo>
                        <a:pt x="161148" y="161987"/>
                        <a:pt x="159858" y="164576"/>
                        <a:pt x="158569" y="165870"/>
                      </a:cubicBezTo>
                      <a:cubicBezTo>
                        <a:pt x="157280" y="168459"/>
                        <a:pt x="155991" y="169753"/>
                        <a:pt x="154702" y="172342"/>
                      </a:cubicBezTo>
                      <a:cubicBezTo>
                        <a:pt x="152123" y="176225"/>
                        <a:pt x="150834" y="181403"/>
                        <a:pt x="150834" y="186581"/>
                      </a:cubicBezTo>
                      <a:cubicBezTo>
                        <a:pt x="150834" y="186581"/>
                        <a:pt x="150834" y="186581"/>
                        <a:pt x="150834" y="202114"/>
                      </a:cubicBezTo>
                      <a:cubicBezTo>
                        <a:pt x="150834" y="202114"/>
                        <a:pt x="150834" y="202114"/>
                        <a:pt x="10313" y="202114"/>
                      </a:cubicBezTo>
                      <a:cubicBezTo>
                        <a:pt x="5157" y="202114"/>
                        <a:pt x="0" y="196936"/>
                        <a:pt x="0" y="190464"/>
                      </a:cubicBezTo>
                      <a:cubicBezTo>
                        <a:pt x="0" y="190464"/>
                        <a:pt x="0" y="190464"/>
                        <a:pt x="0" y="182698"/>
                      </a:cubicBezTo>
                      <a:cubicBezTo>
                        <a:pt x="0" y="176225"/>
                        <a:pt x="5157" y="172342"/>
                        <a:pt x="10313" y="172342"/>
                      </a:cubicBezTo>
                      <a:cubicBezTo>
                        <a:pt x="10313" y="172342"/>
                        <a:pt x="10313" y="172342"/>
                        <a:pt x="38675" y="172342"/>
                      </a:cubicBezTo>
                      <a:cubicBezTo>
                        <a:pt x="38675" y="172342"/>
                        <a:pt x="38675" y="172342"/>
                        <a:pt x="38675" y="138687"/>
                      </a:cubicBezTo>
                      <a:cubicBezTo>
                        <a:pt x="38675" y="127037"/>
                        <a:pt x="47700" y="117976"/>
                        <a:pt x="59302" y="117976"/>
                      </a:cubicBezTo>
                      <a:close/>
                      <a:moveTo>
                        <a:pt x="206838" y="33838"/>
                      </a:moveTo>
                      <a:cubicBezTo>
                        <a:pt x="206838" y="33838"/>
                        <a:pt x="208124" y="33838"/>
                        <a:pt x="208124" y="33838"/>
                      </a:cubicBezTo>
                      <a:cubicBezTo>
                        <a:pt x="223557" y="36420"/>
                        <a:pt x="258281" y="44166"/>
                        <a:pt x="278858" y="48038"/>
                      </a:cubicBezTo>
                      <a:cubicBezTo>
                        <a:pt x="289147" y="50620"/>
                        <a:pt x="296863" y="59657"/>
                        <a:pt x="296863" y="69984"/>
                      </a:cubicBezTo>
                      <a:cubicBezTo>
                        <a:pt x="296863" y="69984"/>
                        <a:pt x="296863" y="69984"/>
                        <a:pt x="296863" y="99676"/>
                      </a:cubicBezTo>
                      <a:cubicBezTo>
                        <a:pt x="296863" y="128076"/>
                        <a:pt x="275000" y="151313"/>
                        <a:pt x="246706" y="151313"/>
                      </a:cubicBezTo>
                      <a:cubicBezTo>
                        <a:pt x="218412" y="151313"/>
                        <a:pt x="195263" y="128076"/>
                        <a:pt x="195263" y="99676"/>
                      </a:cubicBezTo>
                      <a:cubicBezTo>
                        <a:pt x="195263" y="99676"/>
                        <a:pt x="195263" y="99676"/>
                        <a:pt x="195263" y="45456"/>
                      </a:cubicBezTo>
                      <a:cubicBezTo>
                        <a:pt x="195263" y="39002"/>
                        <a:pt x="200407" y="33838"/>
                        <a:pt x="206838" y="33838"/>
                      </a:cubicBezTo>
                      <a:close/>
                      <a:moveTo>
                        <a:pt x="150465" y="198"/>
                      </a:moveTo>
                      <a:cubicBezTo>
                        <a:pt x="156989" y="-1087"/>
                        <a:pt x="163513" y="4053"/>
                        <a:pt x="163513" y="10479"/>
                      </a:cubicBezTo>
                      <a:cubicBezTo>
                        <a:pt x="163513" y="10479"/>
                        <a:pt x="163513" y="10479"/>
                        <a:pt x="163513" y="60599"/>
                      </a:cubicBezTo>
                      <a:cubicBezTo>
                        <a:pt x="163513" y="86301"/>
                        <a:pt x="142636" y="106863"/>
                        <a:pt x="116540" y="106863"/>
                      </a:cubicBezTo>
                      <a:cubicBezTo>
                        <a:pt x="90444" y="106863"/>
                        <a:pt x="68263" y="86301"/>
                        <a:pt x="68263" y="60599"/>
                      </a:cubicBezTo>
                      <a:cubicBezTo>
                        <a:pt x="68263" y="60599"/>
                        <a:pt x="68263" y="60599"/>
                        <a:pt x="68263" y="33611"/>
                      </a:cubicBezTo>
                      <a:cubicBezTo>
                        <a:pt x="68263" y="23330"/>
                        <a:pt x="76092" y="14334"/>
                        <a:pt x="85225" y="13049"/>
                      </a:cubicBezTo>
                      <a:cubicBezTo>
                        <a:pt x="104797" y="9194"/>
                        <a:pt x="137417" y="2768"/>
                        <a:pt x="150465" y="1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" name="矩形 11"/>
              <p:cNvSpPr/>
              <p:nvPr/>
            </p:nvSpPr>
            <p:spPr>
              <a:xfrm>
                <a:off x="1906687" y="3419006"/>
                <a:ext cx="2587220" cy="246221"/>
              </a:xfrm>
              <a:prstGeom prst="rect">
                <a:avLst/>
              </a:prstGeom>
            </p:spPr>
            <p:txBody>
              <a:bodyPr wrap="none" lIns="144000" tIns="0" rIns="144000" bIns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06687" y="3665227"/>
                <a:ext cx="2587220" cy="536011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10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2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3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5" grpId="0" animBg="1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5" grpId="0" animBg="1"/>
          <p:bldP spid="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6876256" y="4731990"/>
            <a:ext cx="2255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部门</a:t>
            </a:r>
            <a:r>
              <a:rPr lang="zh-CN" altLang="en-US" sz="11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：设计部</a:t>
            </a:r>
            <a:r>
              <a:rPr lang="en-US" altLang="zh-CN" sz="11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   </a:t>
            </a:r>
            <a:r>
              <a:rPr lang="zh-CN" altLang="en-US" sz="1100" dirty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汇报人</a:t>
            </a:r>
            <a:r>
              <a:rPr lang="zh-CN" altLang="en-US" sz="11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：第一</a:t>
            </a:r>
            <a:r>
              <a:rPr lang="en-US" altLang="zh-CN" sz="1100" dirty="0" smtClean="0">
                <a:solidFill>
                  <a:prstClr val="white">
                    <a:lumMod val="50000"/>
                  </a:prstClr>
                </a:solidFill>
                <a:cs typeface="+mn-ea"/>
                <a:sym typeface="+mn-lt"/>
              </a:rPr>
              <a:t>PPT</a:t>
            </a:r>
            <a:endParaRPr lang="zh-CN" altLang="en-US" sz="1100" dirty="0">
              <a:solidFill>
                <a:prstClr val="white">
                  <a:lumMod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936179" y="915566"/>
            <a:ext cx="3275034" cy="3275034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>
            <a:off x="2919537" y="915567"/>
            <a:ext cx="2604255" cy="2071633"/>
          </a:xfrm>
          <a:custGeom>
            <a:avLst/>
            <a:gdLst>
              <a:gd name="connsiteX0" fmla="*/ 1637517 w 2604255"/>
              <a:gd name="connsiteY0" fmla="*/ 0 h 2071633"/>
              <a:gd name="connsiteX1" fmla="*/ 2553068 w 2604255"/>
              <a:gd name="connsiteY1" fmla="*/ 279662 h 2071633"/>
              <a:gd name="connsiteX2" fmla="*/ 2604255 w 2604255"/>
              <a:gd name="connsiteY2" fmla="*/ 317939 h 2071633"/>
              <a:gd name="connsiteX3" fmla="*/ 60035 w 2604255"/>
              <a:gd name="connsiteY3" fmla="*/ 2071633 h 2071633"/>
              <a:gd name="connsiteX4" fmla="*/ 33269 w 2604255"/>
              <a:gd name="connsiteY4" fmla="*/ 1967534 h 2071633"/>
              <a:gd name="connsiteX5" fmla="*/ 0 w 2604255"/>
              <a:gd name="connsiteY5" fmla="*/ 1637517 h 2071633"/>
              <a:gd name="connsiteX6" fmla="*/ 1637517 w 2604255"/>
              <a:gd name="connsiteY6" fmla="*/ 0 h 207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4255" h="2071633">
                <a:moveTo>
                  <a:pt x="1637517" y="0"/>
                </a:moveTo>
                <a:cubicBezTo>
                  <a:pt x="1976658" y="0"/>
                  <a:pt x="2291719" y="103098"/>
                  <a:pt x="2553068" y="279662"/>
                </a:cubicBezTo>
                <a:lnTo>
                  <a:pt x="2604255" y="317939"/>
                </a:lnTo>
                <a:lnTo>
                  <a:pt x="60035" y="2071633"/>
                </a:lnTo>
                <a:lnTo>
                  <a:pt x="33269" y="1967534"/>
                </a:lnTo>
                <a:cubicBezTo>
                  <a:pt x="11456" y="1860936"/>
                  <a:pt x="0" y="1750564"/>
                  <a:pt x="0" y="1637517"/>
                </a:cubicBezTo>
                <a:cubicBezTo>
                  <a:pt x="0" y="733141"/>
                  <a:pt x="733141" y="0"/>
                  <a:pt x="1637517" y="0"/>
                </a:cubicBezTo>
                <a:close/>
              </a:path>
            </a:pathLst>
          </a:cu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male-university-graduate-silhouette-with-the-cap_46143"/>
          <p:cNvSpPr>
            <a:spLocks noChangeAspect="1"/>
          </p:cNvSpPr>
          <p:nvPr/>
        </p:nvSpPr>
        <p:spPr bwMode="auto">
          <a:xfrm>
            <a:off x="3971690" y="1304657"/>
            <a:ext cx="1200620" cy="1293452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-1362310" y="203187"/>
            <a:ext cx="10668000" cy="1244783"/>
          </a:xfrm>
          <a:custGeom>
            <a:avLst/>
            <a:gdLst>
              <a:gd name="connsiteX0" fmla="*/ 0 w 10668000"/>
              <a:gd name="connsiteY0" fmla="*/ 889183 h 1244783"/>
              <a:gd name="connsiteX1" fmla="*/ 5334000 w 10668000"/>
              <a:gd name="connsiteY1" fmla="*/ 183 h 1244783"/>
              <a:gd name="connsiteX2" fmla="*/ 8902700 w 10668000"/>
              <a:gd name="connsiteY2" fmla="*/ 952683 h 1244783"/>
              <a:gd name="connsiteX3" fmla="*/ 10668000 w 10668000"/>
              <a:gd name="connsiteY3" fmla="*/ 1244783 h 1244783"/>
              <a:gd name="connsiteX4" fmla="*/ 10668000 w 10668000"/>
              <a:gd name="connsiteY4" fmla="*/ 1244783 h 124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0" h="1244783">
                <a:moveTo>
                  <a:pt x="0" y="889183"/>
                </a:moveTo>
                <a:cubicBezTo>
                  <a:pt x="1925108" y="439391"/>
                  <a:pt x="3850217" y="-10400"/>
                  <a:pt x="5334000" y="183"/>
                </a:cubicBezTo>
                <a:cubicBezTo>
                  <a:pt x="6817783" y="10766"/>
                  <a:pt x="8013700" y="745250"/>
                  <a:pt x="8902700" y="952683"/>
                </a:cubicBezTo>
                <a:cubicBezTo>
                  <a:pt x="9791700" y="1160116"/>
                  <a:pt x="10668000" y="1244783"/>
                  <a:pt x="10668000" y="1244783"/>
                </a:cubicBezTo>
                <a:lnTo>
                  <a:pt x="10668000" y="124478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266700" y="3437334"/>
            <a:ext cx="9677400" cy="1276787"/>
          </a:xfrm>
          <a:custGeom>
            <a:avLst/>
            <a:gdLst>
              <a:gd name="connsiteX0" fmla="*/ 0 w 9677400"/>
              <a:gd name="connsiteY0" fmla="*/ 1028700 h 1276787"/>
              <a:gd name="connsiteX1" fmla="*/ 5600700 w 9677400"/>
              <a:gd name="connsiteY1" fmla="*/ 1206500 h 1276787"/>
              <a:gd name="connsiteX2" fmla="*/ 9677400 w 9677400"/>
              <a:gd name="connsiteY2" fmla="*/ 0 h 1276787"/>
              <a:gd name="connsiteX3" fmla="*/ 9677400 w 9677400"/>
              <a:gd name="connsiteY3" fmla="*/ 0 h 127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77400" h="1276787">
                <a:moveTo>
                  <a:pt x="0" y="1028700"/>
                </a:moveTo>
                <a:cubicBezTo>
                  <a:pt x="1993900" y="1203325"/>
                  <a:pt x="3987800" y="1377950"/>
                  <a:pt x="5600700" y="1206500"/>
                </a:cubicBezTo>
                <a:cubicBezTo>
                  <a:pt x="7213600" y="1035050"/>
                  <a:pt x="9677400" y="0"/>
                  <a:pt x="9677400" y="0"/>
                </a:cubicBezTo>
                <a:lnTo>
                  <a:pt x="96774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565766" y="541854"/>
            <a:ext cx="4022458" cy="402245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95086" y="2715766"/>
            <a:ext cx="2753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spc="300" dirty="0" smtClean="0">
                <a:solidFill>
                  <a:prstClr val="white"/>
                </a:solidFill>
                <a:cs typeface="+mn-ea"/>
                <a:sym typeface="+mn-lt"/>
              </a:rPr>
              <a:t>演</a:t>
            </a:r>
            <a:r>
              <a:rPr lang="zh-CN" altLang="en-US" sz="2800" spc="300" dirty="0">
                <a:solidFill>
                  <a:prstClr val="white"/>
                </a:solidFill>
                <a:cs typeface="+mn-ea"/>
                <a:sym typeface="+mn-lt"/>
              </a:rPr>
              <a:t>示完毕</a:t>
            </a:r>
            <a:endParaRPr lang="en-US" altLang="zh-CN" sz="2800" spc="3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800" spc="300" dirty="0" smtClean="0">
                <a:solidFill>
                  <a:prstClr val="white"/>
                </a:solidFill>
                <a:cs typeface="+mn-ea"/>
                <a:sym typeface="+mn-lt"/>
              </a:rPr>
              <a:t>谢谢观看</a:t>
            </a:r>
            <a:endParaRPr lang="zh-CN" altLang="en-US" sz="2800" spc="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94323" y="4493233"/>
            <a:ext cx="360040" cy="3433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408204" y="4630826"/>
            <a:ext cx="352923" cy="336572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596336" y="4384302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909737" y="4244783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378126" y="4422478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03447" y="1419622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303933" y="920043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971690" y="553156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751397" y="3561657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873198" y="1061553"/>
            <a:ext cx="352923" cy="3365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910093" y="1082892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761708" y="4049091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307674" y="3375347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3" name="椭圆 62"/>
          <p:cNvSpPr/>
          <p:nvPr/>
        </p:nvSpPr>
        <p:spPr>
          <a:xfrm flipV="1">
            <a:off x="1691681" y="2957207"/>
            <a:ext cx="72007" cy="68671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244253" y="3888407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95844" y="3948166"/>
            <a:ext cx="347289" cy="331199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3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grpId="0" nodeType="withEffect" p14:presetBounceEnd="3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5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3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 p14:presetBounceEnd="3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2" presetClass="entr" presetSubtype="3" fill="hold" grpId="0" nodeType="after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6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6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6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7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7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9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9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9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9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0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0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" grpId="0" animBg="1"/>
          <p:bldP spid="49" grpId="0" animBg="1"/>
          <p:bldP spid="7" grpId="0" animBg="1"/>
          <p:bldP spid="8" grpId="0" animBg="1"/>
          <p:bldP spid="50" grpId="0" animBg="1"/>
          <p:bldP spid="25" grpId="0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" grpId="0" animBg="1"/>
          <p:bldP spid="49" grpId="0" animBg="1"/>
          <p:bldP spid="7" grpId="0" animBg="1"/>
          <p:bldP spid="8" grpId="0" animBg="1"/>
          <p:bldP spid="50" grpId="0" animBg="1"/>
          <p:bldP spid="25" grpId="0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39050" y="2949793"/>
            <a:ext cx="726352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 smtClean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本素材仅供学习研究使用。禁止商用、传播、转载。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1283" y="1383618"/>
            <a:ext cx="2259061" cy="65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070055" y="2101718"/>
            <a:ext cx="3201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https://ibaotu.com/ppt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3327834"/>
            <a:ext cx="6768752" cy="162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6308" y="2323010"/>
            <a:ext cx="4103687" cy="8968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8968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络转</a:t>
            </a:r>
            <a:r>
              <a:rPr lang="zh-CN" altLang="en-US" sz="1200" kern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8" y="267184"/>
            <a:ext cx="5919787" cy="176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163599" y="3329927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005DA2"/>
                </a:solidFill>
                <a:cs typeface="+mn-ea"/>
                <a:sym typeface="+mn-lt"/>
              </a:rPr>
              <a:t>请替换文字内容</a:t>
            </a:r>
            <a:endParaRPr lang="en-GB" altLang="zh-CN" sz="3100" dirty="0">
              <a:solidFill>
                <a:srgbClr val="005DA2"/>
              </a:solidFill>
              <a:cs typeface="+mn-ea"/>
              <a:sym typeface="+mn-lt"/>
            </a:endParaRPr>
          </a:p>
        </p:txBody>
      </p:sp>
      <p:sp>
        <p:nvSpPr>
          <p:cNvPr id="8" name="TextBox 49"/>
          <p:cNvSpPr txBox="1"/>
          <p:nvPr/>
        </p:nvSpPr>
        <p:spPr>
          <a:xfrm>
            <a:off x="3200263" y="3909705"/>
            <a:ext cx="27801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hangingPunct="0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请替换文字内容，点击添加相关标题文字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，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ctr" eaLnBrk="0" hangingPunct="0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也可以直接复制你的内容到此。</a:t>
            </a:r>
          </a:p>
        </p:txBody>
      </p:sp>
      <p:sp>
        <p:nvSpPr>
          <p:cNvPr id="10" name="Freeform: Shape 25"/>
          <p:cNvSpPr/>
          <p:nvPr/>
        </p:nvSpPr>
        <p:spPr>
          <a:xfrm>
            <a:off x="3519367" y="881655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2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6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animBg="1"/>
      <p:bldP spid="11" grpId="0" animBg="1"/>
      <p:bldP spid="12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"/>
          <p:cNvSpPr>
            <a:spLocks/>
          </p:cNvSpPr>
          <p:nvPr/>
        </p:nvSpPr>
        <p:spPr bwMode="auto">
          <a:xfrm>
            <a:off x="619489" y="1183915"/>
            <a:ext cx="7697695" cy="3400277"/>
          </a:xfrm>
          <a:custGeom>
            <a:avLst/>
            <a:gdLst>
              <a:gd name="T0" fmla="*/ 1193 w 3611"/>
              <a:gd name="T1" fmla="*/ 65 h 1760"/>
              <a:gd name="T2" fmla="*/ 1206 w 3611"/>
              <a:gd name="T3" fmla="*/ 92 h 1760"/>
              <a:gd name="T4" fmla="*/ 1114 w 3611"/>
              <a:gd name="T5" fmla="*/ 118 h 1760"/>
              <a:gd name="T6" fmla="*/ 878 w 3611"/>
              <a:gd name="T7" fmla="*/ 183 h 1760"/>
              <a:gd name="T8" fmla="*/ 444 w 3611"/>
              <a:gd name="T9" fmla="*/ 223 h 1760"/>
              <a:gd name="T10" fmla="*/ 2612 w 3611"/>
              <a:gd name="T11" fmla="*/ 223 h 1760"/>
              <a:gd name="T12" fmla="*/ 1363 w 3611"/>
              <a:gd name="T13" fmla="*/ 249 h 1760"/>
              <a:gd name="T14" fmla="*/ 2928 w 3611"/>
              <a:gd name="T15" fmla="*/ 236 h 1760"/>
              <a:gd name="T16" fmla="*/ 431 w 3611"/>
              <a:gd name="T17" fmla="*/ 289 h 1760"/>
              <a:gd name="T18" fmla="*/ 1981 w 3611"/>
              <a:gd name="T19" fmla="*/ 301 h 1760"/>
              <a:gd name="T20" fmla="*/ 3125 w 3611"/>
              <a:gd name="T21" fmla="*/ 301 h 1760"/>
              <a:gd name="T22" fmla="*/ 496 w 3611"/>
              <a:gd name="T23" fmla="*/ 328 h 1760"/>
              <a:gd name="T24" fmla="*/ 1981 w 3611"/>
              <a:gd name="T25" fmla="*/ 315 h 1760"/>
              <a:gd name="T26" fmla="*/ 2836 w 3611"/>
              <a:gd name="T27" fmla="*/ 328 h 1760"/>
              <a:gd name="T28" fmla="*/ 128 w 3611"/>
              <a:gd name="T29" fmla="*/ 380 h 1760"/>
              <a:gd name="T30" fmla="*/ 1232 w 3611"/>
              <a:gd name="T31" fmla="*/ 380 h 1760"/>
              <a:gd name="T32" fmla="*/ 2546 w 3611"/>
              <a:gd name="T33" fmla="*/ 367 h 1760"/>
              <a:gd name="T34" fmla="*/ 3361 w 3611"/>
              <a:gd name="T35" fmla="*/ 355 h 1760"/>
              <a:gd name="T36" fmla="*/ 707 w 3611"/>
              <a:gd name="T37" fmla="*/ 407 h 1760"/>
              <a:gd name="T38" fmla="*/ 2494 w 3611"/>
              <a:gd name="T39" fmla="*/ 420 h 1760"/>
              <a:gd name="T40" fmla="*/ 3401 w 3611"/>
              <a:gd name="T41" fmla="*/ 420 h 1760"/>
              <a:gd name="T42" fmla="*/ 1955 w 3611"/>
              <a:gd name="T43" fmla="*/ 446 h 1760"/>
              <a:gd name="T44" fmla="*/ 2770 w 3611"/>
              <a:gd name="T45" fmla="*/ 434 h 1760"/>
              <a:gd name="T46" fmla="*/ 628 w 3611"/>
              <a:gd name="T47" fmla="*/ 486 h 1760"/>
              <a:gd name="T48" fmla="*/ 2336 w 3611"/>
              <a:gd name="T49" fmla="*/ 499 h 1760"/>
              <a:gd name="T50" fmla="*/ 404 w 3611"/>
              <a:gd name="T51" fmla="*/ 512 h 1760"/>
              <a:gd name="T52" fmla="*/ 1876 w 3611"/>
              <a:gd name="T53" fmla="*/ 525 h 1760"/>
              <a:gd name="T54" fmla="*/ 2691 w 3611"/>
              <a:gd name="T55" fmla="*/ 512 h 1760"/>
              <a:gd name="T56" fmla="*/ 786 w 3611"/>
              <a:gd name="T57" fmla="*/ 565 h 1760"/>
              <a:gd name="T58" fmla="*/ 2218 w 3611"/>
              <a:gd name="T59" fmla="*/ 577 h 1760"/>
              <a:gd name="T60" fmla="*/ 3085 w 3611"/>
              <a:gd name="T61" fmla="*/ 577 h 1760"/>
              <a:gd name="T62" fmla="*/ 1758 w 3611"/>
              <a:gd name="T63" fmla="*/ 604 h 1760"/>
              <a:gd name="T64" fmla="*/ 2573 w 3611"/>
              <a:gd name="T65" fmla="*/ 591 h 1760"/>
              <a:gd name="T66" fmla="*/ 707 w 3611"/>
              <a:gd name="T67" fmla="*/ 643 h 1760"/>
              <a:gd name="T68" fmla="*/ 2376 w 3611"/>
              <a:gd name="T69" fmla="*/ 656 h 1760"/>
              <a:gd name="T70" fmla="*/ 602 w 3611"/>
              <a:gd name="T71" fmla="*/ 696 h 1760"/>
              <a:gd name="T72" fmla="*/ 2270 w 3611"/>
              <a:gd name="T73" fmla="*/ 683 h 1760"/>
              <a:gd name="T74" fmla="*/ 523 w 3611"/>
              <a:gd name="T75" fmla="*/ 710 h 1760"/>
              <a:gd name="T76" fmla="*/ 2284 w 3611"/>
              <a:gd name="T77" fmla="*/ 722 h 1760"/>
              <a:gd name="T78" fmla="*/ 602 w 3611"/>
              <a:gd name="T79" fmla="*/ 774 h 1760"/>
              <a:gd name="T80" fmla="*/ 2415 w 3611"/>
              <a:gd name="T81" fmla="*/ 774 h 1760"/>
              <a:gd name="T82" fmla="*/ 772 w 3611"/>
              <a:gd name="T83" fmla="*/ 801 h 1760"/>
              <a:gd name="T84" fmla="*/ 2415 w 3611"/>
              <a:gd name="T85" fmla="*/ 788 h 1760"/>
              <a:gd name="T86" fmla="*/ 1693 w 3611"/>
              <a:gd name="T87" fmla="*/ 841 h 1760"/>
              <a:gd name="T88" fmla="*/ 2573 w 3611"/>
              <a:gd name="T89" fmla="*/ 853 h 1760"/>
              <a:gd name="T90" fmla="*/ 1981 w 3611"/>
              <a:gd name="T91" fmla="*/ 893 h 1760"/>
              <a:gd name="T92" fmla="*/ 628 w 3611"/>
              <a:gd name="T93" fmla="*/ 919 h 1760"/>
              <a:gd name="T94" fmla="*/ 2218 w 3611"/>
              <a:gd name="T95" fmla="*/ 907 h 1760"/>
              <a:gd name="T96" fmla="*/ 1876 w 3611"/>
              <a:gd name="T97" fmla="*/ 959 h 1760"/>
              <a:gd name="T98" fmla="*/ 1745 w 3611"/>
              <a:gd name="T99" fmla="*/ 1011 h 1760"/>
              <a:gd name="T100" fmla="*/ 1627 w 3611"/>
              <a:gd name="T101" fmla="*/ 1025 h 1760"/>
              <a:gd name="T102" fmla="*/ 1127 w 3611"/>
              <a:gd name="T103" fmla="*/ 1077 h 1760"/>
              <a:gd name="T104" fmla="*/ 1075 w 3611"/>
              <a:gd name="T105" fmla="*/ 1104 h 1760"/>
              <a:gd name="T106" fmla="*/ 1023 w 3611"/>
              <a:gd name="T107" fmla="*/ 1156 h 1760"/>
              <a:gd name="T108" fmla="*/ 917 w 3611"/>
              <a:gd name="T109" fmla="*/ 1183 h 1760"/>
              <a:gd name="T110" fmla="*/ 956 w 3611"/>
              <a:gd name="T111" fmla="*/ 1222 h 1760"/>
              <a:gd name="T112" fmla="*/ 1101 w 3611"/>
              <a:gd name="T113" fmla="*/ 1274 h 1760"/>
              <a:gd name="T114" fmla="*/ 1272 w 3611"/>
              <a:gd name="T115" fmla="*/ 1326 h 1760"/>
              <a:gd name="T116" fmla="*/ 1245 w 3611"/>
              <a:gd name="T117" fmla="*/ 1353 h 1760"/>
              <a:gd name="T118" fmla="*/ 1114 w 3611"/>
              <a:gd name="T119" fmla="*/ 1405 h 1760"/>
              <a:gd name="T120" fmla="*/ 1154 w 3611"/>
              <a:gd name="T121" fmla="*/ 1445 h 1760"/>
              <a:gd name="T122" fmla="*/ 1929 w 3611"/>
              <a:gd name="T123" fmla="*/ 1471 h 1760"/>
              <a:gd name="T124" fmla="*/ 948 w 3611"/>
              <a:gd name="T125" fmla="*/ 159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611" h="1760">
                <a:moveTo>
                  <a:pt x="825" y="13"/>
                </a:moveTo>
                <a:cubicBezTo>
                  <a:pt x="825" y="6"/>
                  <a:pt x="831" y="0"/>
                  <a:pt x="838" y="0"/>
                </a:cubicBezTo>
                <a:cubicBezTo>
                  <a:pt x="845" y="0"/>
                  <a:pt x="851" y="6"/>
                  <a:pt x="851" y="13"/>
                </a:cubicBezTo>
                <a:cubicBezTo>
                  <a:pt x="851" y="20"/>
                  <a:pt x="845" y="25"/>
                  <a:pt x="838" y="25"/>
                </a:cubicBezTo>
                <a:cubicBezTo>
                  <a:pt x="831" y="25"/>
                  <a:pt x="825" y="20"/>
                  <a:pt x="825" y="13"/>
                </a:cubicBezTo>
                <a:close/>
                <a:moveTo>
                  <a:pt x="878" y="25"/>
                </a:moveTo>
                <a:cubicBezTo>
                  <a:pt x="885" y="25"/>
                  <a:pt x="890" y="20"/>
                  <a:pt x="890" y="13"/>
                </a:cubicBezTo>
                <a:cubicBezTo>
                  <a:pt x="890" y="6"/>
                  <a:pt x="885" y="0"/>
                  <a:pt x="878" y="0"/>
                </a:cubicBezTo>
                <a:cubicBezTo>
                  <a:pt x="870" y="0"/>
                  <a:pt x="865" y="6"/>
                  <a:pt x="865" y="13"/>
                </a:cubicBezTo>
                <a:cubicBezTo>
                  <a:pt x="865" y="20"/>
                  <a:pt x="870" y="25"/>
                  <a:pt x="878" y="25"/>
                </a:cubicBezTo>
                <a:close/>
                <a:moveTo>
                  <a:pt x="917" y="25"/>
                </a:moveTo>
                <a:cubicBezTo>
                  <a:pt x="924" y="25"/>
                  <a:pt x="930" y="20"/>
                  <a:pt x="930" y="13"/>
                </a:cubicBezTo>
                <a:cubicBezTo>
                  <a:pt x="930" y="6"/>
                  <a:pt x="924" y="0"/>
                  <a:pt x="917" y="0"/>
                </a:cubicBezTo>
                <a:cubicBezTo>
                  <a:pt x="910" y="0"/>
                  <a:pt x="904" y="6"/>
                  <a:pt x="904" y="13"/>
                </a:cubicBezTo>
                <a:cubicBezTo>
                  <a:pt x="904" y="20"/>
                  <a:pt x="910" y="25"/>
                  <a:pt x="917" y="25"/>
                </a:cubicBezTo>
                <a:close/>
                <a:moveTo>
                  <a:pt x="956" y="25"/>
                </a:moveTo>
                <a:cubicBezTo>
                  <a:pt x="963" y="25"/>
                  <a:pt x="969" y="20"/>
                  <a:pt x="969" y="13"/>
                </a:cubicBezTo>
                <a:cubicBezTo>
                  <a:pt x="969" y="6"/>
                  <a:pt x="963" y="0"/>
                  <a:pt x="956" y="0"/>
                </a:cubicBezTo>
                <a:cubicBezTo>
                  <a:pt x="949" y="0"/>
                  <a:pt x="944" y="6"/>
                  <a:pt x="944" y="13"/>
                </a:cubicBezTo>
                <a:cubicBezTo>
                  <a:pt x="944" y="20"/>
                  <a:pt x="949" y="25"/>
                  <a:pt x="956" y="25"/>
                </a:cubicBezTo>
                <a:close/>
                <a:moveTo>
                  <a:pt x="996" y="25"/>
                </a:moveTo>
                <a:cubicBezTo>
                  <a:pt x="1003" y="25"/>
                  <a:pt x="1009" y="20"/>
                  <a:pt x="1009" y="13"/>
                </a:cubicBezTo>
                <a:cubicBezTo>
                  <a:pt x="1009" y="6"/>
                  <a:pt x="1003" y="0"/>
                  <a:pt x="996" y="0"/>
                </a:cubicBezTo>
                <a:cubicBezTo>
                  <a:pt x="989" y="0"/>
                  <a:pt x="983" y="6"/>
                  <a:pt x="983" y="13"/>
                </a:cubicBezTo>
                <a:cubicBezTo>
                  <a:pt x="983" y="20"/>
                  <a:pt x="989" y="25"/>
                  <a:pt x="996" y="25"/>
                </a:cubicBezTo>
                <a:close/>
                <a:moveTo>
                  <a:pt x="1035" y="25"/>
                </a:moveTo>
                <a:cubicBezTo>
                  <a:pt x="1042" y="25"/>
                  <a:pt x="1048" y="20"/>
                  <a:pt x="1048" y="13"/>
                </a:cubicBezTo>
                <a:cubicBezTo>
                  <a:pt x="1048" y="6"/>
                  <a:pt x="1042" y="0"/>
                  <a:pt x="1035" y="0"/>
                </a:cubicBezTo>
                <a:cubicBezTo>
                  <a:pt x="1028" y="0"/>
                  <a:pt x="1022" y="6"/>
                  <a:pt x="1022" y="13"/>
                </a:cubicBezTo>
                <a:cubicBezTo>
                  <a:pt x="1022" y="20"/>
                  <a:pt x="1028" y="25"/>
                  <a:pt x="1035" y="25"/>
                </a:cubicBezTo>
                <a:close/>
                <a:moveTo>
                  <a:pt x="1114" y="25"/>
                </a:moveTo>
                <a:cubicBezTo>
                  <a:pt x="1121" y="25"/>
                  <a:pt x="1127" y="20"/>
                  <a:pt x="1127" y="13"/>
                </a:cubicBezTo>
                <a:cubicBezTo>
                  <a:pt x="1127" y="6"/>
                  <a:pt x="1121" y="0"/>
                  <a:pt x="1114" y="0"/>
                </a:cubicBezTo>
                <a:cubicBezTo>
                  <a:pt x="1107" y="0"/>
                  <a:pt x="1101" y="6"/>
                  <a:pt x="1101" y="13"/>
                </a:cubicBezTo>
                <a:cubicBezTo>
                  <a:pt x="1101" y="20"/>
                  <a:pt x="1107" y="25"/>
                  <a:pt x="1114" y="25"/>
                </a:cubicBezTo>
                <a:close/>
                <a:moveTo>
                  <a:pt x="1193" y="25"/>
                </a:moveTo>
                <a:cubicBezTo>
                  <a:pt x="1200" y="25"/>
                  <a:pt x="1206" y="20"/>
                  <a:pt x="1206" y="13"/>
                </a:cubicBezTo>
                <a:cubicBezTo>
                  <a:pt x="1206" y="6"/>
                  <a:pt x="1200" y="0"/>
                  <a:pt x="1193" y="0"/>
                </a:cubicBezTo>
                <a:cubicBezTo>
                  <a:pt x="1186" y="0"/>
                  <a:pt x="1180" y="6"/>
                  <a:pt x="1180" y="13"/>
                </a:cubicBezTo>
                <a:cubicBezTo>
                  <a:pt x="1180" y="20"/>
                  <a:pt x="1186" y="25"/>
                  <a:pt x="1193" y="25"/>
                </a:cubicBezTo>
                <a:close/>
                <a:moveTo>
                  <a:pt x="1272" y="25"/>
                </a:moveTo>
                <a:cubicBezTo>
                  <a:pt x="1279" y="25"/>
                  <a:pt x="1285" y="20"/>
                  <a:pt x="1285" y="13"/>
                </a:cubicBezTo>
                <a:cubicBezTo>
                  <a:pt x="1285" y="6"/>
                  <a:pt x="1279" y="0"/>
                  <a:pt x="1272" y="0"/>
                </a:cubicBezTo>
                <a:cubicBezTo>
                  <a:pt x="1265" y="0"/>
                  <a:pt x="1259" y="6"/>
                  <a:pt x="1259" y="13"/>
                </a:cubicBezTo>
                <a:cubicBezTo>
                  <a:pt x="1259" y="20"/>
                  <a:pt x="1265" y="25"/>
                  <a:pt x="1272" y="25"/>
                </a:cubicBezTo>
                <a:close/>
                <a:moveTo>
                  <a:pt x="1311" y="25"/>
                </a:moveTo>
                <a:cubicBezTo>
                  <a:pt x="1318" y="25"/>
                  <a:pt x="1324" y="20"/>
                  <a:pt x="1324" y="13"/>
                </a:cubicBezTo>
                <a:cubicBezTo>
                  <a:pt x="1324" y="6"/>
                  <a:pt x="1318" y="0"/>
                  <a:pt x="1311" y="0"/>
                </a:cubicBezTo>
                <a:cubicBezTo>
                  <a:pt x="1304" y="0"/>
                  <a:pt x="1298" y="6"/>
                  <a:pt x="1298" y="13"/>
                </a:cubicBezTo>
                <a:cubicBezTo>
                  <a:pt x="1298" y="20"/>
                  <a:pt x="1304" y="25"/>
                  <a:pt x="1311" y="25"/>
                </a:cubicBezTo>
                <a:close/>
                <a:moveTo>
                  <a:pt x="1351" y="25"/>
                </a:moveTo>
                <a:cubicBezTo>
                  <a:pt x="1358" y="25"/>
                  <a:pt x="1363" y="20"/>
                  <a:pt x="1363" y="13"/>
                </a:cubicBezTo>
                <a:cubicBezTo>
                  <a:pt x="1363" y="6"/>
                  <a:pt x="1358" y="0"/>
                  <a:pt x="1351" y="0"/>
                </a:cubicBezTo>
                <a:cubicBezTo>
                  <a:pt x="1344" y="0"/>
                  <a:pt x="1338" y="6"/>
                  <a:pt x="1338" y="13"/>
                </a:cubicBezTo>
                <a:cubicBezTo>
                  <a:pt x="1338" y="20"/>
                  <a:pt x="1344" y="25"/>
                  <a:pt x="1351" y="25"/>
                </a:cubicBezTo>
                <a:close/>
                <a:moveTo>
                  <a:pt x="1390" y="25"/>
                </a:moveTo>
                <a:cubicBezTo>
                  <a:pt x="1397" y="25"/>
                  <a:pt x="1403" y="20"/>
                  <a:pt x="1403" y="13"/>
                </a:cubicBezTo>
                <a:cubicBezTo>
                  <a:pt x="1403" y="6"/>
                  <a:pt x="1397" y="0"/>
                  <a:pt x="1390" y="0"/>
                </a:cubicBezTo>
                <a:cubicBezTo>
                  <a:pt x="1383" y="0"/>
                  <a:pt x="1377" y="6"/>
                  <a:pt x="1377" y="13"/>
                </a:cubicBezTo>
                <a:cubicBezTo>
                  <a:pt x="1377" y="20"/>
                  <a:pt x="1383" y="25"/>
                  <a:pt x="1390" y="25"/>
                </a:cubicBezTo>
                <a:close/>
                <a:moveTo>
                  <a:pt x="1429" y="20"/>
                </a:moveTo>
                <a:cubicBezTo>
                  <a:pt x="1434" y="20"/>
                  <a:pt x="1437" y="17"/>
                  <a:pt x="1437" y="13"/>
                </a:cubicBezTo>
                <a:cubicBezTo>
                  <a:pt x="1437" y="9"/>
                  <a:pt x="1434" y="5"/>
                  <a:pt x="1429" y="5"/>
                </a:cubicBezTo>
                <a:cubicBezTo>
                  <a:pt x="1425" y="5"/>
                  <a:pt x="1422" y="9"/>
                  <a:pt x="1422" y="13"/>
                </a:cubicBezTo>
                <a:cubicBezTo>
                  <a:pt x="1422" y="17"/>
                  <a:pt x="1425" y="20"/>
                  <a:pt x="1429" y="20"/>
                </a:cubicBezTo>
                <a:close/>
                <a:moveTo>
                  <a:pt x="759" y="65"/>
                </a:moveTo>
                <a:cubicBezTo>
                  <a:pt x="766" y="65"/>
                  <a:pt x="772" y="59"/>
                  <a:pt x="772" y="52"/>
                </a:cubicBezTo>
                <a:cubicBezTo>
                  <a:pt x="772" y="45"/>
                  <a:pt x="766" y="39"/>
                  <a:pt x="759" y="39"/>
                </a:cubicBezTo>
                <a:cubicBezTo>
                  <a:pt x="752" y="39"/>
                  <a:pt x="746" y="45"/>
                  <a:pt x="746" y="52"/>
                </a:cubicBezTo>
                <a:cubicBezTo>
                  <a:pt x="746" y="59"/>
                  <a:pt x="752" y="65"/>
                  <a:pt x="759" y="65"/>
                </a:cubicBezTo>
                <a:close/>
                <a:moveTo>
                  <a:pt x="838" y="43"/>
                </a:moveTo>
                <a:cubicBezTo>
                  <a:pt x="833" y="43"/>
                  <a:pt x="829" y="47"/>
                  <a:pt x="829" y="52"/>
                </a:cubicBezTo>
                <a:cubicBezTo>
                  <a:pt x="829" y="57"/>
                  <a:pt x="833" y="61"/>
                  <a:pt x="838" y="61"/>
                </a:cubicBezTo>
                <a:cubicBezTo>
                  <a:pt x="843" y="61"/>
                  <a:pt x="847" y="57"/>
                  <a:pt x="847" y="52"/>
                </a:cubicBezTo>
                <a:cubicBezTo>
                  <a:pt x="847" y="47"/>
                  <a:pt x="843" y="43"/>
                  <a:pt x="838" y="43"/>
                </a:cubicBezTo>
                <a:close/>
                <a:moveTo>
                  <a:pt x="917" y="65"/>
                </a:moveTo>
                <a:cubicBezTo>
                  <a:pt x="924" y="65"/>
                  <a:pt x="930" y="59"/>
                  <a:pt x="930" y="52"/>
                </a:cubicBezTo>
                <a:cubicBezTo>
                  <a:pt x="930" y="45"/>
                  <a:pt x="924" y="39"/>
                  <a:pt x="917" y="39"/>
                </a:cubicBezTo>
                <a:cubicBezTo>
                  <a:pt x="910" y="39"/>
                  <a:pt x="904" y="45"/>
                  <a:pt x="904" y="52"/>
                </a:cubicBezTo>
                <a:cubicBezTo>
                  <a:pt x="904" y="59"/>
                  <a:pt x="910" y="65"/>
                  <a:pt x="917" y="65"/>
                </a:cubicBezTo>
                <a:close/>
                <a:moveTo>
                  <a:pt x="956" y="65"/>
                </a:moveTo>
                <a:cubicBezTo>
                  <a:pt x="963" y="65"/>
                  <a:pt x="969" y="59"/>
                  <a:pt x="969" y="52"/>
                </a:cubicBezTo>
                <a:cubicBezTo>
                  <a:pt x="969" y="45"/>
                  <a:pt x="963" y="39"/>
                  <a:pt x="956" y="39"/>
                </a:cubicBezTo>
                <a:cubicBezTo>
                  <a:pt x="949" y="39"/>
                  <a:pt x="944" y="45"/>
                  <a:pt x="944" y="52"/>
                </a:cubicBezTo>
                <a:cubicBezTo>
                  <a:pt x="944" y="59"/>
                  <a:pt x="949" y="65"/>
                  <a:pt x="956" y="65"/>
                </a:cubicBezTo>
                <a:close/>
                <a:moveTo>
                  <a:pt x="1035" y="65"/>
                </a:moveTo>
                <a:cubicBezTo>
                  <a:pt x="1042" y="65"/>
                  <a:pt x="1048" y="59"/>
                  <a:pt x="1048" y="52"/>
                </a:cubicBezTo>
                <a:cubicBezTo>
                  <a:pt x="1048" y="45"/>
                  <a:pt x="1042" y="39"/>
                  <a:pt x="1035" y="39"/>
                </a:cubicBezTo>
                <a:cubicBezTo>
                  <a:pt x="1028" y="39"/>
                  <a:pt x="1022" y="45"/>
                  <a:pt x="1022" y="52"/>
                </a:cubicBezTo>
                <a:cubicBezTo>
                  <a:pt x="1022" y="59"/>
                  <a:pt x="1028" y="65"/>
                  <a:pt x="1035" y="65"/>
                </a:cubicBezTo>
                <a:close/>
                <a:moveTo>
                  <a:pt x="1075" y="65"/>
                </a:moveTo>
                <a:cubicBezTo>
                  <a:pt x="1082" y="65"/>
                  <a:pt x="1087" y="59"/>
                  <a:pt x="1087" y="52"/>
                </a:cubicBezTo>
                <a:cubicBezTo>
                  <a:pt x="1087" y="45"/>
                  <a:pt x="1082" y="39"/>
                  <a:pt x="1075" y="39"/>
                </a:cubicBezTo>
                <a:cubicBezTo>
                  <a:pt x="1068" y="39"/>
                  <a:pt x="1062" y="45"/>
                  <a:pt x="1062" y="52"/>
                </a:cubicBezTo>
                <a:cubicBezTo>
                  <a:pt x="1062" y="59"/>
                  <a:pt x="1068" y="65"/>
                  <a:pt x="1075" y="65"/>
                </a:cubicBezTo>
                <a:close/>
                <a:moveTo>
                  <a:pt x="1114" y="65"/>
                </a:moveTo>
                <a:cubicBezTo>
                  <a:pt x="1121" y="65"/>
                  <a:pt x="1127" y="59"/>
                  <a:pt x="1127" y="52"/>
                </a:cubicBezTo>
                <a:cubicBezTo>
                  <a:pt x="1127" y="45"/>
                  <a:pt x="1121" y="39"/>
                  <a:pt x="1114" y="39"/>
                </a:cubicBezTo>
                <a:cubicBezTo>
                  <a:pt x="1107" y="39"/>
                  <a:pt x="1101" y="45"/>
                  <a:pt x="1101" y="52"/>
                </a:cubicBezTo>
                <a:cubicBezTo>
                  <a:pt x="1101" y="59"/>
                  <a:pt x="1107" y="65"/>
                  <a:pt x="1114" y="65"/>
                </a:cubicBezTo>
                <a:close/>
                <a:moveTo>
                  <a:pt x="1153" y="65"/>
                </a:moveTo>
                <a:cubicBezTo>
                  <a:pt x="1161" y="65"/>
                  <a:pt x="1166" y="59"/>
                  <a:pt x="1166" y="52"/>
                </a:cubicBezTo>
                <a:cubicBezTo>
                  <a:pt x="1166" y="45"/>
                  <a:pt x="1161" y="39"/>
                  <a:pt x="1153" y="39"/>
                </a:cubicBezTo>
                <a:cubicBezTo>
                  <a:pt x="1146" y="39"/>
                  <a:pt x="1141" y="45"/>
                  <a:pt x="1141" y="52"/>
                </a:cubicBezTo>
                <a:cubicBezTo>
                  <a:pt x="1141" y="59"/>
                  <a:pt x="1146" y="65"/>
                  <a:pt x="1153" y="65"/>
                </a:cubicBezTo>
                <a:close/>
                <a:moveTo>
                  <a:pt x="1193" y="65"/>
                </a:moveTo>
                <a:cubicBezTo>
                  <a:pt x="1200" y="65"/>
                  <a:pt x="1206" y="59"/>
                  <a:pt x="1206" y="52"/>
                </a:cubicBezTo>
                <a:cubicBezTo>
                  <a:pt x="1206" y="45"/>
                  <a:pt x="1200" y="39"/>
                  <a:pt x="1193" y="39"/>
                </a:cubicBezTo>
                <a:cubicBezTo>
                  <a:pt x="1186" y="39"/>
                  <a:pt x="1180" y="45"/>
                  <a:pt x="1180" y="52"/>
                </a:cubicBezTo>
                <a:cubicBezTo>
                  <a:pt x="1180" y="59"/>
                  <a:pt x="1186" y="65"/>
                  <a:pt x="1193" y="65"/>
                </a:cubicBezTo>
                <a:close/>
                <a:moveTo>
                  <a:pt x="1232" y="65"/>
                </a:moveTo>
                <a:cubicBezTo>
                  <a:pt x="1239" y="65"/>
                  <a:pt x="1245" y="59"/>
                  <a:pt x="1245" y="52"/>
                </a:cubicBezTo>
                <a:cubicBezTo>
                  <a:pt x="1245" y="45"/>
                  <a:pt x="1239" y="39"/>
                  <a:pt x="1232" y="39"/>
                </a:cubicBezTo>
                <a:cubicBezTo>
                  <a:pt x="1225" y="39"/>
                  <a:pt x="1220" y="45"/>
                  <a:pt x="1220" y="52"/>
                </a:cubicBezTo>
                <a:cubicBezTo>
                  <a:pt x="1220" y="59"/>
                  <a:pt x="1225" y="65"/>
                  <a:pt x="1232" y="65"/>
                </a:cubicBezTo>
                <a:close/>
                <a:moveTo>
                  <a:pt x="1272" y="65"/>
                </a:moveTo>
                <a:cubicBezTo>
                  <a:pt x="1279" y="65"/>
                  <a:pt x="1285" y="59"/>
                  <a:pt x="1285" y="52"/>
                </a:cubicBezTo>
                <a:cubicBezTo>
                  <a:pt x="1285" y="45"/>
                  <a:pt x="1279" y="39"/>
                  <a:pt x="1272" y="39"/>
                </a:cubicBezTo>
                <a:cubicBezTo>
                  <a:pt x="1265" y="39"/>
                  <a:pt x="1259" y="45"/>
                  <a:pt x="1259" y="52"/>
                </a:cubicBezTo>
                <a:cubicBezTo>
                  <a:pt x="1259" y="59"/>
                  <a:pt x="1265" y="65"/>
                  <a:pt x="1272" y="65"/>
                </a:cubicBezTo>
                <a:close/>
                <a:moveTo>
                  <a:pt x="1311" y="65"/>
                </a:moveTo>
                <a:cubicBezTo>
                  <a:pt x="1318" y="65"/>
                  <a:pt x="1324" y="59"/>
                  <a:pt x="1324" y="52"/>
                </a:cubicBezTo>
                <a:cubicBezTo>
                  <a:pt x="1324" y="45"/>
                  <a:pt x="1318" y="39"/>
                  <a:pt x="1311" y="39"/>
                </a:cubicBezTo>
                <a:cubicBezTo>
                  <a:pt x="1304" y="39"/>
                  <a:pt x="1298" y="45"/>
                  <a:pt x="1298" y="52"/>
                </a:cubicBezTo>
                <a:cubicBezTo>
                  <a:pt x="1298" y="59"/>
                  <a:pt x="1304" y="65"/>
                  <a:pt x="1311" y="65"/>
                </a:cubicBezTo>
                <a:close/>
                <a:moveTo>
                  <a:pt x="1351" y="65"/>
                </a:moveTo>
                <a:cubicBezTo>
                  <a:pt x="1358" y="65"/>
                  <a:pt x="1363" y="59"/>
                  <a:pt x="1363" y="52"/>
                </a:cubicBezTo>
                <a:cubicBezTo>
                  <a:pt x="1363" y="45"/>
                  <a:pt x="1358" y="39"/>
                  <a:pt x="1351" y="39"/>
                </a:cubicBezTo>
                <a:cubicBezTo>
                  <a:pt x="1344" y="39"/>
                  <a:pt x="1338" y="45"/>
                  <a:pt x="1338" y="52"/>
                </a:cubicBezTo>
                <a:cubicBezTo>
                  <a:pt x="1338" y="59"/>
                  <a:pt x="1344" y="65"/>
                  <a:pt x="1351" y="65"/>
                </a:cubicBezTo>
                <a:close/>
                <a:moveTo>
                  <a:pt x="1390" y="65"/>
                </a:moveTo>
                <a:cubicBezTo>
                  <a:pt x="1397" y="65"/>
                  <a:pt x="1403" y="59"/>
                  <a:pt x="1403" y="52"/>
                </a:cubicBezTo>
                <a:cubicBezTo>
                  <a:pt x="1403" y="45"/>
                  <a:pt x="1397" y="39"/>
                  <a:pt x="1390" y="39"/>
                </a:cubicBezTo>
                <a:cubicBezTo>
                  <a:pt x="1383" y="39"/>
                  <a:pt x="1377" y="45"/>
                  <a:pt x="1377" y="52"/>
                </a:cubicBezTo>
                <a:cubicBezTo>
                  <a:pt x="1377" y="59"/>
                  <a:pt x="1383" y="65"/>
                  <a:pt x="1390" y="65"/>
                </a:cubicBezTo>
                <a:close/>
                <a:moveTo>
                  <a:pt x="1429" y="65"/>
                </a:moveTo>
                <a:cubicBezTo>
                  <a:pt x="1437" y="65"/>
                  <a:pt x="1442" y="59"/>
                  <a:pt x="1442" y="52"/>
                </a:cubicBezTo>
                <a:cubicBezTo>
                  <a:pt x="1442" y="45"/>
                  <a:pt x="1437" y="39"/>
                  <a:pt x="1429" y="39"/>
                </a:cubicBezTo>
                <a:cubicBezTo>
                  <a:pt x="1422" y="39"/>
                  <a:pt x="1417" y="45"/>
                  <a:pt x="1417" y="52"/>
                </a:cubicBezTo>
                <a:cubicBezTo>
                  <a:pt x="1417" y="59"/>
                  <a:pt x="1422" y="65"/>
                  <a:pt x="1429" y="65"/>
                </a:cubicBezTo>
                <a:close/>
                <a:moveTo>
                  <a:pt x="1469" y="65"/>
                </a:moveTo>
                <a:cubicBezTo>
                  <a:pt x="1476" y="65"/>
                  <a:pt x="1482" y="59"/>
                  <a:pt x="1482" y="52"/>
                </a:cubicBezTo>
                <a:cubicBezTo>
                  <a:pt x="1482" y="45"/>
                  <a:pt x="1476" y="39"/>
                  <a:pt x="1469" y="39"/>
                </a:cubicBezTo>
                <a:cubicBezTo>
                  <a:pt x="1462" y="39"/>
                  <a:pt x="1456" y="45"/>
                  <a:pt x="1456" y="52"/>
                </a:cubicBezTo>
                <a:cubicBezTo>
                  <a:pt x="1456" y="59"/>
                  <a:pt x="1462" y="65"/>
                  <a:pt x="1469" y="65"/>
                </a:cubicBezTo>
                <a:close/>
                <a:moveTo>
                  <a:pt x="1508" y="65"/>
                </a:moveTo>
                <a:cubicBezTo>
                  <a:pt x="1515" y="65"/>
                  <a:pt x="1521" y="59"/>
                  <a:pt x="1521" y="52"/>
                </a:cubicBezTo>
                <a:cubicBezTo>
                  <a:pt x="1521" y="45"/>
                  <a:pt x="1515" y="39"/>
                  <a:pt x="1508" y="39"/>
                </a:cubicBezTo>
                <a:cubicBezTo>
                  <a:pt x="1501" y="39"/>
                  <a:pt x="1496" y="45"/>
                  <a:pt x="1496" y="52"/>
                </a:cubicBezTo>
                <a:cubicBezTo>
                  <a:pt x="1496" y="59"/>
                  <a:pt x="1501" y="65"/>
                  <a:pt x="1508" y="65"/>
                </a:cubicBezTo>
                <a:close/>
                <a:moveTo>
                  <a:pt x="2652" y="65"/>
                </a:moveTo>
                <a:cubicBezTo>
                  <a:pt x="2659" y="65"/>
                  <a:pt x="2664" y="59"/>
                  <a:pt x="2664" y="52"/>
                </a:cubicBezTo>
                <a:cubicBezTo>
                  <a:pt x="2664" y="45"/>
                  <a:pt x="2659" y="39"/>
                  <a:pt x="2652" y="39"/>
                </a:cubicBezTo>
                <a:cubicBezTo>
                  <a:pt x="2645" y="39"/>
                  <a:pt x="2639" y="45"/>
                  <a:pt x="2639" y="52"/>
                </a:cubicBezTo>
                <a:cubicBezTo>
                  <a:pt x="2639" y="59"/>
                  <a:pt x="2645" y="65"/>
                  <a:pt x="2652" y="65"/>
                </a:cubicBezTo>
                <a:close/>
                <a:moveTo>
                  <a:pt x="641" y="102"/>
                </a:moveTo>
                <a:cubicBezTo>
                  <a:pt x="647" y="102"/>
                  <a:pt x="652" y="97"/>
                  <a:pt x="652" y="92"/>
                </a:cubicBezTo>
                <a:cubicBezTo>
                  <a:pt x="652" y="86"/>
                  <a:pt x="647" y="81"/>
                  <a:pt x="641" y="81"/>
                </a:cubicBezTo>
                <a:cubicBezTo>
                  <a:pt x="635" y="81"/>
                  <a:pt x="630" y="86"/>
                  <a:pt x="630" y="92"/>
                </a:cubicBezTo>
                <a:cubicBezTo>
                  <a:pt x="630" y="97"/>
                  <a:pt x="635" y="102"/>
                  <a:pt x="641" y="102"/>
                </a:cubicBezTo>
                <a:close/>
                <a:moveTo>
                  <a:pt x="759" y="104"/>
                </a:moveTo>
                <a:cubicBezTo>
                  <a:pt x="766" y="104"/>
                  <a:pt x="772" y="99"/>
                  <a:pt x="772" y="92"/>
                </a:cubicBezTo>
                <a:cubicBezTo>
                  <a:pt x="772" y="84"/>
                  <a:pt x="766" y="79"/>
                  <a:pt x="759" y="79"/>
                </a:cubicBezTo>
                <a:cubicBezTo>
                  <a:pt x="752" y="79"/>
                  <a:pt x="746" y="84"/>
                  <a:pt x="746" y="92"/>
                </a:cubicBezTo>
                <a:cubicBezTo>
                  <a:pt x="746" y="99"/>
                  <a:pt x="752" y="104"/>
                  <a:pt x="759" y="104"/>
                </a:cubicBezTo>
                <a:close/>
                <a:moveTo>
                  <a:pt x="799" y="104"/>
                </a:moveTo>
                <a:cubicBezTo>
                  <a:pt x="806" y="104"/>
                  <a:pt x="811" y="99"/>
                  <a:pt x="811" y="92"/>
                </a:cubicBezTo>
                <a:cubicBezTo>
                  <a:pt x="811" y="84"/>
                  <a:pt x="806" y="79"/>
                  <a:pt x="799" y="79"/>
                </a:cubicBezTo>
                <a:cubicBezTo>
                  <a:pt x="792" y="79"/>
                  <a:pt x="786" y="84"/>
                  <a:pt x="786" y="92"/>
                </a:cubicBezTo>
                <a:cubicBezTo>
                  <a:pt x="786" y="99"/>
                  <a:pt x="792" y="104"/>
                  <a:pt x="799" y="104"/>
                </a:cubicBezTo>
                <a:close/>
                <a:moveTo>
                  <a:pt x="838" y="104"/>
                </a:moveTo>
                <a:cubicBezTo>
                  <a:pt x="845" y="104"/>
                  <a:pt x="851" y="99"/>
                  <a:pt x="851" y="92"/>
                </a:cubicBezTo>
                <a:cubicBezTo>
                  <a:pt x="851" y="84"/>
                  <a:pt x="845" y="79"/>
                  <a:pt x="838" y="79"/>
                </a:cubicBezTo>
                <a:cubicBezTo>
                  <a:pt x="831" y="79"/>
                  <a:pt x="825" y="84"/>
                  <a:pt x="825" y="92"/>
                </a:cubicBezTo>
                <a:cubicBezTo>
                  <a:pt x="825" y="99"/>
                  <a:pt x="831" y="104"/>
                  <a:pt x="838" y="104"/>
                </a:cubicBezTo>
                <a:close/>
                <a:moveTo>
                  <a:pt x="878" y="104"/>
                </a:moveTo>
                <a:cubicBezTo>
                  <a:pt x="885" y="104"/>
                  <a:pt x="890" y="99"/>
                  <a:pt x="890" y="92"/>
                </a:cubicBezTo>
                <a:cubicBezTo>
                  <a:pt x="890" y="84"/>
                  <a:pt x="885" y="79"/>
                  <a:pt x="878" y="79"/>
                </a:cubicBezTo>
                <a:cubicBezTo>
                  <a:pt x="870" y="79"/>
                  <a:pt x="865" y="84"/>
                  <a:pt x="865" y="92"/>
                </a:cubicBezTo>
                <a:cubicBezTo>
                  <a:pt x="865" y="99"/>
                  <a:pt x="870" y="104"/>
                  <a:pt x="878" y="104"/>
                </a:cubicBezTo>
                <a:close/>
                <a:moveTo>
                  <a:pt x="917" y="104"/>
                </a:moveTo>
                <a:cubicBezTo>
                  <a:pt x="924" y="104"/>
                  <a:pt x="930" y="99"/>
                  <a:pt x="930" y="92"/>
                </a:cubicBezTo>
                <a:cubicBezTo>
                  <a:pt x="930" y="84"/>
                  <a:pt x="924" y="79"/>
                  <a:pt x="917" y="79"/>
                </a:cubicBezTo>
                <a:cubicBezTo>
                  <a:pt x="910" y="79"/>
                  <a:pt x="904" y="84"/>
                  <a:pt x="904" y="92"/>
                </a:cubicBezTo>
                <a:cubicBezTo>
                  <a:pt x="904" y="99"/>
                  <a:pt x="910" y="104"/>
                  <a:pt x="917" y="104"/>
                </a:cubicBezTo>
                <a:close/>
                <a:moveTo>
                  <a:pt x="996" y="104"/>
                </a:moveTo>
                <a:cubicBezTo>
                  <a:pt x="1003" y="104"/>
                  <a:pt x="1009" y="99"/>
                  <a:pt x="1009" y="92"/>
                </a:cubicBezTo>
                <a:cubicBezTo>
                  <a:pt x="1009" y="84"/>
                  <a:pt x="1003" y="79"/>
                  <a:pt x="996" y="79"/>
                </a:cubicBezTo>
                <a:cubicBezTo>
                  <a:pt x="989" y="79"/>
                  <a:pt x="983" y="84"/>
                  <a:pt x="983" y="92"/>
                </a:cubicBezTo>
                <a:cubicBezTo>
                  <a:pt x="983" y="99"/>
                  <a:pt x="989" y="104"/>
                  <a:pt x="996" y="104"/>
                </a:cubicBezTo>
                <a:close/>
                <a:moveTo>
                  <a:pt x="1035" y="104"/>
                </a:moveTo>
                <a:cubicBezTo>
                  <a:pt x="1042" y="104"/>
                  <a:pt x="1048" y="99"/>
                  <a:pt x="1048" y="92"/>
                </a:cubicBezTo>
                <a:cubicBezTo>
                  <a:pt x="1048" y="84"/>
                  <a:pt x="1042" y="79"/>
                  <a:pt x="1035" y="79"/>
                </a:cubicBezTo>
                <a:cubicBezTo>
                  <a:pt x="1028" y="79"/>
                  <a:pt x="1022" y="84"/>
                  <a:pt x="1022" y="92"/>
                </a:cubicBezTo>
                <a:cubicBezTo>
                  <a:pt x="1022" y="99"/>
                  <a:pt x="1028" y="104"/>
                  <a:pt x="1035" y="104"/>
                </a:cubicBezTo>
                <a:close/>
                <a:moveTo>
                  <a:pt x="1075" y="104"/>
                </a:moveTo>
                <a:cubicBezTo>
                  <a:pt x="1082" y="104"/>
                  <a:pt x="1087" y="99"/>
                  <a:pt x="1087" y="92"/>
                </a:cubicBezTo>
                <a:cubicBezTo>
                  <a:pt x="1087" y="84"/>
                  <a:pt x="1082" y="79"/>
                  <a:pt x="1075" y="79"/>
                </a:cubicBezTo>
                <a:cubicBezTo>
                  <a:pt x="1068" y="79"/>
                  <a:pt x="1062" y="84"/>
                  <a:pt x="1062" y="92"/>
                </a:cubicBezTo>
                <a:cubicBezTo>
                  <a:pt x="1062" y="99"/>
                  <a:pt x="1068" y="104"/>
                  <a:pt x="1075" y="104"/>
                </a:cubicBezTo>
                <a:close/>
                <a:moveTo>
                  <a:pt x="1114" y="104"/>
                </a:moveTo>
                <a:cubicBezTo>
                  <a:pt x="1121" y="104"/>
                  <a:pt x="1127" y="99"/>
                  <a:pt x="1127" y="92"/>
                </a:cubicBezTo>
                <a:cubicBezTo>
                  <a:pt x="1127" y="84"/>
                  <a:pt x="1121" y="79"/>
                  <a:pt x="1114" y="79"/>
                </a:cubicBezTo>
                <a:cubicBezTo>
                  <a:pt x="1107" y="79"/>
                  <a:pt x="1101" y="84"/>
                  <a:pt x="1101" y="92"/>
                </a:cubicBezTo>
                <a:cubicBezTo>
                  <a:pt x="1101" y="99"/>
                  <a:pt x="1107" y="104"/>
                  <a:pt x="1114" y="104"/>
                </a:cubicBezTo>
                <a:close/>
                <a:moveTo>
                  <a:pt x="1153" y="104"/>
                </a:moveTo>
                <a:cubicBezTo>
                  <a:pt x="1161" y="104"/>
                  <a:pt x="1166" y="99"/>
                  <a:pt x="1166" y="92"/>
                </a:cubicBezTo>
                <a:cubicBezTo>
                  <a:pt x="1166" y="84"/>
                  <a:pt x="1161" y="79"/>
                  <a:pt x="1153" y="79"/>
                </a:cubicBezTo>
                <a:cubicBezTo>
                  <a:pt x="1146" y="79"/>
                  <a:pt x="1141" y="84"/>
                  <a:pt x="1141" y="92"/>
                </a:cubicBezTo>
                <a:cubicBezTo>
                  <a:pt x="1141" y="99"/>
                  <a:pt x="1146" y="104"/>
                  <a:pt x="1153" y="104"/>
                </a:cubicBezTo>
                <a:close/>
                <a:moveTo>
                  <a:pt x="1193" y="104"/>
                </a:moveTo>
                <a:cubicBezTo>
                  <a:pt x="1200" y="104"/>
                  <a:pt x="1206" y="99"/>
                  <a:pt x="1206" y="92"/>
                </a:cubicBezTo>
                <a:cubicBezTo>
                  <a:pt x="1206" y="84"/>
                  <a:pt x="1200" y="79"/>
                  <a:pt x="1193" y="79"/>
                </a:cubicBezTo>
                <a:cubicBezTo>
                  <a:pt x="1186" y="79"/>
                  <a:pt x="1180" y="84"/>
                  <a:pt x="1180" y="92"/>
                </a:cubicBezTo>
                <a:cubicBezTo>
                  <a:pt x="1180" y="99"/>
                  <a:pt x="1186" y="104"/>
                  <a:pt x="1193" y="104"/>
                </a:cubicBezTo>
                <a:close/>
                <a:moveTo>
                  <a:pt x="1232" y="104"/>
                </a:moveTo>
                <a:cubicBezTo>
                  <a:pt x="1239" y="104"/>
                  <a:pt x="1245" y="99"/>
                  <a:pt x="1245" y="92"/>
                </a:cubicBezTo>
                <a:cubicBezTo>
                  <a:pt x="1245" y="84"/>
                  <a:pt x="1239" y="79"/>
                  <a:pt x="1232" y="79"/>
                </a:cubicBezTo>
                <a:cubicBezTo>
                  <a:pt x="1225" y="79"/>
                  <a:pt x="1220" y="84"/>
                  <a:pt x="1220" y="92"/>
                </a:cubicBezTo>
                <a:cubicBezTo>
                  <a:pt x="1220" y="99"/>
                  <a:pt x="1225" y="104"/>
                  <a:pt x="1232" y="104"/>
                </a:cubicBezTo>
                <a:close/>
                <a:moveTo>
                  <a:pt x="1272" y="104"/>
                </a:moveTo>
                <a:cubicBezTo>
                  <a:pt x="1279" y="104"/>
                  <a:pt x="1285" y="99"/>
                  <a:pt x="1285" y="92"/>
                </a:cubicBezTo>
                <a:cubicBezTo>
                  <a:pt x="1285" y="84"/>
                  <a:pt x="1279" y="79"/>
                  <a:pt x="1272" y="79"/>
                </a:cubicBezTo>
                <a:cubicBezTo>
                  <a:pt x="1265" y="79"/>
                  <a:pt x="1259" y="84"/>
                  <a:pt x="1259" y="92"/>
                </a:cubicBezTo>
                <a:cubicBezTo>
                  <a:pt x="1259" y="99"/>
                  <a:pt x="1265" y="104"/>
                  <a:pt x="1272" y="104"/>
                </a:cubicBezTo>
                <a:close/>
                <a:moveTo>
                  <a:pt x="1311" y="104"/>
                </a:moveTo>
                <a:cubicBezTo>
                  <a:pt x="1318" y="104"/>
                  <a:pt x="1324" y="99"/>
                  <a:pt x="1324" y="92"/>
                </a:cubicBezTo>
                <a:cubicBezTo>
                  <a:pt x="1324" y="84"/>
                  <a:pt x="1318" y="79"/>
                  <a:pt x="1311" y="79"/>
                </a:cubicBezTo>
                <a:cubicBezTo>
                  <a:pt x="1304" y="79"/>
                  <a:pt x="1298" y="84"/>
                  <a:pt x="1298" y="92"/>
                </a:cubicBezTo>
                <a:cubicBezTo>
                  <a:pt x="1298" y="99"/>
                  <a:pt x="1304" y="104"/>
                  <a:pt x="1311" y="104"/>
                </a:cubicBezTo>
                <a:close/>
                <a:moveTo>
                  <a:pt x="1351" y="104"/>
                </a:moveTo>
                <a:cubicBezTo>
                  <a:pt x="1358" y="104"/>
                  <a:pt x="1363" y="99"/>
                  <a:pt x="1363" y="92"/>
                </a:cubicBezTo>
                <a:cubicBezTo>
                  <a:pt x="1363" y="84"/>
                  <a:pt x="1358" y="79"/>
                  <a:pt x="1351" y="79"/>
                </a:cubicBezTo>
                <a:cubicBezTo>
                  <a:pt x="1344" y="79"/>
                  <a:pt x="1338" y="84"/>
                  <a:pt x="1338" y="92"/>
                </a:cubicBezTo>
                <a:cubicBezTo>
                  <a:pt x="1338" y="99"/>
                  <a:pt x="1344" y="104"/>
                  <a:pt x="1351" y="104"/>
                </a:cubicBezTo>
                <a:close/>
                <a:moveTo>
                  <a:pt x="1390" y="104"/>
                </a:moveTo>
                <a:cubicBezTo>
                  <a:pt x="1397" y="104"/>
                  <a:pt x="1403" y="99"/>
                  <a:pt x="1403" y="92"/>
                </a:cubicBezTo>
                <a:cubicBezTo>
                  <a:pt x="1403" y="84"/>
                  <a:pt x="1397" y="79"/>
                  <a:pt x="1390" y="79"/>
                </a:cubicBezTo>
                <a:cubicBezTo>
                  <a:pt x="1383" y="79"/>
                  <a:pt x="1377" y="84"/>
                  <a:pt x="1377" y="92"/>
                </a:cubicBezTo>
                <a:cubicBezTo>
                  <a:pt x="1377" y="99"/>
                  <a:pt x="1383" y="104"/>
                  <a:pt x="1390" y="104"/>
                </a:cubicBezTo>
                <a:close/>
                <a:moveTo>
                  <a:pt x="1429" y="104"/>
                </a:moveTo>
                <a:cubicBezTo>
                  <a:pt x="1437" y="104"/>
                  <a:pt x="1442" y="99"/>
                  <a:pt x="1442" y="92"/>
                </a:cubicBezTo>
                <a:cubicBezTo>
                  <a:pt x="1442" y="84"/>
                  <a:pt x="1437" y="79"/>
                  <a:pt x="1429" y="79"/>
                </a:cubicBezTo>
                <a:cubicBezTo>
                  <a:pt x="1422" y="79"/>
                  <a:pt x="1417" y="84"/>
                  <a:pt x="1417" y="92"/>
                </a:cubicBezTo>
                <a:cubicBezTo>
                  <a:pt x="1417" y="99"/>
                  <a:pt x="1422" y="104"/>
                  <a:pt x="1429" y="104"/>
                </a:cubicBezTo>
                <a:close/>
                <a:moveTo>
                  <a:pt x="1469" y="104"/>
                </a:moveTo>
                <a:cubicBezTo>
                  <a:pt x="1476" y="104"/>
                  <a:pt x="1482" y="99"/>
                  <a:pt x="1482" y="92"/>
                </a:cubicBezTo>
                <a:cubicBezTo>
                  <a:pt x="1482" y="84"/>
                  <a:pt x="1476" y="79"/>
                  <a:pt x="1469" y="79"/>
                </a:cubicBezTo>
                <a:cubicBezTo>
                  <a:pt x="1462" y="79"/>
                  <a:pt x="1456" y="84"/>
                  <a:pt x="1456" y="92"/>
                </a:cubicBezTo>
                <a:cubicBezTo>
                  <a:pt x="1456" y="99"/>
                  <a:pt x="1462" y="104"/>
                  <a:pt x="1469" y="104"/>
                </a:cubicBezTo>
                <a:close/>
                <a:moveTo>
                  <a:pt x="1824" y="104"/>
                </a:moveTo>
                <a:cubicBezTo>
                  <a:pt x="1831" y="104"/>
                  <a:pt x="1836" y="99"/>
                  <a:pt x="1836" y="92"/>
                </a:cubicBezTo>
                <a:cubicBezTo>
                  <a:pt x="1836" y="84"/>
                  <a:pt x="1831" y="79"/>
                  <a:pt x="1824" y="79"/>
                </a:cubicBezTo>
                <a:cubicBezTo>
                  <a:pt x="1817" y="79"/>
                  <a:pt x="1811" y="84"/>
                  <a:pt x="1811" y="92"/>
                </a:cubicBezTo>
                <a:cubicBezTo>
                  <a:pt x="1811" y="99"/>
                  <a:pt x="1817" y="104"/>
                  <a:pt x="1824" y="104"/>
                </a:cubicBezTo>
                <a:close/>
                <a:moveTo>
                  <a:pt x="1863" y="104"/>
                </a:moveTo>
                <a:cubicBezTo>
                  <a:pt x="1870" y="104"/>
                  <a:pt x="1876" y="99"/>
                  <a:pt x="1876" y="92"/>
                </a:cubicBezTo>
                <a:cubicBezTo>
                  <a:pt x="1876" y="84"/>
                  <a:pt x="1870" y="79"/>
                  <a:pt x="1863" y="79"/>
                </a:cubicBezTo>
                <a:cubicBezTo>
                  <a:pt x="1856" y="79"/>
                  <a:pt x="1850" y="84"/>
                  <a:pt x="1850" y="92"/>
                </a:cubicBezTo>
                <a:cubicBezTo>
                  <a:pt x="1850" y="99"/>
                  <a:pt x="1856" y="104"/>
                  <a:pt x="1863" y="104"/>
                </a:cubicBezTo>
                <a:close/>
                <a:moveTo>
                  <a:pt x="1903" y="104"/>
                </a:moveTo>
                <a:cubicBezTo>
                  <a:pt x="1910" y="104"/>
                  <a:pt x="1915" y="99"/>
                  <a:pt x="1915" y="92"/>
                </a:cubicBezTo>
                <a:cubicBezTo>
                  <a:pt x="1915" y="84"/>
                  <a:pt x="1910" y="79"/>
                  <a:pt x="1903" y="79"/>
                </a:cubicBezTo>
                <a:cubicBezTo>
                  <a:pt x="1896" y="79"/>
                  <a:pt x="1890" y="84"/>
                  <a:pt x="1890" y="92"/>
                </a:cubicBezTo>
                <a:cubicBezTo>
                  <a:pt x="1890" y="99"/>
                  <a:pt x="1896" y="104"/>
                  <a:pt x="1903" y="104"/>
                </a:cubicBezTo>
                <a:close/>
                <a:moveTo>
                  <a:pt x="2691" y="101"/>
                </a:moveTo>
                <a:cubicBezTo>
                  <a:pt x="2696" y="101"/>
                  <a:pt x="2700" y="97"/>
                  <a:pt x="2700" y="92"/>
                </a:cubicBezTo>
                <a:cubicBezTo>
                  <a:pt x="2700" y="86"/>
                  <a:pt x="2696" y="82"/>
                  <a:pt x="2691" y="82"/>
                </a:cubicBezTo>
                <a:cubicBezTo>
                  <a:pt x="2686" y="82"/>
                  <a:pt x="2682" y="86"/>
                  <a:pt x="2682" y="92"/>
                </a:cubicBezTo>
                <a:cubicBezTo>
                  <a:pt x="2682" y="97"/>
                  <a:pt x="2686" y="101"/>
                  <a:pt x="2691" y="101"/>
                </a:cubicBezTo>
                <a:close/>
                <a:moveTo>
                  <a:pt x="2730" y="104"/>
                </a:moveTo>
                <a:cubicBezTo>
                  <a:pt x="2737" y="104"/>
                  <a:pt x="2743" y="99"/>
                  <a:pt x="2743" y="92"/>
                </a:cubicBezTo>
                <a:cubicBezTo>
                  <a:pt x="2743" y="84"/>
                  <a:pt x="2737" y="79"/>
                  <a:pt x="2730" y="79"/>
                </a:cubicBezTo>
                <a:cubicBezTo>
                  <a:pt x="2723" y="79"/>
                  <a:pt x="2718" y="84"/>
                  <a:pt x="2718" y="92"/>
                </a:cubicBezTo>
                <a:cubicBezTo>
                  <a:pt x="2718" y="99"/>
                  <a:pt x="2723" y="104"/>
                  <a:pt x="2730" y="104"/>
                </a:cubicBezTo>
                <a:close/>
                <a:moveTo>
                  <a:pt x="483" y="144"/>
                </a:moveTo>
                <a:cubicBezTo>
                  <a:pt x="490" y="144"/>
                  <a:pt x="496" y="138"/>
                  <a:pt x="496" y="131"/>
                </a:cubicBezTo>
                <a:cubicBezTo>
                  <a:pt x="496" y="124"/>
                  <a:pt x="490" y="118"/>
                  <a:pt x="483" y="118"/>
                </a:cubicBezTo>
                <a:cubicBezTo>
                  <a:pt x="476" y="118"/>
                  <a:pt x="471" y="124"/>
                  <a:pt x="471" y="131"/>
                </a:cubicBezTo>
                <a:cubicBezTo>
                  <a:pt x="471" y="138"/>
                  <a:pt x="476" y="144"/>
                  <a:pt x="483" y="144"/>
                </a:cubicBezTo>
                <a:close/>
                <a:moveTo>
                  <a:pt x="720" y="144"/>
                </a:moveTo>
                <a:cubicBezTo>
                  <a:pt x="727" y="144"/>
                  <a:pt x="733" y="138"/>
                  <a:pt x="733" y="131"/>
                </a:cubicBezTo>
                <a:cubicBezTo>
                  <a:pt x="733" y="124"/>
                  <a:pt x="727" y="118"/>
                  <a:pt x="720" y="118"/>
                </a:cubicBezTo>
                <a:cubicBezTo>
                  <a:pt x="713" y="118"/>
                  <a:pt x="707" y="124"/>
                  <a:pt x="707" y="131"/>
                </a:cubicBezTo>
                <a:cubicBezTo>
                  <a:pt x="707" y="138"/>
                  <a:pt x="713" y="144"/>
                  <a:pt x="720" y="144"/>
                </a:cubicBezTo>
                <a:close/>
                <a:moveTo>
                  <a:pt x="799" y="118"/>
                </a:moveTo>
                <a:cubicBezTo>
                  <a:pt x="792" y="118"/>
                  <a:pt x="786" y="124"/>
                  <a:pt x="786" y="131"/>
                </a:cubicBezTo>
                <a:cubicBezTo>
                  <a:pt x="786" y="138"/>
                  <a:pt x="792" y="144"/>
                  <a:pt x="799" y="144"/>
                </a:cubicBezTo>
                <a:cubicBezTo>
                  <a:pt x="806" y="144"/>
                  <a:pt x="811" y="138"/>
                  <a:pt x="811" y="131"/>
                </a:cubicBezTo>
                <a:cubicBezTo>
                  <a:pt x="811" y="124"/>
                  <a:pt x="806" y="118"/>
                  <a:pt x="799" y="118"/>
                </a:cubicBezTo>
                <a:close/>
                <a:moveTo>
                  <a:pt x="838" y="144"/>
                </a:moveTo>
                <a:cubicBezTo>
                  <a:pt x="845" y="144"/>
                  <a:pt x="851" y="138"/>
                  <a:pt x="851" y="131"/>
                </a:cubicBezTo>
                <a:cubicBezTo>
                  <a:pt x="851" y="124"/>
                  <a:pt x="845" y="118"/>
                  <a:pt x="838" y="118"/>
                </a:cubicBezTo>
                <a:cubicBezTo>
                  <a:pt x="831" y="118"/>
                  <a:pt x="825" y="124"/>
                  <a:pt x="825" y="131"/>
                </a:cubicBezTo>
                <a:cubicBezTo>
                  <a:pt x="825" y="138"/>
                  <a:pt x="831" y="144"/>
                  <a:pt x="838" y="144"/>
                </a:cubicBezTo>
                <a:close/>
                <a:moveTo>
                  <a:pt x="878" y="144"/>
                </a:moveTo>
                <a:cubicBezTo>
                  <a:pt x="885" y="144"/>
                  <a:pt x="890" y="138"/>
                  <a:pt x="890" y="131"/>
                </a:cubicBezTo>
                <a:cubicBezTo>
                  <a:pt x="890" y="124"/>
                  <a:pt x="885" y="118"/>
                  <a:pt x="878" y="118"/>
                </a:cubicBezTo>
                <a:cubicBezTo>
                  <a:pt x="870" y="118"/>
                  <a:pt x="865" y="124"/>
                  <a:pt x="865" y="131"/>
                </a:cubicBezTo>
                <a:cubicBezTo>
                  <a:pt x="865" y="138"/>
                  <a:pt x="870" y="144"/>
                  <a:pt x="878" y="144"/>
                </a:cubicBezTo>
                <a:close/>
                <a:moveTo>
                  <a:pt x="1009" y="131"/>
                </a:moveTo>
                <a:cubicBezTo>
                  <a:pt x="1009" y="124"/>
                  <a:pt x="1003" y="118"/>
                  <a:pt x="996" y="118"/>
                </a:cubicBezTo>
                <a:cubicBezTo>
                  <a:pt x="989" y="118"/>
                  <a:pt x="983" y="124"/>
                  <a:pt x="983" y="131"/>
                </a:cubicBezTo>
                <a:cubicBezTo>
                  <a:pt x="983" y="138"/>
                  <a:pt x="989" y="144"/>
                  <a:pt x="996" y="144"/>
                </a:cubicBezTo>
                <a:cubicBezTo>
                  <a:pt x="1003" y="144"/>
                  <a:pt x="1009" y="138"/>
                  <a:pt x="1009" y="131"/>
                </a:cubicBezTo>
                <a:close/>
                <a:moveTo>
                  <a:pt x="1035" y="144"/>
                </a:moveTo>
                <a:cubicBezTo>
                  <a:pt x="1042" y="144"/>
                  <a:pt x="1048" y="138"/>
                  <a:pt x="1048" y="131"/>
                </a:cubicBezTo>
                <a:cubicBezTo>
                  <a:pt x="1048" y="124"/>
                  <a:pt x="1042" y="118"/>
                  <a:pt x="1035" y="118"/>
                </a:cubicBezTo>
                <a:cubicBezTo>
                  <a:pt x="1028" y="118"/>
                  <a:pt x="1022" y="124"/>
                  <a:pt x="1022" y="131"/>
                </a:cubicBezTo>
                <a:cubicBezTo>
                  <a:pt x="1022" y="138"/>
                  <a:pt x="1028" y="144"/>
                  <a:pt x="1035" y="144"/>
                </a:cubicBezTo>
                <a:close/>
                <a:moveTo>
                  <a:pt x="1075" y="144"/>
                </a:moveTo>
                <a:cubicBezTo>
                  <a:pt x="1082" y="144"/>
                  <a:pt x="1087" y="138"/>
                  <a:pt x="1087" y="131"/>
                </a:cubicBezTo>
                <a:cubicBezTo>
                  <a:pt x="1087" y="124"/>
                  <a:pt x="1082" y="118"/>
                  <a:pt x="1075" y="118"/>
                </a:cubicBezTo>
                <a:cubicBezTo>
                  <a:pt x="1068" y="118"/>
                  <a:pt x="1062" y="124"/>
                  <a:pt x="1062" y="131"/>
                </a:cubicBezTo>
                <a:cubicBezTo>
                  <a:pt x="1062" y="138"/>
                  <a:pt x="1068" y="144"/>
                  <a:pt x="1075" y="144"/>
                </a:cubicBezTo>
                <a:close/>
                <a:moveTo>
                  <a:pt x="1114" y="144"/>
                </a:moveTo>
                <a:cubicBezTo>
                  <a:pt x="1121" y="144"/>
                  <a:pt x="1127" y="138"/>
                  <a:pt x="1127" y="131"/>
                </a:cubicBezTo>
                <a:cubicBezTo>
                  <a:pt x="1127" y="124"/>
                  <a:pt x="1121" y="118"/>
                  <a:pt x="1114" y="118"/>
                </a:cubicBezTo>
                <a:cubicBezTo>
                  <a:pt x="1107" y="118"/>
                  <a:pt x="1101" y="124"/>
                  <a:pt x="1101" y="131"/>
                </a:cubicBezTo>
                <a:cubicBezTo>
                  <a:pt x="1101" y="138"/>
                  <a:pt x="1107" y="144"/>
                  <a:pt x="1114" y="144"/>
                </a:cubicBezTo>
                <a:close/>
                <a:moveTo>
                  <a:pt x="1153" y="144"/>
                </a:moveTo>
                <a:cubicBezTo>
                  <a:pt x="1161" y="144"/>
                  <a:pt x="1166" y="138"/>
                  <a:pt x="1166" y="131"/>
                </a:cubicBezTo>
                <a:cubicBezTo>
                  <a:pt x="1166" y="124"/>
                  <a:pt x="1161" y="118"/>
                  <a:pt x="1153" y="118"/>
                </a:cubicBezTo>
                <a:cubicBezTo>
                  <a:pt x="1146" y="118"/>
                  <a:pt x="1141" y="124"/>
                  <a:pt x="1141" y="131"/>
                </a:cubicBezTo>
                <a:cubicBezTo>
                  <a:pt x="1141" y="138"/>
                  <a:pt x="1146" y="144"/>
                  <a:pt x="1153" y="144"/>
                </a:cubicBezTo>
                <a:close/>
                <a:moveTo>
                  <a:pt x="1193" y="118"/>
                </a:moveTo>
                <a:cubicBezTo>
                  <a:pt x="1186" y="118"/>
                  <a:pt x="1180" y="124"/>
                  <a:pt x="1180" y="131"/>
                </a:cubicBezTo>
                <a:cubicBezTo>
                  <a:pt x="1180" y="138"/>
                  <a:pt x="1186" y="144"/>
                  <a:pt x="1193" y="144"/>
                </a:cubicBezTo>
                <a:cubicBezTo>
                  <a:pt x="1200" y="144"/>
                  <a:pt x="1206" y="138"/>
                  <a:pt x="1206" y="131"/>
                </a:cubicBezTo>
                <a:cubicBezTo>
                  <a:pt x="1206" y="124"/>
                  <a:pt x="1200" y="118"/>
                  <a:pt x="1193" y="118"/>
                </a:cubicBezTo>
                <a:close/>
                <a:moveTo>
                  <a:pt x="1232" y="118"/>
                </a:moveTo>
                <a:cubicBezTo>
                  <a:pt x="1225" y="118"/>
                  <a:pt x="1220" y="124"/>
                  <a:pt x="1220" y="131"/>
                </a:cubicBezTo>
                <a:cubicBezTo>
                  <a:pt x="1220" y="138"/>
                  <a:pt x="1225" y="144"/>
                  <a:pt x="1232" y="144"/>
                </a:cubicBezTo>
                <a:cubicBezTo>
                  <a:pt x="1239" y="144"/>
                  <a:pt x="1245" y="138"/>
                  <a:pt x="1245" y="131"/>
                </a:cubicBezTo>
                <a:cubicBezTo>
                  <a:pt x="1245" y="124"/>
                  <a:pt x="1239" y="118"/>
                  <a:pt x="1232" y="118"/>
                </a:cubicBezTo>
                <a:close/>
                <a:moveTo>
                  <a:pt x="1272" y="118"/>
                </a:moveTo>
                <a:cubicBezTo>
                  <a:pt x="1265" y="118"/>
                  <a:pt x="1259" y="124"/>
                  <a:pt x="1259" y="131"/>
                </a:cubicBezTo>
                <a:cubicBezTo>
                  <a:pt x="1259" y="138"/>
                  <a:pt x="1265" y="144"/>
                  <a:pt x="1272" y="144"/>
                </a:cubicBezTo>
                <a:cubicBezTo>
                  <a:pt x="1279" y="144"/>
                  <a:pt x="1285" y="138"/>
                  <a:pt x="1285" y="131"/>
                </a:cubicBezTo>
                <a:cubicBezTo>
                  <a:pt x="1285" y="124"/>
                  <a:pt x="1279" y="118"/>
                  <a:pt x="1272" y="118"/>
                </a:cubicBezTo>
                <a:close/>
                <a:moveTo>
                  <a:pt x="1311" y="144"/>
                </a:moveTo>
                <a:cubicBezTo>
                  <a:pt x="1318" y="144"/>
                  <a:pt x="1324" y="138"/>
                  <a:pt x="1324" y="131"/>
                </a:cubicBezTo>
                <a:cubicBezTo>
                  <a:pt x="1324" y="124"/>
                  <a:pt x="1318" y="118"/>
                  <a:pt x="1311" y="118"/>
                </a:cubicBezTo>
                <a:cubicBezTo>
                  <a:pt x="1304" y="118"/>
                  <a:pt x="1298" y="124"/>
                  <a:pt x="1298" y="131"/>
                </a:cubicBezTo>
                <a:cubicBezTo>
                  <a:pt x="1298" y="138"/>
                  <a:pt x="1304" y="144"/>
                  <a:pt x="1311" y="144"/>
                </a:cubicBezTo>
                <a:close/>
                <a:moveTo>
                  <a:pt x="1351" y="144"/>
                </a:moveTo>
                <a:cubicBezTo>
                  <a:pt x="1358" y="144"/>
                  <a:pt x="1363" y="138"/>
                  <a:pt x="1363" y="131"/>
                </a:cubicBezTo>
                <a:cubicBezTo>
                  <a:pt x="1363" y="124"/>
                  <a:pt x="1358" y="118"/>
                  <a:pt x="1351" y="118"/>
                </a:cubicBezTo>
                <a:cubicBezTo>
                  <a:pt x="1344" y="118"/>
                  <a:pt x="1338" y="124"/>
                  <a:pt x="1338" y="131"/>
                </a:cubicBezTo>
                <a:cubicBezTo>
                  <a:pt x="1338" y="138"/>
                  <a:pt x="1344" y="144"/>
                  <a:pt x="1351" y="144"/>
                </a:cubicBezTo>
                <a:close/>
                <a:moveTo>
                  <a:pt x="1390" y="144"/>
                </a:moveTo>
                <a:cubicBezTo>
                  <a:pt x="1397" y="144"/>
                  <a:pt x="1403" y="138"/>
                  <a:pt x="1403" y="131"/>
                </a:cubicBezTo>
                <a:cubicBezTo>
                  <a:pt x="1403" y="124"/>
                  <a:pt x="1397" y="118"/>
                  <a:pt x="1390" y="118"/>
                </a:cubicBezTo>
                <a:cubicBezTo>
                  <a:pt x="1383" y="118"/>
                  <a:pt x="1377" y="124"/>
                  <a:pt x="1377" y="131"/>
                </a:cubicBezTo>
                <a:cubicBezTo>
                  <a:pt x="1377" y="138"/>
                  <a:pt x="1383" y="144"/>
                  <a:pt x="1390" y="144"/>
                </a:cubicBezTo>
                <a:close/>
                <a:moveTo>
                  <a:pt x="1429" y="144"/>
                </a:moveTo>
                <a:cubicBezTo>
                  <a:pt x="1437" y="144"/>
                  <a:pt x="1442" y="138"/>
                  <a:pt x="1442" y="131"/>
                </a:cubicBezTo>
                <a:cubicBezTo>
                  <a:pt x="1442" y="124"/>
                  <a:pt x="1437" y="118"/>
                  <a:pt x="1429" y="118"/>
                </a:cubicBezTo>
                <a:cubicBezTo>
                  <a:pt x="1422" y="118"/>
                  <a:pt x="1417" y="124"/>
                  <a:pt x="1417" y="131"/>
                </a:cubicBezTo>
                <a:cubicBezTo>
                  <a:pt x="1417" y="138"/>
                  <a:pt x="1422" y="144"/>
                  <a:pt x="1429" y="144"/>
                </a:cubicBezTo>
                <a:close/>
                <a:moveTo>
                  <a:pt x="1469" y="118"/>
                </a:moveTo>
                <a:cubicBezTo>
                  <a:pt x="1462" y="118"/>
                  <a:pt x="1456" y="124"/>
                  <a:pt x="1456" y="131"/>
                </a:cubicBezTo>
                <a:cubicBezTo>
                  <a:pt x="1456" y="138"/>
                  <a:pt x="1462" y="144"/>
                  <a:pt x="1469" y="144"/>
                </a:cubicBezTo>
                <a:cubicBezTo>
                  <a:pt x="1476" y="144"/>
                  <a:pt x="1482" y="138"/>
                  <a:pt x="1482" y="131"/>
                </a:cubicBezTo>
                <a:cubicBezTo>
                  <a:pt x="1482" y="124"/>
                  <a:pt x="1476" y="118"/>
                  <a:pt x="1469" y="118"/>
                </a:cubicBezTo>
                <a:close/>
                <a:moveTo>
                  <a:pt x="1508" y="144"/>
                </a:moveTo>
                <a:cubicBezTo>
                  <a:pt x="1515" y="144"/>
                  <a:pt x="1521" y="138"/>
                  <a:pt x="1521" y="131"/>
                </a:cubicBezTo>
                <a:cubicBezTo>
                  <a:pt x="1521" y="124"/>
                  <a:pt x="1515" y="118"/>
                  <a:pt x="1508" y="118"/>
                </a:cubicBezTo>
                <a:cubicBezTo>
                  <a:pt x="1501" y="118"/>
                  <a:pt x="1496" y="124"/>
                  <a:pt x="1496" y="131"/>
                </a:cubicBezTo>
                <a:cubicBezTo>
                  <a:pt x="1496" y="138"/>
                  <a:pt x="1501" y="144"/>
                  <a:pt x="1508" y="144"/>
                </a:cubicBezTo>
                <a:close/>
                <a:moveTo>
                  <a:pt x="1876" y="131"/>
                </a:moveTo>
                <a:cubicBezTo>
                  <a:pt x="1876" y="124"/>
                  <a:pt x="1870" y="118"/>
                  <a:pt x="1863" y="118"/>
                </a:cubicBezTo>
                <a:cubicBezTo>
                  <a:pt x="1856" y="118"/>
                  <a:pt x="1850" y="124"/>
                  <a:pt x="1850" y="131"/>
                </a:cubicBezTo>
                <a:cubicBezTo>
                  <a:pt x="1850" y="138"/>
                  <a:pt x="1856" y="144"/>
                  <a:pt x="1863" y="144"/>
                </a:cubicBezTo>
                <a:cubicBezTo>
                  <a:pt x="1870" y="144"/>
                  <a:pt x="1876" y="138"/>
                  <a:pt x="1876" y="131"/>
                </a:cubicBezTo>
                <a:close/>
                <a:moveTo>
                  <a:pt x="2730" y="144"/>
                </a:moveTo>
                <a:cubicBezTo>
                  <a:pt x="2738" y="144"/>
                  <a:pt x="2743" y="138"/>
                  <a:pt x="2743" y="131"/>
                </a:cubicBezTo>
                <a:cubicBezTo>
                  <a:pt x="2743" y="124"/>
                  <a:pt x="2738" y="118"/>
                  <a:pt x="2730" y="118"/>
                </a:cubicBezTo>
                <a:cubicBezTo>
                  <a:pt x="2723" y="118"/>
                  <a:pt x="2718" y="124"/>
                  <a:pt x="2718" y="131"/>
                </a:cubicBezTo>
                <a:cubicBezTo>
                  <a:pt x="2718" y="138"/>
                  <a:pt x="2723" y="144"/>
                  <a:pt x="2730" y="144"/>
                </a:cubicBezTo>
                <a:close/>
                <a:moveTo>
                  <a:pt x="2770" y="141"/>
                </a:moveTo>
                <a:cubicBezTo>
                  <a:pt x="2775" y="141"/>
                  <a:pt x="2780" y="136"/>
                  <a:pt x="2780" y="131"/>
                </a:cubicBezTo>
                <a:cubicBezTo>
                  <a:pt x="2780" y="125"/>
                  <a:pt x="2775" y="121"/>
                  <a:pt x="2770" y="121"/>
                </a:cubicBezTo>
                <a:cubicBezTo>
                  <a:pt x="2764" y="121"/>
                  <a:pt x="2760" y="125"/>
                  <a:pt x="2760" y="131"/>
                </a:cubicBezTo>
                <a:cubicBezTo>
                  <a:pt x="2760" y="136"/>
                  <a:pt x="2764" y="141"/>
                  <a:pt x="2770" y="141"/>
                </a:cubicBezTo>
                <a:close/>
                <a:moveTo>
                  <a:pt x="523" y="183"/>
                </a:moveTo>
                <a:cubicBezTo>
                  <a:pt x="530" y="183"/>
                  <a:pt x="535" y="177"/>
                  <a:pt x="535" y="170"/>
                </a:cubicBezTo>
                <a:cubicBezTo>
                  <a:pt x="535" y="163"/>
                  <a:pt x="530" y="158"/>
                  <a:pt x="523" y="158"/>
                </a:cubicBezTo>
                <a:cubicBezTo>
                  <a:pt x="516" y="158"/>
                  <a:pt x="510" y="163"/>
                  <a:pt x="510" y="170"/>
                </a:cubicBezTo>
                <a:cubicBezTo>
                  <a:pt x="510" y="177"/>
                  <a:pt x="516" y="183"/>
                  <a:pt x="523" y="183"/>
                </a:cubicBezTo>
                <a:close/>
                <a:moveTo>
                  <a:pt x="602" y="183"/>
                </a:moveTo>
                <a:cubicBezTo>
                  <a:pt x="609" y="183"/>
                  <a:pt x="614" y="177"/>
                  <a:pt x="614" y="170"/>
                </a:cubicBezTo>
                <a:cubicBezTo>
                  <a:pt x="614" y="163"/>
                  <a:pt x="609" y="158"/>
                  <a:pt x="602" y="158"/>
                </a:cubicBezTo>
                <a:cubicBezTo>
                  <a:pt x="595" y="158"/>
                  <a:pt x="589" y="163"/>
                  <a:pt x="589" y="170"/>
                </a:cubicBezTo>
                <a:cubicBezTo>
                  <a:pt x="589" y="177"/>
                  <a:pt x="595" y="183"/>
                  <a:pt x="602" y="183"/>
                </a:cubicBezTo>
                <a:close/>
                <a:moveTo>
                  <a:pt x="641" y="183"/>
                </a:moveTo>
                <a:cubicBezTo>
                  <a:pt x="648" y="183"/>
                  <a:pt x="654" y="177"/>
                  <a:pt x="654" y="170"/>
                </a:cubicBezTo>
                <a:cubicBezTo>
                  <a:pt x="654" y="163"/>
                  <a:pt x="648" y="158"/>
                  <a:pt x="641" y="158"/>
                </a:cubicBezTo>
                <a:cubicBezTo>
                  <a:pt x="634" y="158"/>
                  <a:pt x="628" y="163"/>
                  <a:pt x="628" y="170"/>
                </a:cubicBezTo>
                <a:cubicBezTo>
                  <a:pt x="628" y="177"/>
                  <a:pt x="634" y="183"/>
                  <a:pt x="641" y="183"/>
                </a:cubicBezTo>
                <a:close/>
                <a:moveTo>
                  <a:pt x="680" y="183"/>
                </a:moveTo>
                <a:cubicBezTo>
                  <a:pt x="687" y="183"/>
                  <a:pt x="693" y="177"/>
                  <a:pt x="693" y="170"/>
                </a:cubicBezTo>
                <a:cubicBezTo>
                  <a:pt x="693" y="163"/>
                  <a:pt x="687" y="158"/>
                  <a:pt x="680" y="158"/>
                </a:cubicBezTo>
                <a:cubicBezTo>
                  <a:pt x="673" y="158"/>
                  <a:pt x="668" y="163"/>
                  <a:pt x="668" y="170"/>
                </a:cubicBezTo>
                <a:cubicBezTo>
                  <a:pt x="668" y="177"/>
                  <a:pt x="673" y="183"/>
                  <a:pt x="680" y="183"/>
                </a:cubicBezTo>
                <a:close/>
                <a:moveTo>
                  <a:pt x="720" y="183"/>
                </a:moveTo>
                <a:cubicBezTo>
                  <a:pt x="727" y="183"/>
                  <a:pt x="733" y="177"/>
                  <a:pt x="733" y="170"/>
                </a:cubicBezTo>
                <a:cubicBezTo>
                  <a:pt x="733" y="163"/>
                  <a:pt x="727" y="158"/>
                  <a:pt x="720" y="158"/>
                </a:cubicBezTo>
                <a:cubicBezTo>
                  <a:pt x="713" y="158"/>
                  <a:pt x="707" y="163"/>
                  <a:pt x="707" y="170"/>
                </a:cubicBezTo>
                <a:cubicBezTo>
                  <a:pt x="707" y="177"/>
                  <a:pt x="713" y="183"/>
                  <a:pt x="720" y="183"/>
                </a:cubicBezTo>
                <a:close/>
                <a:moveTo>
                  <a:pt x="799" y="183"/>
                </a:moveTo>
                <a:cubicBezTo>
                  <a:pt x="806" y="183"/>
                  <a:pt x="811" y="177"/>
                  <a:pt x="811" y="170"/>
                </a:cubicBezTo>
                <a:cubicBezTo>
                  <a:pt x="811" y="163"/>
                  <a:pt x="806" y="158"/>
                  <a:pt x="799" y="158"/>
                </a:cubicBezTo>
                <a:cubicBezTo>
                  <a:pt x="792" y="158"/>
                  <a:pt x="786" y="163"/>
                  <a:pt x="786" y="170"/>
                </a:cubicBezTo>
                <a:cubicBezTo>
                  <a:pt x="786" y="177"/>
                  <a:pt x="792" y="183"/>
                  <a:pt x="799" y="183"/>
                </a:cubicBezTo>
                <a:close/>
                <a:moveTo>
                  <a:pt x="838" y="183"/>
                </a:moveTo>
                <a:cubicBezTo>
                  <a:pt x="845" y="183"/>
                  <a:pt x="851" y="177"/>
                  <a:pt x="851" y="170"/>
                </a:cubicBezTo>
                <a:cubicBezTo>
                  <a:pt x="851" y="163"/>
                  <a:pt x="845" y="158"/>
                  <a:pt x="838" y="158"/>
                </a:cubicBezTo>
                <a:cubicBezTo>
                  <a:pt x="831" y="158"/>
                  <a:pt x="825" y="163"/>
                  <a:pt x="825" y="170"/>
                </a:cubicBezTo>
                <a:cubicBezTo>
                  <a:pt x="825" y="177"/>
                  <a:pt x="831" y="183"/>
                  <a:pt x="838" y="183"/>
                </a:cubicBezTo>
                <a:close/>
                <a:moveTo>
                  <a:pt x="890" y="170"/>
                </a:moveTo>
                <a:cubicBezTo>
                  <a:pt x="890" y="163"/>
                  <a:pt x="885" y="158"/>
                  <a:pt x="878" y="158"/>
                </a:cubicBezTo>
                <a:cubicBezTo>
                  <a:pt x="871" y="158"/>
                  <a:pt x="865" y="163"/>
                  <a:pt x="865" y="170"/>
                </a:cubicBezTo>
                <a:cubicBezTo>
                  <a:pt x="865" y="177"/>
                  <a:pt x="871" y="183"/>
                  <a:pt x="878" y="183"/>
                </a:cubicBezTo>
                <a:cubicBezTo>
                  <a:pt x="885" y="183"/>
                  <a:pt x="890" y="177"/>
                  <a:pt x="890" y="170"/>
                </a:cubicBezTo>
                <a:close/>
                <a:moveTo>
                  <a:pt x="1114" y="183"/>
                </a:moveTo>
                <a:cubicBezTo>
                  <a:pt x="1121" y="183"/>
                  <a:pt x="1127" y="177"/>
                  <a:pt x="1127" y="170"/>
                </a:cubicBezTo>
                <a:cubicBezTo>
                  <a:pt x="1127" y="163"/>
                  <a:pt x="1121" y="158"/>
                  <a:pt x="1114" y="158"/>
                </a:cubicBezTo>
                <a:cubicBezTo>
                  <a:pt x="1107" y="158"/>
                  <a:pt x="1101" y="163"/>
                  <a:pt x="1101" y="170"/>
                </a:cubicBezTo>
                <a:cubicBezTo>
                  <a:pt x="1101" y="177"/>
                  <a:pt x="1107" y="183"/>
                  <a:pt x="1114" y="183"/>
                </a:cubicBezTo>
                <a:close/>
                <a:moveTo>
                  <a:pt x="1153" y="183"/>
                </a:moveTo>
                <a:cubicBezTo>
                  <a:pt x="1161" y="183"/>
                  <a:pt x="1166" y="177"/>
                  <a:pt x="1166" y="170"/>
                </a:cubicBezTo>
                <a:cubicBezTo>
                  <a:pt x="1166" y="163"/>
                  <a:pt x="1161" y="158"/>
                  <a:pt x="1153" y="158"/>
                </a:cubicBezTo>
                <a:cubicBezTo>
                  <a:pt x="1146" y="158"/>
                  <a:pt x="1141" y="163"/>
                  <a:pt x="1141" y="170"/>
                </a:cubicBezTo>
                <a:cubicBezTo>
                  <a:pt x="1141" y="177"/>
                  <a:pt x="1146" y="183"/>
                  <a:pt x="1153" y="183"/>
                </a:cubicBezTo>
                <a:close/>
                <a:moveTo>
                  <a:pt x="1193" y="183"/>
                </a:moveTo>
                <a:cubicBezTo>
                  <a:pt x="1200" y="183"/>
                  <a:pt x="1206" y="177"/>
                  <a:pt x="1206" y="170"/>
                </a:cubicBezTo>
                <a:cubicBezTo>
                  <a:pt x="1206" y="163"/>
                  <a:pt x="1200" y="158"/>
                  <a:pt x="1193" y="158"/>
                </a:cubicBezTo>
                <a:cubicBezTo>
                  <a:pt x="1186" y="158"/>
                  <a:pt x="1180" y="163"/>
                  <a:pt x="1180" y="170"/>
                </a:cubicBezTo>
                <a:cubicBezTo>
                  <a:pt x="1180" y="177"/>
                  <a:pt x="1186" y="183"/>
                  <a:pt x="1193" y="183"/>
                </a:cubicBezTo>
                <a:close/>
                <a:moveTo>
                  <a:pt x="1232" y="183"/>
                </a:moveTo>
                <a:cubicBezTo>
                  <a:pt x="1239" y="183"/>
                  <a:pt x="1245" y="177"/>
                  <a:pt x="1245" y="170"/>
                </a:cubicBezTo>
                <a:cubicBezTo>
                  <a:pt x="1245" y="163"/>
                  <a:pt x="1239" y="158"/>
                  <a:pt x="1232" y="158"/>
                </a:cubicBezTo>
                <a:cubicBezTo>
                  <a:pt x="1225" y="158"/>
                  <a:pt x="1220" y="163"/>
                  <a:pt x="1220" y="170"/>
                </a:cubicBezTo>
                <a:cubicBezTo>
                  <a:pt x="1220" y="177"/>
                  <a:pt x="1225" y="183"/>
                  <a:pt x="1232" y="183"/>
                </a:cubicBezTo>
                <a:close/>
                <a:moveTo>
                  <a:pt x="1272" y="183"/>
                </a:moveTo>
                <a:cubicBezTo>
                  <a:pt x="1279" y="183"/>
                  <a:pt x="1285" y="177"/>
                  <a:pt x="1285" y="170"/>
                </a:cubicBezTo>
                <a:cubicBezTo>
                  <a:pt x="1285" y="163"/>
                  <a:pt x="1279" y="158"/>
                  <a:pt x="1272" y="158"/>
                </a:cubicBezTo>
                <a:cubicBezTo>
                  <a:pt x="1265" y="158"/>
                  <a:pt x="1259" y="163"/>
                  <a:pt x="1259" y="170"/>
                </a:cubicBezTo>
                <a:cubicBezTo>
                  <a:pt x="1259" y="177"/>
                  <a:pt x="1265" y="183"/>
                  <a:pt x="1272" y="183"/>
                </a:cubicBezTo>
                <a:close/>
                <a:moveTo>
                  <a:pt x="1311" y="183"/>
                </a:moveTo>
                <a:cubicBezTo>
                  <a:pt x="1318" y="183"/>
                  <a:pt x="1324" y="177"/>
                  <a:pt x="1324" y="170"/>
                </a:cubicBezTo>
                <a:cubicBezTo>
                  <a:pt x="1324" y="163"/>
                  <a:pt x="1318" y="158"/>
                  <a:pt x="1311" y="158"/>
                </a:cubicBezTo>
                <a:cubicBezTo>
                  <a:pt x="1304" y="158"/>
                  <a:pt x="1298" y="163"/>
                  <a:pt x="1298" y="170"/>
                </a:cubicBezTo>
                <a:cubicBezTo>
                  <a:pt x="1298" y="177"/>
                  <a:pt x="1304" y="183"/>
                  <a:pt x="1311" y="183"/>
                </a:cubicBezTo>
                <a:close/>
                <a:moveTo>
                  <a:pt x="1351" y="183"/>
                </a:moveTo>
                <a:cubicBezTo>
                  <a:pt x="1358" y="183"/>
                  <a:pt x="1363" y="177"/>
                  <a:pt x="1363" y="170"/>
                </a:cubicBezTo>
                <a:cubicBezTo>
                  <a:pt x="1363" y="163"/>
                  <a:pt x="1358" y="158"/>
                  <a:pt x="1351" y="158"/>
                </a:cubicBezTo>
                <a:cubicBezTo>
                  <a:pt x="1344" y="158"/>
                  <a:pt x="1338" y="163"/>
                  <a:pt x="1338" y="170"/>
                </a:cubicBezTo>
                <a:cubicBezTo>
                  <a:pt x="1338" y="177"/>
                  <a:pt x="1344" y="183"/>
                  <a:pt x="1351" y="183"/>
                </a:cubicBezTo>
                <a:close/>
                <a:moveTo>
                  <a:pt x="1390" y="183"/>
                </a:moveTo>
                <a:cubicBezTo>
                  <a:pt x="1397" y="183"/>
                  <a:pt x="1403" y="177"/>
                  <a:pt x="1403" y="170"/>
                </a:cubicBezTo>
                <a:cubicBezTo>
                  <a:pt x="1403" y="163"/>
                  <a:pt x="1397" y="158"/>
                  <a:pt x="1390" y="158"/>
                </a:cubicBezTo>
                <a:cubicBezTo>
                  <a:pt x="1383" y="158"/>
                  <a:pt x="1377" y="163"/>
                  <a:pt x="1377" y="170"/>
                </a:cubicBezTo>
                <a:cubicBezTo>
                  <a:pt x="1377" y="177"/>
                  <a:pt x="1383" y="183"/>
                  <a:pt x="1390" y="183"/>
                </a:cubicBezTo>
                <a:close/>
                <a:moveTo>
                  <a:pt x="1429" y="183"/>
                </a:moveTo>
                <a:cubicBezTo>
                  <a:pt x="1437" y="183"/>
                  <a:pt x="1442" y="177"/>
                  <a:pt x="1442" y="170"/>
                </a:cubicBezTo>
                <a:cubicBezTo>
                  <a:pt x="1442" y="163"/>
                  <a:pt x="1437" y="158"/>
                  <a:pt x="1429" y="158"/>
                </a:cubicBezTo>
                <a:cubicBezTo>
                  <a:pt x="1422" y="158"/>
                  <a:pt x="1417" y="163"/>
                  <a:pt x="1417" y="170"/>
                </a:cubicBezTo>
                <a:cubicBezTo>
                  <a:pt x="1417" y="177"/>
                  <a:pt x="1422" y="183"/>
                  <a:pt x="1429" y="183"/>
                </a:cubicBezTo>
                <a:close/>
                <a:moveTo>
                  <a:pt x="1469" y="183"/>
                </a:moveTo>
                <a:cubicBezTo>
                  <a:pt x="1476" y="183"/>
                  <a:pt x="1482" y="177"/>
                  <a:pt x="1482" y="170"/>
                </a:cubicBezTo>
                <a:cubicBezTo>
                  <a:pt x="1482" y="163"/>
                  <a:pt x="1476" y="158"/>
                  <a:pt x="1469" y="158"/>
                </a:cubicBezTo>
                <a:cubicBezTo>
                  <a:pt x="1462" y="158"/>
                  <a:pt x="1456" y="163"/>
                  <a:pt x="1456" y="170"/>
                </a:cubicBezTo>
                <a:cubicBezTo>
                  <a:pt x="1456" y="177"/>
                  <a:pt x="1462" y="183"/>
                  <a:pt x="1469" y="183"/>
                </a:cubicBezTo>
                <a:close/>
                <a:moveTo>
                  <a:pt x="1508" y="158"/>
                </a:moveTo>
                <a:cubicBezTo>
                  <a:pt x="1501" y="158"/>
                  <a:pt x="1496" y="163"/>
                  <a:pt x="1496" y="170"/>
                </a:cubicBezTo>
                <a:cubicBezTo>
                  <a:pt x="1496" y="177"/>
                  <a:pt x="1501" y="183"/>
                  <a:pt x="1508" y="183"/>
                </a:cubicBezTo>
                <a:cubicBezTo>
                  <a:pt x="1515" y="183"/>
                  <a:pt x="1521" y="177"/>
                  <a:pt x="1521" y="170"/>
                </a:cubicBezTo>
                <a:cubicBezTo>
                  <a:pt x="1521" y="163"/>
                  <a:pt x="1515" y="158"/>
                  <a:pt x="1508" y="158"/>
                </a:cubicBezTo>
                <a:close/>
                <a:moveTo>
                  <a:pt x="2297" y="183"/>
                </a:moveTo>
                <a:cubicBezTo>
                  <a:pt x="2304" y="183"/>
                  <a:pt x="2310" y="177"/>
                  <a:pt x="2310" y="170"/>
                </a:cubicBezTo>
                <a:cubicBezTo>
                  <a:pt x="2310" y="163"/>
                  <a:pt x="2304" y="158"/>
                  <a:pt x="2297" y="158"/>
                </a:cubicBezTo>
                <a:cubicBezTo>
                  <a:pt x="2290" y="158"/>
                  <a:pt x="2284" y="163"/>
                  <a:pt x="2284" y="170"/>
                </a:cubicBezTo>
                <a:cubicBezTo>
                  <a:pt x="2284" y="177"/>
                  <a:pt x="2290" y="183"/>
                  <a:pt x="2297" y="183"/>
                </a:cubicBezTo>
                <a:close/>
                <a:moveTo>
                  <a:pt x="2612" y="183"/>
                </a:moveTo>
                <a:cubicBezTo>
                  <a:pt x="2619" y="183"/>
                  <a:pt x="2625" y="177"/>
                  <a:pt x="2625" y="170"/>
                </a:cubicBezTo>
                <a:cubicBezTo>
                  <a:pt x="2625" y="163"/>
                  <a:pt x="2619" y="158"/>
                  <a:pt x="2612" y="158"/>
                </a:cubicBezTo>
                <a:cubicBezTo>
                  <a:pt x="2605" y="158"/>
                  <a:pt x="2599" y="163"/>
                  <a:pt x="2599" y="170"/>
                </a:cubicBezTo>
                <a:cubicBezTo>
                  <a:pt x="2599" y="177"/>
                  <a:pt x="2605" y="183"/>
                  <a:pt x="2612" y="183"/>
                </a:cubicBezTo>
                <a:close/>
                <a:moveTo>
                  <a:pt x="2652" y="158"/>
                </a:moveTo>
                <a:cubicBezTo>
                  <a:pt x="2645" y="158"/>
                  <a:pt x="2639" y="163"/>
                  <a:pt x="2639" y="170"/>
                </a:cubicBezTo>
                <a:cubicBezTo>
                  <a:pt x="2639" y="177"/>
                  <a:pt x="2645" y="183"/>
                  <a:pt x="2652" y="183"/>
                </a:cubicBezTo>
                <a:cubicBezTo>
                  <a:pt x="2659" y="183"/>
                  <a:pt x="2664" y="177"/>
                  <a:pt x="2664" y="170"/>
                </a:cubicBezTo>
                <a:cubicBezTo>
                  <a:pt x="2664" y="163"/>
                  <a:pt x="2659" y="158"/>
                  <a:pt x="2652" y="158"/>
                </a:cubicBezTo>
                <a:close/>
                <a:moveTo>
                  <a:pt x="2691" y="183"/>
                </a:moveTo>
                <a:cubicBezTo>
                  <a:pt x="2698" y="183"/>
                  <a:pt x="2704" y="177"/>
                  <a:pt x="2704" y="170"/>
                </a:cubicBezTo>
                <a:cubicBezTo>
                  <a:pt x="2704" y="163"/>
                  <a:pt x="2698" y="158"/>
                  <a:pt x="2691" y="158"/>
                </a:cubicBezTo>
                <a:cubicBezTo>
                  <a:pt x="2684" y="158"/>
                  <a:pt x="2678" y="163"/>
                  <a:pt x="2678" y="170"/>
                </a:cubicBezTo>
                <a:cubicBezTo>
                  <a:pt x="2678" y="177"/>
                  <a:pt x="2684" y="183"/>
                  <a:pt x="2691" y="183"/>
                </a:cubicBezTo>
                <a:close/>
                <a:moveTo>
                  <a:pt x="2730" y="183"/>
                </a:moveTo>
                <a:cubicBezTo>
                  <a:pt x="2738" y="183"/>
                  <a:pt x="2743" y="177"/>
                  <a:pt x="2743" y="170"/>
                </a:cubicBezTo>
                <a:cubicBezTo>
                  <a:pt x="2743" y="163"/>
                  <a:pt x="2738" y="158"/>
                  <a:pt x="2730" y="158"/>
                </a:cubicBezTo>
                <a:cubicBezTo>
                  <a:pt x="2723" y="158"/>
                  <a:pt x="2718" y="163"/>
                  <a:pt x="2718" y="170"/>
                </a:cubicBezTo>
                <a:cubicBezTo>
                  <a:pt x="2718" y="177"/>
                  <a:pt x="2723" y="183"/>
                  <a:pt x="2730" y="183"/>
                </a:cubicBezTo>
                <a:close/>
                <a:moveTo>
                  <a:pt x="2770" y="183"/>
                </a:moveTo>
                <a:cubicBezTo>
                  <a:pt x="2777" y="183"/>
                  <a:pt x="2783" y="177"/>
                  <a:pt x="2783" y="170"/>
                </a:cubicBezTo>
                <a:cubicBezTo>
                  <a:pt x="2783" y="163"/>
                  <a:pt x="2777" y="158"/>
                  <a:pt x="2770" y="158"/>
                </a:cubicBezTo>
                <a:cubicBezTo>
                  <a:pt x="2763" y="158"/>
                  <a:pt x="2757" y="163"/>
                  <a:pt x="2757" y="170"/>
                </a:cubicBezTo>
                <a:cubicBezTo>
                  <a:pt x="2757" y="177"/>
                  <a:pt x="2763" y="183"/>
                  <a:pt x="2770" y="183"/>
                </a:cubicBezTo>
                <a:close/>
                <a:moveTo>
                  <a:pt x="2809" y="183"/>
                </a:moveTo>
                <a:cubicBezTo>
                  <a:pt x="2816" y="183"/>
                  <a:pt x="2822" y="177"/>
                  <a:pt x="2822" y="170"/>
                </a:cubicBezTo>
                <a:cubicBezTo>
                  <a:pt x="2822" y="163"/>
                  <a:pt x="2816" y="158"/>
                  <a:pt x="2809" y="158"/>
                </a:cubicBezTo>
                <a:cubicBezTo>
                  <a:pt x="2802" y="158"/>
                  <a:pt x="2797" y="163"/>
                  <a:pt x="2797" y="170"/>
                </a:cubicBezTo>
                <a:cubicBezTo>
                  <a:pt x="2797" y="177"/>
                  <a:pt x="2802" y="183"/>
                  <a:pt x="2809" y="183"/>
                </a:cubicBezTo>
                <a:close/>
                <a:moveTo>
                  <a:pt x="3125" y="183"/>
                </a:moveTo>
                <a:cubicBezTo>
                  <a:pt x="3132" y="183"/>
                  <a:pt x="3137" y="177"/>
                  <a:pt x="3137" y="170"/>
                </a:cubicBezTo>
                <a:cubicBezTo>
                  <a:pt x="3137" y="163"/>
                  <a:pt x="3132" y="158"/>
                  <a:pt x="3125" y="158"/>
                </a:cubicBezTo>
                <a:cubicBezTo>
                  <a:pt x="3118" y="158"/>
                  <a:pt x="3112" y="163"/>
                  <a:pt x="3112" y="170"/>
                </a:cubicBezTo>
                <a:cubicBezTo>
                  <a:pt x="3112" y="177"/>
                  <a:pt x="3118" y="183"/>
                  <a:pt x="3125" y="183"/>
                </a:cubicBezTo>
                <a:close/>
                <a:moveTo>
                  <a:pt x="3204" y="183"/>
                </a:moveTo>
                <a:cubicBezTo>
                  <a:pt x="3211" y="183"/>
                  <a:pt x="3216" y="177"/>
                  <a:pt x="3216" y="170"/>
                </a:cubicBezTo>
                <a:cubicBezTo>
                  <a:pt x="3216" y="163"/>
                  <a:pt x="3211" y="158"/>
                  <a:pt x="3204" y="158"/>
                </a:cubicBezTo>
                <a:cubicBezTo>
                  <a:pt x="3197" y="158"/>
                  <a:pt x="3191" y="163"/>
                  <a:pt x="3191" y="170"/>
                </a:cubicBezTo>
                <a:cubicBezTo>
                  <a:pt x="3191" y="177"/>
                  <a:pt x="3197" y="183"/>
                  <a:pt x="3204" y="183"/>
                </a:cubicBezTo>
                <a:close/>
                <a:moveTo>
                  <a:pt x="444" y="223"/>
                </a:moveTo>
                <a:cubicBezTo>
                  <a:pt x="451" y="223"/>
                  <a:pt x="457" y="217"/>
                  <a:pt x="457" y="210"/>
                </a:cubicBezTo>
                <a:cubicBezTo>
                  <a:pt x="457" y="203"/>
                  <a:pt x="451" y="197"/>
                  <a:pt x="444" y="197"/>
                </a:cubicBezTo>
                <a:cubicBezTo>
                  <a:pt x="437" y="197"/>
                  <a:pt x="431" y="203"/>
                  <a:pt x="431" y="210"/>
                </a:cubicBezTo>
                <a:cubicBezTo>
                  <a:pt x="431" y="217"/>
                  <a:pt x="437" y="223"/>
                  <a:pt x="444" y="223"/>
                </a:cubicBezTo>
                <a:close/>
                <a:moveTo>
                  <a:pt x="483" y="223"/>
                </a:moveTo>
                <a:cubicBezTo>
                  <a:pt x="490" y="223"/>
                  <a:pt x="496" y="217"/>
                  <a:pt x="496" y="210"/>
                </a:cubicBezTo>
                <a:cubicBezTo>
                  <a:pt x="496" y="203"/>
                  <a:pt x="490" y="197"/>
                  <a:pt x="483" y="197"/>
                </a:cubicBezTo>
                <a:cubicBezTo>
                  <a:pt x="476" y="197"/>
                  <a:pt x="471" y="203"/>
                  <a:pt x="471" y="210"/>
                </a:cubicBezTo>
                <a:cubicBezTo>
                  <a:pt x="471" y="217"/>
                  <a:pt x="476" y="223"/>
                  <a:pt x="483" y="223"/>
                </a:cubicBezTo>
                <a:close/>
                <a:moveTo>
                  <a:pt x="523" y="223"/>
                </a:moveTo>
                <a:cubicBezTo>
                  <a:pt x="530" y="223"/>
                  <a:pt x="535" y="217"/>
                  <a:pt x="535" y="210"/>
                </a:cubicBezTo>
                <a:cubicBezTo>
                  <a:pt x="535" y="203"/>
                  <a:pt x="530" y="197"/>
                  <a:pt x="523" y="197"/>
                </a:cubicBezTo>
                <a:cubicBezTo>
                  <a:pt x="516" y="197"/>
                  <a:pt x="510" y="203"/>
                  <a:pt x="510" y="210"/>
                </a:cubicBezTo>
                <a:cubicBezTo>
                  <a:pt x="510" y="217"/>
                  <a:pt x="516" y="223"/>
                  <a:pt x="523" y="223"/>
                </a:cubicBezTo>
                <a:close/>
                <a:moveTo>
                  <a:pt x="602" y="223"/>
                </a:moveTo>
                <a:cubicBezTo>
                  <a:pt x="609" y="223"/>
                  <a:pt x="614" y="217"/>
                  <a:pt x="614" y="210"/>
                </a:cubicBezTo>
                <a:cubicBezTo>
                  <a:pt x="614" y="203"/>
                  <a:pt x="609" y="197"/>
                  <a:pt x="602" y="197"/>
                </a:cubicBezTo>
                <a:cubicBezTo>
                  <a:pt x="595" y="197"/>
                  <a:pt x="589" y="203"/>
                  <a:pt x="589" y="210"/>
                </a:cubicBezTo>
                <a:cubicBezTo>
                  <a:pt x="589" y="217"/>
                  <a:pt x="595" y="223"/>
                  <a:pt x="602" y="223"/>
                </a:cubicBezTo>
                <a:close/>
                <a:moveTo>
                  <a:pt x="680" y="223"/>
                </a:moveTo>
                <a:cubicBezTo>
                  <a:pt x="687" y="223"/>
                  <a:pt x="693" y="217"/>
                  <a:pt x="693" y="210"/>
                </a:cubicBezTo>
                <a:cubicBezTo>
                  <a:pt x="693" y="203"/>
                  <a:pt x="687" y="197"/>
                  <a:pt x="680" y="197"/>
                </a:cubicBezTo>
                <a:cubicBezTo>
                  <a:pt x="673" y="197"/>
                  <a:pt x="668" y="203"/>
                  <a:pt x="668" y="210"/>
                </a:cubicBezTo>
                <a:cubicBezTo>
                  <a:pt x="668" y="217"/>
                  <a:pt x="673" y="223"/>
                  <a:pt x="680" y="223"/>
                </a:cubicBezTo>
                <a:close/>
                <a:moveTo>
                  <a:pt x="747" y="210"/>
                </a:moveTo>
                <a:cubicBezTo>
                  <a:pt x="747" y="217"/>
                  <a:pt x="752" y="223"/>
                  <a:pt x="759" y="223"/>
                </a:cubicBezTo>
                <a:cubicBezTo>
                  <a:pt x="766" y="223"/>
                  <a:pt x="772" y="217"/>
                  <a:pt x="772" y="210"/>
                </a:cubicBezTo>
                <a:cubicBezTo>
                  <a:pt x="772" y="203"/>
                  <a:pt x="766" y="197"/>
                  <a:pt x="759" y="197"/>
                </a:cubicBezTo>
                <a:cubicBezTo>
                  <a:pt x="752" y="197"/>
                  <a:pt x="747" y="203"/>
                  <a:pt x="747" y="210"/>
                </a:cubicBezTo>
                <a:close/>
                <a:moveTo>
                  <a:pt x="799" y="223"/>
                </a:moveTo>
                <a:cubicBezTo>
                  <a:pt x="806" y="223"/>
                  <a:pt x="811" y="217"/>
                  <a:pt x="811" y="210"/>
                </a:cubicBezTo>
                <a:cubicBezTo>
                  <a:pt x="811" y="203"/>
                  <a:pt x="806" y="197"/>
                  <a:pt x="799" y="197"/>
                </a:cubicBezTo>
                <a:cubicBezTo>
                  <a:pt x="792" y="197"/>
                  <a:pt x="786" y="203"/>
                  <a:pt x="786" y="210"/>
                </a:cubicBezTo>
                <a:cubicBezTo>
                  <a:pt x="786" y="217"/>
                  <a:pt x="792" y="223"/>
                  <a:pt x="799" y="223"/>
                </a:cubicBezTo>
                <a:close/>
                <a:moveTo>
                  <a:pt x="838" y="223"/>
                </a:moveTo>
                <a:cubicBezTo>
                  <a:pt x="845" y="223"/>
                  <a:pt x="851" y="217"/>
                  <a:pt x="851" y="210"/>
                </a:cubicBezTo>
                <a:cubicBezTo>
                  <a:pt x="851" y="203"/>
                  <a:pt x="845" y="197"/>
                  <a:pt x="838" y="197"/>
                </a:cubicBezTo>
                <a:cubicBezTo>
                  <a:pt x="831" y="197"/>
                  <a:pt x="825" y="203"/>
                  <a:pt x="825" y="210"/>
                </a:cubicBezTo>
                <a:cubicBezTo>
                  <a:pt x="825" y="217"/>
                  <a:pt x="831" y="223"/>
                  <a:pt x="838" y="223"/>
                </a:cubicBezTo>
                <a:close/>
                <a:moveTo>
                  <a:pt x="917" y="197"/>
                </a:moveTo>
                <a:cubicBezTo>
                  <a:pt x="910" y="197"/>
                  <a:pt x="904" y="203"/>
                  <a:pt x="904" y="210"/>
                </a:cubicBezTo>
                <a:cubicBezTo>
                  <a:pt x="904" y="217"/>
                  <a:pt x="910" y="222"/>
                  <a:pt x="917" y="222"/>
                </a:cubicBezTo>
                <a:cubicBezTo>
                  <a:pt x="924" y="222"/>
                  <a:pt x="930" y="217"/>
                  <a:pt x="930" y="210"/>
                </a:cubicBezTo>
                <a:cubicBezTo>
                  <a:pt x="930" y="203"/>
                  <a:pt x="924" y="197"/>
                  <a:pt x="917" y="197"/>
                </a:cubicBezTo>
                <a:close/>
                <a:moveTo>
                  <a:pt x="1153" y="223"/>
                </a:moveTo>
                <a:cubicBezTo>
                  <a:pt x="1161" y="223"/>
                  <a:pt x="1166" y="217"/>
                  <a:pt x="1166" y="210"/>
                </a:cubicBezTo>
                <a:cubicBezTo>
                  <a:pt x="1166" y="203"/>
                  <a:pt x="1161" y="197"/>
                  <a:pt x="1153" y="197"/>
                </a:cubicBezTo>
                <a:cubicBezTo>
                  <a:pt x="1146" y="197"/>
                  <a:pt x="1141" y="203"/>
                  <a:pt x="1141" y="210"/>
                </a:cubicBezTo>
                <a:cubicBezTo>
                  <a:pt x="1141" y="217"/>
                  <a:pt x="1146" y="223"/>
                  <a:pt x="1153" y="223"/>
                </a:cubicBezTo>
                <a:close/>
                <a:moveTo>
                  <a:pt x="1193" y="223"/>
                </a:moveTo>
                <a:cubicBezTo>
                  <a:pt x="1200" y="223"/>
                  <a:pt x="1206" y="217"/>
                  <a:pt x="1206" y="210"/>
                </a:cubicBezTo>
                <a:cubicBezTo>
                  <a:pt x="1206" y="203"/>
                  <a:pt x="1200" y="197"/>
                  <a:pt x="1193" y="197"/>
                </a:cubicBezTo>
                <a:cubicBezTo>
                  <a:pt x="1186" y="197"/>
                  <a:pt x="1180" y="203"/>
                  <a:pt x="1180" y="210"/>
                </a:cubicBezTo>
                <a:cubicBezTo>
                  <a:pt x="1180" y="217"/>
                  <a:pt x="1186" y="223"/>
                  <a:pt x="1193" y="223"/>
                </a:cubicBezTo>
                <a:close/>
                <a:moveTo>
                  <a:pt x="1232" y="223"/>
                </a:moveTo>
                <a:cubicBezTo>
                  <a:pt x="1239" y="223"/>
                  <a:pt x="1245" y="217"/>
                  <a:pt x="1245" y="210"/>
                </a:cubicBezTo>
                <a:cubicBezTo>
                  <a:pt x="1245" y="203"/>
                  <a:pt x="1239" y="197"/>
                  <a:pt x="1232" y="197"/>
                </a:cubicBezTo>
                <a:cubicBezTo>
                  <a:pt x="1225" y="197"/>
                  <a:pt x="1220" y="203"/>
                  <a:pt x="1220" y="210"/>
                </a:cubicBezTo>
                <a:cubicBezTo>
                  <a:pt x="1220" y="217"/>
                  <a:pt x="1225" y="223"/>
                  <a:pt x="1232" y="223"/>
                </a:cubicBezTo>
                <a:close/>
                <a:moveTo>
                  <a:pt x="1272" y="223"/>
                </a:moveTo>
                <a:cubicBezTo>
                  <a:pt x="1279" y="223"/>
                  <a:pt x="1285" y="217"/>
                  <a:pt x="1285" y="210"/>
                </a:cubicBezTo>
                <a:cubicBezTo>
                  <a:pt x="1285" y="203"/>
                  <a:pt x="1279" y="197"/>
                  <a:pt x="1272" y="197"/>
                </a:cubicBezTo>
                <a:cubicBezTo>
                  <a:pt x="1265" y="197"/>
                  <a:pt x="1259" y="203"/>
                  <a:pt x="1259" y="210"/>
                </a:cubicBezTo>
                <a:cubicBezTo>
                  <a:pt x="1259" y="217"/>
                  <a:pt x="1265" y="223"/>
                  <a:pt x="1272" y="223"/>
                </a:cubicBezTo>
                <a:close/>
                <a:moveTo>
                  <a:pt x="1311" y="223"/>
                </a:moveTo>
                <a:cubicBezTo>
                  <a:pt x="1318" y="223"/>
                  <a:pt x="1324" y="217"/>
                  <a:pt x="1324" y="210"/>
                </a:cubicBezTo>
                <a:cubicBezTo>
                  <a:pt x="1324" y="203"/>
                  <a:pt x="1318" y="197"/>
                  <a:pt x="1311" y="197"/>
                </a:cubicBezTo>
                <a:cubicBezTo>
                  <a:pt x="1304" y="197"/>
                  <a:pt x="1298" y="203"/>
                  <a:pt x="1298" y="210"/>
                </a:cubicBezTo>
                <a:cubicBezTo>
                  <a:pt x="1298" y="217"/>
                  <a:pt x="1304" y="223"/>
                  <a:pt x="1311" y="223"/>
                </a:cubicBezTo>
                <a:close/>
                <a:moveTo>
                  <a:pt x="1351" y="223"/>
                </a:moveTo>
                <a:cubicBezTo>
                  <a:pt x="1358" y="223"/>
                  <a:pt x="1363" y="217"/>
                  <a:pt x="1363" y="210"/>
                </a:cubicBezTo>
                <a:cubicBezTo>
                  <a:pt x="1363" y="203"/>
                  <a:pt x="1358" y="197"/>
                  <a:pt x="1351" y="197"/>
                </a:cubicBezTo>
                <a:cubicBezTo>
                  <a:pt x="1344" y="197"/>
                  <a:pt x="1338" y="203"/>
                  <a:pt x="1338" y="210"/>
                </a:cubicBezTo>
                <a:cubicBezTo>
                  <a:pt x="1338" y="217"/>
                  <a:pt x="1344" y="223"/>
                  <a:pt x="1351" y="223"/>
                </a:cubicBezTo>
                <a:close/>
                <a:moveTo>
                  <a:pt x="1390" y="223"/>
                </a:moveTo>
                <a:cubicBezTo>
                  <a:pt x="1397" y="223"/>
                  <a:pt x="1403" y="217"/>
                  <a:pt x="1403" y="210"/>
                </a:cubicBezTo>
                <a:cubicBezTo>
                  <a:pt x="1403" y="203"/>
                  <a:pt x="1397" y="197"/>
                  <a:pt x="1390" y="197"/>
                </a:cubicBezTo>
                <a:cubicBezTo>
                  <a:pt x="1383" y="197"/>
                  <a:pt x="1377" y="203"/>
                  <a:pt x="1377" y="210"/>
                </a:cubicBezTo>
                <a:cubicBezTo>
                  <a:pt x="1377" y="217"/>
                  <a:pt x="1383" y="223"/>
                  <a:pt x="1390" y="223"/>
                </a:cubicBezTo>
                <a:close/>
                <a:moveTo>
                  <a:pt x="1429" y="223"/>
                </a:moveTo>
                <a:cubicBezTo>
                  <a:pt x="1437" y="223"/>
                  <a:pt x="1442" y="217"/>
                  <a:pt x="1442" y="210"/>
                </a:cubicBezTo>
                <a:cubicBezTo>
                  <a:pt x="1442" y="203"/>
                  <a:pt x="1437" y="197"/>
                  <a:pt x="1429" y="197"/>
                </a:cubicBezTo>
                <a:cubicBezTo>
                  <a:pt x="1422" y="197"/>
                  <a:pt x="1417" y="203"/>
                  <a:pt x="1417" y="210"/>
                </a:cubicBezTo>
                <a:cubicBezTo>
                  <a:pt x="1417" y="217"/>
                  <a:pt x="1422" y="223"/>
                  <a:pt x="1429" y="223"/>
                </a:cubicBezTo>
                <a:close/>
                <a:moveTo>
                  <a:pt x="2257" y="223"/>
                </a:moveTo>
                <a:cubicBezTo>
                  <a:pt x="2264" y="223"/>
                  <a:pt x="2270" y="217"/>
                  <a:pt x="2270" y="210"/>
                </a:cubicBezTo>
                <a:cubicBezTo>
                  <a:pt x="2270" y="203"/>
                  <a:pt x="2264" y="197"/>
                  <a:pt x="2257" y="197"/>
                </a:cubicBezTo>
                <a:cubicBezTo>
                  <a:pt x="2250" y="197"/>
                  <a:pt x="2245" y="203"/>
                  <a:pt x="2245" y="210"/>
                </a:cubicBezTo>
                <a:cubicBezTo>
                  <a:pt x="2245" y="217"/>
                  <a:pt x="2250" y="223"/>
                  <a:pt x="2257" y="223"/>
                </a:cubicBezTo>
                <a:close/>
                <a:moveTo>
                  <a:pt x="2415" y="223"/>
                </a:moveTo>
                <a:cubicBezTo>
                  <a:pt x="2422" y="223"/>
                  <a:pt x="2428" y="217"/>
                  <a:pt x="2428" y="210"/>
                </a:cubicBezTo>
                <a:cubicBezTo>
                  <a:pt x="2428" y="203"/>
                  <a:pt x="2422" y="197"/>
                  <a:pt x="2415" y="197"/>
                </a:cubicBezTo>
                <a:cubicBezTo>
                  <a:pt x="2408" y="197"/>
                  <a:pt x="2402" y="203"/>
                  <a:pt x="2402" y="210"/>
                </a:cubicBezTo>
                <a:cubicBezTo>
                  <a:pt x="2402" y="217"/>
                  <a:pt x="2408" y="223"/>
                  <a:pt x="2415" y="223"/>
                </a:cubicBezTo>
                <a:close/>
                <a:moveTo>
                  <a:pt x="2454" y="218"/>
                </a:moveTo>
                <a:cubicBezTo>
                  <a:pt x="2459" y="218"/>
                  <a:pt x="2462" y="214"/>
                  <a:pt x="2462" y="210"/>
                </a:cubicBezTo>
                <a:cubicBezTo>
                  <a:pt x="2462" y="205"/>
                  <a:pt x="2459" y="202"/>
                  <a:pt x="2454" y="202"/>
                </a:cubicBezTo>
                <a:cubicBezTo>
                  <a:pt x="2450" y="202"/>
                  <a:pt x="2447" y="205"/>
                  <a:pt x="2447" y="210"/>
                </a:cubicBezTo>
                <a:cubicBezTo>
                  <a:pt x="2447" y="214"/>
                  <a:pt x="2450" y="218"/>
                  <a:pt x="2454" y="218"/>
                </a:cubicBezTo>
                <a:close/>
                <a:moveTo>
                  <a:pt x="2533" y="223"/>
                </a:moveTo>
                <a:cubicBezTo>
                  <a:pt x="2540" y="223"/>
                  <a:pt x="2546" y="217"/>
                  <a:pt x="2546" y="210"/>
                </a:cubicBezTo>
                <a:cubicBezTo>
                  <a:pt x="2546" y="203"/>
                  <a:pt x="2540" y="197"/>
                  <a:pt x="2533" y="197"/>
                </a:cubicBezTo>
                <a:cubicBezTo>
                  <a:pt x="2526" y="197"/>
                  <a:pt x="2521" y="203"/>
                  <a:pt x="2521" y="210"/>
                </a:cubicBezTo>
                <a:cubicBezTo>
                  <a:pt x="2521" y="217"/>
                  <a:pt x="2526" y="223"/>
                  <a:pt x="2533" y="223"/>
                </a:cubicBezTo>
                <a:close/>
                <a:moveTo>
                  <a:pt x="2573" y="223"/>
                </a:moveTo>
                <a:cubicBezTo>
                  <a:pt x="2580" y="223"/>
                  <a:pt x="2586" y="217"/>
                  <a:pt x="2586" y="210"/>
                </a:cubicBezTo>
                <a:cubicBezTo>
                  <a:pt x="2586" y="203"/>
                  <a:pt x="2580" y="197"/>
                  <a:pt x="2573" y="197"/>
                </a:cubicBezTo>
                <a:cubicBezTo>
                  <a:pt x="2566" y="197"/>
                  <a:pt x="2560" y="203"/>
                  <a:pt x="2560" y="210"/>
                </a:cubicBezTo>
                <a:cubicBezTo>
                  <a:pt x="2560" y="217"/>
                  <a:pt x="2566" y="223"/>
                  <a:pt x="2573" y="223"/>
                </a:cubicBezTo>
                <a:close/>
                <a:moveTo>
                  <a:pt x="2612" y="223"/>
                </a:moveTo>
                <a:cubicBezTo>
                  <a:pt x="2619" y="223"/>
                  <a:pt x="2625" y="217"/>
                  <a:pt x="2625" y="210"/>
                </a:cubicBezTo>
                <a:cubicBezTo>
                  <a:pt x="2625" y="203"/>
                  <a:pt x="2619" y="197"/>
                  <a:pt x="2612" y="197"/>
                </a:cubicBezTo>
                <a:cubicBezTo>
                  <a:pt x="2605" y="197"/>
                  <a:pt x="2599" y="203"/>
                  <a:pt x="2599" y="210"/>
                </a:cubicBezTo>
                <a:cubicBezTo>
                  <a:pt x="2599" y="217"/>
                  <a:pt x="2605" y="223"/>
                  <a:pt x="2612" y="223"/>
                </a:cubicBezTo>
                <a:close/>
                <a:moveTo>
                  <a:pt x="2639" y="210"/>
                </a:moveTo>
                <a:cubicBezTo>
                  <a:pt x="2639" y="217"/>
                  <a:pt x="2645" y="223"/>
                  <a:pt x="2652" y="223"/>
                </a:cubicBezTo>
                <a:cubicBezTo>
                  <a:pt x="2659" y="223"/>
                  <a:pt x="2664" y="217"/>
                  <a:pt x="2664" y="210"/>
                </a:cubicBezTo>
                <a:cubicBezTo>
                  <a:pt x="2664" y="203"/>
                  <a:pt x="2659" y="197"/>
                  <a:pt x="2652" y="197"/>
                </a:cubicBezTo>
                <a:cubicBezTo>
                  <a:pt x="2645" y="197"/>
                  <a:pt x="2639" y="203"/>
                  <a:pt x="2639" y="210"/>
                </a:cubicBezTo>
                <a:close/>
                <a:moveTo>
                  <a:pt x="2691" y="197"/>
                </a:moveTo>
                <a:cubicBezTo>
                  <a:pt x="2684" y="197"/>
                  <a:pt x="2678" y="203"/>
                  <a:pt x="2678" y="210"/>
                </a:cubicBezTo>
                <a:cubicBezTo>
                  <a:pt x="2678" y="217"/>
                  <a:pt x="2684" y="223"/>
                  <a:pt x="2691" y="223"/>
                </a:cubicBezTo>
                <a:cubicBezTo>
                  <a:pt x="2698" y="223"/>
                  <a:pt x="2704" y="217"/>
                  <a:pt x="2704" y="210"/>
                </a:cubicBezTo>
                <a:cubicBezTo>
                  <a:pt x="2704" y="203"/>
                  <a:pt x="2698" y="197"/>
                  <a:pt x="2691" y="197"/>
                </a:cubicBezTo>
                <a:close/>
                <a:moveTo>
                  <a:pt x="2718" y="210"/>
                </a:moveTo>
                <a:cubicBezTo>
                  <a:pt x="2718" y="217"/>
                  <a:pt x="2723" y="223"/>
                  <a:pt x="2730" y="223"/>
                </a:cubicBezTo>
                <a:cubicBezTo>
                  <a:pt x="2738" y="223"/>
                  <a:pt x="2743" y="217"/>
                  <a:pt x="2743" y="210"/>
                </a:cubicBezTo>
                <a:cubicBezTo>
                  <a:pt x="2743" y="203"/>
                  <a:pt x="2738" y="197"/>
                  <a:pt x="2730" y="197"/>
                </a:cubicBezTo>
                <a:cubicBezTo>
                  <a:pt x="2723" y="197"/>
                  <a:pt x="2718" y="203"/>
                  <a:pt x="2718" y="210"/>
                </a:cubicBezTo>
                <a:close/>
                <a:moveTo>
                  <a:pt x="2809" y="197"/>
                </a:moveTo>
                <a:cubicBezTo>
                  <a:pt x="2802" y="197"/>
                  <a:pt x="2797" y="203"/>
                  <a:pt x="2797" y="210"/>
                </a:cubicBezTo>
                <a:cubicBezTo>
                  <a:pt x="2797" y="217"/>
                  <a:pt x="2802" y="223"/>
                  <a:pt x="2809" y="223"/>
                </a:cubicBezTo>
                <a:cubicBezTo>
                  <a:pt x="2816" y="223"/>
                  <a:pt x="2822" y="217"/>
                  <a:pt x="2822" y="210"/>
                </a:cubicBezTo>
                <a:cubicBezTo>
                  <a:pt x="2822" y="203"/>
                  <a:pt x="2816" y="197"/>
                  <a:pt x="2809" y="197"/>
                </a:cubicBezTo>
                <a:close/>
                <a:moveTo>
                  <a:pt x="2849" y="223"/>
                </a:moveTo>
                <a:cubicBezTo>
                  <a:pt x="2856" y="223"/>
                  <a:pt x="2861" y="217"/>
                  <a:pt x="2861" y="210"/>
                </a:cubicBezTo>
                <a:cubicBezTo>
                  <a:pt x="2861" y="203"/>
                  <a:pt x="2856" y="197"/>
                  <a:pt x="2849" y="197"/>
                </a:cubicBezTo>
                <a:cubicBezTo>
                  <a:pt x="2842" y="197"/>
                  <a:pt x="2836" y="203"/>
                  <a:pt x="2836" y="210"/>
                </a:cubicBezTo>
                <a:cubicBezTo>
                  <a:pt x="2836" y="217"/>
                  <a:pt x="2842" y="223"/>
                  <a:pt x="2849" y="223"/>
                </a:cubicBezTo>
                <a:close/>
                <a:moveTo>
                  <a:pt x="2888" y="223"/>
                </a:moveTo>
                <a:cubicBezTo>
                  <a:pt x="2895" y="223"/>
                  <a:pt x="2901" y="217"/>
                  <a:pt x="2901" y="210"/>
                </a:cubicBezTo>
                <a:cubicBezTo>
                  <a:pt x="2901" y="203"/>
                  <a:pt x="2895" y="197"/>
                  <a:pt x="2888" y="197"/>
                </a:cubicBezTo>
                <a:cubicBezTo>
                  <a:pt x="2881" y="197"/>
                  <a:pt x="2875" y="203"/>
                  <a:pt x="2875" y="210"/>
                </a:cubicBezTo>
                <a:cubicBezTo>
                  <a:pt x="2875" y="217"/>
                  <a:pt x="2881" y="223"/>
                  <a:pt x="2888" y="223"/>
                </a:cubicBezTo>
                <a:close/>
                <a:moveTo>
                  <a:pt x="2967" y="223"/>
                </a:moveTo>
                <a:cubicBezTo>
                  <a:pt x="2974" y="223"/>
                  <a:pt x="2980" y="217"/>
                  <a:pt x="2980" y="210"/>
                </a:cubicBezTo>
                <a:cubicBezTo>
                  <a:pt x="2980" y="203"/>
                  <a:pt x="2974" y="197"/>
                  <a:pt x="2967" y="197"/>
                </a:cubicBezTo>
                <a:cubicBezTo>
                  <a:pt x="2960" y="197"/>
                  <a:pt x="2954" y="203"/>
                  <a:pt x="2954" y="210"/>
                </a:cubicBezTo>
                <a:cubicBezTo>
                  <a:pt x="2954" y="217"/>
                  <a:pt x="2960" y="223"/>
                  <a:pt x="2967" y="223"/>
                </a:cubicBezTo>
                <a:close/>
                <a:moveTo>
                  <a:pt x="523" y="262"/>
                </a:moveTo>
                <a:cubicBezTo>
                  <a:pt x="530" y="262"/>
                  <a:pt x="535" y="256"/>
                  <a:pt x="535" y="249"/>
                </a:cubicBezTo>
                <a:cubicBezTo>
                  <a:pt x="535" y="242"/>
                  <a:pt x="530" y="236"/>
                  <a:pt x="523" y="236"/>
                </a:cubicBezTo>
                <a:cubicBezTo>
                  <a:pt x="516" y="236"/>
                  <a:pt x="510" y="242"/>
                  <a:pt x="510" y="249"/>
                </a:cubicBezTo>
                <a:cubicBezTo>
                  <a:pt x="510" y="256"/>
                  <a:pt x="516" y="262"/>
                  <a:pt x="523" y="262"/>
                </a:cubicBezTo>
                <a:close/>
                <a:moveTo>
                  <a:pt x="562" y="262"/>
                </a:moveTo>
                <a:cubicBezTo>
                  <a:pt x="569" y="262"/>
                  <a:pt x="575" y="256"/>
                  <a:pt x="575" y="249"/>
                </a:cubicBezTo>
                <a:cubicBezTo>
                  <a:pt x="575" y="242"/>
                  <a:pt x="569" y="236"/>
                  <a:pt x="562" y="236"/>
                </a:cubicBezTo>
                <a:cubicBezTo>
                  <a:pt x="555" y="236"/>
                  <a:pt x="549" y="242"/>
                  <a:pt x="549" y="249"/>
                </a:cubicBezTo>
                <a:cubicBezTo>
                  <a:pt x="549" y="256"/>
                  <a:pt x="555" y="262"/>
                  <a:pt x="562" y="262"/>
                </a:cubicBezTo>
                <a:close/>
                <a:moveTo>
                  <a:pt x="602" y="262"/>
                </a:moveTo>
                <a:cubicBezTo>
                  <a:pt x="609" y="262"/>
                  <a:pt x="614" y="256"/>
                  <a:pt x="614" y="249"/>
                </a:cubicBezTo>
                <a:cubicBezTo>
                  <a:pt x="614" y="242"/>
                  <a:pt x="609" y="236"/>
                  <a:pt x="602" y="236"/>
                </a:cubicBezTo>
                <a:cubicBezTo>
                  <a:pt x="595" y="236"/>
                  <a:pt x="589" y="242"/>
                  <a:pt x="589" y="249"/>
                </a:cubicBezTo>
                <a:cubicBezTo>
                  <a:pt x="589" y="256"/>
                  <a:pt x="595" y="262"/>
                  <a:pt x="602" y="262"/>
                </a:cubicBezTo>
                <a:close/>
                <a:moveTo>
                  <a:pt x="720" y="237"/>
                </a:moveTo>
                <a:cubicBezTo>
                  <a:pt x="713" y="237"/>
                  <a:pt x="707" y="242"/>
                  <a:pt x="707" y="249"/>
                </a:cubicBezTo>
                <a:cubicBezTo>
                  <a:pt x="707" y="256"/>
                  <a:pt x="713" y="262"/>
                  <a:pt x="720" y="262"/>
                </a:cubicBezTo>
                <a:cubicBezTo>
                  <a:pt x="727" y="262"/>
                  <a:pt x="733" y="256"/>
                  <a:pt x="733" y="249"/>
                </a:cubicBezTo>
                <a:cubicBezTo>
                  <a:pt x="733" y="242"/>
                  <a:pt x="727" y="237"/>
                  <a:pt x="720" y="237"/>
                </a:cubicBezTo>
                <a:close/>
                <a:moveTo>
                  <a:pt x="803" y="249"/>
                </a:moveTo>
                <a:cubicBezTo>
                  <a:pt x="803" y="247"/>
                  <a:pt x="801" y="245"/>
                  <a:pt x="799" y="245"/>
                </a:cubicBezTo>
                <a:cubicBezTo>
                  <a:pt x="796" y="245"/>
                  <a:pt x="795" y="247"/>
                  <a:pt x="795" y="249"/>
                </a:cubicBezTo>
                <a:cubicBezTo>
                  <a:pt x="795" y="251"/>
                  <a:pt x="796" y="253"/>
                  <a:pt x="799" y="253"/>
                </a:cubicBezTo>
                <a:cubicBezTo>
                  <a:pt x="801" y="253"/>
                  <a:pt x="803" y="251"/>
                  <a:pt x="803" y="249"/>
                </a:cubicBezTo>
                <a:close/>
                <a:moveTo>
                  <a:pt x="838" y="262"/>
                </a:moveTo>
                <a:cubicBezTo>
                  <a:pt x="845" y="262"/>
                  <a:pt x="851" y="256"/>
                  <a:pt x="851" y="249"/>
                </a:cubicBezTo>
                <a:cubicBezTo>
                  <a:pt x="851" y="242"/>
                  <a:pt x="845" y="236"/>
                  <a:pt x="838" y="236"/>
                </a:cubicBezTo>
                <a:cubicBezTo>
                  <a:pt x="831" y="236"/>
                  <a:pt x="825" y="242"/>
                  <a:pt x="825" y="249"/>
                </a:cubicBezTo>
                <a:cubicBezTo>
                  <a:pt x="825" y="256"/>
                  <a:pt x="831" y="262"/>
                  <a:pt x="838" y="262"/>
                </a:cubicBezTo>
                <a:close/>
                <a:moveTo>
                  <a:pt x="878" y="262"/>
                </a:moveTo>
                <a:cubicBezTo>
                  <a:pt x="885" y="262"/>
                  <a:pt x="890" y="256"/>
                  <a:pt x="890" y="249"/>
                </a:cubicBezTo>
                <a:cubicBezTo>
                  <a:pt x="890" y="242"/>
                  <a:pt x="885" y="236"/>
                  <a:pt x="878" y="236"/>
                </a:cubicBezTo>
                <a:cubicBezTo>
                  <a:pt x="870" y="236"/>
                  <a:pt x="865" y="242"/>
                  <a:pt x="865" y="249"/>
                </a:cubicBezTo>
                <a:cubicBezTo>
                  <a:pt x="865" y="256"/>
                  <a:pt x="870" y="262"/>
                  <a:pt x="878" y="262"/>
                </a:cubicBezTo>
                <a:close/>
                <a:moveTo>
                  <a:pt x="917" y="262"/>
                </a:moveTo>
                <a:cubicBezTo>
                  <a:pt x="924" y="262"/>
                  <a:pt x="930" y="256"/>
                  <a:pt x="930" y="249"/>
                </a:cubicBezTo>
                <a:cubicBezTo>
                  <a:pt x="930" y="242"/>
                  <a:pt x="924" y="236"/>
                  <a:pt x="917" y="236"/>
                </a:cubicBezTo>
                <a:cubicBezTo>
                  <a:pt x="910" y="236"/>
                  <a:pt x="904" y="242"/>
                  <a:pt x="904" y="249"/>
                </a:cubicBezTo>
                <a:cubicBezTo>
                  <a:pt x="904" y="256"/>
                  <a:pt x="910" y="262"/>
                  <a:pt x="917" y="262"/>
                </a:cubicBezTo>
                <a:close/>
                <a:moveTo>
                  <a:pt x="956" y="237"/>
                </a:moveTo>
                <a:cubicBezTo>
                  <a:pt x="949" y="237"/>
                  <a:pt x="944" y="242"/>
                  <a:pt x="944" y="249"/>
                </a:cubicBezTo>
                <a:cubicBezTo>
                  <a:pt x="944" y="256"/>
                  <a:pt x="949" y="262"/>
                  <a:pt x="956" y="262"/>
                </a:cubicBezTo>
                <a:cubicBezTo>
                  <a:pt x="963" y="262"/>
                  <a:pt x="969" y="256"/>
                  <a:pt x="969" y="249"/>
                </a:cubicBezTo>
                <a:cubicBezTo>
                  <a:pt x="969" y="242"/>
                  <a:pt x="963" y="237"/>
                  <a:pt x="956" y="237"/>
                </a:cubicBezTo>
                <a:close/>
                <a:moveTo>
                  <a:pt x="1193" y="262"/>
                </a:moveTo>
                <a:cubicBezTo>
                  <a:pt x="1200" y="262"/>
                  <a:pt x="1206" y="256"/>
                  <a:pt x="1206" y="249"/>
                </a:cubicBezTo>
                <a:cubicBezTo>
                  <a:pt x="1206" y="242"/>
                  <a:pt x="1200" y="236"/>
                  <a:pt x="1193" y="236"/>
                </a:cubicBezTo>
                <a:cubicBezTo>
                  <a:pt x="1186" y="236"/>
                  <a:pt x="1180" y="242"/>
                  <a:pt x="1180" y="249"/>
                </a:cubicBezTo>
                <a:cubicBezTo>
                  <a:pt x="1180" y="256"/>
                  <a:pt x="1186" y="262"/>
                  <a:pt x="1193" y="262"/>
                </a:cubicBezTo>
                <a:close/>
                <a:moveTo>
                  <a:pt x="1232" y="262"/>
                </a:moveTo>
                <a:cubicBezTo>
                  <a:pt x="1239" y="262"/>
                  <a:pt x="1245" y="256"/>
                  <a:pt x="1245" y="249"/>
                </a:cubicBezTo>
                <a:cubicBezTo>
                  <a:pt x="1245" y="242"/>
                  <a:pt x="1239" y="236"/>
                  <a:pt x="1232" y="236"/>
                </a:cubicBezTo>
                <a:cubicBezTo>
                  <a:pt x="1225" y="236"/>
                  <a:pt x="1220" y="242"/>
                  <a:pt x="1220" y="249"/>
                </a:cubicBezTo>
                <a:cubicBezTo>
                  <a:pt x="1220" y="256"/>
                  <a:pt x="1225" y="262"/>
                  <a:pt x="1232" y="262"/>
                </a:cubicBezTo>
                <a:close/>
                <a:moveTo>
                  <a:pt x="1272" y="262"/>
                </a:moveTo>
                <a:cubicBezTo>
                  <a:pt x="1279" y="262"/>
                  <a:pt x="1285" y="256"/>
                  <a:pt x="1285" y="249"/>
                </a:cubicBezTo>
                <a:cubicBezTo>
                  <a:pt x="1285" y="242"/>
                  <a:pt x="1279" y="236"/>
                  <a:pt x="1272" y="236"/>
                </a:cubicBezTo>
                <a:cubicBezTo>
                  <a:pt x="1265" y="236"/>
                  <a:pt x="1259" y="242"/>
                  <a:pt x="1259" y="249"/>
                </a:cubicBezTo>
                <a:cubicBezTo>
                  <a:pt x="1259" y="256"/>
                  <a:pt x="1265" y="262"/>
                  <a:pt x="1272" y="262"/>
                </a:cubicBezTo>
                <a:close/>
                <a:moveTo>
                  <a:pt x="1311" y="262"/>
                </a:moveTo>
                <a:cubicBezTo>
                  <a:pt x="1318" y="262"/>
                  <a:pt x="1324" y="256"/>
                  <a:pt x="1324" y="249"/>
                </a:cubicBezTo>
                <a:cubicBezTo>
                  <a:pt x="1324" y="242"/>
                  <a:pt x="1318" y="236"/>
                  <a:pt x="1311" y="236"/>
                </a:cubicBezTo>
                <a:cubicBezTo>
                  <a:pt x="1304" y="236"/>
                  <a:pt x="1298" y="242"/>
                  <a:pt x="1298" y="249"/>
                </a:cubicBezTo>
                <a:cubicBezTo>
                  <a:pt x="1298" y="256"/>
                  <a:pt x="1304" y="262"/>
                  <a:pt x="1311" y="262"/>
                </a:cubicBezTo>
                <a:close/>
                <a:moveTo>
                  <a:pt x="1351" y="262"/>
                </a:moveTo>
                <a:cubicBezTo>
                  <a:pt x="1358" y="262"/>
                  <a:pt x="1363" y="256"/>
                  <a:pt x="1363" y="249"/>
                </a:cubicBezTo>
                <a:cubicBezTo>
                  <a:pt x="1363" y="242"/>
                  <a:pt x="1358" y="236"/>
                  <a:pt x="1351" y="236"/>
                </a:cubicBezTo>
                <a:cubicBezTo>
                  <a:pt x="1344" y="236"/>
                  <a:pt x="1338" y="242"/>
                  <a:pt x="1338" y="249"/>
                </a:cubicBezTo>
                <a:cubicBezTo>
                  <a:pt x="1338" y="256"/>
                  <a:pt x="1344" y="262"/>
                  <a:pt x="1351" y="262"/>
                </a:cubicBezTo>
                <a:close/>
                <a:moveTo>
                  <a:pt x="1390" y="262"/>
                </a:moveTo>
                <a:cubicBezTo>
                  <a:pt x="1397" y="262"/>
                  <a:pt x="1403" y="256"/>
                  <a:pt x="1403" y="249"/>
                </a:cubicBezTo>
                <a:cubicBezTo>
                  <a:pt x="1403" y="242"/>
                  <a:pt x="1397" y="236"/>
                  <a:pt x="1390" y="236"/>
                </a:cubicBezTo>
                <a:cubicBezTo>
                  <a:pt x="1383" y="236"/>
                  <a:pt x="1377" y="242"/>
                  <a:pt x="1377" y="249"/>
                </a:cubicBezTo>
                <a:cubicBezTo>
                  <a:pt x="1377" y="256"/>
                  <a:pt x="1383" y="262"/>
                  <a:pt x="1390" y="262"/>
                </a:cubicBezTo>
                <a:close/>
                <a:moveTo>
                  <a:pt x="1429" y="262"/>
                </a:moveTo>
                <a:cubicBezTo>
                  <a:pt x="1437" y="262"/>
                  <a:pt x="1442" y="256"/>
                  <a:pt x="1442" y="249"/>
                </a:cubicBezTo>
                <a:cubicBezTo>
                  <a:pt x="1442" y="242"/>
                  <a:pt x="1437" y="236"/>
                  <a:pt x="1429" y="236"/>
                </a:cubicBezTo>
                <a:cubicBezTo>
                  <a:pt x="1422" y="236"/>
                  <a:pt x="1417" y="242"/>
                  <a:pt x="1417" y="249"/>
                </a:cubicBezTo>
                <a:cubicBezTo>
                  <a:pt x="1417" y="256"/>
                  <a:pt x="1422" y="262"/>
                  <a:pt x="1429" y="262"/>
                </a:cubicBezTo>
                <a:close/>
                <a:moveTo>
                  <a:pt x="1469" y="236"/>
                </a:moveTo>
                <a:cubicBezTo>
                  <a:pt x="1462" y="236"/>
                  <a:pt x="1456" y="242"/>
                  <a:pt x="1456" y="249"/>
                </a:cubicBezTo>
                <a:cubicBezTo>
                  <a:pt x="1456" y="256"/>
                  <a:pt x="1462" y="262"/>
                  <a:pt x="1469" y="262"/>
                </a:cubicBezTo>
                <a:cubicBezTo>
                  <a:pt x="1476" y="262"/>
                  <a:pt x="1482" y="256"/>
                  <a:pt x="1482" y="249"/>
                </a:cubicBezTo>
                <a:cubicBezTo>
                  <a:pt x="1482" y="242"/>
                  <a:pt x="1476" y="236"/>
                  <a:pt x="1469" y="236"/>
                </a:cubicBezTo>
                <a:close/>
                <a:moveTo>
                  <a:pt x="1981" y="262"/>
                </a:moveTo>
                <a:cubicBezTo>
                  <a:pt x="1988" y="262"/>
                  <a:pt x="1994" y="256"/>
                  <a:pt x="1994" y="249"/>
                </a:cubicBezTo>
                <a:cubicBezTo>
                  <a:pt x="1994" y="242"/>
                  <a:pt x="1988" y="237"/>
                  <a:pt x="1981" y="237"/>
                </a:cubicBezTo>
                <a:cubicBezTo>
                  <a:pt x="1974" y="237"/>
                  <a:pt x="1969" y="242"/>
                  <a:pt x="1969" y="249"/>
                </a:cubicBezTo>
                <a:cubicBezTo>
                  <a:pt x="1969" y="256"/>
                  <a:pt x="1974" y="262"/>
                  <a:pt x="1981" y="262"/>
                </a:cubicBezTo>
                <a:close/>
                <a:moveTo>
                  <a:pt x="2257" y="262"/>
                </a:moveTo>
                <a:cubicBezTo>
                  <a:pt x="2264" y="262"/>
                  <a:pt x="2270" y="256"/>
                  <a:pt x="2270" y="249"/>
                </a:cubicBezTo>
                <a:cubicBezTo>
                  <a:pt x="2270" y="242"/>
                  <a:pt x="2264" y="236"/>
                  <a:pt x="2257" y="236"/>
                </a:cubicBezTo>
                <a:cubicBezTo>
                  <a:pt x="2250" y="236"/>
                  <a:pt x="2245" y="242"/>
                  <a:pt x="2245" y="249"/>
                </a:cubicBezTo>
                <a:cubicBezTo>
                  <a:pt x="2245" y="256"/>
                  <a:pt x="2250" y="262"/>
                  <a:pt x="2257" y="262"/>
                </a:cubicBezTo>
                <a:close/>
                <a:moveTo>
                  <a:pt x="2376" y="262"/>
                </a:moveTo>
                <a:cubicBezTo>
                  <a:pt x="2383" y="262"/>
                  <a:pt x="2388" y="256"/>
                  <a:pt x="2388" y="249"/>
                </a:cubicBezTo>
                <a:cubicBezTo>
                  <a:pt x="2388" y="242"/>
                  <a:pt x="2383" y="236"/>
                  <a:pt x="2376" y="236"/>
                </a:cubicBezTo>
                <a:cubicBezTo>
                  <a:pt x="2369" y="236"/>
                  <a:pt x="2363" y="242"/>
                  <a:pt x="2363" y="249"/>
                </a:cubicBezTo>
                <a:cubicBezTo>
                  <a:pt x="2363" y="256"/>
                  <a:pt x="2369" y="262"/>
                  <a:pt x="2376" y="262"/>
                </a:cubicBezTo>
                <a:close/>
                <a:moveTo>
                  <a:pt x="2415" y="262"/>
                </a:moveTo>
                <a:cubicBezTo>
                  <a:pt x="2422" y="262"/>
                  <a:pt x="2428" y="256"/>
                  <a:pt x="2428" y="249"/>
                </a:cubicBezTo>
                <a:cubicBezTo>
                  <a:pt x="2428" y="242"/>
                  <a:pt x="2422" y="236"/>
                  <a:pt x="2415" y="236"/>
                </a:cubicBezTo>
                <a:cubicBezTo>
                  <a:pt x="2408" y="236"/>
                  <a:pt x="2402" y="242"/>
                  <a:pt x="2402" y="249"/>
                </a:cubicBezTo>
                <a:cubicBezTo>
                  <a:pt x="2402" y="256"/>
                  <a:pt x="2408" y="262"/>
                  <a:pt x="2415" y="262"/>
                </a:cubicBezTo>
                <a:close/>
                <a:moveTo>
                  <a:pt x="2454" y="262"/>
                </a:moveTo>
                <a:cubicBezTo>
                  <a:pt x="2462" y="262"/>
                  <a:pt x="2467" y="256"/>
                  <a:pt x="2467" y="249"/>
                </a:cubicBezTo>
                <a:cubicBezTo>
                  <a:pt x="2467" y="242"/>
                  <a:pt x="2462" y="236"/>
                  <a:pt x="2454" y="236"/>
                </a:cubicBezTo>
                <a:cubicBezTo>
                  <a:pt x="2447" y="236"/>
                  <a:pt x="2442" y="242"/>
                  <a:pt x="2442" y="249"/>
                </a:cubicBezTo>
                <a:cubicBezTo>
                  <a:pt x="2442" y="256"/>
                  <a:pt x="2447" y="262"/>
                  <a:pt x="2454" y="262"/>
                </a:cubicBezTo>
                <a:close/>
                <a:moveTo>
                  <a:pt x="2494" y="262"/>
                </a:moveTo>
                <a:cubicBezTo>
                  <a:pt x="2501" y="262"/>
                  <a:pt x="2507" y="256"/>
                  <a:pt x="2507" y="249"/>
                </a:cubicBezTo>
                <a:cubicBezTo>
                  <a:pt x="2507" y="242"/>
                  <a:pt x="2501" y="236"/>
                  <a:pt x="2494" y="236"/>
                </a:cubicBezTo>
                <a:cubicBezTo>
                  <a:pt x="2487" y="236"/>
                  <a:pt x="2481" y="242"/>
                  <a:pt x="2481" y="249"/>
                </a:cubicBezTo>
                <a:cubicBezTo>
                  <a:pt x="2481" y="256"/>
                  <a:pt x="2487" y="262"/>
                  <a:pt x="2494" y="262"/>
                </a:cubicBezTo>
                <a:close/>
                <a:moveTo>
                  <a:pt x="2533" y="262"/>
                </a:moveTo>
                <a:cubicBezTo>
                  <a:pt x="2540" y="262"/>
                  <a:pt x="2546" y="256"/>
                  <a:pt x="2546" y="249"/>
                </a:cubicBezTo>
                <a:cubicBezTo>
                  <a:pt x="2546" y="242"/>
                  <a:pt x="2540" y="236"/>
                  <a:pt x="2533" y="236"/>
                </a:cubicBezTo>
                <a:cubicBezTo>
                  <a:pt x="2526" y="236"/>
                  <a:pt x="2521" y="242"/>
                  <a:pt x="2521" y="249"/>
                </a:cubicBezTo>
                <a:cubicBezTo>
                  <a:pt x="2521" y="256"/>
                  <a:pt x="2526" y="262"/>
                  <a:pt x="2533" y="262"/>
                </a:cubicBezTo>
                <a:close/>
                <a:moveTo>
                  <a:pt x="2573" y="262"/>
                </a:moveTo>
                <a:cubicBezTo>
                  <a:pt x="2580" y="262"/>
                  <a:pt x="2586" y="256"/>
                  <a:pt x="2586" y="249"/>
                </a:cubicBezTo>
                <a:cubicBezTo>
                  <a:pt x="2586" y="242"/>
                  <a:pt x="2580" y="236"/>
                  <a:pt x="2573" y="236"/>
                </a:cubicBezTo>
                <a:cubicBezTo>
                  <a:pt x="2566" y="236"/>
                  <a:pt x="2560" y="242"/>
                  <a:pt x="2560" y="249"/>
                </a:cubicBezTo>
                <a:cubicBezTo>
                  <a:pt x="2560" y="256"/>
                  <a:pt x="2566" y="262"/>
                  <a:pt x="2573" y="262"/>
                </a:cubicBezTo>
                <a:close/>
                <a:moveTo>
                  <a:pt x="2612" y="262"/>
                </a:moveTo>
                <a:cubicBezTo>
                  <a:pt x="2619" y="262"/>
                  <a:pt x="2625" y="256"/>
                  <a:pt x="2625" y="249"/>
                </a:cubicBezTo>
                <a:cubicBezTo>
                  <a:pt x="2625" y="242"/>
                  <a:pt x="2619" y="236"/>
                  <a:pt x="2612" y="236"/>
                </a:cubicBezTo>
                <a:cubicBezTo>
                  <a:pt x="2605" y="236"/>
                  <a:pt x="2599" y="242"/>
                  <a:pt x="2599" y="249"/>
                </a:cubicBezTo>
                <a:cubicBezTo>
                  <a:pt x="2599" y="256"/>
                  <a:pt x="2605" y="262"/>
                  <a:pt x="2612" y="262"/>
                </a:cubicBezTo>
                <a:close/>
                <a:moveTo>
                  <a:pt x="2652" y="262"/>
                </a:moveTo>
                <a:cubicBezTo>
                  <a:pt x="2659" y="262"/>
                  <a:pt x="2664" y="256"/>
                  <a:pt x="2664" y="249"/>
                </a:cubicBezTo>
                <a:cubicBezTo>
                  <a:pt x="2664" y="242"/>
                  <a:pt x="2659" y="236"/>
                  <a:pt x="2652" y="236"/>
                </a:cubicBezTo>
                <a:cubicBezTo>
                  <a:pt x="2645" y="236"/>
                  <a:pt x="2639" y="242"/>
                  <a:pt x="2639" y="249"/>
                </a:cubicBezTo>
                <a:cubicBezTo>
                  <a:pt x="2639" y="256"/>
                  <a:pt x="2645" y="262"/>
                  <a:pt x="2652" y="262"/>
                </a:cubicBezTo>
                <a:close/>
                <a:moveTo>
                  <a:pt x="2691" y="262"/>
                </a:moveTo>
                <a:cubicBezTo>
                  <a:pt x="2698" y="262"/>
                  <a:pt x="2704" y="256"/>
                  <a:pt x="2704" y="249"/>
                </a:cubicBezTo>
                <a:cubicBezTo>
                  <a:pt x="2704" y="242"/>
                  <a:pt x="2698" y="236"/>
                  <a:pt x="2691" y="236"/>
                </a:cubicBezTo>
                <a:cubicBezTo>
                  <a:pt x="2684" y="236"/>
                  <a:pt x="2678" y="242"/>
                  <a:pt x="2678" y="249"/>
                </a:cubicBezTo>
                <a:cubicBezTo>
                  <a:pt x="2678" y="256"/>
                  <a:pt x="2684" y="262"/>
                  <a:pt x="2691" y="262"/>
                </a:cubicBezTo>
                <a:close/>
                <a:moveTo>
                  <a:pt x="2730" y="262"/>
                </a:moveTo>
                <a:cubicBezTo>
                  <a:pt x="2738" y="262"/>
                  <a:pt x="2743" y="256"/>
                  <a:pt x="2743" y="249"/>
                </a:cubicBezTo>
                <a:cubicBezTo>
                  <a:pt x="2743" y="242"/>
                  <a:pt x="2738" y="236"/>
                  <a:pt x="2730" y="236"/>
                </a:cubicBezTo>
                <a:cubicBezTo>
                  <a:pt x="2723" y="236"/>
                  <a:pt x="2718" y="242"/>
                  <a:pt x="2718" y="249"/>
                </a:cubicBezTo>
                <a:cubicBezTo>
                  <a:pt x="2718" y="256"/>
                  <a:pt x="2723" y="262"/>
                  <a:pt x="2730" y="262"/>
                </a:cubicBezTo>
                <a:close/>
                <a:moveTo>
                  <a:pt x="2770" y="262"/>
                </a:moveTo>
                <a:cubicBezTo>
                  <a:pt x="2777" y="262"/>
                  <a:pt x="2783" y="256"/>
                  <a:pt x="2783" y="249"/>
                </a:cubicBezTo>
                <a:cubicBezTo>
                  <a:pt x="2783" y="242"/>
                  <a:pt x="2777" y="236"/>
                  <a:pt x="2770" y="236"/>
                </a:cubicBezTo>
                <a:cubicBezTo>
                  <a:pt x="2763" y="236"/>
                  <a:pt x="2757" y="242"/>
                  <a:pt x="2757" y="249"/>
                </a:cubicBezTo>
                <a:cubicBezTo>
                  <a:pt x="2757" y="256"/>
                  <a:pt x="2763" y="262"/>
                  <a:pt x="2770" y="262"/>
                </a:cubicBezTo>
                <a:close/>
                <a:moveTo>
                  <a:pt x="2770" y="223"/>
                </a:moveTo>
                <a:cubicBezTo>
                  <a:pt x="2777" y="223"/>
                  <a:pt x="2783" y="217"/>
                  <a:pt x="2783" y="210"/>
                </a:cubicBezTo>
                <a:cubicBezTo>
                  <a:pt x="2783" y="203"/>
                  <a:pt x="2777" y="197"/>
                  <a:pt x="2770" y="197"/>
                </a:cubicBezTo>
                <a:cubicBezTo>
                  <a:pt x="2763" y="197"/>
                  <a:pt x="2757" y="203"/>
                  <a:pt x="2757" y="210"/>
                </a:cubicBezTo>
                <a:cubicBezTo>
                  <a:pt x="2757" y="217"/>
                  <a:pt x="2763" y="223"/>
                  <a:pt x="2770" y="223"/>
                </a:cubicBezTo>
                <a:close/>
                <a:moveTo>
                  <a:pt x="2809" y="262"/>
                </a:moveTo>
                <a:cubicBezTo>
                  <a:pt x="2816" y="262"/>
                  <a:pt x="2822" y="256"/>
                  <a:pt x="2822" y="249"/>
                </a:cubicBezTo>
                <a:cubicBezTo>
                  <a:pt x="2822" y="242"/>
                  <a:pt x="2816" y="236"/>
                  <a:pt x="2809" y="236"/>
                </a:cubicBezTo>
                <a:cubicBezTo>
                  <a:pt x="2802" y="236"/>
                  <a:pt x="2797" y="242"/>
                  <a:pt x="2797" y="249"/>
                </a:cubicBezTo>
                <a:cubicBezTo>
                  <a:pt x="2797" y="256"/>
                  <a:pt x="2802" y="262"/>
                  <a:pt x="2809" y="262"/>
                </a:cubicBezTo>
                <a:close/>
                <a:moveTo>
                  <a:pt x="2849" y="262"/>
                </a:moveTo>
                <a:cubicBezTo>
                  <a:pt x="2856" y="262"/>
                  <a:pt x="2861" y="256"/>
                  <a:pt x="2861" y="249"/>
                </a:cubicBezTo>
                <a:cubicBezTo>
                  <a:pt x="2861" y="242"/>
                  <a:pt x="2856" y="236"/>
                  <a:pt x="2849" y="236"/>
                </a:cubicBezTo>
                <a:cubicBezTo>
                  <a:pt x="2842" y="236"/>
                  <a:pt x="2836" y="242"/>
                  <a:pt x="2836" y="249"/>
                </a:cubicBezTo>
                <a:cubicBezTo>
                  <a:pt x="2836" y="256"/>
                  <a:pt x="2842" y="262"/>
                  <a:pt x="2849" y="262"/>
                </a:cubicBezTo>
                <a:close/>
                <a:moveTo>
                  <a:pt x="2888" y="262"/>
                </a:moveTo>
                <a:cubicBezTo>
                  <a:pt x="2895" y="262"/>
                  <a:pt x="2901" y="256"/>
                  <a:pt x="2901" y="249"/>
                </a:cubicBezTo>
                <a:cubicBezTo>
                  <a:pt x="2901" y="242"/>
                  <a:pt x="2895" y="236"/>
                  <a:pt x="2888" y="236"/>
                </a:cubicBezTo>
                <a:cubicBezTo>
                  <a:pt x="2881" y="236"/>
                  <a:pt x="2875" y="242"/>
                  <a:pt x="2875" y="249"/>
                </a:cubicBezTo>
                <a:cubicBezTo>
                  <a:pt x="2875" y="256"/>
                  <a:pt x="2881" y="262"/>
                  <a:pt x="2888" y="262"/>
                </a:cubicBezTo>
                <a:close/>
                <a:moveTo>
                  <a:pt x="2928" y="262"/>
                </a:moveTo>
                <a:cubicBezTo>
                  <a:pt x="2935" y="262"/>
                  <a:pt x="2940" y="256"/>
                  <a:pt x="2940" y="249"/>
                </a:cubicBezTo>
                <a:cubicBezTo>
                  <a:pt x="2940" y="242"/>
                  <a:pt x="2935" y="236"/>
                  <a:pt x="2928" y="236"/>
                </a:cubicBezTo>
                <a:cubicBezTo>
                  <a:pt x="2921" y="236"/>
                  <a:pt x="2915" y="242"/>
                  <a:pt x="2915" y="249"/>
                </a:cubicBezTo>
                <a:cubicBezTo>
                  <a:pt x="2915" y="256"/>
                  <a:pt x="2921" y="262"/>
                  <a:pt x="2928" y="262"/>
                </a:cubicBezTo>
                <a:close/>
                <a:moveTo>
                  <a:pt x="2967" y="262"/>
                </a:moveTo>
                <a:cubicBezTo>
                  <a:pt x="2974" y="262"/>
                  <a:pt x="2980" y="256"/>
                  <a:pt x="2980" y="249"/>
                </a:cubicBezTo>
                <a:cubicBezTo>
                  <a:pt x="2980" y="242"/>
                  <a:pt x="2974" y="236"/>
                  <a:pt x="2967" y="236"/>
                </a:cubicBezTo>
                <a:cubicBezTo>
                  <a:pt x="2960" y="236"/>
                  <a:pt x="2954" y="242"/>
                  <a:pt x="2954" y="249"/>
                </a:cubicBezTo>
                <a:cubicBezTo>
                  <a:pt x="2954" y="256"/>
                  <a:pt x="2960" y="262"/>
                  <a:pt x="2967" y="262"/>
                </a:cubicBezTo>
                <a:close/>
                <a:moveTo>
                  <a:pt x="3006" y="262"/>
                </a:moveTo>
                <a:cubicBezTo>
                  <a:pt x="3013" y="262"/>
                  <a:pt x="3019" y="256"/>
                  <a:pt x="3019" y="249"/>
                </a:cubicBezTo>
                <a:cubicBezTo>
                  <a:pt x="3019" y="242"/>
                  <a:pt x="3013" y="236"/>
                  <a:pt x="3006" y="236"/>
                </a:cubicBezTo>
                <a:cubicBezTo>
                  <a:pt x="2999" y="236"/>
                  <a:pt x="2994" y="242"/>
                  <a:pt x="2994" y="249"/>
                </a:cubicBezTo>
                <a:cubicBezTo>
                  <a:pt x="2994" y="256"/>
                  <a:pt x="2999" y="262"/>
                  <a:pt x="3006" y="262"/>
                </a:cubicBezTo>
                <a:close/>
                <a:moveTo>
                  <a:pt x="3046" y="262"/>
                </a:moveTo>
                <a:cubicBezTo>
                  <a:pt x="3053" y="262"/>
                  <a:pt x="3059" y="256"/>
                  <a:pt x="3059" y="249"/>
                </a:cubicBezTo>
                <a:cubicBezTo>
                  <a:pt x="3059" y="242"/>
                  <a:pt x="3053" y="237"/>
                  <a:pt x="3046" y="237"/>
                </a:cubicBezTo>
                <a:cubicBezTo>
                  <a:pt x="3039" y="237"/>
                  <a:pt x="3033" y="242"/>
                  <a:pt x="3033" y="249"/>
                </a:cubicBezTo>
                <a:cubicBezTo>
                  <a:pt x="3033" y="256"/>
                  <a:pt x="3039" y="262"/>
                  <a:pt x="3046" y="262"/>
                </a:cubicBezTo>
                <a:close/>
                <a:moveTo>
                  <a:pt x="3085" y="262"/>
                </a:moveTo>
                <a:cubicBezTo>
                  <a:pt x="3092" y="262"/>
                  <a:pt x="3098" y="256"/>
                  <a:pt x="3098" y="249"/>
                </a:cubicBezTo>
                <a:cubicBezTo>
                  <a:pt x="3098" y="242"/>
                  <a:pt x="3092" y="236"/>
                  <a:pt x="3085" y="236"/>
                </a:cubicBezTo>
                <a:cubicBezTo>
                  <a:pt x="3078" y="236"/>
                  <a:pt x="3073" y="242"/>
                  <a:pt x="3073" y="249"/>
                </a:cubicBezTo>
                <a:cubicBezTo>
                  <a:pt x="3073" y="256"/>
                  <a:pt x="3078" y="262"/>
                  <a:pt x="3085" y="262"/>
                </a:cubicBezTo>
                <a:close/>
                <a:moveTo>
                  <a:pt x="3125" y="262"/>
                </a:moveTo>
                <a:cubicBezTo>
                  <a:pt x="3132" y="262"/>
                  <a:pt x="3137" y="256"/>
                  <a:pt x="3137" y="249"/>
                </a:cubicBezTo>
                <a:cubicBezTo>
                  <a:pt x="3137" y="242"/>
                  <a:pt x="3132" y="236"/>
                  <a:pt x="3125" y="236"/>
                </a:cubicBezTo>
                <a:cubicBezTo>
                  <a:pt x="3118" y="236"/>
                  <a:pt x="3112" y="242"/>
                  <a:pt x="3112" y="249"/>
                </a:cubicBezTo>
                <a:cubicBezTo>
                  <a:pt x="3112" y="256"/>
                  <a:pt x="3118" y="262"/>
                  <a:pt x="3125" y="262"/>
                </a:cubicBezTo>
                <a:close/>
                <a:moveTo>
                  <a:pt x="3164" y="262"/>
                </a:moveTo>
                <a:cubicBezTo>
                  <a:pt x="3171" y="262"/>
                  <a:pt x="3177" y="256"/>
                  <a:pt x="3177" y="249"/>
                </a:cubicBezTo>
                <a:cubicBezTo>
                  <a:pt x="3177" y="242"/>
                  <a:pt x="3171" y="236"/>
                  <a:pt x="3164" y="236"/>
                </a:cubicBezTo>
                <a:cubicBezTo>
                  <a:pt x="3157" y="236"/>
                  <a:pt x="3151" y="242"/>
                  <a:pt x="3151" y="249"/>
                </a:cubicBezTo>
                <a:cubicBezTo>
                  <a:pt x="3151" y="256"/>
                  <a:pt x="3157" y="262"/>
                  <a:pt x="3164" y="262"/>
                </a:cubicBezTo>
                <a:close/>
                <a:moveTo>
                  <a:pt x="3204" y="262"/>
                </a:moveTo>
                <a:cubicBezTo>
                  <a:pt x="3211" y="262"/>
                  <a:pt x="3216" y="256"/>
                  <a:pt x="3216" y="249"/>
                </a:cubicBezTo>
                <a:cubicBezTo>
                  <a:pt x="3216" y="242"/>
                  <a:pt x="3211" y="236"/>
                  <a:pt x="3204" y="236"/>
                </a:cubicBezTo>
                <a:cubicBezTo>
                  <a:pt x="3197" y="236"/>
                  <a:pt x="3191" y="242"/>
                  <a:pt x="3191" y="249"/>
                </a:cubicBezTo>
                <a:cubicBezTo>
                  <a:pt x="3191" y="256"/>
                  <a:pt x="3197" y="262"/>
                  <a:pt x="3204" y="262"/>
                </a:cubicBezTo>
                <a:close/>
                <a:moveTo>
                  <a:pt x="3282" y="262"/>
                </a:moveTo>
                <a:cubicBezTo>
                  <a:pt x="3289" y="262"/>
                  <a:pt x="3295" y="256"/>
                  <a:pt x="3295" y="249"/>
                </a:cubicBezTo>
                <a:cubicBezTo>
                  <a:pt x="3295" y="242"/>
                  <a:pt x="3289" y="236"/>
                  <a:pt x="3282" y="236"/>
                </a:cubicBezTo>
                <a:cubicBezTo>
                  <a:pt x="3275" y="236"/>
                  <a:pt x="3270" y="242"/>
                  <a:pt x="3270" y="249"/>
                </a:cubicBezTo>
                <a:cubicBezTo>
                  <a:pt x="3270" y="256"/>
                  <a:pt x="3275" y="262"/>
                  <a:pt x="3282" y="262"/>
                </a:cubicBezTo>
                <a:close/>
                <a:moveTo>
                  <a:pt x="3519" y="262"/>
                </a:moveTo>
                <a:cubicBezTo>
                  <a:pt x="3526" y="262"/>
                  <a:pt x="3532" y="256"/>
                  <a:pt x="3532" y="249"/>
                </a:cubicBezTo>
                <a:cubicBezTo>
                  <a:pt x="3532" y="242"/>
                  <a:pt x="3526" y="236"/>
                  <a:pt x="3519" y="236"/>
                </a:cubicBezTo>
                <a:cubicBezTo>
                  <a:pt x="3512" y="236"/>
                  <a:pt x="3506" y="242"/>
                  <a:pt x="3506" y="249"/>
                </a:cubicBezTo>
                <a:cubicBezTo>
                  <a:pt x="3506" y="256"/>
                  <a:pt x="3512" y="262"/>
                  <a:pt x="3519" y="262"/>
                </a:cubicBezTo>
                <a:close/>
                <a:moveTo>
                  <a:pt x="10" y="278"/>
                </a:moveTo>
                <a:cubicBezTo>
                  <a:pt x="4" y="278"/>
                  <a:pt x="0" y="283"/>
                  <a:pt x="0" y="289"/>
                </a:cubicBezTo>
                <a:cubicBezTo>
                  <a:pt x="0" y="295"/>
                  <a:pt x="4" y="299"/>
                  <a:pt x="10" y="299"/>
                </a:cubicBezTo>
                <a:cubicBezTo>
                  <a:pt x="16" y="299"/>
                  <a:pt x="21" y="295"/>
                  <a:pt x="21" y="289"/>
                </a:cubicBezTo>
                <a:cubicBezTo>
                  <a:pt x="21" y="283"/>
                  <a:pt x="16" y="278"/>
                  <a:pt x="10" y="278"/>
                </a:cubicBezTo>
                <a:close/>
                <a:moveTo>
                  <a:pt x="50" y="301"/>
                </a:moveTo>
                <a:cubicBezTo>
                  <a:pt x="57" y="301"/>
                  <a:pt x="62" y="296"/>
                  <a:pt x="62" y="289"/>
                </a:cubicBezTo>
                <a:cubicBezTo>
                  <a:pt x="62" y="282"/>
                  <a:pt x="57" y="276"/>
                  <a:pt x="50" y="276"/>
                </a:cubicBezTo>
                <a:cubicBezTo>
                  <a:pt x="43" y="276"/>
                  <a:pt x="37" y="282"/>
                  <a:pt x="37" y="289"/>
                </a:cubicBezTo>
                <a:cubicBezTo>
                  <a:pt x="37" y="296"/>
                  <a:pt x="43" y="301"/>
                  <a:pt x="50" y="301"/>
                </a:cubicBezTo>
                <a:close/>
                <a:moveTo>
                  <a:pt x="89" y="301"/>
                </a:moveTo>
                <a:cubicBezTo>
                  <a:pt x="96" y="301"/>
                  <a:pt x="102" y="296"/>
                  <a:pt x="102" y="289"/>
                </a:cubicBezTo>
                <a:cubicBezTo>
                  <a:pt x="102" y="282"/>
                  <a:pt x="96" y="276"/>
                  <a:pt x="89" y="276"/>
                </a:cubicBezTo>
                <a:cubicBezTo>
                  <a:pt x="82" y="276"/>
                  <a:pt x="76" y="282"/>
                  <a:pt x="76" y="289"/>
                </a:cubicBezTo>
                <a:cubicBezTo>
                  <a:pt x="76" y="296"/>
                  <a:pt x="82" y="301"/>
                  <a:pt x="89" y="301"/>
                </a:cubicBezTo>
                <a:close/>
                <a:moveTo>
                  <a:pt x="128" y="301"/>
                </a:moveTo>
                <a:cubicBezTo>
                  <a:pt x="136" y="301"/>
                  <a:pt x="141" y="296"/>
                  <a:pt x="141" y="289"/>
                </a:cubicBezTo>
                <a:cubicBezTo>
                  <a:pt x="141" y="282"/>
                  <a:pt x="136" y="276"/>
                  <a:pt x="128" y="276"/>
                </a:cubicBezTo>
                <a:cubicBezTo>
                  <a:pt x="121" y="276"/>
                  <a:pt x="116" y="282"/>
                  <a:pt x="116" y="289"/>
                </a:cubicBezTo>
                <a:cubicBezTo>
                  <a:pt x="116" y="296"/>
                  <a:pt x="121" y="301"/>
                  <a:pt x="128" y="301"/>
                </a:cubicBezTo>
                <a:close/>
                <a:moveTo>
                  <a:pt x="168" y="301"/>
                </a:moveTo>
                <a:cubicBezTo>
                  <a:pt x="175" y="301"/>
                  <a:pt x="181" y="296"/>
                  <a:pt x="181" y="289"/>
                </a:cubicBezTo>
                <a:cubicBezTo>
                  <a:pt x="181" y="282"/>
                  <a:pt x="175" y="276"/>
                  <a:pt x="168" y="276"/>
                </a:cubicBezTo>
                <a:cubicBezTo>
                  <a:pt x="161" y="276"/>
                  <a:pt x="155" y="282"/>
                  <a:pt x="155" y="289"/>
                </a:cubicBezTo>
                <a:cubicBezTo>
                  <a:pt x="155" y="296"/>
                  <a:pt x="161" y="301"/>
                  <a:pt x="168" y="301"/>
                </a:cubicBezTo>
                <a:close/>
                <a:moveTo>
                  <a:pt x="207" y="301"/>
                </a:moveTo>
                <a:cubicBezTo>
                  <a:pt x="214" y="301"/>
                  <a:pt x="220" y="296"/>
                  <a:pt x="220" y="289"/>
                </a:cubicBezTo>
                <a:cubicBezTo>
                  <a:pt x="220" y="282"/>
                  <a:pt x="214" y="276"/>
                  <a:pt x="207" y="276"/>
                </a:cubicBezTo>
                <a:cubicBezTo>
                  <a:pt x="200" y="276"/>
                  <a:pt x="195" y="282"/>
                  <a:pt x="195" y="289"/>
                </a:cubicBezTo>
                <a:cubicBezTo>
                  <a:pt x="195" y="296"/>
                  <a:pt x="200" y="301"/>
                  <a:pt x="207" y="301"/>
                </a:cubicBezTo>
                <a:close/>
                <a:moveTo>
                  <a:pt x="247" y="301"/>
                </a:moveTo>
                <a:cubicBezTo>
                  <a:pt x="254" y="301"/>
                  <a:pt x="259" y="296"/>
                  <a:pt x="259" y="289"/>
                </a:cubicBezTo>
                <a:cubicBezTo>
                  <a:pt x="259" y="282"/>
                  <a:pt x="254" y="276"/>
                  <a:pt x="247" y="276"/>
                </a:cubicBezTo>
                <a:cubicBezTo>
                  <a:pt x="240" y="276"/>
                  <a:pt x="234" y="282"/>
                  <a:pt x="234" y="289"/>
                </a:cubicBezTo>
                <a:cubicBezTo>
                  <a:pt x="234" y="296"/>
                  <a:pt x="240" y="301"/>
                  <a:pt x="247" y="301"/>
                </a:cubicBezTo>
                <a:close/>
                <a:moveTo>
                  <a:pt x="286" y="301"/>
                </a:moveTo>
                <a:cubicBezTo>
                  <a:pt x="293" y="301"/>
                  <a:pt x="299" y="296"/>
                  <a:pt x="299" y="289"/>
                </a:cubicBezTo>
                <a:cubicBezTo>
                  <a:pt x="299" y="282"/>
                  <a:pt x="293" y="276"/>
                  <a:pt x="286" y="276"/>
                </a:cubicBezTo>
                <a:cubicBezTo>
                  <a:pt x="279" y="276"/>
                  <a:pt x="273" y="282"/>
                  <a:pt x="273" y="289"/>
                </a:cubicBezTo>
                <a:cubicBezTo>
                  <a:pt x="273" y="296"/>
                  <a:pt x="279" y="301"/>
                  <a:pt x="286" y="301"/>
                </a:cubicBezTo>
                <a:close/>
                <a:moveTo>
                  <a:pt x="326" y="301"/>
                </a:moveTo>
                <a:cubicBezTo>
                  <a:pt x="333" y="301"/>
                  <a:pt x="338" y="296"/>
                  <a:pt x="338" y="289"/>
                </a:cubicBezTo>
                <a:cubicBezTo>
                  <a:pt x="338" y="282"/>
                  <a:pt x="333" y="276"/>
                  <a:pt x="326" y="276"/>
                </a:cubicBezTo>
                <a:cubicBezTo>
                  <a:pt x="319" y="276"/>
                  <a:pt x="313" y="282"/>
                  <a:pt x="313" y="289"/>
                </a:cubicBezTo>
                <a:cubicBezTo>
                  <a:pt x="313" y="296"/>
                  <a:pt x="319" y="301"/>
                  <a:pt x="326" y="301"/>
                </a:cubicBezTo>
                <a:close/>
                <a:moveTo>
                  <a:pt x="365" y="301"/>
                </a:moveTo>
                <a:cubicBezTo>
                  <a:pt x="372" y="301"/>
                  <a:pt x="378" y="296"/>
                  <a:pt x="378" y="289"/>
                </a:cubicBezTo>
                <a:cubicBezTo>
                  <a:pt x="378" y="282"/>
                  <a:pt x="372" y="276"/>
                  <a:pt x="365" y="276"/>
                </a:cubicBezTo>
                <a:cubicBezTo>
                  <a:pt x="358" y="276"/>
                  <a:pt x="352" y="282"/>
                  <a:pt x="352" y="289"/>
                </a:cubicBezTo>
                <a:cubicBezTo>
                  <a:pt x="352" y="296"/>
                  <a:pt x="358" y="301"/>
                  <a:pt x="365" y="301"/>
                </a:cubicBezTo>
                <a:close/>
                <a:moveTo>
                  <a:pt x="404" y="301"/>
                </a:moveTo>
                <a:cubicBezTo>
                  <a:pt x="411" y="301"/>
                  <a:pt x="417" y="296"/>
                  <a:pt x="417" y="289"/>
                </a:cubicBezTo>
                <a:cubicBezTo>
                  <a:pt x="417" y="282"/>
                  <a:pt x="411" y="276"/>
                  <a:pt x="404" y="276"/>
                </a:cubicBezTo>
                <a:cubicBezTo>
                  <a:pt x="397" y="276"/>
                  <a:pt x="392" y="282"/>
                  <a:pt x="392" y="289"/>
                </a:cubicBezTo>
                <a:cubicBezTo>
                  <a:pt x="392" y="296"/>
                  <a:pt x="397" y="301"/>
                  <a:pt x="404" y="301"/>
                </a:cubicBezTo>
                <a:close/>
                <a:moveTo>
                  <a:pt x="444" y="301"/>
                </a:moveTo>
                <a:cubicBezTo>
                  <a:pt x="451" y="301"/>
                  <a:pt x="457" y="296"/>
                  <a:pt x="457" y="289"/>
                </a:cubicBezTo>
                <a:cubicBezTo>
                  <a:pt x="457" y="282"/>
                  <a:pt x="451" y="276"/>
                  <a:pt x="444" y="276"/>
                </a:cubicBezTo>
                <a:cubicBezTo>
                  <a:pt x="437" y="276"/>
                  <a:pt x="431" y="282"/>
                  <a:pt x="431" y="289"/>
                </a:cubicBezTo>
                <a:cubicBezTo>
                  <a:pt x="431" y="296"/>
                  <a:pt x="437" y="301"/>
                  <a:pt x="444" y="301"/>
                </a:cubicBezTo>
                <a:close/>
                <a:moveTo>
                  <a:pt x="483" y="301"/>
                </a:moveTo>
                <a:cubicBezTo>
                  <a:pt x="490" y="301"/>
                  <a:pt x="496" y="296"/>
                  <a:pt x="496" y="289"/>
                </a:cubicBezTo>
                <a:cubicBezTo>
                  <a:pt x="496" y="282"/>
                  <a:pt x="490" y="276"/>
                  <a:pt x="483" y="276"/>
                </a:cubicBezTo>
                <a:cubicBezTo>
                  <a:pt x="476" y="276"/>
                  <a:pt x="471" y="282"/>
                  <a:pt x="471" y="289"/>
                </a:cubicBezTo>
                <a:cubicBezTo>
                  <a:pt x="471" y="296"/>
                  <a:pt x="476" y="301"/>
                  <a:pt x="483" y="301"/>
                </a:cubicBezTo>
                <a:close/>
                <a:moveTo>
                  <a:pt x="523" y="301"/>
                </a:moveTo>
                <a:cubicBezTo>
                  <a:pt x="530" y="301"/>
                  <a:pt x="535" y="296"/>
                  <a:pt x="535" y="289"/>
                </a:cubicBezTo>
                <a:cubicBezTo>
                  <a:pt x="535" y="282"/>
                  <a:pt x="530" y="276"/>
                  <a:pt x="523" y="276"/>
                </a:cubicBezTo>
                <a:cubicBezTo>
                  <a:pt x="516" y="276"/>
                  <a:pt x="510" y="282"/>
                  <a:pt x="510" y="289"/>
                </a:cubicBezTo>
                <a:cubicBezTo>
                  <a:pt x="510" y="296"/>
                  <a:pt x="516" y="301"/>
                  <a:pt x="523" y="301"/>
                </a:cubicBezTo>
                <a:close/>
                <a:moveTo>
                  <a:pt x="562" y="301"/>
                </a:moveTo>
                <a:cubicBezTo>
                  <a:pt x="569" y="301"/>
                  <a:pt x="575" y="296"/>
                  <a:pt x="575" y="289"/>
                </a:cubicBezTo>
                <a:cubicBezTo>
                  <a:pt x="575" y="282"/>
                  <a:pt x="569" y="276"/>
                  <a:pt x="562" y="276"/>
                </a:cubicBezTo>
                <a:cubicBezTo>
                  <a:pt x="555" y="276"/>
                  <a:pt x="549" y="282"/>
                  <a:pt x="549" y="289"/>
                </a:cubicBezTo>
                <a:cubicBezTo>
                  <a:pt x="549" y="296"/>
                  <a:pt x="555" y="301"/>
                  <a:pt x="562" y="301"/>
                </a:cubicBezTo>
                <a:close/>
                <a:moveTo>
                  <a:pt x="641" y="301"/>
                </a:moveTo>
                <a:cubicBezTo>
                  <a:pt x="648" y="301"/>
                  <a:pt x="654" y="296"/>
                  <a:pt x="654" y="289"/>
                </a:cubicBezTo>
                <a:cubicBezTo>
                  <a:pt x="654" y="282"/>
                  <a:pt x="648" y="276"/>
                  <a:pt x="641" y="276"/>
                </a:cubicBezTo>
                <a:cubicBezTo>
                  <a:pt x="634" y="276"/>
                  <a:pt x="628" y="282"/>
                  <a:pt x="628" y="289"/>
                </a:cubicBezTo>
                <a:cubicBezTo>
                  <a:pt x="628" y="296"/>
                  <a:pt x="634" y="301"/>
                  <a:pt x="641" y="301"/>
                </a:cubicBezTo>
                <a:close/>
                <a:moveTo>
                  <a:pt x="720" y="301"/>
                </a:moveTo>
                <a:cubicBezTo>
                  <a:pt x="727" y="301"/>
                  <a:pt x="733" y="296"/>
                  <a:pt x="733" y="289"/>
                </a:cubicBezTo>
                <a:cubicBezTo>
                  <a:pt x="733" y="282"/>
                  <a:pt x="727" y="276"/>
                  <a:pt x="720" y="276"/>
                </a:cubicBezTo>
                <a:cubicBezTo>
                  <a:pt x="713" y="276"/>
                  <a:pt x="707" y="282"/>
                  <a:pt x="707" y="289"/>
                </a:cubicBezTo>
                <a:cubicBezTo>
                  <a:pt x="707" y="296"/>
                  <a:pt x="713" y="301"/>
                  <a:pt x="720" y="301"/>
                </a:cubicBezTo>
                <a:close/>
                <a:moveTo>
                  <a:pt x="759" y="301"/>
                </a:moveTo>
                <a:cubicBezTo>
                  <a:pt x="766" y="301"/>
                  <a:pt x="772" y="296"/>
                  <a:pt x="772" y="289"/>
                </a:cubicBezTo>
                <a:cubicBezTo>
                  <a:pt x="772" y="282"/>
                  <a:pt x="766" y="276"/>
                  <a:pt x="759" y="276"/>
                </a:cubicBezTo>
                <a:cubicBezTo>
                  <a:pt x="752" y="276"/>
                  <a:pt x="747" y="282"/>
                  <a:pt x="747" y="289"/>
                </a:cubicBezTo>
                <a:cubicBezTo>
                  <a:pt x="747" y="296"/>
                  <a:pt x="752" y="301"/>
                  <a:pt x="759" y="301"/>
                </a:cubicBezTo>
                <a:close/>
                <a:moveTo>
                  <a:pt x="786" y="289"/>
                </a:moveTo>
                <a:cubicBezTo>
                  <a:pt x="786" y="296"/>
                  <a:pt x="792" y="301"/>
                  <a:pt x="799" y="301"/>
                </a:cubicBezTo>
                <a:cubicBezTo>
                  <a:pt x="806" y="301"/>
                  <a:pt x="811" y="296"/>
                  <a:pt x="811" y="289"/>
                </a:cubicBezTo>
                <a:cubicBezTo>
                  <a:pt x="811" y="282"/>
                  <a:pt x="806" y="276"/>
                  <a:pt x="799" y="276"/>
                </a:cubicBezTo>
                <a:cubicBezTo>
                  <a:pt x="792" y="276"/>
                  <a:pt x="786" y="282"/>
                  <a:pt x="786" y="289"/>
                </a:cubicBezTo>
                <a:close/>
                <a:moveTo>
                  <a:pt x="838" y="301"/>
                </a:moveTo>
                <a:cubicBezTo>
                  <a:pt x="845" y="301"/>
                  <a:pt x="851" y="296"/>
                  <a:pt x="851" y="289"/>
                </a:cubicBezTo>
                <a:cubicBezTo>
                  <a:pt x="851" y="282"/>
                  <a:pt x="845" y="276"/>
                  <a:pt x="838" y="276"/>
                </a:cubicBezTo>
                <a:cubicBezTo>
                  <a:pt x="831" y="276"/>
                  <a:pt x="825" y="282"/>
                  <a:pt x="825" y="289"/>
                </a:cubicBezTo>
                <a:cubicBezTo>
                  <a:pt x="825" y="296"/>
                  <a:pt x="831" y="301"/>
                  <a:pt x="838" y="301"/>
                </a:cubicBezTo>
                <a:close/>
                <a:moveTo>
                  <a:pt x="956" y="301"/>
                </a:moveTo>
                <a:cubicBezTo>
                  <a:pt x="963" y="301"/>
                  <a:pt x="969" y="296"/>
                  <a:pt x="969" y="289"/>
                </a:cubicBezTo>
                <a:cubicBezTo>
                  <a:pt x="969" y="282"/>
                  <a:pt x="963" y="276"/>
                  <a:pt x="956" y="276"/>
                </a:cubicBezTo>
                <a:cubicBezTo>
                  <a:pt x="949" y="276"/>
                  <a:pt x="944" y="282"/>
                  <a:pt x="944" y="289"/>
                </a:cubicBezTo>
                <a:cubicBezTo>
                  <a:pt x="944" y="296"/>
                  <a:pt x="949" y="301"/>
                  <a:pt x="956" y="301"/>
                </a:cubicBezTo>
                <a:close/>
                <a:moveTo>
                  <a:pt x="996" y="301"/>
                </a:moveTo>
                <a:cubicBezTo>
                  <a:pt x="1003" y="301"/>
                  <a:pt x="1009" y="296"/>
                  <a:pt x="1009" y="289"/>
                </a:cubicBezTo>
                <a:cubicBezTo>
                  <a:pt x="1009" y="282"/>
                  <a:pt x="1003" y="276"/>
                  <a:pt x="996" y="276"/>
                </a:cubicBezTo>
                <a:cubicBezTo>
                  <a:pt x="989" y="276"/>
                  <a:pt x="983" y="282"/>
                  <a:pt x="983" y="289"/>
                </a:cubicBezTo>
                <a:cubicBezTo>
                  <a:pt x="983" y="296"/>
                  <a:pt x="989" y="301"/>
                  <a:pt x="996" y="301"/>
                </a:cubicBezTo>
                <a:close/>
                <a:moveTo>
                  <a:pt x="1193" y="301"/>
                </a:moveTo>
                <a:cubicBezTo>
                  <a:pt x="1200" y="301"/>
                  <a:pt x="1206" y="296"/>
                  <a:pt x="1206" y="289"/>
                </a:cubicBezTo>
                <a:cubicBezTo>
                  <a:pt x="1206" y="282"/>
                  <a:pt x="1200" y="276"/>
                  <a:pt x="1193" y="276"/>
                </a:cubicBezTo>
                <a:cubicBezTo>
                  <a:pt x="1186" y="276"/>
                  <a:pt x="1180" y="282"/>
                  <a:pt x="1180" y="289"/>
                </a:cubicBezTo>
                <a:cubicBezTo>
                  <a:pt x="1180" y="296"/>
                  <a:pt x="1186" y="301"/>
                  <a:pt x="1193" y="301"/>
                </a:cubicBezTo>
                <a:close/>
                <a:moveTo>
                  <a:pt x="1232" y="301"/>
                </a:moveTo>
                <a:cubicBezTo>
                  <a:pt x="1239" y="301"/>
                  <a:pt x="1245" y="296"/>
                  <a:pt x="1245" y="289"/>
                </a:cubicBezTo>
                <a:cubicBezTo>
                  <a:pt x="1245" y="282"/>
                  <a:pt x="1239" y="276"/>
                  <a:pt x="1232" y="276"/>
                </a:cubicBezTo>
                <a:cubicBezTo>
                  <a:pt x="1225" y="276"/>
                  <a:pt x="1220" y="282"/>
                  <a:pt x="1220" y="289"/>
                </a:cubicBezTo>
                <a:cubicBezTo>
                  <a:pt x="1220" y="296"/>
                  <a:pt x="1225" y="301"/>
                  <a:pt x="1232" y="301"/>
                </a:cubicBezTo>
                <a:close/>
                <a:moveTo>
                  <a:pt x="1272" y="301"/>
                </a:moveTo>
                <a:cubicBezTo>
                  <a:pt x="1279" y="301"/>
                  <a:pt x="1285" y="296"/>
                  <a:pt x="1285" y="289"/>
                </a:cubicBezTo>
                <a:cubicBezTo>
                  <a:pt x="1285" y="282"/>
                  <a:pt x="1279" y="276"/>
                  <a:pt x="1272" y="276"/>
                </a:cubicBezTo>
                <a:cubicBezTo>
                  <a:pt x="1265" y="276"/>
                  <a:pt x="1259" y="282"/>
                  <a:pt x="1259" y="289"/>
                </a:cubicBezTo>
                <a:cubicBezTo>
                  <a:pt x="1259" y="296"/>
                  <a:pt x="1265" y="301"/>
                  <a:pt x="1272" y="301"/>
                </a:cubicBezTo>
                <a:close/>
                <a:moveTo>
                  <a:pt x="1311" y="301"/>
                </a:moveTo>
                <a:cubicBezTo>
                  <a:pt x="1318" y="301"/>
                  <a:pt x="1324" y="296"/>
                  <a:pt x="1324" y="289"/>
                </a:cubicBezTo>
                <a:cubicBezTo>
                  <a:pt x="1324" y="282"/>
                  <a:pt x="1318" y="276"/>
                  <a:pt x="1311" y="276"/>
                </a:cubicBezTo>
                <a:cubicBezTo>
                  <a:pt x="1304" y="276"/>
                  <a:pt x="1298" y="282"/>
                  <a:pt x="1298" y="289"/>
                </a:cubicBezTo>
                <a:cubicBezTo>
                  <a:pt x="1298" y="296"/>
                  <a:pt x="1304" y="301"/>
                  <a:pt x="1311" y="301"/>
                </a:cubicBezTo>
                <a:close/>
                <a:moveTo>
                  <a:pt x="1351" y="276"/>
                </a:moveTo>
                <a:cubicBezTo>
                  <a:pt x="1344" y="276"/>
                  <a:pt x="1338" y="282"/>
                  <a:pt x="1338" y="289"/>
                </a:cubicBezTo>
                <a:cubicBezTo>
                  <a:pt x="1338" y="296"/>
                  <a:pt x="1344" y="301"/>
                  <a:pt x="1351" y="301"/>
                </a:cubicBezTo>
                <a:cubicBezTo>
                  <a:pt x="1358" y="301"/>
                  <a:pt x="1363" y="296"/>
                  <a:pt x="1363" y="289"/>
                </a:cubicBezTo>
                <a:cubicBezTo>
                  <a:pt x="1363" y="282"/>
                  <a:pt x="1358" y="276"/>
                  <a:pt x="1351" y="276"/>
                </a:cubicBezTo>
                <a:close/>
                <a:moveTo>
                  <a:pt x="1390" y="276"/>
                </a:moveTo>
                <a:cubicBezTo>
                  <a:pt x="1383" y="276"/>
                  <a:pt x="1377" y="282"/>
                  <a:pt x="1377" y="289"/>
                </a:cubicBezTo>
                <a:cubicBezTo>
                  <a:pt x="1377" y="296"/>
                  <a:pt x="1383" y="301"/>
                  <a:pt x="1390" y="301"/>
                </a:cubicBezTo>
                <a:cubicBezTo>
                  <a:pt x="1397" y="301"/>
                  <a:pt x="1403" y="296"/>
                  <a:pt x="1403" y="289"/>
                </a:cubicBezTo>
                <a:cubicBezTo>
                  <a:pt x="1403" y="282"/>
                  <a:pt x="1397" y="276"/>
                  <a:pt x="1390" y="276"/>
                </a:cubicBezTo>
                <a:close/>
                <a:moveTo>
                  <a:pt x="1429" y="276"/>
                </a:moveTo>
                <a:cubicBezTo>
                  <a:pt x="1422" y="276"/>
                  <a:pt x="1417" y="282"/>
                  <a:pt x="1417" y="289"/>
                </a:cubicBezTo>
                <a:cubicBezTo>
                  <a:pt x="1417" y="296"/>
                  <a:pt x="1422" y="301"/>
                  <a:pt x="1429" y="301"/>
                </a:cubicBezTo>
                <a:cubicBezTo>
                  <a:pt x="1437" y="301"/>
                  <a:pt x="1442" y="296"/>
                  <a:pt x="1442" y="289"/>
                </a:cubicBezTo>
                <a:cubicBezTo>
                  <a:pt x="1442" y="282"/>
                  <a:pt x="1437" y="276"/>
                  <a:pt x="1429" y="276"/>
                </a:cubicBezTo>
                <a:close/>
                <a:moveTo>
                  <a:pt x="1859" y="289"/>
                </a:moveTo>
                <a:cubicBezTo>
                  <a:pt x="1859" y="291"/>
                  <a:pt x="1861" y="293"/>
                  <a:pt x="1863" y="293"/>
                </a:cubicBezTo>
                <a:cubicBezTo>
                  <a:pt x="1865" y="293"/>
                  <a:pt x="1867" y="291"/>
                  <a:pt x="1867" y="289"/>
                </a:cubicBezTo>
                <a:cubicBezTo>
                  <a:pt x="1867" y="286"/>
                  <a:pt x="1865" y="284"/>
                  <a:pt x="1863" y="284"/>
                </a:cubicBezTo>
                <a:cubicBezTo>
                  <a:pt x="1861" y="284"/>
                  <a:pt x="1859" y="286"/>
                  <a:pt x="1859" y="289"/>
                </a:cubicBezTo>
                <a:close/>
                <a:moveTo>
                  <a:pt x="1903" y="301"/>
                </a:moveTo>
                <a:cubicBezTo>
                  <a:pt x="1910" y="301"/>
                  <a:pt x="1915" y="296"/>
                  <a:pt x="1915" y="289"/>
                </a:cubicBezTo>
                <a:cubicBezTo>
                  <a:pt x="1915" y="282"/>
                  <a:pt x="1910" y="276"/>
                  <a:pt x="1903" y="276"/>
                </a:cubicBezTo>
                <a:cubicBezTo>
                  <a:pt x="1896" y="276"/>
                  <a:pt x="1890" y="282"/>
                  <a:pt x="1890" y="289"/>
                </a:cubicBezTo>
                <a:cubicBezTo>
                  <a:pt x="1890" y="296"/>
                  <a:pt x="1896" y="301"/>
                  <a:pt x="1903" y="301"/>
                </a:cubicBezTo>
                <a:close/>
                <a:moveTo>
                  <a:pt x="1942" y="301"/>
                </a:moveTo>
                <a:cubicBezTo>
                  <a:pt x="1949" y="301"/>
                  <a:pt x="1955" y="296"/>
                  <a:pt x="1955" y="289"/>
                </a:cubicBezTo>
                <a:cubicBezTo>
                  <a:pt x="1955" y="282"/>
                  <a:pt x="1949" y="276"/>
                  <a:pt x="1942" y="276"/>
                </a:cubicBezTo>
                <a:cubicBezTo>
                  <a:pt x="1935" y="276"/>
                  <a:pt x="1929" y="282"/>
                  <a:pt x="1929" y="289"/>
                </a:cubicBezTo>
                <a:cubicBezTo>
                  <a:pt x="1929" y="296"/>
                  <a:pt x="1935" y="301"/>
                  <a:pt x="1942" y="301"/>
                </a:cubicBezTo>
                <a:close/>
                <a:moveTo>
                  <a:pt x="1981" y="301"/>
                </a:moveTo>
                <a:cubicBezTo>
                  <a:pt x="1988" y="301"/>
                  <a:pt x="1994" y="296"/>
                  <a:pt x="1994" y="289"/>
                </a:cubicBezTo>
                <a:cubicBezTo>
                  <a:pt x="1994" y="282"/>
                  <a:pt x="1988" y="276"/>
                  <a:pt x="1981" y="276"/>
                </a:cubicBezTo>
                <a:cubicBezTo>
                  <a:pt x="1974" y="276"/>
                  <a:pt x="1969" y="282"/>
                  <a:pt x="1969" y="289"/>
                </a:cubicBezTo>
                <a:cubicBezTo>
                  <a:pt x="1969" y="296"/>
                  <a:pt x="1974" y="301"/>
                  <a:pt x="1981" y="301"/>
                </a:cubicBezTo>
                <a:close/>
                <a:moveTo>
                  <a:pt x="2021" y="301"/>
                </a:moveTo>
                <a:cubicBezTo>
                  <a:pt x="2028" y="301"/>
                  <a:pt x="2034" y="296"/>
                  <a:pt x="2034" y="289"/>
                </a:cubicBezTo>
                <a:cubicBezTo>
                  <a:pt x="2034" y="282"/>
                  <a:pt x="2028" y="276"/>
                  <a:pt x="2021" y="276"/>
                </a:cubicBezTo>
                <a:cubicBezTo>
                  <a:pt x="2014" y="276"/>
                  <a:pt x="2008" y="282"/>
                  <a:pt x="2008" y="289"/>
                </a:cubicBezTo>
                <a:cubicBezTo>
                  <a:pt x="2008" y="296"/>
                  <a:pt x="2014" y="301"/>
                  <a:pt x="2021" y="301"/>
                </a:cubicBezTo>
                <a:close/>
                <a:moveTo>
                  <a:pt x="2060" y="301"/>
                </a:moveTo>
                <a:cubicBezTo>
                  <a:pt x="2067" y="301"/>
                  <a:pt x="2073" y="296"/>
                  <a:pt x="2073" y="289"/>
                </a:cubicBezTo>
                <a:cubicBezTo>
                  <a:pt x="2073" y="282"/>
                  <a:pt x="2067" y="276"/>
                  <a:pt x="2060" y="276"/>
                </a:cubicBezTo>
                <a:cubicBezTo>
                  <a:pt x="2053" y="276"/>
                  <a:pt x="2048" y="282"/>
                  <a:pt x="2048" y="289"/>
                </a:cubicBezTo>
                <a:cubicBezTo>
                  <a:pt x="2048" y="296"/>
                  <a:pt x="2053" y="301"/>
                  <a:pt x="2060" y="301"/>
                </a:cubicBezTo>
                <a:close/>
                <a:moveTo>
                  <a:pt x="2288" y="289"/>
                </a:moveTo>
                <a:cubicBezTo>
                  <a:pt x="2288" y="293"/>
                  <a:pt x="2292" y="297"/>
                  <a:pt x="2297" y="297"/>
                </a:cubicBezTo>
                <a:cubicBezTo>
                  <a:pt x="2302" y="297"/>
                  <a:pt x="2305" y="293"/>
                  <a:pt x="2305" y="289"/>
                </a:cubicBezTo>
                <a:cubicBezTo>
                  <a:pt x="2305" y="284"/>
                  <a:pt x="2302" y="280"/>
                  <a:pt x="2297" y="280"/>
                </a:cubicBezTo>
                <a:cubicBezTo>
                  <a:pt x="2292" y="280"/>
                  <a:pt x="2288" y="284"/>
                  <a:pt x="2288" y="289"/>
                </a:cubicBezTo>
                <a:close/>
                <a:moveTo>
                  <a:pt x="2336" y="301"/>
                </a:moveTo>
                <a:cubicBezTo>
                  <a:pt x="2343" y="301"/>
                  <a:pt x="2349" y="296"/>
                  <a:pt x="2349" y="289"/>
                </a:cubicBezTo>
                <a:cubicBezTo>
                  <a:pt x="2349" y="282"/>
                  <a:pt x="2343" y="276"/>
                  <a:pt x="2336" y="276"/>
                </a:cubicBezTo>
                <a:cubicBezTo>
                  <a:pt x="2329" y="276"/>
                  <a:pt x="2323" y="282"/>
                  <a:pt x="2323" y="289"/>
                </a:cubicBezTo>
                <a:cubicBezTo>
                  <a:pt x="2323" y="296"/>
                  <a:pt x="2329" y="301"/>
                  <a:pt x="2336" y="301"/>
                </a:cubicBezTo>
                <a:close/>
                <a:moveTo>
                  <a:pt x="2415" y="301"/>
                </a:moveTo>
                <a:cubicBezTo>
                  <a:pt x="2422" y="301"/>
                  <a:pt x="2428" y="296"/>
                  <a:pt x="2428" y="289"/>
                </a:cubicBezTo>
                <a:cubicBezTo>
                  <a:pt x="2428" y="282"/>
                  <a:pt x="2422" y="276"/>
                  <a:pt x="2415" y="276"/>
                </a:cubicBezTo>
                <a:cubicBezTo>
                  <a:pt x="2408" y="276"/>
                  <a:pt x="2402" y="282"/>
                  <a:pt x="2402" y="289"/>
                </a:cubicBezTo>
                <a:cubicBezTo>
                  <a:pt x="2402" y="296"/>
                  <a:pt x="2408" y="301"/>
                  <a:pt x="2415" y="301"/>
                </a:cubicBezTo>
                <a:close/>
                <a:moveTo>
                  <a:pt x="2494" y="301"/>
                </a:moveTo>
                <a:cubicBezTo>
                  <a:pt x="2501" y="301"/>
                  <a:pt x="2507" y="296"/>
                  <a:pt x="2507" y="289"/>
                </a:cubicBezTo>
                <a:cubicBezTo>
                  <a:pt x="2507" y="282"/>
                  <a:pt x="2501" y="276"/>
                  <a:pt x="2494" y="276"/>
                </a:cubicBezTo>
                <a:cubicBezTo>
                  <a:pt x="2487" y="276"/>
                  <a:pt x="2481" y="282"/>
                  <a:pt x="2481" y="289"/>
                </a:cubicBezTo>
                <a:cubicBezTo>
                  <a:pt x="2481" y="296"/>
                  <a:pt x="2487" y="301"/>
                  <a:pt x="2494" y="301"/>
                </a:cubicBezTo>
                <a:close/>
                <a:moveTo>
                  <a:pt x="2533" y="301"/>
                </a:moveTo>
                <a:cubicBezTo>
                  <a:pt x="2540" y="301"/>
                  <a:pt x="2546" y="296"/>
                  <a:pt x="2546" y="289"/>
                </a:cubicBezTo>
                <a:cubicBezTo>
                  <a:pt x="2546" y="282"/>
                  <a:pt x="2540" y="276"/>
                  <a:pt x="2533" y="276"/>
                </a:cubicBezTo>
                <a:cubicBezTo>
                  <a:pt x="2526" y="276"/>
                  <a:pt x="2521" y="282"/>
                  <a:pt x="2521" y="289"/>
                </a:cubicBezTo>
                <a:cubicBezTo>
                  <a:pt x="2521" y="296"/>
                  <a:pt x="2526" y="301"/>
                  <a:pt x="2533" y="301"/>
                </a:cubicBezTo>
                <a:close/>
                <a:moveTo>
                  <a:pt x="2573" y="301"/>
                </a:moveTo>
                <a:cubicBezTo>
                  <a:pt x="2580" y="301"/>
                  <a:pt x="2586" y="296"/>
                  <a:pt x="2586" y="289"/>
                </a:cubicBezTo>
                <a:cubicBezTo>
                  <a:pt x="2586" y="282"/>
                  <a:pt x="2580" y="276"/>
                  <a:pt x="2573" y="276"/>
                </a:cubicBezTo>
                <a:cubicBezTo>
                  <a:pt x="2566" y="276"/>
                  <a:pt x="2560" y="282"/>
                  <a:pt x="2560" y="289"/>
                </a:cubicBezTo>
                <a:cubicBezTo>
                  <a:pt x="2560" y="296"/>
                  <a:pt x="2566" y="301"/>
                  <a:pt x="2573" y="301"/>
                </a:cubicBezTo>
                <a:close/>
                <a:moveTo>
                  <a:pt x="2612" y="301"/>
                </a:moveTo>
                <a:cubicBezTo>
                  <a:pt x="2619" y="301"/>
                  <a:pt x="2625" y="296"/>
                  <a:pt x="2625" y="289"/>
                </a:cubicBezTo>
                <a:cubicBezTo>
                  <a:pt x="2625" y="282"/>
                  <a:pt x="2619" y="276"/>
                  <a:pt x="2612" y="276"/>
                </a:cubicBezTo>
                <a:cubicBezTo>
                  <a:pt x="2605" y="276"/>
                  <a:pt x="2599" y="282"/>
                  <a:pt x="2599" y="289"/>
                </a:cubicBezTo>
                <a:cubicBezTo>
                  <a:pt x="2599" y="296"/>
                  <a:pt x="2605" y="301"/>
                  <a:pt x="2612" y="301"/>
                </a:cubicBezTo>
                <a:close/>
                <a:moveTo>
                  <a:pt x="2652" y="301"/>
                </a:moveTo>
                <a:cubicBezTo>
                  <a:pt x="2659" y="301"/>
                  <a:pt x="2664" y="296"/>
                  <a:pt x="2664" y="289"/>
                </a:cubicBezTo>
                <a:cubicBezTo>
                  <a:pt x="2664" y="282"/>
                  <a:pt x="2659" y="276"/>
                  <a:pt x="2652" y="276"/>
                </a:cubicBezTo>
                <a:cubicBezTo>
                  <a:pt x="2645" y="276"/>
                  <a:pt x="2639" y="282"/>
                  <a:pt x="2639" y="289"/>
                </a:cubicBezTo>
                <a:cubicBezTo>
                  <a:pt x="2639" y="296"/>
                  <a:pt x="2645" y="301"/>
                  <a:pt x="2652" y="301"/>
                </a:cubicBezTo>
                <a:close/>
                <a:moveTo>
                  <a:pt x="2691" y="301"/>
                </a:moveTo>
                <a:cubicBezTo>
                  <a:pt x="2698" y="301"/>
                  <a:pt x="2704" y="296"/>
                  <a:pt x="2704" y="289"/>
                </a:cubicBezTo>
                <a:cubicBezTo>
                  <a:pt x="2704" y="282"/>
                  <a:pt x="2698" y="276"/>
                  <a:pt x="2691" y="276"/>
                </a:cubicBezTo>
                <a:cubicBezTo>
                  <a:pt x="2684" y="276"/>
                  <a:pt x="2678" y="282"/>
                  <a:pt x="2678" y="289"/>
                </a:cubicBezTo>
                <a:cubicBezTo>
                  <a:pt x="2678" y="296"/>
                  <a:pt x="2684" y="301"/>
                  <a:pt x="2691" y="301"/>
                </a:cubicBezTo>
                <a:close/>
                <a:moveTo>
                  <a:pt x="2730" y="301"/>
                </a:moveTo>
                <a:cubicBezTo>
                  <a:pt x="2738" y="301"/>
                  <a:pt x="2743" y="296"/>
                  <a:pt x="2743" y="289"/>
                </a:cubicBezTo>
                <a:cubicBezTo>
                  <a:pt x="2743" y="282"/>
                  <a:pt x="2738" y="276"/>
                  <a:pt x="2730" y="276"/>
                </a:cubicBezTo>
                <a:cubicBezTo>
                  <a:pt x="2723" y="276"/>
                  <a:pt x="2718" y="282"/>
                  <a:pt x="2718" y="289"/>
                </a:cubicBezTo>
                <a:cubicBezTo>
                  <a:pt x="2718" y="296"/>
                  <a:pt x="2723" y="301"/>
                  <a:pt x="2730" y="301"/>
                </a:cubicBezTo>
                <a:close/>
                <a:moveTo>
                  <a:pt x="2770" y="301"/>
                </a:moveTo>
                <a:cubicBezTo>
                  <a:pt x="2777" y="301"/>
                  <a:pt x="2783" y="296"/>
                  <a:pt x="2783" y="289"/>
                </a:cubicBezTo>
                <a:cubicBezTo>
                  <a:pt x="2783" y="282"/>
                  <a:pt x="2777" y="276"/>
                  <a:pt x="2770" y="276"/>
                </a:cubicBezTo>
                <a:cubicBezTo>
                  <a:pt x="2763" y="276"/>
                  <a:pt x="2757" y="282"/>
                  <a:pt x="2757" y="289"/>
                </a:cubicBezTo>
                <a:cubicBezTo>
                  <a:pt x="2757" y="296"/>
                  <a:pt x="2763" y="301"/>
                  <a:pt x="2770" y="301"/>
                </a:cubicBezTo>
                <a:close/>
                <a:moveTo>
                  <a:pt x="2809" y="301"/>
                </a:moveTo>
                <a:cubicBezTo>
                  <a:pt x="2816" y="301"/>
                  <a:pt x="2822" y="296"/>
                  <a:pt x="2822" y="289"/>
                </a:cubicBezTo>
                <a:cubicBezTo>
                  <a:pt x="2822" y="282"/>
                  <a:pt x="2816" y="276"/>
                  <a:pt x="2809" y="276"/>
                </a:cubicBezTo>
                <a:cubicBezTo>
                  <a:pt x="2802" y="276"/>
                  <a:pt x="2797" y="282"/>
                  <a:pt x="2797" y="289"/>
                </a:cubicBezTo>
                <a:cubicBezTo>
                  <a:pt x="2797" y="296"/>
                  <a:pt x="2802" y="301"/>
                  <a:pt x="2809" y="301"/>
                </a:cubicBezTo>
                <a:close/>
                <a:moveTo>
                  <a:pt x="2849" y="301"/>
                </a:moveTo>
                <a:cubicBezTo>
                  <a:pt x="2856" y="301"/>
                  <a:pt x="2861" y="296"/>
                  <a:pt x="2861" y="289"/>
                </a:cubicBezTo>
                <a:cubicBezTo>
                  <a:pt x="2861" y="282"/>
                  <a:pt x="2856" y="276"/>
                  <a:pt x="2849" y="276"/>
                </a:cubicBezTo>
                <a:cubicBezTo>
                  <a:pt x="2842" y="276"/>
                  <a:pt x="2836" y="282"/>
                  <a:pt x="2836" y="289"/>
                </a:cubicBezTo>
                <a:cubicBezTo>
                  <a:pt x="2836" y="296"/>
                  <a:pt x="2842" y="301"/>
                  <a:pt x="2849" y="301"/>
                </a:cubicBezTo>
                <a:close/>
                <a:moveTo>
                  <a:pt x="2888" y="301"/>
                </a:moveTo>
                <a:cubicBezTo>
                  <a:pt x="2895" y="301"/>
                  <a:pt x="2901" y="296"/>
                  <a:pt x="2901" y="289"/>
                </a:cubicBezTo>
                <a:cubicBezTo>
                  <a:pt x="2901" y="282"/>
                  <a:pt x="2895" y="276"/>
                  <a:pt x="2888" y="276"/>
                </a:cubicBezTo>
                <a:cubicBezTo>
                  <a:pt x="2881" y="276"/>
                  <a:pt x="2875" y="282"/>
                  <a:pt x="2875" y="289"/>
                </a:cubicBezTo>
                <a:cubicBezTo>
                  <a:pt x="2875" y="296"/>
                  <a:pt x="2881" y="301"/>
                  <a:pt x="2888" y="301"/>
                </a:cubicBezTo>
                <a:close/>
                <a:moveTo>
                  <a:pt x="2928" y="301"/>
                </a:moveTo>
                <a:cubicBezTo>
                  <a:pt x="2935" y="301"/>
                  <a:pt x="2940" y="296"/>
                  <a:pt x="2940" y="289"/>
                </a:cubicBezTo>
                <a:cubicBezTo>
                  <a:pt x="2940" y="282"/>
                  <a:pt x="2935" y="276"/>
                  <a:pt x="2928" y="276"/>
                </a:cubicBezTo>
                <a:cubicBezTo>
                  <a:pt x="2921" y="276"/>
                  <a:pt x="2915" y="282"/>
                  <a:pt x="2915" y="289"/>
                </a:cubicBezTo>
                <a:cubicBezTo>
                  <a:pt x="2915" y="296"/>
                  <a:pt x="2921" y="301"/>
                  <a:pt x="2928" y="301"/>
                </a:cubicBezTo>
                <a:close/>
                <a:moveTo>
                  <a:pt x="2967" y="301"/>
                </a:moveTo>
                <a:cubicBezTo>
                  <a:pt x="2974" y="301"/>
                  <a:pt x="2980" y="296"/>
                  <a:pt x="2980" y="289"/>
                </a:cubicBezTo>
                <a:cubicBezTo>
                  <a:pt x="2980" y="282"/>
                  <a:pt x="2974" y="276"/>
                  <a:pt x="2967" y="276"/>
                </a:cubicBezTo>
                <a:cubicBezTo>
                  <a:pt x="2960" y="276"/>
                  <a:pt x="2954" y="282"/>
                  <a:pt x="2954" y="289"/>
                </a:cubicBezTo>
                <a:cubicBezTo>
                  <a:pt x="2954" y="296"/>
                  <a:pt x="2960" y="301"/>
                  <a:pt x="2967" y="301"/>
                </a:cubicBezTo>
                <a:close/>
                <a:moveTo>
                  <a:pt x="3006" y="301"/>
                </a:moveTo>
                <a:cubicBezTo>
                  <a:pt x="3013" y="301"/>
                  <a:pt x="3019" y="296"/>
                  <a:pt x="3019" y="289"/>
                </a:cubicBezTo>
                <a:cubicBezTo>
                  <a:pt x="3019" y="282"/>
                  <a:pt x="3013" y="276"/>
                  <a:pt x="3006" y="276"/>
                </a:cubicBezTo>
                <a:cubicBezTo>
                  <a:pt x="2999" y="276"/>
                  <a:pt x="2994" y="282"/>
                  <a:pt x="2994" y="289"/>
                </a:cubicBezTo>
                <a:cubicBezTo>
                  <a:pt x="2994" y="296"/>
                  <a:pt x="2999" y="301"/>
                  <a:pt x="3006" y="301"/>
                </a:cubicBezTo>
                <a:close/>
                <a:moveTo>
                  <a:pt x="3046" y="301"/>
                </a:moveTo>
                <a:cubicBezTo>
                  <a:pt x="3053" y="301"/>
                  <a:pt x="3059" y="296"/>
                  <a:pt x="3059" y="289"/>
                </a:cubicBezTo>
                <a:cubicBezTo>
                  <a:pt x="3059" y="282"/>
                  <a:pt x="3053" y="276"/>
                  <a:pt x="3046" y="276"/>
                </a:cubicBezTo>
                <a:cubicBezTo>
                  <a:pt x="3039" y="276"/>
                  <a:pt x="3033" y="282"/>
                  <a:pt x="3033" y="289"/>
                </a:cubicBezTo>
                <a:cubicBezTo>
                  <a:pt x="3033" y="296"/>
                  <a:pt x="3039" y="301"/>
                  <a:pt x="3046" y="301"/>
                </a:cubicBezTo>
                <a:close/>
                <a:moveTo>
                  <a:pt x="3085" y="301"/>
                </a:moveTo>
                <a:cubicBezTo>
                  <a:pt x="3092" y="301"/>
                  <a:pt x="3098" y="296"/>
                  <a:pt x="3098" y="289"/>
                </a:cubicBezTo>
                <a:cubicBezTo>
                  <a:pt x="3098" y="282"/>
                  <a:pt x="3092" y="276"/>
                  <a:pt x="3085" y="276"/>
                </a:cubicBezTo>
                <a:cubicBezTo>
                  <a:pt x="3078" y="276"/>
                  <a:pt x="3073" y="282"/>
                  <a:pt x="3073" y="289"/>
                </a:cubicBezTo>
                <a:cubicBezTo>
                  <a:pt x="3073" y="296"/>
                  <a:pt x="3078" y="301"/>
                  <a:pt x="3085" y="301"/>
                </a:cubicBezTo>
                <a:close/>
                <a:moveTo>
                  <a:pt x="3125" y="301"/>
                </a:moveTo>
                <a:cubicBezTo>
                  <a:pt x="3132" y="301"/>
                  <a:pt x="3137" y="296"/>
                  <a:pt x="3137" y="289"/>
                </a:cubicBezTo>
                <a:cubicBezTo>
                  <a:pt x="3137" y="282"/>
                  <a:pt x="3132" y="276"/>
                  <a:pt x="3125" y="276"/>
                </a:cubicBezTo>
                <a:cubicBezTo>
                  <a:pt x="3118" y="276"/>
                  <a:pt x="3112" y="282"/>
                  <a:pt x="3112" y="289"/>
                </a:cubicBezTo>
                <a:cubicBezTo>
                  <a:pt x="3112" y="296"/>
                  <a:pt x="3118" y="301"/>
                  <a:pt x="3125" y="301"/>
                </a:cubicBezTo>
                <a:close/>
                <a:moveTo>
                  <a:pt x="3164" y="301"/>
                </a:moveTo>
                <a:cubicBezTo>
                  <a:pt x="3171" y="301"/>
                  <a:pt x="3177" y="296"/>
                  <a:pt x="3177" y="289"/>
                </a:cubicBezTo>
                <a:cubicBezTo>
                  <a:pt x="3177" y="282"/>
                  <a:pt x="3171" y="276"/>
                  <a:pt x="3164" y="276"/>
                </a:cubicBezTo>
                <a:cubicBezTo>
                  <a:pt x="3157" y="276"/>
                  <a:pt x="3151" y="282"/>
                  <a:pt x="3151" y="289"/>
                </a:cubicBezTo>
                <a:cubicBezTo>
                  <a:pt x="3151" y="296"/>
                  <a:pt x="3157" y="301"/>
                  <a:pt x="3164" y="301"/>
                </a:cubicBezTo>
                <a:close/>
                <a:moveTo>
                  <a:pt x="3204" y="301"/>
                </a:moveTo>
                <a:cubicBezTo>
                  <a:pt x="3211" y="301"/>
                  <a:pt x="3216" y="296"/>
                  <a:pt x="3216" y="289"/>
                </a:cubicBezTo>
                <a:cubicBezTo>
                  <a:pt x="3216" y="282"/>
                  <a:pt x="3211" y="276"/>
                  <a:pt x="3204" y="276"/>
                </a:cubicBezTo>
                <a:cubicBezTo>
                  <a:pt x="3197" y="276"/>
                  <a:pt x="3191" y="282"/>
                  <a:pt x="3191" y="289"/>
                </a:cubicBezTo>
                <a:cubicBezTo>
                  <a:pt x="3191" y="296"/>
                  <a:pt x="3197" y="301"/>
                  <a:pt x="3204" y="301"/>
                </a:cubicBezTo>
                <a:close/>
                <a:moveTo>
                  <a:pt x="3243" y="301"/>
                </a:moveTo>
                <a:cubicBezTo>
                  <a:pt x="3250" y="301"/>
                  <a:pt x="3256" y="296"/>
                  <a:pt x="3256" y="289"/>
                </a:cubicBezTo>
                <a:cubicBezTo>
                  <a:pt x="3256" y="282"/>
                  <a:pt x="3250" y="276"/>
                  <a:pt x="3243" y="276"/>
                </a:cubicBezTo>
                <a:cubicBezTo>
                  <a:pt x="3236" y="276"/>
                  <a:pt x="3230" y="282"/>
                  <a:pt x="3230" y="289"/>
                </a:cubicBezTo>
                <a:cubicBezTo>
                  <a:pt x="3230" y="296"/>
                  <a:pt x="3236" y="301"/>
                  <a:pt x="3243" y="301"/>
                </a:cubicBezTo>
                <a:close/>
                <a:moveTo>
                  <a:pt x="3282" y="301"/>
                </a:moveTo>
                <a:cubicBezTo>
                  <a:pt x="3289" y="301"/>
                  <a:pt x="3295" y="296"/>
                  <a:pt x="3295" y="289"/>
                </a:cubicBezTo>
                <a:cubicBezTo>
                  <a:pt x="3295" y="282"/>
                  <a:pt x="3289" y="276"/>
                  <a:pt x="3282" y="276"/>
                </a:cubicBezTo>
                <a:cubicBezTo>
                  <a:pt x="3275" y="276"/>
                  <a:pt x="3270" y="282"/>
                  <a:pt x="3270" y="289"/>
                </a:cubicBezTo>
                <a:cubicBezTo>
                  <a:pt x="3270" y="296"/>
                  <a:pt x="3275" y="301"/>
                  <a:pt x="3282" y="301"/>
                </a:cubicBezTo>
                <a:close/>
                <a:moveTo>
                  <a:pt x="3322" y="301"/>
                </a:moveTo>
                <a:cubicBezTo>
                  <a:pt x="3329" y="301"/>
                  <a:pt x="3335" y="296"/>
                  <a:pt x="3335" y="289"/>
                </a:cubicBezTo>
                <a:cubicBezTo>
                  <a:pt x="3335" y="282"/>
                  <a:pt x="3329" y="276"/>
                  <a:pt x="3322" y="276"/>
                </a:cubicBezTo>
                <a:cubicBezTo>
                  <a:pt x="3315" y="276"/>
                  <a:pt x="3309" y="282"/>
                  <a:pt x="3309" y="289"/>
                </a:cubicBezTo>
                <a:cubicBezTo>
                  <a:pt x="3309" y="296"/>
                  <a:pt x="3315" y="301"/>
                  <a:pt x="3322" y="301"/>
                </a:cubicBezTo>
                <a:close/>
                <a:moveTo>
                  <a:pt x="3361" y="301"/>
                </a:moveTo>
                <a:cubicBezTo>
                  <a:pt x="3368" y="301"/>
                  <a:pt x="3374" y="296"/>
                  <a:pt x="3374" y="289"/>
                </a:cubicBezTo>
                <a:cubicBezTo>
                  <a:pt x="3374" y="282"/>
                  <a:pt x="3368" y="276"/>
                  <a:pt x="3361" y="276"/>
                </a:cubicBezTo>
                <a:cubicBezTo>
                  <a:pt x="3354" y="276"/>
                  <a:pt x="3348" y="282"/>
                  <a:pt x="3348" y="289"/>
                </a:cubicBezTo>
                <a:cubicBezTo>
                  <a:pt x="3348" y="296"/>
                  <a:pt x="3354" y="301"/>
                  <a:pt x="3361" y="301"/>
                </a:cubicBezTo>
                <a:close/>
                <a:moveTo>
                  <a:pt x="3401" y="301"/>
                </a:moveTo>
                <a:cubicBezTo>
                  <a:pt x="3408" y="301"/>
                  <a:pt x="3413" y="296"/>
                  <a:pt x="3413" y="289"/>
                </a:cubicBezTo>
                <a:cubicBezTo>
                  <a:pt x="3413" y="282"/>
                  <a:pt x="3408" y="276"/>
                  <a:pt x="3401" y="276"/>
                </a:cubicBezTo>
                <a:cubicBezTo>
                  <a:pt x="3394" y="276"/>
                  <a:pt x="3388" y="282"/>
                  <a:pt x="3388" y="289"/>
                </a:cubicBezTo>
                <a:cubicBezTo>
                  <a:pt x="3388" y="296"/>
                  <a:pt x="3394" y="301"/>
                  <a:pt x="3401" y="301"/>
                </a:cubicBezTo>
                <a:close/>
                <a:moveTo>
                  <a:pt x="3440" y="301"/>
                </a:moveTo>
                <a:cubicBezTo>
                  <a:pt x="3447" y="301"/>
                  <a:pt x="3453" y="296"/>
                  <a:pt x="3453" y="289"/>
                </a:cubicBezTo>
                <a:cubicBezTo>
                  <a:pt x="3453" y="282"/>
                  <a:pt x="3447" y="276"/>
                  <a:pt x="3440" y="276"/>
                </a:cubicBezTo>
                <a:cubicBezTo>
                  <a:pt x="3433" y="276"/>
                  <a:pt x="3427" y="282"/>
                  <a:pt x="3427" y="289"/>
                </a:cubicBezTo>
                <a:cubicBezTo>
                  <a:pt x="3427" y="296"/>
                  <a:pt x="3433" y="301"/>
                  <a:pt x="3440" y="301"/>
                </a:cubicBezTo>
                <a:close/>
                <a:moveTo>
                  <a:pt x="3480" y="301"/>
                </a:moveTo>
                <a:cubicBezTo>
                  <a:pt x="3487" y="301"/>
                  <a:pt x="3492" y="296"/>
                  <a:pt x="3492" y="289"/>
                </a:cubicBezTo>
                <a:cubicBezTo>
                  <a:pt x="3492" y="282"/>
                  <a:pt x="3487" y="276"/>
                  <a:pt x="3480" y="276"/>
                </a:cubicBezTo>
                <a:cubicBezTo>
                  <a:pt x="3472" y="276"/>
                  <a:pt x="3467" y="282"/>
                  <a:pt x="3467" y="289"/>
                </a:cubicBezTo>
                <a:cubicBezTo>
                  <a:pt x="3467" y="296"/>
                  <a:pt x="3472" y="301"/>
                  <a:pt x="3480" y="301"/>
                </a:cubicBezTo>
                <a:close/>
                <a:moveTo>
                  <a:pt x="3519" y="301"/>
                </a:moveTo>
                <a:cubicBezTo>
                  <a:pt x="3526" y="301"/>
                  <a:pt x="3532" y="296"/>
                  <a:pt x="3532" y="289"/>
                </a:cubicBezTo>
                <a:cubicBezTo>
                  <a:pt x="3532" y="282"/>
                  <a:pt x="3526" y="276"/>
                  <a:pt x="3519" y="276"/>
                </a:cubicBezTo>
                <a:cubicBezTo>
                  <a:pt x="3512" y="276"/>
                  <a:pt x="3506" y="282"/>
                  <a:pt x="3506" y="289"/>
                </a:cubicBezTo>
                <a:cubicBezTo>
                  <a:pt x="3506" y="296"/>
                  <a:pt x="3512" y="301"/>
                  <a:pt x="3519" y="301"/>
                </a:cubicBezTo>
                <a:close/>
                <a:moveTo>
                  <a:pt x="89" y="341"/>
                </a:moveTo>
                <a:cubicBezTo>
                  <a:pt x="96" y="341"/>
                  <a:pt x="102" y="335"/>
                  <a:pt x="102" y="328"/>
                </a:cubicBezTo>
                <a:cubicBezTo>
                  <a:pt x="102" y="321"/>
                  <a:pt x="96" y="315"/>
                  <a:pt x="89" y="315"/>
                </a:cubicBezTo>
                <a:cubicBezTo>
                  <a:pt x="82" y="315"/>
                  <a:pt x="76" y="321"/>
                  <a:pt x="76" y="328"/>
                </a:cubicBezTo>
                <a:cubicBezTo>
                  <a:pt x="76" y="335"/>
                  <a:pt x="82" y="341"/>
                  <a:pt x="89" y="341"/>
                </a:cubicBezTo>
                <a:close/>
                <a:moveTo>
                  <a:pt x="128" y="341"/>
                </a:moveTo>
                <a:cubicBezTo>
                  <a:pt x="136" y="341"/>
                  <a:pt x="141" y="335"/>
                  <a:pt x="141" y="328"/>
                </a:cubicBezTo>
                <a:cubicBezTo>
                  <a:pt x="141" y="321"/>
                  <a:pt x="136" y="315"/>
                  <a:pt x="128" y="315"/>
                </a:cubicBezTo>
                <a:cubicBezTo>
                  <a:pt x="121" y="315"/>
                  <a:pt x="116" y="321"/>
                  <a:pt x="116" y="328"/>
                </a:cubicBezTo>
                <a:cubicBezTo>
                  <a:pt x="116" y="335"/>
                  <a:pt x="121" y="341"/>
                  <a:pt x="128" y="341"/>
                </a:cubicBezTo>
                <a:close/>
                <a:moveTo>
                  <a:pt x="168" y="341"/>
                </a:moveTo>
                <a:cubicBezTo>
                  <a:pt x="175" y="341"/>
                  <a:pt x="181" y="335"/>
                  <a:pt x="181" y="328"/>
                </a:cubicBezTo>
                <a:cubicBezTo>
                  <a:pt x="181" y="321"/>
                  <a:pt x="175" y="315"/>
                  <a:pt x="168" y="315"/>
                </a:cubicBezTo>
                <a:cubicBezTo>
                  <a:pt x="161" y="315"/>
                  <a:pt x="155" y="321"/>
                  <a:pt x="155" y="328"/>
                </a:cubicBezTo>
                <a:cubicBezTo>
                  <a:pt x="155" y="335"/>
                  <a:pt x="161" y="341"/>
                  <a:pt x="168" y="341"/>
                </a:cubicBezTo>
                <a:close/>
                <a:moveTo>
                  <a:pt x="207" y="341"/>
                </a:moveTo>
                <a:cubicBezTo>
                  <a:pt x="214" y="341"/>
                  <a:pt x="220" y="335"/>
                  <a:pt x="220" y="328"/>
                </a:cubicBezTo>
                <a:cubicBezTo>
                  <a:pt x="220" y="321"/>
                  <a:pt x="214" y="315"/>
                  <a:pt x="207" y="315"/>
                </a:cubicBezTo>
                <a:cubicBezTo>
                  <a:pt x="200" y="315"/>
                  <a:pt x="195" y="321"/>
                  <a:pt x="195" y="328"/>
                </a:cubicBezTo>
                <a:cubicBezTo>
                  <a:pt x="195" y="335"/>
                  <a:pt x="200" y="341"/>
                  <a:pt x="207" y="341"/>
                </a:cubicBezTo>
                <a:close/>
                <a:moveTo>
                  <a:pt x="247" y="341"/>
                </a:moveTo>
                <a:cubicBezTo>
                  <a:pt x="254" y="341"/>
                  <a:pt x="259" y="335"/>
                  <a:pt x="259" y="328"/>
                </a:cubicBezTo>
                <a:cubicBezTo>
                  <a:pt x="259" y="321"/>
                  <a:pt x="254" y="315"/>
                  <a:pt x="247" y="315"/>
                </a:cubicBezTo>
                <a:cubicBezTo>
                  <a:pt x="240" y="315"/>
                  <a:pt x="234" y="321"/>
                  <a:pt x="234" y="328"/>
                </a:cubicBezTo>
                <a:cubicBezTo>
                  <a:pt x="234" y="335"/>
                  <a:pt x="240" y="341"/>
                  <a:pt x="247" y="341"/>
                </a:cubicBezTo>
                <a:close/>
                <a:moveTo>
                  <a:pt x="286" y="341"/>
                </a:moveTo>
                <a:cubicBezTo>
                  <a:pt x="293" y="341"/>
                  <a:pt x="299" y="335"/>
                  <a:pt x="299" y="328"/>
                </a:cubicBezTo>
                <a:cubicBezTo>
                  <a:pt x="299" y="321"/>
                  <a:pt x="293" y="315"/>
                  <a:pt x="286" y="315"/>
                </a:cubicBezTo>
                <a:cubicBezTo>
                  <a:pt x="279" y="315"/>
                  <a:pt x="273" y="321"/>
                  <a:pt x="273" y="328"/>
                </a:cubicBezTo>
                <a:cubicBezTo>
                  <a:pt x="273" y="335"/>
                  <a:pt x="279" y="341"/>
                  <a:pt x="286" y="341"/>
                </a:cubicBezTo>
                <a:close/>
                <a:moveTo>
                  <a:pt x="326" y="341"/>
                </a:moveTo>
                <a:cubicBezTo>
                  <a:pt x="333" y="341"/>
                  <a:pt x="338" y="335"/>
                  <a:pt x="338" y="328"/>
                </a:cubicBezTo>
                <a:cubicBezTo>
                  <a:pt x="338" y="321"/>
                  <a:pt x="333" y="315"/>
                  <a:pt x="326" y="315"/>
                </a:cubicBezTo>
                <a:cubicBezTo>
                  <a:pt x="319" y="315"/>
                  <a:pt x="313" y="321"/>
                  <a:pt x="313" y="328"/>
                </a:cubicBezTo>
                <a:cubicBezTo>
                  <a:pt x="313" y="335"/>
                  <a:pt x="319" y="341"/>
                  <a:pt x="326" y="341"/>
                </a:cubicBezTo>
                <a:close/>
                <a:moveTo>
                  <a:pt x="365" y="341"/>
                </a:moveTo>
                <a:cubicBezTo>
                  <a:pt x="372" y="341"/>
                  <a:pt x="378" y="335"/>
                  <a:pt x="378" y="328"/>
                </a:cubicBezTo>
                <a:cubicBezTo>
                  <a:pt x="378" y="321"/>
                  <a:pt x="372" y="315"/>
                  <a:pt x="365" y="315"/>
                </a:cubicBezTo>
                <a:cubicBezTo>
                  <a:pt x="358" y="315"/>
                  <a:pt x="352" y="321"/>
                  <a:pt x="352" y="328"/>
                </a:cubicBezTo>
                <a:cubicBezTo>
                  <a:pt x="352" y="335"/>
                  <a:pt x="358" y="341"/>
                  <a:pt x="365" y="341"/>
                </a:cubicBezTo>
                <a:close/>
                <a:moveTo>
                  <a:pt x="404" y="341"/>
                </a:moveTo>
                <a:cubicBezTo>
                  <a:pt x="411" y="341"/>
                  <a:pt x="417" y="335"/>
                  <a:pt x="417" y="328"/>
                </a:cubicBezTo>
                <a:cubicBezTo>
                  <a:pt x="417" y="321"/>
                  <a:pt x="411" y="315"/>
                  <a:pt x="404" y="315"/>
                </a:cubicBezTo>
                <a:cubicBezTo>
                  <a:pt x="397" y="315"/>
                  <a:pt x="392" y="321"/>
                  <a:pt x="392" y="328"/>
                </a:cubicBezTo>
                <a:cubicBezTo>
                  <a:pt x="392" y="335"/>
                  <a:pt x="397" y="341"/>
                  <a:pt x="404" y="341"/>
                </a:cubicBezTo>
                <a:close/>
                <a:moveTo>
                  <a:pt x="444" y="341"/>
                </a:moveTo>
                <a:cubicBezTo>
                  <a:pt x="451" y="341"/>
                  <a:pt x="457" y="335"/>
                  <a:pt x="457" y="328"/>
                </a:cubicBezTo>
                <a:cubicBezTo>
                  <a:pt x="457" y="321"/>
                  <a:pt x="451" y="315"/>
                  <a:pt x="444" y="315"/>
                </a:cubicBezTo>
                <a:cubicBezTo>
                  <a:pt x="437" y="315"/>
                  <a:pt x="431" y="321"/>
                  <a:pt x="431" y="328"/>
                </a:cubicBezTo>
                <a:cubicBezTo>
                  <a:pt x="431" y="335"/>
                  <a:pt x="437" y="341"/>
                  <a:pt x="444" y="341"/>
                </a:cubicBezTo>
                <a:close/>
                <a:moveTo>
                  <a:pt x="483" y="341"/>
                </a:moveTo>
                <a:cubicBezTo>
                  <a:pt x="490" y="341"/>
                  <a:pt x="496" y="335"/>
                  <a:pt x="496" y="328"/>
                </a:cubicBezTo>
                <a:cubicBezTo>
                  <a:pt x="496" y="321"/>
                  <a:pt x="490" y="315"/>
                  <a:pt x="483" y="315"/>
                </a:cubicBezTo>
                <a:cubicBezTo>
                  <a:pt x="476" y="315"/>
                  <a:pt x="471" y="321"/>
                  <a:pt x="471" y="328"/>
                </a:cubicBezTo>
                <a:cubicBezTo>
                  <a:pt x="471" y="335"/>
                  <a:pt x="476" y="341"/>
                  <a:pt x="483" y="341"/>
                </a:cubicBezTo>
                <a:close/>
                <a:moveTo>
                  <a:pt x="523" y="341"/>
                </a:moveTo>
                <a:cubicBezTo>
                  <a:pt x="530" y="341"/>
                  <a:pt x="535" y="335"/>
                  <a:pt x="535" y="328"/>
                </a:cubicBezTo>
                <a:cubicBezTo>
                  <a:pt x="535" y="321"/>
                  <a:pt x="530" y="315"/>
                  <a:pt x="523" y="315"/>
                </a:cubicBezTo>
                <a:cubicBezTo>
                  <a:pt x="516" y="315"/>
                  <a:pt x="510" y="321"/>
                  <a:pt x="510" y="328"/>
                </a:cubicBezTo>
                <a:cubicBezTo>
                  <a:pt x="510" y="335"/>
                  <a:pt x="516" y="341"/>
                  <a:pt x="523" y="341"/>
                </a:cubicBezTo>
                <a:close/>
                <a:moveTo>
                  <a:pt x="562" y="341"/>
                </a:moveTo>
                <a:cubicBezTo>
                  <a:pt x="569" y="341"/>
                  <a:pt x="575" y="335"/>
                  <a:pt x="575" y="328"/>
                </a:cubicBezTo>
                <a:cubicBezTo>
                  <a:pt x="575" y="321"/>
                  <a:pt x="569" y="315"/>
                  <a:pt x="562" y="315"/>
                </a:cubicBezTo>
                <a:cubicBezTo>
                  <a:pt x="555" y="315"/>
                  <a:pt x="549" y="321"/>
                  <a:pt x="549" y="328"/>
                </a:cubicBezTo>
                <a:cubicBezTo>
                  <a:pt x="549" y="335"/>
                  <a:pt x="555" y="341"/>
                  <a:pt x="562" y="341"/>
                </a:cubicBezTo>
                <a:close/>
                <a:moveTo>
                  <a:pt x="602" y="316"/>
                </a:moveTo>
                <a:cubicBezTo>
                  <a:pt x="595" y="316"/>
                  <a:pt x="589" y="321"/>
                  <a:pt x="589" y="328"/>
                </a:cubicBezTo>
                <a:cubicBezTo>
                  <a:pt x="589" y="335"/>
                  <a:pt x="595" y="340"/>
                  <a:pt x="602" y="340"/>
                </a:cubicBezTo>
                <a:cubicBezTo>
                  <a:pt x="608" y="340"/>
                  <a:pt x="614" y="335"/>
                  <a:pt x="614" y="328"/>
                </a:cubicBezTo>
                <a:cubicBezTo>
                  <a:pt x="614" y="321"/>
                  <a:pt x="608" y="316"/>
                  <a:pt x="602" y="316"/>
                </a:cubicBezTo>
                <a:close/>
                <a:moveTo>
                  <a:pt x="641" y="341"/>
                </a:moveTo>
                <a:cubicBezTo>
                  <a:pt x="648" y="341"/>
                  <a:pt x="654" y="335"/>
                  <a:pt x="654" y="328"/>
                </a:cubicBezTo>
                <a:cubicBezTo>
                  <a:pt x="654" y="321"/>
                  <a:pt x="648" y="315"/>
                  <a:pt x="641" y="315"/>
                </a:cubicBezTo>
                <a:cubicBezTo>
                  <a:pt x="634" y="315"/>
                  <a:pt x="628" y="321"/>
                  <a:pt x="628" y="328"/>
                </a:cubicBezTo>
                <a:cubicBezTo>
                  <a:pt x="628" y="335"/>
                  <a:pt x="634" y="341"/>
                  <a:pt x="641" y="341"/>
                </a:cubicBezTo>
                <a:close/>
                <a:moveTo>
                  <a:pt x="680" y="341"/>
                </a:moveTo>
                <a:cubicBezTo>
                  <a:pt x="687" y="341"/>
                  <a:pt x="693" y="335"/>
                  <a:pt x="693" y="328"/>
                </a:cubicBezTo>
                <a:cubicBezTo>
                  <a:pt x="693" y="321"/>
                  <a:pt x="687" y="315"/>
                  <a:pt x="680" y="315"/>
                </a:cubicBezTo>
                <a:cubicBezTo>
                  <a:pt x="673" y="315"/>
                  <a:pt x="668" y="321"/>
                  <a:pt x="668" y="328"/>
                </a:cubicBezTo>
                <a:cubicBezTo>
                  <a:pt x="668" y="335"/>
                  <a:pt x="673" y="341"/>
                  <a:pt x="680" y="341"/>
                </a:cubicBezTo>
                <a:close/>
                <a:moveTo>
                  <a:pt x="720" y="341"/>
                </a:moveTo>
                <a:cubicBezTo>
                  <a:pt x="727" y="341"/>
                  <a:pt x="733" y="335"/>
                  <a:pt x="733" y="328"/>
                </a:cubicBezTo>
                <a:cubicBezTo>
                  <a:pt x="733" y="321"/>
                  <a:pt x="727" y="315"/>
                  <a:pt x="720" y="315"/>
                </a:cubicBezTo>
                <a:cubicBezTo>
                  <a:pt x="713" y="315"/>
                  <a:pt x="707" y="321"/>
                  <a:pt x="707" y="328"/>
                </a:cubicBezTo>
                <a:cubicBezTo>
                  <a:pt x="707" y="335"/>
                  <a:pt x="713" y="341"/>
                  <a:pt x="720" y="341"/>
                </a:cubicBezTo>
                <a:close/>
                <a:moveTo>
                  <a:pt x="759" y="341"/>
                </a:moveTo>
                <a:cubicBezTo>
                  <a:pt x="766" y="341"/>
                  <a:pt x="772" y="335"/>
                  <a:pt x="772" y="328"/>
                </a:cubicBezTo>
                <a:cubicBezTo>
                  <a:pt x="772" y="321"/>
                  <a:pt x="766" y="315"/>
                  <a:pt x="759" y="315"/>
                </a:cubicBezTo>
                <a:cubicBezTo>
                  <a:pt x="752" y="315"/>
                  <a:pt x="747" y="321"/>
                  <a:pt x="747" y="328"/>
                </a:cubicBezTo>
                <a:cubicBezTo>
                  <a:pt x="747" y="335"/>
                  <a:pt x="752" y="341"/>
                  <a:pt x="759" y="341"/>
                </a:cubicBezTo>
                <a:close/>
                <a:moveTo>
                  <a:pt x="799" y="341"/>
                </a:moveTo>
                <a:cubicBezTo>
                  <a:pt x="806" y="341"/>
                  <a:pt x="811" y="335"/>
                  <a:pt x="811" y="328"/>
                </a:cubicBezTo>
                <a:cubicBezTo>
                  <a:pt x="811" y="321"/>
                  <a:pt x="806" y="315"/>
                  <a:pt x="799" y="315"/>
                </a:cubicBezTo>
                <a:cubicBezTo>
                  <a:pt x="792" y="315"/>
                  <a:pt x="786" y="321"/>
                  <a:pt x="786" y="328"/>
                </a:cubicBezTo>
                <a:cubicBezTo>
                  <a:pt x="786" y="335"/>
                  <a:pt x="792" y="341"/>
                  <a:pt x="799" y="341"/>
                </a:cubicBezTo>
                <a:close/>
                <a:moveTo>
                  <a:pt x="838" y="341"/>
                </a:moveTo>
                <a:cubicBezTo>
                  <a:pt x="845" y="341"/>
                  <a:pt x="851" y="335"/>
                  <a:pt x="851" y="328"/>
                </a:cubicBezTo>
                <a:cubicBezTo>
                  <a:pt x="851" y="321"/>
                  <a:pt x="845" y="315"/>
                  <a:pt x="838" y="315"/>
                </a:cubicBezTo>
                <a:cubicBezTo>
                  <a:pt x="831" y="315"/>
                  <a:pt x="825" y="321"/>
                  <a:pt x="825" y="328"/>
                </a:cubicBezTo>
                <a:cubicBezTo>
                  <a:pt x="825" y="335"/>
                  <a:pt x="831" y="341"/>
                  <a:pt x="838" y="341"/>
                </a:cubicBezTo>
                <a:close/>
                <a:moveTo>
                  <a:pt x="956" y="341"/>
                </a:moveTo>
                <a:cubicBezTo>
                  <a:pt x="963" y="341"/>
                  <a:pt x="969" y="335"/>
                  <a:pt x="969" y="328"/>
                </a:cubicBezTo>
                <a:cubicBezTo>
                  <a:pt x="969" y="321"/>
                  <a:pt x="963" y="315"/>
                  <a:pt x="956" y="315"/>
                </a:cubicBezTo>
                <a:cubicBezTo>
                  <a:pt x="949" y="315"/>
                  <a:pt x="944" y="321"/>
                  <a:pt x="944" y="328"/>
                </a:cubicBezTo>
                <a:cubicBezTo>
                  <a:pt x="944" y="335"/>
                  <a:pt x="949" y="341"/>
                  <a:pt x="956" y="341"/>
                </a:cubicBezTo>
                <a:close/>
                <a:moveTo>
                  <a:pt x="996" y="341"/>
                </a:moveTo>
                <a:cubicBezTo>
                  <a:pt x="1003" y="341"/>
                  <a:pt x="1009" y="335"/>
                  <a:pt x="1009" y="328"/>
                </a:cubicBezTo>
                <a:cubicBezTo>
                  <a:pt x="1009" y="321"/>
                  <a:pt x="1003" y="315"/>
                  <a:pt x="996" y="315"/>
                </a:cubicBezTo>
                <a:cubicBezTo>
                  <a:pt x="989" y="315"/>
                  <a:pt x="983" y="321"/>
                  <a:pt x="983" y="328"/>
                </a:cubicBezTo>
                <a:cubicBezTo>
                  <a:pt x="983" y="335"/>
                  <a:pt x="989" y="341"/>
                  <a:pt x="996" y="341"/>
                </a:cubicBezTo>
                <a:close/>
                <a:moveTo>
                  <a:pt x="1035" y="341"/>
                </a:moveTo>
                <a:cubicBezTo>
                  <a:pt x="1042" y="341"/>
                  <a:pt x="1048" y="335"/>
                  <a:pt x="1048" y="328"/>
                </a:cubicBezTo>
                <a:cubicBezTo>
                  <a:pt x="1048" y="321"/>
                  <a:pt x="1042" y="315"/>
                  <a:pt x="1035" y="315"/>
                </a:cubicBezTo>
                <a:cubicBezTo>
                  <a:pt x="1028" y="315"/>
                  <a:pt x="1022" y="321"/>
                  <a:pt x="1022" y="328"/>
                </a:cubicBezTo>
                <a:cubicBezTo>
                  <a:pt x="1022" y="335"/>
                  <a:pt x="1028" y="341"/>
                  <a:pt x="1035" y="341"/>
                </a:cubicBezTo>
                <a:close/>
                <a:moveTo>
                  <a:pt x="1153" y="319"/>
                </a:moveTo>
                <a:cubicBezTo>
                  <a:pt x="1148" y="319"/>
                  <a:pt x="1144" y="323"/>
                  <a:pt x="1144" y="328"/>
                </a:cubicBezTo>
                <a:cubicBezTo>
                  <a:pt x="1144" y="333"/>
                  <a:pt x="1148" y="337"/>
                  <a:pt x="1153" y="337"/>
                </a:cubicBezTo>
                <a:cubicBezTo>
                  <a:pt x="1159" y="337"/>
                  <a:pt x="1163" y="333"/>
                  <a:pt x="1163" y="328"/>
                </a:cubicBezTo>
                <a:cubicBezTo>
                  <a:pt x="1163" y="323"/>
                  <a:pt x="1159" y="319"/>
                  <a:pt x="1153" y="319"/>
                </a:cubicBezTo>
                <a:close/>
                <a:moveTo>
                  <a:pt x="1193" y="341"/>
                </a:moveTo>
                <a:cubicBezTo>
                  <a:pt x="1200" y="341"/>
                  <a:pt x="1206" y="335"/>
                  <a:pt x="1206" y="328"/>
                </a:cubicBezTo>
                <a:cubicBezTo>
                  <a:pt x="1206" y="321"/>
                  <a:pt x="1200" y="315"/>
                  <a:pt x="1193" y="315"/>
                </a:cubicBezTo>
                <a:cubicBezTo>
                  <a:pt x="1186" y="315"/>
                  <a:pt x="1180" y="321"/>
                  <a:pt x="1180" y="328"/>
                </a:cubicBezTo>
                <a:cubicBezTo>
                  <a:pt x="1180" y="335"/>
                  <a:pt x="1186" y="341"/>
                  <a:pt x="1193" y="341"/>
                </a:cubicBezTo>
                <a:close/>
                <a:moveTo>
                  <a:pt x="1232" y="341"/>
                </a:moveTo>
                <a:cubicBezTo>
                  <a:pt x="1239" y="341"/>
                  <a:pt x="1245" y="335"/>
                  <a:pt x="1245" y="328"/>
                </a:cubicBezTo>
                <a:cubicBezTo>
                  <a:pt x="1245" y="321"/>
                  <a:pt x="1239" y="315"/>
                  <a:pt x="1232" y="315"/>
                </a:cubicBezTo>
                <a:cubicBezTo>
                  <a:pt x="1225" y="315"/>
                  <a:pt x="1220" y="321"/>
                  <a:pt x="1220" y="328"/>
                </a:cubicBezTo>
                <a:cubicBezTo>
                  <a:pt x="1220" y="335"/>
                  <a:pt x="1225" y="341"/>
                  <a:pt x="1232" y="341"/>
                </a:cubicBezTo>
                <a:close/>
                <a:moveTo>
                  <a:pt x="1272" y="341"/>
                </a:moveTo>
                <a:cubicBezTo>
                  <a:pt x="1279" y="341"/>
                  <a:pt x="1285" y="335"/>
                  <a:pt x="1285" y="328"/>
                </a:cubicBezTo>
                <a:cubicBezTo>
                  <a:pt x="1285" y="321"/>
                  <a:pt x="1279" y="315"/>
                  <a:pt x="1272" y="315"/>
                </a:cubicBezTo>
                <a:cubicBezTo>
                  <a:pt x="1265" y="315"/>
                  <a:pt x="1259" y="321"/>
                  <a:pt x="1259" y="328"/>
                </a:cubicBezTo>
                <a:cubicBezTo>
                  <a:pt x="1259" y="335"/>
                  <a:pt x="1265" y="341"/>
                  <a:pt x="1272" y="341"/>
                </a:cubicBezTo>
                <a:close/>
                <a:moveTo>
                  <a:pt x="1311" y="341"/>
                </a:moveTo>
                <a:cubicBezTo>
                  <a:pt x="1318" y="341"/>
                  <a:pt x="1324" y="335"/>
                  <a:pt x="1324" y="328"/>
                </a:cubicBezTo>
                <a:cubicBezTo>
                  <a:pt x="1324" y="321"/>
                  <a:pt x="1318" y="315"/>
                  <a:pt x="1311" y="315"/>
                </a:cubicBezTo>
                <a:cubicBezTo>
                  <a:pt x="1304" y="315"/>
                  <a:pt x="1298" y="321"/>
                  <a:pt x="1298" y="328"/>
                </a:cubicBezTo>
                <a:cubicBezTo>
                  <a:pt x="1298" y="335"/>
                  <a:pt x="1304" y="341"/>
                  <a:pt x="1311" y="341"/>
                </a:cubicBezTo>
                <a:close/>
                <a:moveTo>
                  <a:pt x="1863" y="341"/>
                </a:moveTo>
                <a:cubicBezTo>
                  <a:pt x="1870" y="341"/>
                  <a:pt x="1876" y="335"/>
                  <a:pt x="1876" y="328"/>
                </a:cubicBezTo>
                <a:cubicBezTo>
                  <a:pt x="1876" y="321"/>
                  <a:pt x="1870" y="315"/>
                  <a:pt x="1863" y="315"/>
                </a:cubicBezTo>
                <a:cubicBezTo>
                  <a:pt x="1856" y="315"/>
                  <a:pt x="1850" y="321"/>
                  <a:pt x="1850" y="328"/>
                </a:cubicBezTo>
                <a:cubicBezTo>
                  <a:pt x="1850" y="335"/>
                  <a:pt x="1856" y="341"/>
                  <a:pt x="1863" y="341"/>
                </a:cubicBezTo>
                <a:close/>
                <a:moveTo>
                  <a:pt x="1903" y="341"/>
                </a:moveTo>
                <a:cubicBezTo>
                  <a:pt x="1910" y="341"/>
                  <a:pt x="1915" y="335"/>
                  <a:pt x="1915" y="328"/>
                </a:cubicBezTo>
                <a:cubicBezTo>
                  <a:pt x="1915" y="321"/>
                  <a:pt x="1910" y="315"/>
                  <a:pt x="1903" y="315"/>
                </a:cubicBezTo>
                <a:cubicBezTo>
                  <a:pt x="1896" y="315"/>
                  <a:pt x="1890" y="321"/>
                  <a:pt x="1890" y="328"/>
                </a:cubicBezTo>
                <a:cubicBezTo>
                  <a:pt x="1890" y="335"/>
                  <a:pt x="1896" y="341"/>
                  <a:pt x="1903" y="341"/>
                </a:cubicBezTo>
                <a:close/>
                <a:moveTo>
                  <a:pt x="1942" y="341"/>
                </a:moveTo>
                <a:cubicBezTo>
                  <a:pt x="1949" y="341"/>
                  <a:pt x="1955" y="335"/>
                  <a:pt x="1955" y="328"/>
                </a:cubicBezTo>
                <a:cubicBezTo>
                  <a:pt x="1955" y="321"/>
                  <a:pt x="1949" y="315"/>
                  <a:pt x="1942" y="315"/>
                </a:cubicBezTo>
                <a:cubicBezTo>
                  <a:pt x="1935" y="315"/>
                  <a:pt x="1929" y="321"/>
                  <a:pt x="1929" y="328"/>
                </a:cubicBezTo>
                <a:cubicBezTo>
                  <a:pt x="1929" y="335"/>
                  <a:pt x="1935" y="341"/>
                  <a:pt x="1942" y="341"/>
                </a:cubicBezTo>
                <a:close/>
                <a:moveTo>
                  <a:pt x="1981" y="341"/>
                </a:moveTo>
                <a:cubicBezTo>
                  <a:pt x="1988" y="341"/>
                  <a:pt x="1994" y="335"/>
                  <a:pt x="1994" y="328"/>
                </a:cubicBezTo>
                <a:cubicBezTo>
                  <a:pt x="1994" y="321"/>
                  <a:pt x="1988" y="315"/>
                  <a:pt x="1981" y="315"/>
                </a:cubicBezTo>
                <a:cubicBezTo>
                  <a:pt x="1974" y="315"/>
                  <a:pt x="1969" y="321"/>
                  <a:pt x="1969" y="328"/>
                </a:cubicBezTo>
                <a:cubicBezTo>
                  <a:pt x="1969" y="335"/>
                  <a:pt x="1974" y="341"/>
                  <a:pt x="1981" y="341"/>
                </a:cubicBezTo>
                <a:close/>
                <a:moveTo>
                  <a:pt x="2021" y="315"/>
                </a:moveTo>
                <a:cubicBezTo>
                  <a:pt x="2014" y="315"/>
                  <a:pt x="2008" y="321"/>
                  <a:pt x="2008" y="328"/>
                </a:cubicBezTo>
                <a:cubicBezTo>
                  <a:pt x="2008" y="335"/>
                  <a:pt x="2014" y="341"/>
                  <a:pt x="2021" y="341"/>
                </a:cubicBezTo>
                <a:cubicBezTo>
                  <a:pt x="2028" y="341"/>
                  <a:pt x="2034" y="335"/>
                  <a:pt x="2034" y="328"/>
                </a:cubicBezTo>
                <a:cubicBezTo>
                  <a:pt x="2034" y="321"/>
                  <a:pt x="2028" y="315"/>
                  <a:pt x="2021" y="315"/>
                </a:cubicBezTo>
                <a:close/>
                <a:moveTo>
                  <a:pt x="2060" y="315"/>
                </a:moveTo>
                <a:cubicBezTo>
                  <a:pt x="2053" y="315"/>
                  <a:pt x="2048" y="321"/>
                  <a:pt x="2048" y="328"/>
                </a:cubicBezTo>
                <a:cubicBezTo>
                  <a:pt x="2048" y="335"/>
                  <a:pt x="2053" y="341"/>
                  <a:pt x="2060" y="341"/>
                </a:cubicBezTo>
                <a:cubicBezTo>
                  <a:pt x="2067" y="341"/>
                  <a:pt x="2073" y="335"/>
                  <a:pt x="2073" y="328"/>
                </a:cubicBezTo>
                <a:cubicBezTo>
                  <a:pt x="2073" y="321"/>
                  <a:pt x="2067" y="315"/>
                  <a:pt x="2060" y="315"/>
                </a:cubicBezTo>
                <a:close/>
                <a:moveTo>
                  <a:pt x="2100" y="341"/>
                </a:moveTo>
                <a:cubicBezTo>
                  <a:pt x="2107" y="341"/>
                  <a:pt x="2112" y="335"/>
                  <a:pt x="2112" y="328"/>
                </a:cubicBezTo>
                <a:cubicBezTo>
                  <a:pt x="2112" y="321"/>
                  <a:pt x="2107" y="315"/>
                  <a:pt x="2100" y="315"/>
                </a:cubicBezTo>
                <a:cubicBezTo>
                  <a:pt x="2093" y="315"/>
                  <a:pt x="2087" y="321"/>
                  <a:pt x="2087" y="328"/>
                </a:cubicBezTo>
                <a:cubicBezTo>
                  <a:pt x="2087" y="335"/>
                  <a:pt x="2093" y="341"/>
                  <a:pt x="2100" y="341"/>
                </a:cubicBezTo>
                <a:close/>
                <a:moveTo>
                  <a:pt x="2179" y="341"/>
                </a:moveTo>
                <a:cubicBezTo>
                  <a:pt x="2186" y="341"/>
                  <a:pt x="2191" y="335"/>
                  <a:pt x="2191" y="328"/>
                </a:cubicBezTo>
                <a:cubicBezTo>
                  <a:pt x="2191" y="321"/>
                  <a:pt x="2186" y="315"/>
                  <a:pt x="2179" y="315"/>
                </a:cubicBezTo>
                <a:cubicBezTo>
                  <a:pt x="2171" y="315"/>
                  <a:pt x="2166" y="321"/>
                  <a:pt x="2166" y="328"/>
                </a:cubicBezTo>
                <a:cubicBezTo>
                  <a:pt x="2166" y="335"/>
                  <a:pt x="2171" y="341"/>
                  <a:pt x="2179" y="341"/>
                </a:cubicBezTo>
                <a:close/>
                <a:moveTo>
                  <a:pt x="2218" y="341"/>
                </a:moveTo>
                <a:cubicBezTo>
                  <a:pt x="2225" y="341"/>
                  <a:pt x="2231" y="335"/>
                  <a:pt x="2231" y="328"/>
                </a:cubicBezTo>
                <a:cubicBezTo>
                  <a:pt x="2231" y="321"/>
                  <a:pt x="2225" y="315"/>
                  <a:pt x="2218" y="315"/>
                </a:cubicBezTo>
                <a:cubicBezTo>
                  <a:pt x="2211" y="315"/>
                  <a:pt x="2205" y="321"/>
                  <a:pt x="2205" y="328"/>
                </a:cubicBezTo>
                <a:cubicBezTo>
                  <a:pt x="2205" y="335"/>
                  <a:pt x="2211" y="341"/>
                  <a:pt x="2218" y="341"/>
                </a:cubicBezTo>
                <a:close/>
                <a:moveTo>
                  <a:pt x="2257" y="341"/>
                </a:moveTo>
                <a:cubicBezTo>
                  <a:pt x="2264" y="341"/>
                  <a:pt x="2270" y="335"/>
                  <a:pt x="2270" y="328"/>
                </a:cubicBezTo>
                <a:cubicBezTo>
                  <a:pt x="2270" y="321"/>
                  <a:pt x="2264" y="315"/>
                  <a:pt x="2257" y="315"/>
                </a:cubicBezTo>
                <a:cubicBezTo>
                  <a:pt x="2250" y="315"/>
                  <a:pt x="2245" y="321"/>
                  <a:pt x="2245" y="328"/>
                </a:cubicBezTo>
                <a:cubicBezTo>
                  <a:pt x="2245" y="335"/>
                  <a:pt x="2250" y="341"/>
                  <a:pt x="2257" y="341"/>
                </a:cubicBezTo>
                <a:close/>
                <a:moveTo>
                  <a:pt x="2297" y="341"/>
                </a:moveTo>
                <a:cubicBezTo>
                  <a:pt x="2304" y="341"/>
                  <a:pt x="2310" y="335"/>
                  <a:pt x="2310" y="328"/>
                </a:cubicBezTo>
                <a:cubicBezTo>
                  <a:pt x="2310" y="321"/>
                  <a:pt x="2304" y="315"/>
                  <a:pt x="2297" y="315"/>
                </a:cubicBezTo>
                <a:cubicBezTo>
                  <a:pt x="2290" y="315"/>
                  <a:pt x="2284" y="321"/>
                  <a:pt x="2284" y="328"/>
                </a:cubicBezTo>
                <a:cubicBezTo>
                  <a:pt x="2284" y="335"/>
                  <a:pt x="2290" y="341"/>
                  <a:pt x="2297" y="341"/>
                </a:cubicBezTo>
                <a:close/>
                <a:moveTo>
                  <a:pt x="2336" y="341"/>
                </a:moveTo>
                <a:cubicBezTo>
                  <a:pt x="2343" y="341"/>
                  <a:pt x="2349" y="335"/>
                  <a:pt x="2349" y="328"/>
                </a:cubicBezTo>
                <a:cubicBezTo>
                  <a:pt x="2349" y="321"/>
                  <a:pt x="2343" y="315"/>
                  <a:pt x="2336" y="315"/>
                </a:cubicBezTo>
                <a:cubicBezTo>
                  <a:pt x="2329" y="315"/>
                  <a:pt x="2323" y="321"/>
                  <a:pt x="2323" y="328"/>
                </a:cubicBezTo>
                <a:cubicBezTo>
                  <a:pt x="2323" y="335"/>
                  <a:pt x="2329" y="341"/>
                  <a:pt x="2336" y="341"/>
                </a:cubicBezTo>
                <a:close/>
                <a:moveTo>
                  <a:pt x="2376" y="341"/>
                </a:moveTo>
                <a:cubicBezTo>
                  <a:pt x="2383" y="341"/>
                  <a:pt x="2388" y="335"/>
                  <a:pt x="2388" y="328"/>
                </a:cubicBezTo>
                <a:cubicBezTo>
                  <a:pt x="2388" y="321"/>
                  <a:pt x="2383" y="315"/>
                  <a:pt x="2376" y="315"/>
                </a:cubicBezTo>
                <a:cubicBezTo>
                  <a:pt x="2369" y="315"/>
                  <a:pt x="2363" y="321"/>
                  <a:pt x="2363" y="328"/>
                </a:cubicBezTo>
                <a:cubicBezTo>
                  <a:pt x="2363" y="335"/>
                  <a:pt x="2369" y="341"/>
                  <a:pt x="2376" y="341"/>
                </a:cubicBezTo>
                <a:close/>
                <a:moveTo>
                  <a:pt x="2415" y="316"/>
                </a:moveTo>
                <a:cubicBezTo>
                  <a:pt x="2408" y="316"/>
                  <a:pt x="2403" y="321"/>
                  <a:pt x="2403" y="328"/>
                </a:cubicBezTo>
                <a:cubicBezTo>
                  <a:pt x="2403" y="335"/>
                  <a:pt x="2408" y="340"/>
                  <a:pt x="2415" y="340"/>
                </a:cubicBezTo>
                <a:cubicBezTo>
                  <a:pt x="2422" y="340"/>
                  <a:pt x="2427" y="335"/>
                  <a:pt x="2427" y="328"/>
                </a:cubicBezTo>
                <a:cubicBezTo>
                  <a:pt x="2427" y="321"/>
                  <a:pt x="2422" y="316"/>
                  <a:pt x="2415" y="316"/>
                </a:cubicBezTo>
                <a:close/>
                <a:moveTo>
                  <a:pt x="2454" y="341"/>
                </a:moveTo>
                <a:cubicBezTo>
                  <a:pt x="2462" y="341"/>
                  <a:pt x="2467" y="335"/>
                  <a:pt x="2467" y="328"/>
                </a:cubicBezTo>
                <a:cubicBezTo>
                  <a:pt x="2467" y="321"/>
                  <a:pt x="2462" y="315"/>
                  <a:pt x="2454" y="315"/>
                </a:cubicBezTo>
                <a:cubicBezTo>
                  <a:pt x="2447" y="315"/>
                  <a:pt x="2442" y="321"/>
                  <a:pt x="2442" y="328"/>
                </a:cubicBezTo>
                <a:cubicBezTo>
                  <a:pt x="2442" y="335"/>
                  <a:pt x="2447" y="341"/>
                  <a:pt x="2454" y="341"/>
                </a:cubicBezTo>
                <a:close/>
                <a:moveTo>
                  <a:pt x="2494" y="341"/>
                </a:moveTo>
                <a:cubicBezTo>
                  <a:pt x="2501" y="341"/>
                  <a:pt x="2507" y="335"/>
                  <a:pt x="2507" y="328"/>
                </a:cubicBezTo>
                <a:cubicBezTo>
                  <a:pt x="2507" y="321"/>
                  <a:pt x="2501" y="315"/>
                  <a:pt x="2494" y="315"/>
                </a:cubicBezTo>
                <a:cubicBezTo>
                  <a:pt x="2487" y="315"/>
                  <a:pt x="2481" y="321"/>
                  <a:pt x="2481" y="328"/>
                </a:cubicBezTo>
                <a:cubicBezTo>
                  <a:pt x="2481" y="335"/>
                  <a:pt x="2487" y="341"/>
                  <a:pt x="2494" y="341"/>
                </a:cubicBezTo>
                <a:close/>
                <a:moveTo>
                  <a:pt x="2533" y="341"/>
                </a:moveTo>
                <a:cubicBezTo>
                  <a:pt x="2540" y="341"/>
                  <a:pt x="2546" y="335"/>
                  <a:pt x="2546" y="328"/>
                </a:cubicBezTo>
                <a:cubicBezTo>
                  <a:pt x="2546" y="321"/>
                  <a:pt x="2540" y="315"/>
                  <a:pt x="2533" y="315"/>
                </a:cubicBezTo>
                <a:cubicBezTo>
                  <a:pt x="2526" y="315"/>
                  <a:pt x="2521" y="321"/>
                  <a:pt x="2521" y="328"/>
                </a:cubicBezTo>
                <a:cubicBezTo>
                  <a:pt x="2521" y="335"/>
                  <a:pt x="2526" y="341"/>
                  <a:pt x="2533" y="341"/>
                </a:cubicBezTo>
                <a:close/>
                <a:moveTo>
                  <a:pt x="2573" y="341"/>
                </a:moveTo>
                <a:cubicBezTo>
                  <a:pt x="2580" y="341"/>
                  <a:pt x="2586" y="335"/>
                  <a:pt x="2586" y="328"/>
                </a:cubicBezTo>
                <a:cubicBezTo>
                  <a:pt x="2586" y="321"/>
                  <a:pt x="2580" y="315"/>
                  <a:pt x="2573" y="315"/>
                </a:cubicBezTo>
                <a:cubicBezTo>
                  <a:pt x="2566" y="315"/>
                  <a:pt x="2560" y="321"/>
                  <a:pt x="2560" y="328"/>
                </a:cubicBezTo>
                <a:cubicBezTo>
                  <a:pt x="2560" y="335"/>
                  <a:pt x="2566" y="341"/>
                  <a:pt x="2573" y="341"/>
                </a:cubicBezTo>
                <a:close/>
                <a:moveTo>
                  <a:pt x="2612" y="341"/>
                </a:moveTo>
                <a:cubicBezTo>
                  <a:pt x="2619" y="341"/>
                  <a:pt x="2625" y="335"/>
                  <a:pt x="2625" y="328"/>
                </a:cubicBezTo>
                <a:cubicBezTo>
                  <a:pt x="2625" y="321"/>
                  <a:pt x="2619" y="315"/>
                  <a:pt x="2612" y="315"/>
                </a:cubicBezTo>
                <a:cubicBezTo>
                  <a:pt x="2605" y="315"/>
                  <a:pt x="2599" y="321"/>
                  <a:pt x="2599" y="328"/>
                </a:cubicBezTo>
                <a:cubicBezTo>
                  <a:pt x="2599" y="335"/>
                  <a:pt x="2605" y="341"/>
                  <a:pt x="2612" y="341"/>
                </a:cubicBezTo>
                <a:close/>
                <a:moveTo>
                  <a:pt x="2652" y="341"/>
                </a:moveTo>
                <a:cubicBezTo>
                  <a:pt x="2659" y="341"/>
                  <a:pt x="2664" y="335"/>
                  <a:pt x="2664" y="328"/>
                </a:cubicBezTo>
                <a:cubicBezTo>
                  <a:pt x="2664" y="321"/>
                  <a:pt x="2659" y="315"/>
                  <a:pt x="2652" y="315"/>
                </a:cubicBezTo>
                <a:cubicBezTo>
                  <a:pt x="2645" y="315"/>
                  <a:pt x="2639" y="321"/>
                  <a:pt x="2639" y="328"/>
                </a:cubicBezTo>
                <a:cubicBezTo>
                  <a:pt x="2639" y="335"/>
                  <a:pt x="2645" y="341"/>
                  <a:pt x="2652" y="341"/>
                </a:cubicBezTo>
                <a:close/>
                <a:moveTo>
                  <a:pt x="2691" y="341"/>
                </a:moveTo>
                <a:cubicBezTo>
                  <a:pt x="2698" y="341"/>
                  <a:pt x="2704" y="335"/>
                  <a:pt x="2704" y="328"/>
                </a:cubicBezTo>
                <a:cubicBezTo>
                  <a:pt x="2704" y="321"/>
                  <a:pt x="2698" y="315"/>
                  <a:pt x="2691" y="315"/>
                </a:cubicBezTo>
                <a:cubicBezTo>
                  <a:pt x="2684" y="315"/>
                  <a:pt x="2678" y="321"/>
                  <a:pt x="2678" y="328"/>
                </a:cubicBezTo>
                <a:cubicBezTo>
                  <a:pt x="2678" y="335"/>
                  <a:pt x="2684" y="341"/>
                  <a:pt x="2691" y="341"/>
                </a:cubicBezTo>
                <a:close/>
                <a:moveTo>
                  <a:pt x="2730" y="341"/>
                </a:moveTo>
                <a:cubicBezTo>
                  <a:pt x="2738" y="341"/>
                  <a:pt x="2743" y="335"/>
                  <a:pt x="2743" y="328"/>
                </a:cubicBezTo>
                <a:cubicBezTo>
                  <a:pt x="2743" y="321"/>
                  <a:pt x="2738" y="315"/>
                  <a:pt x="2730" y="315"/>
                </a:cubicBezTo>
                <a:cubicBezTo>
                  <a:pt x="2723" y="315"/>
                  <a:pt x="2718" y="321"/>
                  <a:pt x="2718" y="328"/>
                </a:cubicBezTo>
                <a:cubicBezTo>
                  <a:pt x="2718" y="335"/>
                  <a:pt x="2723" y="341"/>
                  <a:pt x="2730" y="341"/>
                </a:cubicBezTo>
                <a:close/>
                <a:moveTo>
                  <a:pt x="2770" y="341"/>
                </a:moveTo>
                <a:cubicBezTo>
                  <a:pt x="2777" y="341"/>
                  <a:pt x="2783" y="335"/>
                  <a:pt x="2783" y="328"/>
                </a:cubicBezTo>
                <a:cubicBezTo>
                  <a:pt x="2783" y="321"/>
                  <a:pt x="2777" y="315"/>
                  <a:pt x="2770" y="315"/>
                </a:cubicBezTo>
                <a:cubicBezTo>
                  <a:pt x="2763" y="315"/>
                  <a:pt x="2757" y="321"/>
                  <a:pt x="2757" y="328"/>
                </a:cubicBezTo>
                <a:cubicBezTo>
                  <a:pt x="2757" y="335"/>
                  <a:pt x="2763" y="341"/>
                  <a:pt x="2770" y="341"/>
                </a:cubicBezTo>
                <a:close/>
                <a:moveTo>
                  <a:pt x="2809" y="341"/>
                </a:moveTo>
                <a:cubicBezTo>
                  <a:pt x="2816" y="341"/>
                  <a:pt x="2822" y="335"/>
                  <a:pt x="2822" y="328"/>
                </a:cubicBezTo>
                <a:cubicBezTo>
                  <a:pt x="2822" y="321"/>
                  <a:pt x="2816" y="315"/>
                  <a:pt x="2809" y="315"/>
                </a:cubicBezTo>
                <a:cubicBezTo>
                  <a:pt x="2802" y="315"/>
                  <a:pt x="2797" y="321"/>
                  <a:pt x="2797" y="328"/>
                </a:cubicBezTo>
                <a:cubicBezTo>
                  <a:pt x="2797" y="335"/>
                  <a:pt x="2802" y="341"/>
                  <a:pt x="2809" y="341"/>
                </a:cubicBezTo>
                <a:close/>
                <a:moveTo>
                  <a:pt x="2849" y="341"/>
                </a:moveTo>
                <a:cubicBezTo>
                  <a:pt x="2856" y="341"/>
                  <a:pt x="2861" y="335"/>
                  <a:pt x="2861" y="328"/>
                </a:cubicBezTo>
                <a:cubicBezTo>
                  <a:pt x="2861" y="321"/>
                  <a:pt x="2856" y="315"/>
                  <a:pt x="2849" y="315"/>
                </a:cubicBezTo>
                <a:cubicBezTo>
                  <a:pt x="2842" y="315"/>
                  <a:pt x="2836" y="321"/>
                  <a:pt x="2836" y="328"/>
                </a:cubicBezTo>
                <a:cubicBezTo>
                  <a:pt x="2836" y="335"/>
                  <a:pt x="2842" y="341"/>
                  <a:pt x="2849" y="341"/>
                </a:cubicBezTo>
                <a:close/>
                <a:moveTo>
                  <a:pt x="2888" y="341"/>
                </a:moveTo>
                <a:cubicBezTo>
                  <a:pt x="2895" y="341"/>
                  <a:pt x="2901" y="335"/>
                  <a:pt x="2901" y="328"/>
                </a:cubicBezTo>
                <a:cubicBezTo>
                  <a:pt x="2901" y="321"/>
                  <a:pt x="2895" y="315"/>
                  <a:pt x="2888" y="315"/>
                </a:cubicBezTo>
                <a:cubicBezTo>
                  <a:pt x="2881" y="315"/>
                  <a:pt x="2875" y="321"/>
                  <a:pt x="2875" y="328"/>
                </a:cubicBezTo>
                <a:cubicBezTo>
                  <a:pt x="2875" y="335"/>
                  <a:pt x="2881" y="341"/>
                  <a:pt x="2888" y="341"/>
                </a:cubicBezTo>
                <a:close/>
                <a:moveTo>
                  <a:pt x="2928" y="341"/>
                </a:moveTo>
                <a:cubicBezTo>
                  <a:pt x="2935" y="341"/>
                  <a:pt x="2940" y="335"/>
                  <a:pt x="2940" y="328"/>
                </a:cubicBezTo>
                <a:cubicBezTo>
                  <a:pt x="2940" y="321"/>
                  <a:pt x="2935" y="315"/>
                  <a:pt x="2928" y="315"/>
                </a:cubicBezTo>
                <a:cubicBezTo>
                  <a:pt x="2921" y="315"/>
                  <a:pt x="2915" y="321"/>
                  <a:pt x="2915" y="328"/>
                </a:cubicBezTo>
                <a:cubicBezTo>
                  <a:pt x="2915" y="335"/>
                  <a:pt x="2921" y="341"/>
                  <a:pt x="2928" y="341"/>
                </a:cubicBezTo>
                <a:close/>
                <a:moveTo>
                  <a:pt x="2967" y="341"/>
                </a:moveTo>
                <a:cubicBezTo>
                  <a:pt x="2974" y="341"/>
                  <a:pt x="2980" y="335"/>
                  <a:pt x="2980" y="328"/>
                </a:cubicBezTo>
                <a:cubicBezTo>
                  <a:pt x="2980" y="321"/>
                  <a:pt x="2974" y="315"/>
                  <a:pt x="2967" y="315"/>
                </a:cubicBezTo>
                <a:cubicBezTo>
                  <a:pt x="2960" y="315"/>
                  <a:pt x="2954" y="321"/>
                  <a:pt x="2954" y="328"/>
                </a:cubicBezTo>
                <a:cubicBezTo>
                  <a:pt x="2954" y="335"/>
                  <a:pt x="2960" y="341"/>
                  <a:pt x="2967" y="341"/>
                </a:cubicBezTo>
                <a:close/>
                <a:moveTo>
                  <a:pt x="3006" y="341"/>
                </a:moveTo>
                <a:cubicBezTo>
                  <a:pt x="3013" y="341"/>
                  <a:pt x="3019" y="335"/>
                  <a:pt x="3019" y="328"/>
                </a:cubicBezTo>
                <a:cubicBezTo>
                  <a:pt x="3019" y="321"/>
                  <a:pt x="3013" y="315"/>
                  <a:pt x="3006" y="315"/>
                </a:cubicBezTo>
                <a:cubicBezTo>
                  <a:pt x="2999" y="315"/>
                  <a:pt x="2994" y="321"/>
                  <a:pt x="2994" y="328"/>
                </a:cubicBezTo>
                <a:cubicBezTo>
                  <a:pt x="2994" y="335"/>
                  <a:pt x="2999" y="341"/>
                  <a:pt x="3006" y="341"/>
                </a:cubicBezTo>
                <a:close/>
                <a:moveTo>
                  <a:pt x="3046" y="341"/>
                </a:moveTo>
                <a:cubicBezTo>
                  <a:pt x="3053" y="341"/>
                  <a:pt x="3059" y="335"/>
                  <a:pt x="3059" y="328"/>
                </a:cubicBezTo>
                <a:cubicBezTo>
                  <a:pt x="3059" y="321"/>
                  <a:pt x="3053" y="315"/>
                  <a:pt x="3046" y="315"/>
                </a:cubicBezTo>
                <a:cubicBezTo>
                  <a:pt x="3039" y="315"/>
                  <a:pt x="3033" y="321"/>
                  <a:pt x="3033" y="328"/>
                </a:cubicBezTo>
                <a:cubicBezTo>
                  <a:pt x="3033" y="335"/>
                  <a:pt x="3039" y="341"/>
                  <a:pt x="3046" y="341"/>
                </a:cubicBezTo>
                <a:close/>
                <a:moveTo>
                  <a:pt x="3085" y="341"/>
                </a:moveTo>
                <a:cubicBezTo>
                  <a:pt x="3092" y="341"/>
                  <a:pt x="3098" y="335"/>
                  <a:pt x="3098" y="328"/>
                </a:cubicBezTo>
                <a:cubicBezTo>
                  <a:pt x="3098" y="321"/>
                  <a:pt x="3092" y="315"/>
                  <a:pt x="3085" y="315"/>
                </a:cubicBezTo>
                <a:cubicBezTo>
                  <a:pt x="3078" y="315"/>
                  <a:pt x="3073" y="321"/>
                  <a:pt x="3073" y="328"/>
                </a:cubicBezTo>
                <a:cubicBezTo>
                  <a:pt x="3073" y="335"/>
                  <a:pt x="3078" y="341"/>
                  <a:pt x="3085" y="341"/>
                </a:cubicBezTo>
                <a:close/>
                <a:moveTo>
                  <a:pt x="3125" y="341"/>
                </a:moveTo>
                <a:cubicBezTo>
                  <a:pt x="3132" y="341"/>
                  <a:pt x="3137" y="335"/>
                  <a:pt x="3137" y="328"/>
                </a:cubicBezTo>
                <a:cubicBezTo>
                  <a:pt x="3137" y="321"/>
                  <a:pt x="3132" y="315"/>
                  <a:pt x="3125" y="315"/>
                </a:cubicBezTo>
                <a:cubicBezTo>
                  <a:pt x="3118" y="315"/>
                  <a:pt x="3112" y="321"/>
                  <a:pt x="3112" y="328"/>
                </a:cubicBezTo>
                <a:cubicBezTo>
                  <a:pt x="3112" y="335"/>
                  <a:pt x="3118" y="341"/>
                  <a:pt x="3125" y="341"/>
                </a:cubicBezTo>
                <a:close/>
                <a:moveTo>
                  <a:pt x="3164" y="341"/>
                </a:moveTo>
                <a:cubicBezTo>
                  <a:pt x="3171" y="341"/>
                  <a:pt x="3177" y="335"/>
                  <a:pt x="3177" y="328"/>
                </a:cubicBezTo>
                <a:cubicBezTo>
                  <a:pt x="3177" y="321"/>
                  <a:pt x="3171" y="315"/>
                  <a:pt x="3164" y="315"/>
                </a:cubicBezTo>
                <a:cubicBezTo>
                  <a:pt x="3157" y="315"/>
                  <a:pt x="3151" y="321"/>
                  <a:pt x="3151" y="328"/>
                </a:cubicBezTo>
                <a:cubicBezTo>
                  <a:pt x="3151" y="335"/>
                  <a:pt x="3157" y="341"/>
                  <a:pt x="3164" y="341"/>
                </a:cubicBezTo>
                <a:close/>
                <a:moveTo>
                  <a:pt x="3204" y="341"/>
                </a:moveTo>
                <a:cubicBezTo>
                  <a:pt x="3211" y="341"/>
                  <a:pt x="3216" y="335"/>
                  <a:pt x="3216" y="328"/>
                </a:cubicBezTo>
                <a:cubicBezTo>
                  <a:pt x="3216" y="321"/>
                  <a:pt x="3211" y="315"/>
                  <a:pt x="3204" y="315"/>
                </a:cubicBezTo>
                <a:cubicBezTo>
                  <a:pt x="3197" y="315"/>
                  <a:pt x="3191" y="321"/>
                  <a:pt x="3191" y="328"/>
                </a:cubicBezTo>
                <a:cubicBezTo>
                  <a:pt x="3191" y="335"/>
                  <a:pt x="3197" y="341"/>
                  <a:pt x="3204" y="341"/>
                </a:cubicBezTo>
                <a:close/>
                <a:moveTo>
                  <a:pt x="3243" y="341"/>
                </a:moveTo>
                <a:cubicBezTo>
                  <a:pt x="3250" y="341"/>
                  <a:pt x="3256" y="335"/>
                  <a:pt x="3256" y="328"/>
                </a:cubicBezTo>
                <a:cubicBezTo>
                  <a:pt x="3256" y="321"/>
                  <a:pt x="3250" y="315"/>
                  <a:pt x="3243" y="315"/>
                </a:cubicBezTo>
                <a:cubicBezTo>
                  <a:pt x="3236" y="315"/>
                  <a:pt x="3230" y="321"/>
                  <a:pt x="3230" y="328"/>
                </a:cubicBezTo>
                <a:cubicBezTo>
                  <a:pt x="3230" y="335"/>
                  <a:pt x="3236" y="341"/>
                  <a:pt x="3243" y="341"/>
                </a:cubicBezTo>
                <a:close/>
                <a:moveTo>
                  <a:pt x="3282" y="341"/>
                </a:moveTo>
                <a:cubicBezTo>
                  <a:pt x="3289" y="341"/>
                  <a:pt x="3295" y="335"/>
                  <a:pt x="3295" y="328"/>
                </a:cubicBezTo>
                <a:cubicBezTo>
                  <a:pt x="3295" y="321"/>
                  <a:pt x="3289" y="315"/>
                  <a:pt x="3282" y="315"/>
                </a:cubicBezTo>
                <a:cubicBezTo>
                  <a:pt x="3275" y="315"/>
                  <a:pt x="3270" y="321"/>
                  <a:pt x="3270" y="328"/>
                </a:cubicBezTo>
                <a:cubicBezTo>
                  <a:pt x="3270" y="335"/>
                  <a:pt x="3275" y="341"/>
                  <a:pt x="3282" y="341"/>
                </a:cubicBezTo>
                <a:close/>
                <a:moveTo>
                  <a:pt x="3322" y="341"/>
                </a:moveTo>
                <a:cubicBezTo>
                  <a:pt x="3329" y="341"/>
                  <a:pt x="3335" y="335"/>
                  <a:pt x="3335" y="328"/>
                </a:cubicBezTo>
                <a:cubicBezTo>
                  <a:pt x="3335" y="321"/>
                  <a:pt x="3329" y="315"/>
                  <a:pt x="3322" y="315"/>
                </a:cubicBezTo>
                <a:cubicBezTo>
                  <a:pt x="3315" y="315"/>
                  <a:pt x="3309" y="321"/>
                  <a:pt x="3309" y="328"/>
                </a:cubicBezTo>
                <a:cubicBezTo>
                  <a:pt x="3309" y="335"/>
                  <a:pt x="3315" y="341"/>
                  <a:pt x="3322" y="341"/>
                </a:cubicBezTo>
                <a:close/>
                <a:moveTo>
                  <a:pt x="3361" y="341"/>
                </a:moveTo>
                <a:cubicBezTo>
                  <a:pt x="3368" y="341"/>
                  <a:pt x="3374" y="335"/>
                  <a:pt x="3374" y="328"/>
                </a:cubicBezTo>
                <a:cubicBezTo>
                  <a:pt x="3374" y="321"/>
                  <a:pt x="3368" y="315"/>
                  <a:pt x="3361" y="315"/>
                </a:cubicBezTo>
                <a:cubicBezTo>
                  <a:pt x="3354" y="315"/>
                  <a:pt x="3348" y="321"/>
                  <a:pt x="3348" y="328"/>
                </a:cubicBezTo>
                <a:cubicBezTo>
                  <a:pt x="3348" y="335"/>
                  <a:pt x="3354" y="341"/>
                  <a:pt x="3361" y="341"/>
                </a:cubicBezTo>
                <a:close/>
                <a:moveTo>
                  <a:pt x="3401" y="341"/>
                </a:moveTo>
                <a:cubicBezTo>
                  <a:pt x="3408" y="341"/>
                  <a:pt x="3413" y="335"/>
                  <a:pt x="3413" y="328"/>
                </a:cubicBezTo>
                <a:cubicBezTo>
                  <a:pt x="3413" y="321"/>
                  <a:pt x="3408" y="315"/>
                  <a:pt x="3401" y="315"/>
                </a:cubicBezTo>
                <a:cubicBezTo>
                  <a:pt x="3394" y="315"/>
                  <a:pt x="3388" y="321"/>
                  <a:pt x="3388" y="328"/>
                </a:cubicBezTo>
                <a:cubicBezTo>
                  <a:pt x="3388" y="335"/>
                  <a:pt x="3394" y="341"/>
                  <a:pt x="3401" y="341"/>
                </a:cubicBezTo>
                <a:close/>
                <a:moveTo>
                  <a:pt x="3440" y="341"/>
                </a:moveTo>
                <a:cubicBezTo>
                  <a:pt x="3447" y="341"/>
                  <a:pt x="3453" y="335"/>
                  <a:pt x="3453" y="328"/>
                </a:cubicBezTo>
                <a:cubicBezTo>
                  <a:pt x="3453" y="321"/>
                  <a:pt x="3447" y="315"/>
                  <a:pt x="3440" y="315"/>
                </a:cubicBezTo>
                <a:cubicBezTo>
                  <a:pt x="3433" y="315"/>
                  <a:pt x="3427" y="321"/>
                  <a:pt x="3427" y="328"/>
                </a:cubicBezTo>
                <a:cubicBezTo>
                  <a:pt x="3427" y="335"/>
                  <a:pt x="3433" y="341"/>
                  <a:pt x="3440" y="341"/>
                </a:cubicBezTo>
                <a:close/>
                <a:moveTo>
                  <a:pt x="3480" y="341"/>
                </a:moveTo>
                <a:cubicBezTo>
                  <a:pt x="3487" y="341"/>
                  <a:pt x="3492" y="335"/>
                  <a:pt x="3492" y="328"/>
                </a:cubicBezTo>
                <a:cubicBezTo>
                  <a:pt x="3492" y="321"/>
                  <a:pt x="3487" y="315"/>
                  <a:pt x="3480" y="315"/>
                </a:cubicBezTo>
                <a:cubicBezTo>
                  <a:pt x="3472" y="315"/>
                  <a:pt x="3467" y="321"/>
                  <a:pt x="3467" y="328"/>
                </a:cubicBezTo>
                <a:cubicBezTo>
                  <a:pt x="3467" y="335"/>
                  <a:pt x="3472" y="341"/>
                  <a:pt x="3480" y="341"/>
                </a:cubicBezTo>
                <a:close/>
                <a:moveTo>
                  <a:pt x="3519" y="315"/>
                </a:moveTo>
                <a:cubicBezTo>
                  <a:pt x="3512" y="315"/>
                  <a:pt x="3506" y="321"/>
                  <a:pt x="3506" y="328"/>
                </a:cubicBezTo>
                <a:cubicBezTo>
                  <a:pt x="3506" y="335"/>
                  <a:pt x="3512" y="341"/>
                  <a:pt x="3519" y="341"/>
                </a:cubicBezTo>
                <a:cubicBezTo>
                  <a:pt x="3526" y="341"/>
                  <a:pt x="3532" y="335"/>
                  <a:pt x="3532" y="328"/>
                </a:cubicBezTo>
                <a:cubicBezTo>
                  <a:pt x="3532" y="321"/>
                  <a:pt x="3526" y="315"/>
                  <a:pt x="3519" y="315"/>
                </a:cubicBezTo>
                <a:close/>
                <a:moveTo>
                  <a:pt x="3558" y="315"/>
                </a:moveTo>
                <a:cubicBezTo>
                  <a:pt x="3551" y="315"/>
                  <a:pt x="3546" y="321"/>
                  <a:pt x="3546" y="328"/>
                </a:cubicBezTo>
                <a:cubicBezTo>
                  <a:pt x="3546" y="335"/>
                  <a:pt x="3551" y="341"/>
                  <a:pt x="3558" y="341"/>
                </a:cubicBezTo>
                <a:cubicBezTo>
                  <a:pt x="3565" y="341"/>
                  <a:pt x="3571" y="335"/>
                  <a:pt x="3571" y="328"/>
                </a:cubicBezTo>
                <a:cubicBezTo>
                  <a:pt x="3571" y="321"/>
                  <a:pt x="3565" y="315"/>
                  <a:pt x="3558" y="315"/>
                </a:cubicBezTo>
                <a:close/>
                <a:moveTo>
                  <a:pt x="3598" y="315"/>
                </a:moveTo>
                <a:cubicBezTo>
                  <a:pt x="3591" y="315"/>
                  <a:pt x="3585" y="321"/>
                  <a:pt x="3585" y="328"/>
                </a:cubicBezTo>
                <a:cubicBezTo>
                  <a:pt x="3585" y="335"/>
                  <a:pt x="3591" y="341"/>
                  <a:pt x="3598" y="341"/>
                </a:cubicBezTo>
                <a:cubicBezTo>
                  <a:pt x="3605" y="341"/>
                  <a:pt x="3611" y="335"/>
                  <a:pt x="3611" y="328"/>
                </a:cubicBezTo>
                <a:cubicBezTo>
                  <a:pt x="3611" y="321"/>
                  <a:pt x="3605" y="315"/>
                  <a:pt x="3598" y="315"/>
                </a:cubicBezTo>
                <a:close/>
                <a:moveTo>
                  <a:pt x="89" y="380"/>
                </a:moveTo>
                <a:cubicBezTo>
                  <a:pt x="96" y="380"/>
                  <a:pt x="102" y="375"/>
                  <a:pt x="102" y="367"/>
                </a:cubicBezTo>
                <a:cubicBezTo>
                  <a:pt x="102" y="360"/>
                  <a:pt x="96" y="355"/>
                  <a:pt x="89" y="355"/>
                </a:cubicBezTo>
                <a:cubicBezTo>
                  <a:pt x="82" y="355"/>
                  <a:pt x="76" y="360"/>
                  <a:pt x="76" y="367"/>
                </a:cubicBezTo>
                <a:cubicBezTo>
                  <a:pt x="76" y="375"/>
                  <a:pt x="82" y="380"/>
                  <a:pt x="89" y="380"/>
                </a:cubicBezTo>
                <a:close/>
                <a:moveTo>
                  <a:pt x="128" y="380"/>
                </a:moveTo>
                <a:cubicBezTo>
                  <a:pt x="136" y="380"/>
                  <a:pt x="141" y="375"/>
                  <a:pt x="141" y="367"/>
                </a:cubicBezTo>
                <a:cubicBezTo>
                  <a:pt x="141" y="360"/>
                  <a:pt x="136" y="355"/>
                  <a:pt x="128" y="355"/>
                </a:cubicBezTo>
                <a:cubicBezTo>
                  <a:pt x="121" y="355"/>
                  <a:pt x="116" y="360"/>
                  <a:pt x="116" y="367"/>
                </a:cubicBezTo>
                <a:cubicBezTo>
                  <a:pt x="116" y="375"/>
                  <a:pt x="121" y="380"/>
                  <a:pt x="128" y="380"/>
                </a:cubicBezTo>
                <a:close/>
                <a:moveTo>
                  <a:pt x="168" y="380"/>
                </a:moveTo>
                <a:cubicBezTo>
                  <a:pt x="175" y="380"/>
                  <a:pt x="181" y="375"/>
                  <a:pt x="181" y="367"/>
                </a:cubicBezTo>
                <a:cubicBezTo>
                  <a:pt x="181" y="360"/>
                  <a:pt x="175" y="355"/>
                  <a:pt x="168" y="355"/>
                </a:cubicBezTo>
                <a:cubicBezTo>
                  <a:pt x="161" y="355"/>
                  <a:pt x="155" y="360"/>
                  <a:pt x="155" y="367"/>
                </a:cubicBezTo>
                <a:cubicBezTo>
                  <a:pt x="155" y="375"/>
                  <a:pt x="161" y="380"/>
                  <a:pt x="168" y="380"/>
                </a:cubicBezTo>
                <a:close/>
                <a:moveTo>
                  <a:pt x="207" y="380"/>
                </a:moveTo>
                <a:cubicBezTo>
                  <a:pt x="214" y="380"/>
                  <a:pt x="220" y="375"/>
                  <a:pt x="220" y="367"/>
                </a:cubicBezTo>
                <a:cubicBezTo>
                  <a:pt x="220" y="360"/>
                  <a:pt x="214" y="355"/>
                  <a:pt x="207" y="355"/>
                </a:cubicBezTo>
                <a:cubicBezTo>
                  <a:pt x="200" y="355"/>
                  <a:pt x="195" y="360"/>
                  <a:pt x="195" y="367"/>
                </a:cubicBezTo>
                <a:cubicBezTo>
                  <a:pt x="195" y="375"/>
                  <a:pt x="200" y="380"/>
                  <a:pt x="207" y="380"/>
                </a:cubicBezTo>
                <a:close/>
                <a:moveTo>
                  <a:pt x="247" y="380"/>
                </a:moveTo>
                <a:cubicBezTo>
                  <a:pt x="254" y="380"/>
                  <a:pt x="259" y="375"/>
                  <a:pt x="259" y="367"/>
                </a:cubicBezTo>
                <a:cubicBezTo>
                  <a:pt x="259" y="360"/>
                  <a:pt x="254" y="355"/>
                  <a:pt x="247" y="355"/>
                </a:cubicBezTo>
                <a:cubicBezTo>
                  <a:pt x="240" y="355"/>
                  <a:pt x="234" y="360"/>
                  <a:pt x="234" y="367"/>
                </a:cubicBezTo>
                <a:cubicBezTo>
                  <a:pt x="234" y="375"/>
                  <a:pt x="240" y="380"/>
                  <a:pt x="247" y="380"/>
                </a:cubicBezTo>
                <a:close/>
                <a:moveTo>
                  <a:pt x="286" y="380"/>
                </a:moveTo>
                <a:cubicBezTo>
                  <a:pt x="293" y="380"/>
                  <a:pt x="299" y="375"/>
                  <a:pt x="299" y="367"/>
                </a:cubicBezTo>
                <a:cubicBezTo>
                  <a:pt x="299" y="360"/>
                  <a:pt x="293" y="355"/>
                  <a:pt x="286" y="355"/>
                </a:cubicBezTo>
                <a:cubicBezTo>
                  <a:pt x="279" y="355"/>
                  <a:pt x="273" y="360"/>
                  <a:pt x="273" y="367"/>
                </a:cubicBezTo>
                <a:cubicBezTo>
                  <a:pt x="273" y="375"/>
                  <a:pt x="279" y="380"/>
                  <a:pt x="286" y="380"/>
                </a:cubicBezTo>
                <a:close/>
                <a:moveTo>
                  <a:pt x="326" y="380"/>
                </a:moveTo>
                <a:cubicBezTo>
                  <a:pt x="333" y="380"/>
                  <a:pt x="338" y="375"/>
                  <a:pt x="338" y="367"/>
                </a:cubicBezTo>
                <a:cubicBezTo>
                  <a:pt x="338" y="360"/>
                  <a:pt x="333" y="355"/>
                  <a:pt x="326" y="355"/>
                </a:cubicBezTo>
                <a:cubicBezTo>
                  <a:pt x="319" y="355"/>
                  <a:pt x="313" y="360"/>
                  <a:pt x="313" y="367"/>
                </a:cubicBezTo>
                <a:cubicBezTo>
                  <a:pt x="313" y="375"/>
                  <a:pt x="319" y="380"/>
                  <a:pt x="326" y="380"/>
                </a:cubicBezTo>
                <a:close/>
                <a:moveTo>
                  <a:pt x="365" y="380"/>
                </a:moveTo>
                <a:cubicBezTo>
                  <a:pt x="372" y="380"/>
                  <a:pt x="378" y="375"/>
                  <a:pt x="378" y="367"/>
                </a:cubicBezTo>
                <a:cubicBezTo>
                  <a:pt x="378" y="360"/>
                  <a:pt x="372" y="355"/>
                  <a:pt x="365" y="355"/>
                </a:cubicBezTo>
                <a:cubicBezTo>
                  <a:pt x="358" y="355"/>
                  <a:pt x="352" y="360"/>
                  <a:pt x="352" y="367"/>
                </a:cubicBezTo>
                <a:cubicBezTo>
                  <a:pt x="352" y="375"/>
                  <a:pt x="358" y="380"/>
                  <a:pt x="365" y="380"/>
                </a:cubicBezTo>
                <a:close/>
                <a:moveTo>
                  <a:pt x="404" y="380"/>
                </a:moveTo>
                <a:cubicBezTo>
                  <a:pt x="411" y="380"/>
                  <a:pt x="417" y="375"/>
                  <a:pt x="417" y="367"/>
                </a:cubicBezTo>
                <a:cubicBezTo>
                  <a:pt x="417" y="360"/>
                  <a:pt x="411" y="355"/>
                  <a:pt x="404" y="355"/>
                </a:cubicBezTo>
                <a:cubicBezTo>
                  <a:pt x="397" y="355"/>
                  <a:pt x="392" y="360"/>
                  <a:pt x="392" y="367"/>
                </a:cubicBezTo>
                <a:cubicBezTo>
                  <a:pt x="392" y="375"/>
                  <a:pt x="397" y="380"/>
                  <a:pt x="404" y="380"/>
                </a:cubicBezTo>
                <a:close/>
                <a:moveTo>
                  <a:pt x="444" y="380"/>
                </a:moveTo>
                <a:cubicBezTo>
                  <a:pt x="451" y="380"/>
                  <a:pt x="457" y="375"/>
                  <a:pt x="457" y="367"/>
                </a:cubicBezTo>
                <a:cubicBezTo>
                  <a:pt x="457" y="360"/>
                  <a:pt x="451" y="355"/>
                  <a:pt x="444" y="355"/>
                </a:cubicBezTo>
                <a:cubicBezTo>
                  <a:pt x="437" y="355"/>
                  <a:pt x="431" y="360"/>
                  <a:pt x="431" y="367"/>
                </a:cubicBezTo>
                <a:cubicBezTo>
                  <a:pt x="431" y="375"/>
                  <a:pt x="437" y="380"/>
                  <a:pt x="444" y="380"/>
                </a:cubicBezTo>
                <a:close/>
                <a:moveTo>
                  <a:pt x="483" y="380"/>
                </a:moveTo>
                <a:cubicBezTo>
                  <a:pt x="490" y="380"/>
                  <a:pt x="496" y="375"/>
                  <a:pt x="496" y="367"/>
                </a:cubicBezTo>
                <a:cubicBezTo>
                  <a:pt x="496" y="360"/>
                  <a:pt x="490" y="355"/>
                  <a:pt x="483" y="355"/>
                </a:cubicBezTo>
                <a:cubicBezTo>
                  <a:pt x="476" y="355"/>
                  <a:pt x="471" y="360"/>
                  <a:pt x="471" y="367"/>
                </a:cubicBezTo>
                <a:cubicBezTo>
                  <a:pt x="471" y="375"/>
                  <a:pt x="476" y="380"/>
                  <a:pt x="483" y="380"/>
                </a:cubicBezTo>
                <a:close/>
                <a:moveTo>
                  <a:pt x="523" y="380"/>
                </a:moveTo>
                <a:cubicBezTo>
                  <a:pt x="530" y="380"/>
                  <a:pt x="535" y="375"/>
                  <a:pt x="535" y="367"/>
                </a:cubicBezTo>
                <a:cubicBezTo>
                  <a:pt x="535" y="360"/>
                  <a:pt x="530" y="355"/>
                  <a:pt x="523" y="355"/>
                </a:cubicBezTo>
                <a:cubicBezTo>
                  <a:pt x="516" y="355"/>
                  <a:pt x="510" y="360"/>
                  <a:pt x="510" y="367"/>
                </a:cubicBezTo>
                <a:cubicBezTo>
                  <a:pt x="510" y="375"/>
                  <a:pt x="516" y="380"/>
                  <a:pt x="523" y="380"/>
                </a:cubicBezTo>
                <a:close/>
                <a:moveTo>
                  <a:pt x="562" y="380"/>
                </a:moveTo>
                <a:cubicBezTo>
                  <a:pt x="569" y="380"/>
                  <a:pt x="575" y="375"/>
                  <a:pt x="575" y="367"/>
                </a:cubicBezTo>
                <a:cubicBezTo>
                  <a:pt x="575" y="360"/>
                  <a:pt x="569" y="355"/>
                  <a:pt x="562" y="355"/>
                </a:cubicBezTo>
                <a:cubicBezTo>
                  <a:pt x="555" y="355"/>
                  <a:pt x="549" y="360"/>
                  <a:pt x="549" y="367"/>
                </a:cubicBezTo>
                <a:cubicBezTo>
                  <a:pt x="549" y="375"/>
                  <a:pt x="555" y="380"/>
                  <a:pt x="562" y="380"/>
                </a:cubicBezTo>
                <a:close/>
                <a:moveTo>
                  <a:pt x="602" y="380"/>
                </a:moveTo>
                <a:cubicBezTo>
                  <a:pt x="609" y="380"/>
                  <a:pt x="614" y="375"/>
                  <a:pt x="614" y="367"/>
                </a:cubicBezTo>
                <a:cubicBezTo>
                  <a:pt x="614" y="360"/>
                  <a:pt x="609" y="355"/>
                  <a:pt x="602" y="355"/>
                </a:cubicBezTo>
                <a:cubicBezTo>
                  <a:pt x="595" y="355"/>
                  <a:pt x="589" y="360"/>
                  <a:pt x="589" y="367"/>
                </a:cubicBezTo>
                <a:cubicBezTo>
                  <a:pt x="589" y="375"/>
                  <a:pt x="595" y="380"/>
                  <a:pt x="602" y="380"/>
                </a:cubicBezTo>
                <a:close/>
                <a:moveTo>
                  <a:pt x="641" y="380"/>
                </a:moveTo>
                <a:cubicBezTo>
                  <a:pt x="648" y="380"/>
                  <a:pt x="654" y="375"/>
                  <a:pt x="654" y="367"/>
                </a:cubicBezTo>
                <a:cubicBezTo>
                  <a:pt x="654" y="360"/>
                  <a:pt x="648" y="355"/>
                  <a:pt x="641" y="355"/>
                </a:cubicBezTo>
                <a:cubicBezTo>
                  <a:pt x="634" y="355"/>
                  <a:pt x="628" y="360"/>
                  <a:pt x="628" y="367"/>
                </a:cubicBezTo>
                <a:cubicBezTo>
                  <a:pt x="628" y="375"/>
                  <a:pt x="634" y="380"/>
                  <a:pt x="641" y="380"/>
                </a:cubicBezTo>
                <a:close/>
                <a:moveTo>
                  <a:pt x="680" y="380"/>
                </a:moveTo>
                <a:cubicBezTo>
                  <a:pt x="687" y="380"/>
                  <a:pt x="693" y="375"/>
                  <a:pt x="693" y="367"/>
                </a:cubicBezTo>
                <a:cubicBezTo>
                  <a:pt x="693" y="360"/>
                  <a:pt x="687" y="355"/>
                  <a:pt x="680" y="355"/>
                </a:cubicBezTo>
                <a:cubicBezTo>
                  <a:pt x="673" y="355"/>
                  <a:pt x="668" y="360"/>
                  <a:pt x="668" y="367"/>
                </a:cubicBezTo>
                <a:cubicBezTo>
                  <a:pt x="668" y="375"/>
                  <a:pt x="673" y="380"/>
                  <a:pt x="680" y="380"/>
                </a:cubicBezTo>
                <a:close/>
                <a:moveTo>
                  <a:pt x="720" y="380"/>
                </a:moveTo>
                <a:cubicBezTo>
                  <a:pt x="727" y="380"/>
                  <a:pt x="733" y="375"/>
                  <a:pt x="733" y="367"/>
                </a:cubicBezTo>
                <a:cubicBezTo>
                  <a:pt x="733" y="360"/>
                  <a:pt x="727" y="355"/>
                  <a:pt x="720" y="355"/>
                </a:cubicBezTo>
                <a:cubicBezTo>
                  <a:pt x="713" y="355"/>
                  <a:pt x="707" y="360"/>
                  <a:pt x="707" y="367"/>
                </a:cubicBezTo>
                <a:cubicBezTo>
                  <a:pt x="707" y="375"/>
                  <a:pt x="713" y="380"/>
                  <a:pt x="720" y="380"/>
                </a:cubicBezTo>
                <a:close/>
                <a:moveTo>
                  <a:pt x="759" y="380"/>
                </a:moveTo>
                <a:cubicBezTo>
                  <a:pt x="766" y="380"/>
                  <a:pt x="772" y="375"/>
                  <a:pt x="772" y="367"/>
                </a:cubicBezTo>
                <a:cubicBezTo>
                  <a:pt x="772" y="360"/>
                  <a:pt x="766" y="355"/>
                  <a:pt x="759" y="355"/>
                </a:cubicBezTo>
                <a:cubicBezTo>
                  <a:pt x="752" y="355"/>
                  <a:pt x="747" y="360"/>
                  <a:pt x="747" y="367"/>
                </a:cubicBezTo>
                <a:cubicBezTo>
                  <a:pt x="747" y="375"/>
                  <a:pt x="752" y="380"/>
                  <a:pt x="759" y="380"/>
                </a:cubicBezTo>
                <a:close/>
                <a:moveTo>
                  <a:pt x="799" y="380"/>
                </a:moveTo>
                <a:cubicBezTo>
                  <a:pt x="806" y="380"/>
                  <a:pt x="811" y="375"/>
                  <a:pt x="811" y="367"/>
                </a:cubicBezTo>
                <a:cubicBezTo>
                  <a:pt x="811" y="360"/>
                  <a:pt x="806" y="355"/>
                  <a:pt x="799" y="355"/>
                </a:cubicBezTo>
                <a:cubicBezTo>
                  <a:pt x="792" y="355"/>
                  <a:pt x="786" y="360"/>
                  <a:pt x="786" y="367"/>
                </a:cubicBezTo>
                <a:cubicBezTo>
                  <a:pt x="786" y="375"/>
                  <a:pt x="792" y="380"/>
                  <a:pt x="799" y="380"/>
                </a:cubicBezTo>
                <a:close/>
                <a:moveTo>
                  <a:pt x="838" y="380"/>
                </a:moveTo>
                <a:cubicBezTo>
                  <a:pt x="845" y="380"/>
                  <a:pt x="851" y="375"/>
                  <a:pt x="851" y="367"/>
                </a:cubicBezTo>
                <a:cubicBezTo>
                  <a:pt x="851" y="360"/>
                  <a:pt x="845" y="355"/>
                  <a:pt x="838" y="355"/>
                </a:cubicBezTo>
                <a:cubicBezTo>
                  <a:pt x="831" y="355"/>
                  <a:pt x="825" y="360"/>
                  <a:pt x="825" y="367"/>
                </a:cubicBezTo>
                <a:cubicBezTo>
                  <a:pt x="825" y="375"/>
                  <a:pt x="831" y="380"/>
                  <a:pt x="838" y="380"/>
                </a:cubicBezTo>
                <a:close/>
                <a:moveTo>
                  <a:pt x="956" y="380"/>
                </a:moveTo>
                <a:cubicBezTo>
                  <a:pt x="963" y="380"/>
                  <a:pt x="969" y="375"/>
                  <a:pt x="969" y="367"/>
                </a:cubicBezTo>
                <a:cubicBezTo>
                  <a:pt x="969" y="360"/>
                  <a:pt x="963" y="355"/>
                  <a:pt x="956" y="355"/>
                </a:cubicBezTo>
                <a:cubicBezTo>
                  <a:pt x="949" y="355"/>
                  <a:pt x="944" y="360"/>
                  <a:pt x="944" y="367"/>
                </a:cubicBezTo>
                <a:cubicBezTo>
                  <a:pt x="944" y="375"/>
                  <a:pt x="949" y="380"/>
                  <a:pt x="956" y="380"/>
                </a:cubicBezTo>
                <a:close/>
                <a:moveTo>
                  <a:pt x="996" y="380"/>
                </a:moveTo>
                <a:cubicBezTo>
                  <a:pt x="1003" y="380"/>
                  <a:pt x="1009" y="375"/>
                  <a:pt x="1009" y="367"/>
                </a:cubicBezTo>
                <a:cubicBezTo>
                  <a:pt x="1009" y="360"/>
                  <a:pt x="1003" y="355"/>
                  <a:pt x="996" y="355"/>
                </a:cubicBezTo>
                <a:cubicBezTo>
                  <a:pt x="989" y="355"/>
                  <a:pt x="983" y="360"/>
                  <a:pt x="983" y="367"/>
                </a:cubicBezTo>
                <a:cubicBezTo>
                  <a:pt x="983" y="375"/>
                  <a:pt x="989" y="380"/>
                  <a:pt x="996" y="380"/>
                </a:cubicBezTo>
                <a:close/>
                <a:moveTo>
                  <a:pt x="1193" y="380"/>
                </a:moveTo>
                <a:cubicBezTo>
                  <a:pt x="1200" y="380"/>
                  <a:pt x="1206" y="375"/>
                  <a:pt x="1206" y="367"/>
                </a:cubicBezTo>
                <a:cubicBezTo>
                  <a:pt x="1206" y="360"/>
                  <a:pt x="1200" y="355"/>
                  <a:pt x="1193" y="355"/>
                </a:cubicBezTo>
                <a:cubicBezTo>
                  <a:pt x="1186" y="355"/>
                  <a:pt x="1180" y="360"/>
                  <a:pt x="1180" y="367"/>
                </a:cubicBezTo>
                <a:cubicBezTo>
                  <a:pt x="1180" y="375"/>
                  <a:pt x="1186" y="380"/>
                  <a:pt x="1193" y="380"/>
                </a:cubicBezTo>
                <a:close/>
                <a:moveTo>
                  <a:pt x="1232" y="380"/>
                </a:moveTo>
                <a:cubicBezTo>
                  <a:pt x="1239" y="380"/>
                  <a:pt x="1245" y="375"/>
                  <a:pt x="1245" y="367"/>
                </a:cubicBezTo>
                <a:cubicBezTo>
                  <a:pt x="1245" y="360"/>
                  <a:pt x="1239" y="355"/>
                  <a:pt x="1232" y="355"/>
                </a:cubicBezTo>
                <a:cubicBezTo>
                  <a:pt x="1225" y="355"/>
                  <a:pt x="1220" y="360"/>
                  <a:pt x="1220" y="367"/>
                </a:cubicBezTo>
                <a:cubicBezTo>
                  <a:pt x="1220" y="375"/>
                  <a:pt x="1225" y="380"/>
                  <a:pt x="1232" y="380"/>
                </a:cubicBezTo>
                <a:close/>
                <a:moveTo>
                  <a:pt x="1272" y="380"/>
                </a:moveTo>
                <a:cubicBezTo>
                  <a:pt x="1279" y="380"/>
                  <a:pt x="1285" y="375"/>
                  <a:pt x="1285" y="367"/>
                </a:cubicBezTo>
                <a:cubicBezTo>
                  <a:pt x="1285" y="360"/>
                  <a:pt x="1279" y="355"/>
                  <a:pt x="1272" y="355"/>
                </a:cubicBezTo>
                <a:cubicBezTo>
                  <a:pt x="1265" y="355"/>
                  <a:pt x="1259" y="360"/>
                  <a:pt x="1259" y="367"/>
                </a:cubicBezTo>
                <a:cubicBezTo>
                  <a:pt x="1259" y="375"/>
                  <a:pt x="1265" y="380"/>
                  <a:pt x="1272" y="380"/>
                </a:cubicBezTo>
                <a:close/>
                <a:moveTo>
                  <a:pt x="1508" y="355"/>
                </a:moveTo>
                <a:cubicBezTo>
                  <a:pt x="1501" y="355"/>
                  <a:pt x="1496" y="360"/>
                  <a:pt x="1496" y="367"/>
                </a:cubicBezTo>
                <a:cubicBezTo>
                  <a:pt x="1496" y="375"/>
                  <a:pt x="1501" y="380"/>
                  <a:pt x="1508" y="380"/>
                </a:cubicBezTo>
                <a:cubicBezTo>
                  <a:pt x="1515" y="380"/>
                  <a:pt x="1521" y="375"/>
                  <a:pt x="1521" y="367"/>
                </a:cubicBezTo>
                <a:cubicBezTo>
                  <a:pt x="1521" y="360"/>
                  <a:pt x="1515" y="355"/>
                  <a:pt x="1508" y="355"/>
                </a:cubicBezTo>
                <a:close/>
                <a:moveTo>
                  <a:pt x="1824" y="380"/>
                </a:moveTo>
                <a:cubicBezTo>
                  <a:pt x="1831" y="380"/>
                  <a:pt x="1836" y="375"/>
                  <a:pt x="1836" y="367"/>
                </a:cubicBezTo>
                <a:cubicBezTo>
                  <a:pt x="1836" y="360"/>
                  <a:pt x="1831" y="355"/>
                  <a:pt x="1824" y="355"/>
                </a:cubicBezTo>
                <a:cubicBezTo>
                  <a:pt x="1817" y="355"/>
                  <a:pt x="1811" y="360"/>
                  <a:pt x="1811" y="367"/>
                </a:cubicBezTo>
                <a:cubicBezTo>
                  <a:pt x="1811" y="375"/>
                  <a:pt x="1817" y="380"/>
                  <a:pt x="1824" y="380"/>
                </a:cubicBezTo>
                <a:close/>
                <a:moveTo>
                  <a:pt x="1863" y="380"/>
                </a:moveTo>
                <a:cubicBezTo>
                  <a:pt x="1870" y="380"/>
                  <a:pt x="1876" y="375"/>
                  <a:pt x="1876" y="367"/>
                </a:cubicBezTo>
                <a:cubicBezTo>
                  <a:pt x="1876" y="360"/>
                  <a:pt x="1870" y="355"/>
                  <a:pt x="1863" y="355"/>
                </a:cubicBezTo>
                <a:cubicBezTo>
                  <a:pt x="1856" y="355"/>
                  <a:pt x="1850" y="360"/>
                  <a:pt x="1850" y="367"/>
                </a:cubicBezTo>
                <a:cubicBezTo>
                  <a:pt x="1850" y="375"/>
                  <a:pt x="1856" y="380"/>
                  <a:pt x="1863" y="380"/>
                </a:cubicBezTo>
                <a:close/>
                <a:moveTo>
                  <a:pt x="1903" y="380"/>
                </a:moveTo>
                <a:cubicBezTo>
                  <a:pt x="1910" y="380"/>
                  <a:pt x="1915" y="375"/>
                  <a:pt x="1915" y="367"/>
                </a:cubicBezTo>
                <a:cubicBezTo>
                  <a:pt x="1915" y="360"/>
                  <a:pt x="1910" y="355"/>
                  <a:pt x="1903" y="355"/>
                </a:cubicBezTo>
                <a:cubicBezTo>
                  <a:pt x="1896" y="355"/>
                  <a:pt x="1890" y="360"/>
                  <a:pt x="1890" y="367"/>
                </a:cubicBezTo>
                <a:cubicBezTo>
                  <a:pt x="1890" y="375"/>
                  <a:pt x="1896" y="380"/>
                  <a:pt x="1903" y="380"/>
                </a:cubicBezTo>
                <a:close/>
                <a:moveTo>
                  <a:pt x="1942" y="380"/>
                </a:moveTo>
                <a:cubicBezTo>
                  <a:pt x="1949" y="380"/>
                  <a:pt x="1955" y="375"/>
                  <a:pt x="1955" y="367"/>
                </a:cubicBezTo>
                <a:cubicBezTo>
                  <a:pt x="1955" y="360"/>
                  <a:pt x="1949" y="355"/>
                  <a:pt x="1942" y="355"/>
                </a:cubicBezTo>
                <a:cubicBezTo>
                  <a:pt x="1935" y="355"/>
                  <a:pt x="1929" y="360"/>
                  <a:pt x="1929" y="367"/>
                </a:cubicBezTo>
                <a:cubicBezTo>
                  <a:pt x="1929" y="375"/>
                  <a:pt x="1935" y="380"/>
                  <a:pt x="1942" y="380"/>
                </a:cubicBezTo>
                <a:close/>
                <a:moveTo>
                  <a:pt x="1981" y="380"/>
                </a:moveTo>
                <a:cubicBezTo>
                  <a:pt x="1988" y="380"/>
                  <a:pt x="1994" y="375"/>
                  <a:pt x="1994" y="367"/>
                </a:cubicBezTo>
                <a:cubicBezTo>
                  <a:pt x="1994" y="360"/>
                  <a:pt x="1988" y="355"/>
                  <a:pt x="1981" y="355"/>
                </a:cubicBezTo>
                <a:cubicBezTo>
                  <a:pt x="1974" y="355"/>
                  <a:pt x="1969" y="360"/>
                  <a:pt x="1969" y="367"/>
                </a:cubicBezTo>
                <a:cubicBezTo>
                  <a:pt x="1969" y="375"/>
                  <a:pt x="1974" y="380"/>
                  <a:pt x="1981" y="380"/>
                </a:cubicBezTo>
                <a:close/>
                <a:moveTo>
                  <a:pt x="2021" y="380"/>
                </a:moveTo>
                <a:cubicBezTo>
                  <a:pt x="2028" y="380"/>
                  <a:pt x="2034" y="375"/>
                  <a:pt x="2034" y="367"/>
                </a:cubicBezTo>
                <a:cubicBezTo>
                  <a:pt x="2034" y="360"/>
                  <a:pt x="2028" y="355"/>
                  <a:pt x="2021" y="355"/>
                </a:cubicBezTo>
                <a:cubicBezTo>
                  <a:pt x="2014" y="355"/>
                  <a:pt x="2008" y="360"/>
                  <a:pt x="2008" y="367"/>
                </a:cubicBezTo>
                <a:cubicBezTo>
                  <a:pt x="2008" y="375"/>
                  <a:pt x="2014" y="380"/>
                  <a:pt x="2021" y="380"/>
                </a:cubicBezTo>
                <a:close/>
                <a:moveTo>
                  <a:pt x="2060" y="380"/>
                </a:moveTo>
                <a:cubicBezTo>
                  <a:pt x="2067" y="380"/>
                  <a:pt x="2073" y="375"/>
                  <a:pt x="2073" y="367"/>
                </a:cubicBezTo>
                <a:cubicBezTo>
                  <a:pt x="2073" y="360"/>
                  <a:pt x="2067" y="355"/>
                  <a:pt x="2060" y="355"/>
                </a:cubicBezTo>
                <a:cubicBezTo>
                  <a:pt x="2053" y="355"/>
                  <a:pt x="2048" y="360"/>
                  <a:pt x="2048" y="367"/>
                </a:cubicBezTo>
                <a:cubicBezTo>
                  <a:pt x="2048" y="375"/>
                  <a:pt x="2053" y="380"/>
                  <a:pt x="2060" y="380"/>
                </a:cubicBezTo>
                <a:close/>
                <a:moveTo>
                  <a:pt x="2100" y="380"/>
                </a:moveTo>
                <a:cubicBezTo>
                  <a:pt x="2107" y="380"/>
                  <a:pt x="2112" y="375"/>
                  <a:pt x="2112" y="367"/>
                </a:cubicBezTo>
                <a:cubicBezTo>
                  <a:pt x="2112" y="360"/>
                  <a:pt x="2107" y="355"/>
                  <a:pt x="2100" y="355"/>
                </a:cubicBezTo>
                <a:cubicBezTo>
                  <a:pt x="2093" y="355"/>
                  <a:pt x="2087" y="360"/>
                  <a:pt x="2087" y="367"/>
                </a:cubicBezTo>
                <a:cubicBezTo>
                  <a:pt x="2087" y="375"/>
                  <a:pt x="2093" y="380"/>
                  <a:pt x="2100" y="380"/>
                </a:cubicBezTo>
                <a:close/>
                <a:moveTo>
                  <a:pt x="2139" y="380"/>
                </a:moveTo>
                <a:cubicBezTo>
                  <a:pt x="2146" y="380"/>
                  <a:pt x="2152" y="375"/>
                  <a:pt x="2152" y="367"/>
                </a:cubicBezTo>
                <a:cubicBezTo>
                  <a:pt x="2152" y="360"/>
                  <a:pt x="2146" y="355"/>
                  <a:pt x="2139" y="355"/>
                </a:cubicBezTo>
                <a:cubicBezTo>
                  <a:pt x="2132" y="355"/>
                  <a:pt x="2126" y="360"/>
                  <a:pt x="2126" y="367"/>
                </a:cubicBezTo>
                <a:cubicBezTo>
                  <a:pt x="2126" y="375"/>
                  <a:pt x="2132" y="380"/>
                  <a:pt x="2139" y="380"/>
                </a:cubicBezTo>
                <a:close/>
                <a:moveTo>
                  <a:pt x="2179" y="380"/>
                </a:moveTo>
                <a:cubicBezTo>
                  <a:pt x="2186" y="380"/>
                  <a:pt x="2191" y="375"/>
                  <a:pt x="2191" y="367"/>
                </a:cubicBezTo>
                <a:cubicBezTo>
                  <a:pt x="2191" y="360"/>
                  <a:pt x="2186" y="355"/>
                  <a:pt x="2179" y="355"/>
                </a:cubicBezTo>
                <a:cubicBezTo>
                  <a:pt x="2171" y="355"/>
                  <a:pt x="2166" y="360"/>
                  <a:pt x="2166" y="367"/>
                </a:cubicBezTo>
                <a:cubicBezTo>
                  <a:pt x="2166" y="375"/>
                  <a:pt x="2171" y="380"/>
                  <a:pt x="2179" y="380"/>
                </a:cubicBezTo>
                <a:close/>
                <a:moveTo>
                  <a:pt x="2218" y="380"/>
                </a:moveTo>
                <a:cubicBezTo>
                  <a:pt x="2225" y="380"/>
                  <a:pt x="2231" y="375"/>
                  <a:pt x="2231" y="367"/>
                </a:cubicBezTo>
                <a:cubicBezTo>
                  <a:pt x="2231" y="360"/>
                  <a:pt x="2225" y="355"/>
                  <a:pt x="2218" y="355"/>
                </a:cubicBezTo>
                <a:cubicBezTo>
                  <a:pt x="2211" y="355"/>
                  <a:pt x="2205" y="360"/>
                  <a:pt x="2205" y="367"/>
                </a:cubicBezTo>
                <a:cubicBezTo>
                  <a:pt x="2205" y="375"/>
                  <a:pt x="2211" y="380"/>
                  <a:pt x="2218" y="380"/>
                </a:cubicBezTo>
                <a:close/>
                <a:moveTo>
                  <a:pt x="2257" y="380"/>
                </a:moveTo>
                <a:cubicBezTo>
                  <a:pt x="2264" y="380"/>
                  <a:pt x="2270" y="375"/>
                  <a:pt x="2270" y="367"/>
                </a:cubicBezTo>
                <a:cubicBezTo>
                  <a:pt x="2270" y="360"/>
                  <a:pt x="2264" y="355"/>
                  <a:pt x="2257" y="355"/>
                </a:cubicBezTo>
                <a:cubicBezTo>
                  <a:pt x="2250" y="355"/>
                  <a:pt x="2245" y="360"/>
                  <a:pt x="2245" y="367"/>
                </a:cubicBezTo>
                <a:cubicBezTo>
                  <a:pt x="2245" y="375"/>
                  <a:pt x="2250" y="380"/>
                  <a:pt x="2257" y="380"/>
                </a:cubicBezTo>
                <a:close/>
                <a:moveTo>
                  <a:pt x="2297" y="380"/>
                </a:moveTo>
                <a:cubicBezTo>
                  <a:pt x="2304" y="380"/>
                  <a:pt x="2310" y="375"/>
                  <a:pt x="2310" y="367"/>
                </a:cubicBezTo>
                <a:cubicBezTo>
                  <a:pt x="2310" y="360"/>
                  <a:pt x="2304" y="355"/>
                  <a:pt x="2297" y="355"/>
                </a:cubicBezTo>
                <a:cubicBezTo>
                  <a:pt x="2290" y="355"/>
                  <a:pt x="2284" y="360"/>
                  <a:pt x="2284" y="367"/>
                </a:cubicBezTo>
                <a:cubicBezTo>
                  <a:pt x="2284" y="375"/>
                  <a:pt x="2290" y="380"/>
                  <a:pt x="2297" y="380"/>
                </a:cubicBezTo>
                <a:close/>
                <a:moveTo>
                  <a:pt x="2336" y="380"/>
                </a:moveTo>
                <a:cubicBezTo>
                  <a:pt x="2343" y="380"/>
                  <a:pt x="2349" y="375"/>
                  <a:pt x="2349" y="367"/>
                </a:cubicBezTo>
                <a:cubicBezTo>
                  <a:pt x="2349" y="360"/>
                  <a:pt x="2343" y="355"/>
                  <a:pt x="2336" y="355"/>
                </a:cubicBezTo>
                <a:cubicBezTo>
                  <a:pt x="2329" y="355"/>
                  <a:pt x="2323" y="360"/>
                  <a:pt x="2323" y="367"/>
                </a:cubicBezTo>
                <a:cubicBezTo>
                  <a:pt x="2323" y="375"/>
                  <a:pt x="2329" y="380"/>
                  <a:pt x="2336" y="380"/>
                </a:cubicBezTo>
                <a:close/>
                <a:moveTo>
                  <a:pt x="2376" y="380"/>
                </a:moveTo>
                <a:cubicBezTo>
                  <a:pt x="2383" y="380"/>
                  <a:pt x="2388" y="375"/>
                  <a:pt x="2388" y="367"/>
                </a:cubicBezTo>
                <a:cubicBezTo>
                  <a:pt x="2388" y="360"/>
                  <a:pt x="2383" y="355"/>
                  <a:pt x="2376" y="355"/>
                </a:cubicBezTo>
                <a:cubicBezTo>
                  <a:pt x="2369" y="355"/>
                  <a:pt x="2363" y="360"/>
                  <a:pt x="2363" y="367"/>
                </a:cubicBezTo>
                <a:cubicBezTo>
                  <a:pt x="2363" y="375"/>
                  <a:pt x="2369" y="380"/>
                  <a:pt x="2376" y="380"/>
                </a:cubicBezTo>
                <a:close/>
                <a:moveTo>
                  <a:pt x="2415" y="380"/>
                </a:moveTo>
                <a:cubicBezTo>
                  <a:pt x="2422" y="380"/>
                  <a:pt x="2428" y="375"/>
                  <a:pt x="2428" y="367"/>
                </a:cubicBezTo>
                <a:cubicBezTo>
                  <a:pt x="2428" y="360"/>
                  <a:pt x="2422" y="355"/>
                  <a:pt x="2415" y="355"/>
                </a:cubicBezTo>
                <a:cubicBezTo>
                  <a:pt x="2408" y="355"/>
                  <a:pt x="2402" y="360"/>
                  <a:pt x="2402" y="367"/>
                </a:cubicBezTo>
                <a:cubicBezTo>
                  <a:pt x="2402" y="375"/>
                  <a:pt x="2408" y="380"/>
                  <a:pt x="2415" y="380"/>
                </a:cubicBezTo>
                <a:close/>
                <a:moveTo>
                  <a:pt x="2454" y="380"/>
                </a:moveTo>
                <a:cubicBezTo>
                  <a:pt x="2462" y="380"/>
                  <a:pt x="2467" y="375"/>
                  <a:pt x="2467" y="367"/>
                </a:cubicBezTo>
                <a:cubicBezTo>
                  <a:pt x="2467" y="360"/>
                  <a:pt x="2462" y="355"/>
                  <a:pt x="2454" y="355"/>
                </a:cubicBezTo>
                <a:cubicBezTo>
                  <a:pt x="2447" y="355"/>
                  <a:pt x="2442" y="360"/>
                  <a:pt x="2442" y="367"/>
                </a:cubicBezTo>
                <a:cubicBezTo>
                  <a:pt x="2442" y="375"/>
                  <a:pt x="2447" y="380"/>
                  <a:pt x="2454" y="380"/>
                </a:cubicBezTo>
                <a:close/>
                <a:moveTo>
                  <a:pt x="2494" y="380"/>
                </a:moveTo>
                <a:cubicBezTo>
                  <a:pt x="2501" y="380"/>
                  <a:pt x="2507" y="375"/>
                  <a:pt x="2507" y="367"/>
                </a:cubicBezTo>
                <a:cubicBezTo>
                  <a:pt x="2507" y="360"/>
                  <a:pt x="2501" y="355"/>
                  <a:pt x="2494" y="355"/>
                </a:cubicBezTo>
                <a:cubicBezTo>
                  <a:pt x="2487" y="355"/>
                  <a:pt x="2481" y="360"/>
                  <a:pt x="2481" y="367"/>
                </a:cubicBezTo>
                <a:cubicBezTo>
                  <a:pt x="2481" y="375"/>
                  <a:pt x="2487" y="380"/>
                  <a:pt x="2494" y="380"/>
                </a:cubicBezTo>
                <a:close/>
                <a:moveTo>
                  <a:pt x="2533" y="380"/>
                </a:moveTo>
                <a:cubicBezTo>
                  <a:pt x="2540" y="380"/>
                  <a:pt x="2546" y="375"/>
                  <a:pt x="2546" y="367"/>
                </a:cubicBezTo>
                <a:cubicBezTo>
                  <a:pt x="2546" y="360"/>
                  <a:pt x="2540" y="355"/>
                  <a:pt x="2533" y="355"/>
                </a:cubicBezTo>
                <a:cubicBezTo>
                  <a:pt x="2526" y="355"/>
                  <a:pt x="2521" y="360"/>
                  <a:pt x="2521" y="367"/>
                </a:cubicBezTo>
                <a:cubicBezTo>
                  <a:pt x="2521" y="375"/>
                  <a:pt x="2526" y="380"/>
                  <a:pt x="2533" y="380"/>
                </a:cubicBezTo>
                <a:close/>
                <a:moveTo>
                  <a:pt x="2573" y="380"/>
                </a:moveTo>
                <a:cubicBezTo>
                  <a:pt x="2580" y="380"/>
                  <a:pt x="2586" y="375"/>
                  <a:pt x="2586" y="367"/>
                </a:cubicBezTo>
                <a:cubicBezTo>
                  <a:pt x="2586" y="360"/>
                  <a:pt x="2580" y="355"/>
                  <a:pt x="2573" y="355"/>
                </a:cubicBezTo>
                <a:cubicBezTo>
                  <a:pt x="2566" y="355"/>
                  <a:pt x="2560" y="360"/>
                  <a:pt x="2560" y="367"/>
                </a:cubicBezTo>
                <a:cubicBezTo>
                  <a:pt x="2560" y="375"/>
                  <a:pt x="2566" y="380"/>
                  <a:pt x="2573" y="380"/>
                </a:cubicBezTo>
                <a:close/>
                <a:moveTo>
                  <a:pt x="2612" y="380"/>
                </a:moveTo>
                <a:cubicBezTo>
                  <a:pt x="2619" y="380"/>
                  <a:pt x="2625" y="375"/>
                  <a:pt x="2625" y="367"/>
                </a:cubicBezTo>
                <a:cubicBezTo>
                  <a:pt x="2625" y="360"/>
                  <a:pt x="2619" y="355"/>
                  <a:pt x="2612" y="355"/>
                </a:cubicBezTo>
                <a:cubicBezTo>
                  <a:pt x="2605" y="355"/>
                  <a:pt x="2599" y="360"/>
                  <a:pt x="2599" y="367"/>
                </a:cubicBezTo>
                <a:cubicBezTo>
                  <a:pt x="2599" y="375"/>
                  <a:pt x="2605" y="380"/>
                  <a:pt x="2612" y="380"/>
                </a:cubicBezTo>
                <a:close/>
                <a:moveTo>
                  <a:pt x="2652" y="380"/>
                </a:moveTo>
                <a:cubicBezTo>
                  <a:pt x="2659" y="380"/>
                  <a:pt x="2664" y="375"/>
                  <a:pt x="2664" y="367"/>
                </a:cubicBezTo>
                <a:cubicBezTo>
                  <a:pt x="2664" y="360"/>
                  <a:pt x="2659" y="355"/>
                  <a:pt x="2652" y="355"/>
                </a:cubicBezTo>
                <a:cubicBezTo>
                  <a:pt x="2645" y="355"/>
                  <a:pt x="2639" y="360"/>
                  <a:pt x="2639" y="367"/>
                </a:cubicBezTo>
                <a:cubicBezTo>
                  <a:pt x="2639" y="375"/>
                  <a:pt x="2645" y="380"/>
                  <a:pt x="2652" y="380"/>
                </a:cubicBezTo>
                <a:close/>
                <a:moveTo>
                  <a:pt x="2691" y="380"/>
                </a:moveTo>
                <a:cubicBezTo>
                  <a:pt x="2698" y="380"/>
                  <a:pt x="2704" y="375"/>
                  <a:pt x="2704" y="367"/>
                </a:cubicBezTo>
                <a:cubicBezTo>
                  <a:pt x="2704" y="360"/>
                  <a:pt x="2698" y="355"/>
                  <a:pt x="2691" y="355"/>
                </a:cubicBezTo>
                <a:cubicBezTo>
                  <a:pt x="2684" y="355"/>
                  <a:pt x="2678" y="360"/>
                  <a:pt x="2678" y="367"/>
                </a:cubicBezTo>
                <a:cubicBezTo>
                  <a:pt x="2678" y="375"/>
                  <a:pt x="2684" y="380"/>
                  <a:pt x="2691" y="380"/>
                </a:cubicBezTo>
                <a:close/>
                <a:moveTo>
                  <a:pt x="2730" y="380"/>
                </a:moveTo>
                <a:cubicBezTo>
                  <a:pt x="2738" y="380"/>
                  <a:pt x="2743" y="375"/>
                  <a:pt x="2743" y="367"/>
                </a:cubicBezTo>
                <a:cubicBezTo>
                  <a:pt x="2743" y="360"/>
                  <a:pt x="2738" y="355"/>
                  <a:pt x="2730" y="355"/>
                </a:cubicBezTo>
                <a:cubicBezTo>
                  <a:pt x="2723" y="355"/>
                  <a:pt x="2718" y="360"/>
                  <a:pt x="2718" y="367"/>
                </a:cubicBezTo>
                <a:cubicBezTo>
                  <a:pt x="2718" y="375"/>
                  <a:pt x="2723" y="380"/>
                  <a:pt x="2730" y="380"/>
                </a:cubicBezTo>
                <a:close/>
                <a:moveTo>
                  <a:pt x="2770" y="380"/>
                </a:moveTo>
                <a:cubicBezTo>
                  <a:pt x="2777" y="380"/>
                  <a:pt x="2783" y="375"/>
                  <a:pt x="2783" y="367"/>
                </a:cubicBezTo>
                <a:cubicBezTo>
                  <a:pt x="2783" y="360"/>
                  <a:pt x="2777" y="355"/>
                  <a:pt x="2770" y="355"/>
                </a:cubicBezTo>
                <a:cubicBezTo>
                  <a:pt x="2763" y="355"/>
                  <a:pt x="2757" y="360"/>
                  <a:pt x="2757" y="367"/>
                </a:cubicBezTo>
                <a:cubicBezTo>
                  <a:pt x="2757" y="375"/>
                  <a:pt x="2763" y="380"/>
                  <a:pt x="2770" y="380"/>
                </a:cubicBezTo>
                <a:close/>
                <a:moveTo>
                  <a:pt x="2809" y="380"/>
                </a:moveTo>
                <a:cubicBezTo>
                  <a:pt x="2816" y="380"/>
                  <a:pt x="2822" y="375"/>
                  <a:pt x="2822" y="367"/>
                </a:cubicBezTo>
                <a:cubicBezTo>
                  <a:pt x="2822" y="360"/>
                  <a:pt x="2816" y="355"/>
                  <a:pt x="2809" y="355"/>
                </a:cubicBezTo>
                <a:cubicBezTo>
                  <a:pt x="2802" y="355"/>
                  <a:pt x="2797" y="360"/>
                  <a:pt x="2797" y="367"/>
                </a:cubicBezTo>
                <a:cubicBezTo>
                  <a:pt x="2797" y="375"/>
                  <a:pt x="2802" y="380"/>
                  <a:pt x="2809" y="380"/>
                </a:cubicBezTo>
                <a:close/>
                <a:moveTo>
                  <a:pt x="2849" y="380"/>
                </a:moveTo>
                <a:cubicBezTo>
                  <a:pt x="2856" y="380"/>
                  <a:pt x="2861" y="375"/>
                  <a:pt x="2861" y="367"/>
                </a:cubicBezTo>
                <a:cubicBezTo>
                  <a:pt x="2861" y="360"/>
                  <a:pt x="2856" y="355"/>
                  <a:pt x="2849" y="355"/>
                </a:cubicBezTo>
                <a:cubicBezTo>
                  <a:pt x="2842" y="355"/>
                  <a:pt x="2836" y="360"/>
                  <a:pt x="2836" y="367"/>
                </a:cubicBezTo>
                <a:cubicBezTo>
                  <a:pt x="2836" y="375"/>
                  <a:pt x="2842" y="380"/>
                  <a:pt x="2849" y="380"/>
                </a:cubicBezTo>
                <a:close/>
                <a:moveTo>
                  <a:pt x="2888" y="380"/>
                </a:moveTo>
                <a:cubicBezTo>
                  <a:pt x="2895" y="380"/>
                  <a:pt x="2901" y="375"/>
                  <a:pt x="2901" y="367"/>
                </a:cubicBezTo>
                <a:cubicBezTo>
                  <a:pt x="2901" y="360"/>
                  <a:pt x="2895" y="355"/>
                  <a:pt x="2888" y="355"/>
                </a:cubicBezTo>
                <a:cubicBezTo>
                  <a:pt x="2881" y="355"/>
                  <a:pt x="2875" y="360"/>
                  <a:pt x="2875" y="367"/>
                </a:cubicBezTo>
                <a:cubicBezTo>
                  <a:pt x="2875" y="375"/>
                  <a:pt x="2881" y="380"/>
                  <a:pt x="2888" y="380"/>
                </a:cubicBezTo>
                <a:close/>
                <a:moveTo>
                  <a:pt x="2928" y="380"/>
                </a:moveTo>
                <a:cubicBezTo>
                  <a:pt x="2935" y="380"/>
                  <a:pt x="2940" y="375"/>
                  <a:pt x="2940" y="367"/>
                </a:cubicBezTo>
                <a:cubicBezTo>
                  <a:pt x="2940" y="360"/>
                  <a:pt x="2935" y="355"/>
                  <a:pt x="2928" y="355"/>
                </a:cubicBezTo>
                <a:cubicBezTo>
                  <a:pt x="2921" y="355"/>
                  <a:pt x="2915" y="360"/>
                  <a:pt x="2915" y="367"/>
                </a:cubicBezTo>
                <a:cubicBezTo>
                  <a:pt x="2915" y="375"/>
                  <a:pt x="2921" y="380"/>
                  <a:pt x="2928" y="380"/>
                </a:cubicBezTo>
                <a:close/>
                <a:moveTo>
                  <a:pt x="2967" y="380"/>
                </a:moveTo>
                <a:cubicBezTo>
                  <a:pt x="2974" y="380"/>
                  <a:pt x="2980" y="375"/>
                  <a:pt x="2980" y="367"/>
                </a:cubicBezTo>
                <a:cubicBezTo>
                  <a:pt x="2980" y="360"/>
                  <a:pt x="2974" y="355"/>
                  <a:pt x="2967" y="355"/>
                </a:cubicBezTo>
                <a:cubicBezTo>
                  <a:pt x="2960" y="355"/>
                  <a:pt x="2954" y="360"/>
                  <a:pt x="2954" y="367"/>
                </a:cubicBezTo>
                <a:cubicBezTo>
                  <a:pt x="2954" y="375"/>
                  <a:pt x="2960" y="380"/>
                  <a:pt x="2967" y="380"/>
                </a:cubicBezTo>
                <a:close/>
                <a:moveTo>
                  <a:pt x="3006" y="380"/>
                </a:moveTo>
                <a:cubicBezTo>
                  <a:pt x="3013" y="380"/>
                  <a:pt x="3019" y="375"/>
                  <a:pt x="3019" y="367"/>
                </a:cubicBezTo>
                <a:cubicBezTo>
                  <a:pt x="3019" y="360"/>
                  <a:pt x="3013" y="355"/>
                  <a:pt x="3006" y="355"/>
                </a:cubicBezTo>
                <a:cubicBezTo>
                  <a:pt x="2999" y="355"/>
                  <a:pt x="2994" y="360"/>
                  <a:pt x="2994" y="367"/>
                </a:cubicBezTo>
                <a:cubicBezTo>
                  <a:pt x="2994" y="375"/>
                  <a:pt x="2999" y="380"/>
                  <a:pt x="3006" y="380"/>
                </a:cubicBezTo>
                <a:close/>
                <a:moveTo>
                  <a:pt x="3046" y="380"/>
                </a:moveTo>
                <a:cubicBezTo>
                  <a:pt x="3053" y="380"/>
                  <a:pt x="3059" y="375"/>
                  <a:pt x="3059" y="367"/>
                </a:cubicBezTo>
                <a:cubicBezTo>
                  <a:pt x="3059" y="360"/>
                  <a:pt x="3053" y="355"/>
                  <a:pt x="3046" y="355"/>
                </a:cubicBezTo>
                <a:cubicBezTo>
                  <a:pt x="3039" y="355"/>
                  <a:pt x="3033" y="360"/>
                  <a:pt x="3033" y="367"/>
                </a:cubicBezTo>
                <a:cubicBezTo>
                  <a:pt x="3033" y="375"/>
                  <a:pt x="3039" y="380"/>
                  <a:pt x="3046" y="380"/>
                </a:cubicBezTo>
                <a:close/>
                <a:moveTo>
                  <a:pt x="3085" y="380"/>
                </a:moveTo>
                <a:cubicBezTo>
                  <a:pt x="3092" y="380"/>
                  <a:pt x="3098" y="375"/>
                  <a:pt x="3098" y="367"/>
                </a:cubicBezTo>
                <a:cubicBezTo>
                  <a:pt x="3098" y="360"/>
                  <a:pt x="3092" y="355"/>
                  <a:pt x="3085" y="355"/>
                </a:cubicBezTo>
                <a:cubicBezTo>
                  <a:pt x="3078" y="355"/>
                  <a:pt x="3073" y="360"/>
                  <a:pt x="3073" y="367"/>
                </a:cubicBezTo>
                <a:cubicBezTo>
                  <a:pt x="3073" y="375"/>
                  <a:pt x="3078" y="380"/>
                  <a:pt x="3085" y="380"/>
                </a:cubicBezTo>
                <a:close/>
                <a:moveTo>
                  <a:pt x="3125" y="380"/>
                </a:moveTo>
                <a:cubicBezTo>
                  <a:pt x="3132" y="380"/>
                  <a:pt x="3137" y="375"/>
                  <a:pt x="3137" y="367"/>
                </a:cubicBezTo>
                <a:cubicBezTo>
                  <a:pt x="3137" y="360"/>
                  <a:pt x="3132" y="355"/>
                  <a:pt x="3125" y="355"/>
                </a:cubicBezTo>
                <a:cubicBezTo>
                  <a:pt x="3118" y="355"/>
                  <a:pt x="3112" y="360"/>
                  <a:pt x="3112" y="367"/>
                </a:cubicBezTo>
                <a:cubicBezTo>
                  <a:pt x="3112" y="375"/>
                  <a:pt x="3118" y="380"/>
                  <a:pt x="3125" y="380"/>
                </a:cubicBezTo>
                <a:close/>
                <a:moveTo>
                  <a:pt x="3164" y="380"/>
                </a:moveTo>
                <a:cubicBezTo>
                  <a:pt x="3171" y="380"/>
                  <a:pt x="3177" y="375"/>
                  <a:pt x="3177" y="367"/>
                </a:cubicBezTo>
                <a:cubicBezTo>
                  <a:pt x="3177" y="360"/>
                  <a:pt x="3171" y="355"/>
                  <a:pt x="3164" y="355"/>
                </a:cubicBezTo>
                <a:cubicBezTo>
                  <a:pt x="3157" y="355"/>
                  <a:pt x="3151" y="360"/>
                  <a:pt x="3151" y="367"/>
                </a:cubicBezTo>
                <a:cubicBezTo>
                  <a:pt x="3151" y="375"/>
                  <a:pt x="3157" y="380"/>
                  <a:pt x="3164" y="380"/>
                </a:cubicBezTo>
                <a:close/>
                <a:moveTo>
                  <a:pt x="3204" y="380"/>
                </a:moveTo>
                <a:cubicBezTo>
                  <a:pt x="3211" y="380"/>
                  <a:pt x="3216" y="375"/>
                  <a:pt x="3216" y="367"/>
                </a:cubicBezTo>
                <a:cubicBezTo>
                  <a:pt x="3216" y="360"/>
                  <a:pt x="3211" y="355"/>
                  <a:pt x="3204" y="355"/>
                </a:cubicBezTo>
                <a:cubicBezTo>
                  <a:pt x="3197" y="355"/>
                  <a:pt x="3191" y="360"/>
                  <a:pt x="3191" y="367"/>
                </a:cubicBezTo>
                <a:cubicBezTo>
                  <a:pt x="3191" y="375"/>
                  <a:pt x="3197" y="380"/>
                  <a:pt x="3204" y="380"/>
                </a:cubicBezTo>
                <a:close/>
                <a:moveTo>
                  <a:pt x="3243" y="380"/>
                </a:moveTo>
                <a:cubicBezTo>
                  <a:pt x="3250" y="380"/>
                  <a:pt x="3256" y="375"/>
                  <a:pt x="3256" y="367"/>
                </a:cubicBezTo>
                <a:cubicBezTo>
                  <a:pt x="3256" y="360"/>
                  <a:pt x="3250" y="355"/>
                  <a:pt x="3243" y="355"/>
                </a:cubicBezTo>
                <a:cubicBezTo>
                  <a:pt x="3236" y="355"/>
                  <a:pt x="3230" y="360"/>
                  <a:pt x="3230" y="367"/>
                </a:cubicBezTo>
                <a:cubicBezTo>
                  <a:pt x="3230" y="375"/>
                  <a:pt x="3236" y="380"/>
                  <a:pt x="3243" y="380"/>
                </a:cubicBezTo>
                <a:close/>
                <a:moveTo>
                  <a:pt x="3282" y="380"/>
                </a:moveTo>
                <a:cubicBezTo>
                  <a:pt x="3289" y="380"/>
                  <a:pt x="3295" y="375"/>
                  <a:pt x="3295" y="367"/>
                </a:cubicBezTo>
                <a:cubicBezTo>
                  <a:pt x="3295" y="360"/>
                  <a:pt x="3289" y="355"/>
                  <a:pt x="3282" y="355"/>
                </a:cubicBezTo>
                <a:cubicBezTo>
                  <a:pt x="3275" y="355"/>
                  <a:pt x="3270" y="360"/>
                  <a:pt x="3270" y="367"/>
                </a:cubicBezTo>
                <a:cubicBezTo>
                  <a:pt x="3270" y="375"/>
                  <a:pt x="3275" y="380"/>
                  <a:pt x="3282" y="380"/>
                </a:cubicBezTo>
                <a:close/>
                <a:moveTo>
                  <a:pt x="3322" y="380"/>
                </a:moveTo>
                <a:cubicBezTo>
                  <a:pt x="3329" y="380"/>
                  <a:pt x="3335" y="375"/>
                  <a:pt x="3335" y="367"/>
                </a:cubicBezTo>
                <a:cubicBezTo>
                  <a:pt x="3335" y="360"/>
                  <a:pt x="3329" y="355"/>
                  <a:pt x="3322" y="355"/>
                </a:cubicBezTo>
                <a:cubicBezTo>
                  <a:pt x="3315" y="355"/>
                  <a:pt x="3309" y="360"/>
                  <a:pt x="3309" y="367"/>
                </a:cubicBezTo>
                <a:cubicBezTo>
                  <a:pt x="3309" y="375"/>
                  <a:pt x="3315" y="380"/>
                  <a:pt x="3322" y="380"/>
                </a:cubicBezTo>
                <a:close/>
                <a:moveTo>
                  <a:pt x="3361" y="380"/>
                </a:moveTo>
                <a:cubicBezTo>
                  <a:pt x="3368" y="380"/>
                  <a:pt x="3374" y="375"/>
                  <a:pt x="3374" y="367"/>
                </a:cubicBezTo>
                <a:cubicBezTo>
                  <a:pt x="3374" y="360"/>
                  <a:pt x="3368" y="355"/>
                  <a:pt x="3361" y="355"/>
                </a:cubicBezTo>
                <a:cubicBezTo>
                  <a:pt x="3354" y="355"/>
                  <a:pt x="3348" y="360"/>
                  <a:pt x="3348" y="367"/>
                </a:cubicBezTo>
                <a:cubicBezTo>
                  <a:pt x="3348" y="375"/>
                  <a:pt x="3354" y="380"/>
                  <a:pt x="3361" y="380"/>
                </a:cubicBezTo>
                <a:close/>
                <a:moveTo>
                  <a:pt x="3401" y="380"/>
                </a:moveTo>
                <a:cubicBezTo>
                  <a:pt x="3408" y="380"/>
                  <a:pt x="3413" y="375"/>
                  <a:pt x="3413" y="367"/>
                </a:cubicBezTo>
                <a:cubicBezTo>
                  <a:pt x="3413" y="360"/>
                  <a:pt x="3408" y="355"/>
                  <a:pt x="3401" y="355"/>
                </a:cubicBezTo>
                <a:cubicBezTo>
                  <a:pt x="3394" y="355"/>
                  <a:pt x="3388" y="360"/>
                  <a:pt x="3388" y="367"/>
                </a:cubicBezTo>
                <a:cubicBezTo>
                  <a:pt x="3388" y="375"/>
                  <a:pt x="3394" y="380"/>
                  <a:pt x="3401" y="380"/>
                </a:cubicBezTo>
                <a:close/>
                <a:moveTo>
                  <a:pt x="3440" y="380"/>
                </a:moveTo>
                <a:cubicBezTo>
                  <a:pt x="3447" y="380"/>
                  <a:pt x="3453" y="375"/>
                  <a:pt x="3453" y="367"/>
                </a:cubicBezTo>
                <a:cubicBezTo>
                  <a:pt x="3453" y="360"/>
                  <a:pt x="3447" y="355"/>
                  <a:pt x="3440" y="355"/>
                </a:cubicBezTo>
                <a:cubicBezTo>
                  <a:pt x="3433" y="355"/>
                  <a:pt x="3427" y="360"/>
                  <a:pt x="3427" y="367"/>
                </a:cubicBezTo>
                <a:cubicBezTo>
                  <a:pt x="3427" y="375"/>
                  <a:pt x="3433" y="380"/>
                  <a:pt x="3440" y="380"/>
                </a:cubicBezTo>
                <a:close/>
                <a:moveTo>
                  <a:pt x="3480" y="380"/>
                </a:moveTo>
                <a:cubicBezTo>
                  <a:pt x="3487" y="380"/>
                  <a:pt x="3492" y="375"/>
                  <a:pt x="3492" y="367"/>
                </a:cubicBezTo>
                <a:cubicBezTo>
                  <a:pt x="3492" y="360"/>
                  <a:pt x="3487" y="355"/>
                  <a:pt x="3480" y="355"/>
                </a:cubicBezTo>
                <a:cubicBezTo>
                  <a:pt x="3472" y="355"/>
                  <a:pt x="3467" y="360"/>
                  <a:pt x="3467" y="367"/>
                </a:cubicBezTo>
                <a:cubicBezTo>
                  <a:pt x="3467" y="375"/>
                  <a:pt x="3472" y="380"/>
                  <a:pt x="3480" y="380"/>
                </a:cubicBezTo>
                <a:close/>
                <a:moveTo>
                  <a:pt x="50" y="394"/>
                </a:moveTo>
                <a:cubicBezTo>
                  <a:pt x="43" y="394"/>
                  <a:pt x="37" y="400"/>
                  <a:pt x="37" y="407"/>
                </a:cubicBezTo>
                <a:cubicBezTo>
                  <a:pt x="37" y="414"/>
                  <a:pt x="43" y="420"/>
                  <a:pt x="50" y="420"/>
                </a:cubicBezTo>
                <a:cubicBezTo>
                  <a:pt x="57" y="420"/>
                  <a:pt x="62" y="414"/>
                  <a:pt x="62" y="407"/>
                </a:cubicBezTo>
                <a:cubicBezTo>
                  <a:pt x="62" y="400"/>
                  <a:pt x="57" y="394"/>
                  <a:pt x="50" y="394"/>
                </a:cubicBezTo>
                <a:close/>
                <a:moveTo>
                  <a:pt x="89" y="420"/>
                </a:moveTo>
                <a:cubicBezTo>
                  <a:pt x="96" y="420"/>
                  <a:pt x="102" y="414"/>
                  <a:pt x="102" y="407"/>
                </a:cubicBezTo>
                <a:cubicBezTo>
                  <a:pt x="102" y="400"/>
                  <a:pt x="96" y="394"/>
                  <a:pt x="89" y="394"/>
                </a:cubicBezTo>
                <a:cubicBezTo>
                  <a:pt x="82" y="394"/>
                  <a:pt x="76" y="400"/>
                  <a:pt x="76" y="407"/>
                </a:cubicBezTo>
                <a:cubicBezTo>
                  <a:pt x="76" y="414"/>
                  <a:pt x="82" y="420"/>
                  <a:pt x="89" y="420"/>
                </a:cubicBezTo>
                <a:close/>
                <a:moveTo>
                  <a:pt x="128" y="420"/>
                </a:moveTo>
                <a:cubicBezTo>
                  <a:pt x="136" y="420"/>
                  <a:pt x="141" y="414"/>
                  <a:pt x="141" y="407"/>
                </a:cubicBezTo>
                <a:cubicBezTo>
                  <a:pt x="141" y="400"/>
                  <a:pt x="136" y="394"/>
                  <a:pt x="128" y="394"/>
                </a:cubicBezTo>
                <a:cubicBezTo>
                  <a:pt x="121" y="394"/>
                  <a:pt x="116" y="400"/>
                  <a:pt x="116" y="407"/>
                </a:cubicBezTo>
                <a:cubicBezTo>
                  <a:pt x="116" y="414"/>
                  <a:pt x="121" y="420"/>
                  <a:pt x="128" y="420"/>
                </a:cubicBezTo>
                <a:close/>
                <a:moveTo>
                  <a:pt x="168" y="394"/>
                </a:moveTo>
                <a:cubicBezTo>
                  <a:pt x="161" y="394"/>
                  <a:pt x="155" y="400"/>
                  <a:pt x="155" y="407"/>
                </a:cubicBezTo>
                <a:cubicBezTo>
                  <a:pt x="155" y="414"/>
                  <a:pt x="161" y="420"/>
                  <a:pt x="168" y="420"/>
                </a:cubicBezTo>
                <a:cubicBezTo>
                  <a:pt x="175" y="420"/>
                  <a:pt x="181" y="414"/>
                  <a:pt x="181" y="407"/>
                </a:cubicBezTo>
                <a:cubicBezTo>
                  <a:pt x="181" y="400"/>
                  <a:pt x="175" y="394"/>
                  <a:pt x="168" y="394"/>
                </a:cubicBezTo>
                <a:close/>
                <a:moveTo>
                  <a:pt x="207" y="394"/>
                </a:moveTo>
                <a:cubicBezTo>
                  <a:pt x="200" y="394"/>
                  <a:pt x="195" y="400"/>
                  <a:pt x="195" y="407"/>
                </a:cubicBezTo>
                <a:cubicBezTo>
                  <a:pt x="195" y="414"/>
                  <a:pt x="200" y="420"/>
                  <a:pt x="207" y="420"/>
                </a:cubicBezTo>
                <a:cubicBezTo>
                  <a:pt x="214" y="420"/>
                  <a:pt x="220" y="414"/>
                  <a:pt x="220" y="407"/>
                </a:cubicBezTo>
                <a:cubicBezTo>
                  <a:pt x="220" y="400"/>
                  <a:pt x="214" y="394"/>
                  <a:pt x="207" y="394"/>
                </a:cubicBezTo>
                <a:close/>
                <a:moveTo>
                  <a:pt x="247" y="394"/>
                </a:moveTo>
                <a:cubicBezTo>
                  <a:pt x="240" y="394"/>
                  <a:pt x="234" y="400"/>
                  <a:pt x="234" y="407"/>
                </a:cubicBezTo>
                <a:cubicBezTo>
                  <a:pt x="234" y="414"/>
                  <a:pt x="240" y="420"/>
                  <a:pt x="247" y="420"/>
                </a:cubicBezTo>
                <a:cubicBezTo>
                  <a:pt x="254" y="420"/>
                  <a:pt x="260" y="414"/>
                  <a:pt x="260" y="407"/>
                </a:cubicBezTo>
                <a:cubicBezTo>
                  <a:pt x="260" y="400"/>
                  <a:pt x="254" y="394"/>
                  <a:pt x="247" y="394"/>
                </a:cubicBezTo>
                <a:close/>
                <a:moveTo>
                  <a:pt x="286" y="394"/>
                </a:moveTo>
                <a:cubicBezTo>
                  <a:pt x="279" y="394"/>
                  <a:pt x="273" y="400"/>
                  <a:pt x="273" y="407"/>
                </a:cubicBezTo>
                <a:cubicBezTo>
                  <a:pt x="273" y="414"/>
                  <a:pt x="279" y="420"/>
                  <a:pt x="286" y="420"/>
                </a:cubicBezTo>
                <a:cubicBezTo>
                  <a:pt x="293" y="420"/>
                  <a:pt x="299" y="414"/>
                  <a:pt x="299" y="407"/>
                </a:cubicBezTo>
                <a:cubicBezTo>
                  <a:pt x="299" y="400"/>
                  <a:pt x="293" y="394"/>
                  <a:pt x="286" y="394"/>
                </a:cubicBezTo>
                <a:close/>
                <a:moveTo>
                  <a:pt x="326" y="420"/>
                </a:moveTo>
                <a:cubicBezTo>
                  <a:pt x="333" y="420"/>
                  <a:pt x="338" y="414"/>
                  <a:pt x="338" y="407"/>
                </a:cubicBezTo>
                <a:cubicBezTo>
                  <a:pt x="338" y="400"/>
                  <a:pt x="333" y="394"/>
                  <a:pt x="326" y="394"/>
                </a:cubicBezTo>
                <a:cubicBezTo>
                  <a:pt x="319" y="394"/>
                  <a:pt x="313" y="400"/>
                  <a:pt x="313" y="407"/>
                </a:cubicBezTo>
                <a:cubicBezTo>
                  <a:pt x="313" y="414"/>
                  <a:pt x="319" y="420"/>
                  <a:pt x="326" y="420"/>
                </a:cubicBezTo>
                <a:close/>
                <a:moveTo>
                  <a:pt x="365" y="420"/>
                </a:moveTo>
                <a:cubicBezTo>
                  <a:pt x="372" y="420"/>
                  <a:pt x="378" y="414"/>
                  <a:pt x="378" y="407"/>
                </a:cubicBezTo>
                <a:cubicBezTo>
                  <a:pt x="378" y="400"/>
                  <a:pt x="372" y="394"/>
                  <a:pt x="365" y="394"/>
                </a:cubicBezTo>
                <a:cubicBezTo>
                  <a:pt x="358" y="394"/>
                  <a:pt x="352" y="400"/>
                  <a:pt x="352" y="407"/>
                </a:cubicBezTo>
                <a:cubicBezTo>
                  <a:pt x="352" y="414"/>
                  <a:pt x="358" y="420"/>
                  <a:pt x="365" y="420"/>
                </a:cubicBezTo>
                <a:close/>
                <a:moveTo>
                  <a:pt x="404" y="420"/>
                </a:moveTo>
                <a:cubicBezTo>
                  <a:pt x="411" y="420"/>
                  <a:pt x="417" y="414"/>
                  <a:pt x="417" y="407"/>
                </a:cubicBezTo>
                <a:cubicBezTo>
                  <a:pt x="417" y="400"/>
                  <a:pt x="411" y="394"/>
                  <a:pt x="404" y="394"/>
                </a:cubicBezTo>
                <a:cubicBezTo>
                  <a:pt x="397" y="394"/>
                  <a:pt x="392" y="400"/>
                  <a:pt x="392" y="407"/>
                </a:cubicBezTo>
                <a:cubicBezTo>
                  <a:pt x="392" y="414"/>
                  <a:pt x="397" y="420"/>
                  <a:pt x="404" y="420"/>
                </a:cubicBezTo>
                <a:close/>
                <a:moveTo>
                  <a:pt x="444" y="420"/>
                </a:moveTo>
                <a:cubicBezTo>
                  <a:pt x="451" y="420"/>
                  <a:pt x="457" y="414"/>
                  <a:pt x="457" y="407"/>
                </a:cubicBezTo>
                <a:cubicBezTo>
                  <a:pt x="457" y="400"/>
                  <a:pt x="451" y="394"/>
                  <a:pt x="444" y="394"/>
                </a:cubicBezTo>
                <a:cubicBezTo>
                  <a:pt x="437" y="394"/>
                  <a:pt x="431" y="400"/>
                  <a:pt x="431" y="407"/>
                </a:cubicBezTo>
                <a:cubicBezTo>
                  <a:pt x="431" y="414"/>
                  <a:pt x="437" y="420"/>
                  <a:pt x="444" y="420"/>
                </a:cubicBezTo>
                <a:close/>
                <a:moveTo>
                  <a:pt x="483" y="420"/>
                </a:moveTo>
                <a:cubicBezTo>
                  <a:pt x="490" y="420"/>
                  <a:pt x="496" y="414"/>
                  <a:pt x="496" y="407"/>
                </a:cubicBezTo>
                <a:cubicBezTo>
                  <a:pt x="496" y="400"/>
                  <a:pt x="490" y="394"/>
                  <a:pt x="483" y="394"/>
                </a:cubicBezTo>
                <a:cubicBezTo>
                  <a:pt x="476" y="394"/>
                  <a:pt x="471" y="400"/>
                  <a:pt x="471" y="407"/>
                </a:cubicBezTo>
                <a:cubicBezTo>
                  <a:pt x="471" y="414"/>
                  <a:pt x="476" y="420"/>
                  <a:pt x="483" y="420"/>
                </a:cubicBezTo>
                <a:close/>
                <a:moveTo>
                  <a:pt x="523" y="396"/>
                </a:moveTo>
                <a:cubicBezTo>
                  <a:pt x="517" y="396"/>
                  <a:pt x="512" y="401"/>
                  <a:pt x="512" y="407"/>
                </a:cubicBezTo>
                <a:cubicBezTo>
                  <a:pt x="512" y="413"/>
                  <a:pt x="517" y="418"/>
                  <a:pt x="523" y="418"/>
                </a:cubicBezTo>
                <a:cubicBezTo>
                  <a:pt x="529" y="418"/>
                  <a:pt x="533" y="413"/>
                  <a:pt x="533" y="407"/>
                </a:cubicBezTo>
                <a:cubicBezTo>
                  <a:pt x="533" y="401"/>
                  <a:pt x="529" y="396"/>
                  <a:pt x="523" y="396"/>
                </a:cubicBezTo>
                <a:close/>
                <a:moveTo>
                  <a:pt x="562" y="394"/>
                </a:moveTo>
                <a:cubicBezTo>
                  <a:pt x="555" y="394"/>
                  <a:pt x="549" y="400"/>
                  <a:pt x="549" y="407"/>
                </a:cubicBezTo>
                <a:cubicBezTo>
                  <a:pt x="549" y="414"/>
                  <a:pt x="555" y="420"/>
                  <a:pt x="562" y="420"/>
                </a:cubicBezTo>
                <a:cubicBezTo>
                  <a:pt x="569" y="420"/>
                  <a:pt x="575" y="414"/>
                  <a:pt x="575" y="407"/>
                </a:cubicBezTo>
                <a:cubicBezTo>
                  <a:pt x="575" y="400"/>
                  <a:pt x="569" y="394"/>
                  <a:pt x="562" y="394"/>
                </a:cubicBezTo>
                <a:close/>
                <a:moveTo>
                  <a:pt x="602" y="420"/>
                </a:moveTo>
                <a:cubicBezTo>
                  <a:pt x="609" y="420"/>
                  <a:pt x="614" y="414"/>
                  <a:pt x="614" y="407"/>
                </a:cubicBezTo>
                <a:cubicBezTo>
                  <a:pt x="614" y="400"/>
                  <a:pt x="609" y="394"/>
                  <a:pt x="602" y="394"/>
                </a:cubicBezTo>
                <a:cubicBezTo>
                  <a:pt x="595" y="394"/>
                  <a:pt x="589" y="400"/>
                  <a:pt x="589" y="407"/>
                </a:cubicBezTo>
                <a:cubicBezTo>
                  <a:pt x="589" y="414"/>
                  <a:pt x="595" y="420"/>
                  <a:pt x="602" y="420"/>
                </a:cubicBezTo>
                <a:close/>
                <a:moveTo>
                  <a:pt x="641" y="420"/>
                </a:moveTo>
                <a:cubicBezTo>
                  <a:pt x="648" y="420"/>
                  <a:pt x="654" y="414"/>
                  <a:pt x="654" y="407"/>
                </a:cubicBezTo>
                <a:cubicBezTo>
                  <a:pt x="654" y="400"/>
                  <a:pt x="648" y="394"/>
                  <a:pt x="641" y="394"/>
                </a:cubicBezTo>
                <a:cubicBezTo>
                  <a:pt x="634" y="394"/>
                  <a:pt x="628" y="400"/>
                  <a:pt x="628" y="407"/>
                </a:cubicBezTo>
                <a:cubicBezTo>
                  <a:pt x="628" y="414"/>
                  <a:pt x="634" y="420"/>
                  <a:pt x="641" y="420"/>
                </a:cubicBezTo>
                <a:close/>
                <a:moveTo>
                  <a:pt x="680" y="420"/>
                </a:moveTo>
                <a:cubicBezTo>
                  <a:pt x="687" y="420"/>
                  <a:pt x="693" y="414"/>
                  <a:pt x="693" y="407"/>
                </a:cubicBezTo>
                <a:cubicBezTo>
                  <a:pt x="693" y="400"/>
                  <a:pt x="687" y="394"/>
                  <a:pt x="680" y="394"/>
                </a:cubicBezTo>
                <a:cubicBezTo>
                  <a:pt x="673" y="394"/>
                  <a:pt x="668" y="400"/>
                  <a:pt x="668" y="407"/>
                </a:cubicBezTo>
                <a:cubicBezTo>
                  <a:pt x="668" y="414"/>
                  <a:pt x="673" y="420"/>
                  <a:pt x="680" y="420"/>
                </a:cubicBezTo>
                <a:close/>
                <a:moveTo>
                  <a:pt x="720" y="420"/>
                </a:moveTo>
                <a:cubicBezTo>
                  <a:pt x="727" y="420"/>
                  <a:pt x="733" y="414"/>
                  <a:pt x="733" y="407"/>
                </a:cubicBezTo>
                <a:cubicBezTo>
                  <a:pt x="733" y="400"/>
                  <a:pt x="727" y="394"/>
                  <a:pt x="720" y="394"/>
                </a:cubicBezTo>
                <a:cubicBezTo>
                  <a:pt x="713" y="394"/>
                  <a:pt x="707" y="400"/>
                  <a:pt x="707" y="407"/>
                </a:cubicBezTo>
                <a:cubicBezTo>
                  <a:pt x="707" y="414"/>
                  <a:pt x="713" y="420"/>
                  <a:pt x="720" y="420"/>
                </a:cubicBezTo>
                <a:close/>
                <a:moveTo>
                  <a:pt x="917" y="420"/>
                </a:moveTo>
                <a:cubicBezTo>
                  <a:pt x="924" y="420"/>
                  <a:pt x="930" y="414"/>
                  <a:pt x="930" y="407"/>
                </a:cubicBezTo>
                <a:cubicBezTo>
                  <a:pt x="930" y="400"/>
                  <a:pt x="924" y="394"/>
                  <a:pt x="917" y="394"/>
                </a:cubicBezTo>
                <a:cubicBezTo>
                  <a:pt x="910" y="394"/>
                  <a:pt x="904" y="400"/>
                  <a:pt x="904" y="407"/>
                </a:cubicBezTo>
                <a:cubicBezTo>
                  <a:pt x="904" y="414"/>
                  <a:pt x="910" y="420"/>
                  <a:pt x="917" y="420"/>
                </a:cubicBezTo>
                <a:close/>
                <a:moveTo>
                  <a:pt x="956" y="394"/>
                </a:moveTo>
                <a:cubicBezTo>
                  <a:pt x="949" y="394"/>
                  <a:pt x="944" y="400"/>
                  <a:pt x="944" y="407"/>
                </a:cubicBezTo>
                <a:cubicBezTo>
                  <a:pt x="944" y="414"/>
                  <a:pt x="949" y="420"/>
                  <a:pt x="956" y="420"/>
                </a:cubicBezTo>
                <a:cubicBezTo>
                  <a:pt x="963" y="420"/>
                  <a:pt x="969" y="414"/>
                  <a:pt x="969" y="407"/>
                </a:cubicBezTo>
                <a:cubicBezTo>
                  <a:pt x="969" y="400"/>
                  <a:pt x="963" y="394"/>
                  <a:pt x="956" y="394"/>
                </a:cubicBezTo>
                <a:close/>
                <a:moveTo>
                  <a:pt x="1232" y="420"/>
                </a:moveTo>
                <a:cubicBezTo>
                  <a:pt x="1239" y="420"/>
                  <a:pt x="1245" y="414"/>
                  <a:pt x="1245" y="407"/>
                </a:cubicBezTo>
                <a:cubicBezTo>
                  <a:pt x="1245" y="400"/>
                  <a:pt x="1239" y="394"/>
                  <a:pt x="1232" y="394"/>
                </a:cubicBezTo>
                <a:cubicBezTo>
                  <a:pt x="1225" y="394"/>
                  <a:pt x="1220" y="400"/>
                  <a:pt x="1220" y="407"/>
                </a:cubicBezTo>
                <a:cubicBezTo>
                  <a:pt x="1220" y="414"/>
                  <a:pt x="1225" y="420"/>
                  <a:pt x="1232" y="420"/>
                </a:cubicBezTo>
                <a:close/>
                <a:moveTo>
                  <a:pt x="1784" y="420"/>
                </a:moveTo>
                <a:cubicBezTo>
                  <a:pt x="1791" y="420"/>
                  <a:pt x="1797" y="414"/>
                  <a:pt x="1797" y="407"/>
                </a:cubicBezTo>
                <a:cubicBezTo>
                  <a:pt x="1797" y="400"/>
                  <a:pt x="1791" y="394"/>
                  <a:pt x="1784" y="394"/>
                </a:cubicBezTo>
                <a:cubicBezTo>
                  <a:pt x="1777" y="394"/>
                  <a:pt x="1772" y="400"/>
                  <a:pt x="1772" y="407"/>
                </a:cubicBezTo>
                <a:cubicBezTo>
                  <a:pt x="1772" y="414"/>
                  <a:pt x="1777" y="420"/>
                  <a:pt x="1784" y="420"/>
                </a:cubicBezTo>
                <a:close/>
                <a:moveTo>
                  <a:pt x="1824" y="420"/>
                </a:moveTo>
                <a:cubicBezTo>
                  <a:pt x="1831" y="420"/>
                  <a:pt x="1836" y="414"/>
                  <a:pt x="1836" y="407"/>
                </a:cubicBezTo>
                <a:cubicBezTo>
                  <a:pt x="1836" y="400"/>
                  <a:pt x="1831" y="394"/>
                  <a:pt x="1824" y="394"/>
                </a:cubicBezTo>
                <a:cubicBezTo>
                  <a:pt x="1817" y="394"/>
                  <a:pt x="1811" y="400"/>
                  <a:pt x="1811" y="407"/>
                </a:cubicBezTo>
                <a:cubicBezTo>
                  <a:pt x="1811" y="414"/>
                  <a:pt x="1817" y="420"/>
                  <a:pt x="1824" y="420"/>
                </a:cubicBezTo>
                <a:close/>
                <a:moveTo>
                  <a:pt x="1863" y="420"/>
                </a:moveTo>
                <a:cubicBezTo>
                  <a:pt x="1870" y="420"/>
                  <a:pt x="1876" y="414"/>
                  <a:pt x="1876" y="407"/>
                </a:cubicBezTo>
                <a:cubicBezTo>
                  <a:pt x="1876" y="400"/>
                  <a:pt x="1870" y="394"/>
                  <a:pt x="1863" y="394"/>
                </a:cubicBezTo>
                <a:cubicBezTo>
                  <a:pt x="1856" y="394"/>
                  <a:pt x="1850" y="400"/>
                  <a:pt x="1850" y="407"/>
                </a:cubicBezTo>
                <a:cubicBezTo>
                  <a:pt x="1850" y="414"/>
                  <a:pt x="1856" y="420"/>
                  <a:pt x="1863" y="420"/>
                </a:cubicBezTo>
                <a:close/>
                <a:moveTo>
                  <a:pt x="1942" y="420"/>
                </a:moveTo>
                <a:cubicBezTo>
                  <a:pt x="1949" y="420"/>
                  <a:pt x="1955" y="414"/>
                  <a:pt x="1955" y="407"/>
                </a:cubicBezTo>
                <a:cubicBezTo>
                  <a:pt x="1955" y="400"/>
                  <a:pt x="1949" y="394"/>
                  <a:pt x="1942" y="394"/>
                </a:cubicBezTo>
                <a:cubicBezTo>
                  <a:pt x="1935" y="394"/>
                  <a:pt x="1929" y="400"/>
                  <a:pt x="1929" y="407"/>
                </a:cubicBezTo>
                <a:cubicBezTo>
                  <a:pt x="1929" y="414"/>
                  <a:pt x="1935" y="420"/>
                  <a:pt x="1942" y="420"/>
                </a:cubicBezTo>
                <a:close/>
                <a:moveTo>
                  <a:pt x="1981" y="420"/>
                </a:moveTo>
                <a:cubicBezTo>
                  <a:pt x="1988" y="420"/>
                  <a:pt x="1994" y="414"/>
                  <a:pt x="1994" y="407"/>
                </a:cubicBezTo>
                <a:cubicBezTo>
                  <a:pt x="1994" y="400"/>
                  <a:pt x="1988" y="394"/>
                  <a:pt x="1981" y="394"/>
                </a:cubicBezTo>
                <a:cubicBezTo>
                  <a:pt x="1974" y="394"/>
                  <a:pt x="1969" y="400"/>
                  <a:pt x="1969" y="407"/>
                </a:cubicBezTo>
                <a:cubicBezTo>
                  <a:pt x="1969" y="414"/>
                  <a:pt x="1974" y="420"/>
                  <a:pt x="1981" y="420"/>
                </a:cubicBezTo>
                <a:close/>
                <a:moveTo>
                  <a:pt x="2021" y="420"/>
                </a:moveTo>
                <a:cubicBezTo>
                  <a:pt x="2028" y="420"/>
                  <a:pt x="2034" y="414"/>
                  <a:pt x="2034" y="407"/>
                </a:cubicBezTo>
                <a:cubicBezTo>
                  <a:pt x="2034" y="400"/>
                  <a:pt x="2028" y="394"/>
                  <a:pt x="2021" y="394"/>
                </a:cubicBezTo>
                <a:cubicBezTo>
                  <a:pt x="2014" y="394"/>
                  <a:pt x="2008" y="400"/>
                  <a:pt x="2008" y="407"/>
                </a:cubicBezTo>
                <a:cubicBezTo>
                  <a:pt x="2008" y="414"/>
                  <a:pt x="2014" y="420"/>
                  <a:pt x="2021" y="420"/>
                </a:cubicBezTo>
                <a:close/>
                <a:moveTo>
                  <a:pt x="2060" y="420"/>
                </a:moveTo>
                <a:cubicBezTo>
                  <a:pt x="2067" y="420"/>
                  <a:pt x="2073" y="414"/>
                  <a:pt x="2073" y="407"/>
                </a:cubicBezTo>
                <a:cubicBezTo>
                  <a:pt x="2073" y="400"/>
                  <a:pt x="2067" y="394"/>
                  <a:pt x="2060" y="394"/>
                </a:cubicBezTo>
                <a:cubicBezTo>
                  <a:pt x="2053" y="394"/>
                  <a:pt x="2048" y="400"/>
                  <a:pt x="2048" y="407"/>
                </a:cubicBezTo>
                <a:cubicBezTo>
                  <a:pt x="2048" y="414"/>
                  <a:pt x="2053" y="420"/>
                  <a:pt x="2060" y="420"/>
                </a:cubicBezTo>
                <a:close/>
                <a:moveTo>
                  <a:pt x="2100" y="420"/>
                </a:moveTo>
                <a:cubicBezTo>
                  <a:pt x="2107" y="420"/>
                  <a:pt x="2112" y="414"/>
                  <a:pt x="2112" y="407"/>
                </a:cubicBezTo>
                <a:cubicBezTo>
                  <a:pt x="2112" y="400"/>
                  <a:pt x="2107" y="394"/>
                  <a:pt x="2100" y="394"/>
                </a:cubicBezTo>
                <a:cubicBezTo>
                  <a:pt x="2093" y="394"/>
                  <a:pt x="2087" y="400"/>
                  <a:pt x="2087" y="407"/>
                </a:cubicBezTo>
                <a:cubicBezTo>
                  <a:pt x="2087" y="414"/>
                  <a:pt x="2093" y="420"/>
                  <a:pt x="2100" y="420"/>
                </a:cubicBezTo>
                <a:close/>
                <a:moveTo>
                  <a:pt x="2139" y="420"/>
                </a:moveTo>
                <a:cubicBezTo>
                  <a:pt x="2146" y="420"/>
                  <a:pt x="2152" y="414"/>
                  <a:pt x="2152" y="407"/>
                </a:cubicBezTo>
                <a:cubicBezTo>
                  <a:pt x="2152" y="400"/>
                  <a:pt x="2146" y="394"/>
                  <a:pt x="2139" y="394"/>
                </a:cubicBezTo>
                <a:cubicBezTo>
                  <a:pt x="2132" y="394"/>
                  <a:pt x="2126" y="400"/>
                  <a:pt x="2126" y="407"/>
                </a:cubicBezTo>
                <a:cubicBezTo>
                  <a:pt x="2126" y="414"/>
                  <a:pt x="2132" y="420"/>
                  <a:pt x="2139" y="420"/>
                </a:cubicBezTo>
                <a:close/>
                <a:moveTo>
                  <a:pt x="2179" y="420"/>
                </a:moveTo>
                <a:cubicBezTo>
                  <a:pt x="2186" y="420"/>
                  <a:pt x="2191" y="414"/>
                  <a:pt x="2191" y="407"/>
                </a:cubicBezTo>
                <a:cubicBezTo>
                  <a:pt x="2191" y="400"/>
                  <a:pt x="2186" y="394"/>
                  <a:pt x="2179" y="394"/>
                </a:cubicBezTo>
                <a:cubicBezTo>
                  <a:pt x="2171" y="394"/>
                  <a:pt x="2166" y="400"/>
                  <a:pt x="2166" y="407"/>
                </a:cubicBezTo>
                <a:cubicBezTo>
                  <a:pt x="2166" y="414"/>
                  <a:pt x="2171" y="420"/>
                  <a:pt x="2179" y="420"/>
                </a:cubicBezTo>
                <a:close/>
                <a:moveTo>
                  <a:pt x="2218" y="420"/>
                </a:moveTo>
                <a:cubicBezTo>
                  <a:pt x="2225" y="420"/>
                  <a:pt x="2231" y="414"/>
                  <a:pt x="2231" y="407"/>
                </a:cubicBezTo>
                <a:cubicBezTo>
                  <a:pt x="2231" y="400"/>
                  <a:pt x="2225" y="394"/>
                  <a:pt x="2218" y="394"/>
                </a:cubicBezTo>
                <a:cubicBezTo>
                  <a:pt x="2211" y="394"/>
                  <a:pt x="2205" y="400"/>
                  <a:pt x="2205" y="407"/>
                </a:cubicBezTo>
                <a:cubicBezTo>
                  <a:pt x="2205" y="414"/>
                  <a:pt x="2211" y="420"/>
                  <a:pt x="2218" y="420"/>
                </a:cubicBezTo>
                <a:close/>
                <a:moveTo>
                  <a:pt x="2257" y="420"/>
                </a:moveTo>
                <a:cubicBezTo>
                  <a:pt x="2264" y="420"/>
                  <a:pt x="2270" y="414"/>
                  <a:pt x="2270" y="407"/>
                </a:cubicBezTo>
                <a:cubicBezTo>
                  <a:pt x="2270" y="400"/>
                  <a:pt x="2264" y="394"/>
                  <a:pt x="2257" y="394"/>
                </a:cubicBezTo>
                <a:cubicBezTo>
                  <a:pt x="2250" y="394"/>
                  <a:pt x="2245" y="400"/>
                  <a:pt x="2245" y="407"/>
                </a:cubicBezTo>
                <a:cubicBezTo>
                  <a:pt x="2245" y="414"/>
                  <a:pt x="2250" y="420"/>
                  <a:pt x="2257" y="420"/>
                </a:cubicBezTo>
                <a:close/>
                <a:moveTo>
                  <a:pt x="2297" y="420"/>
                </a:moveTo>
                <a:cubicBezTo>
                  <a:pt x="2304" y="420"/>
                  <a:pt x="2310" y="414"/>
                  <a:pt x="2310" y="407"/>
                </a:cubicBezTo>
                <a:cubicBezTo>
                  <a:pt x="2310" y="400"/>
                  <a:pt x="2304" y="394"/>
                  <a:pt x="2297" y="394"/>
                </a:cubicBezTo>
                <a:cubicBezTo>
                  <a:pt x="2290" y="394"/>
                  <a:pt x="2284" y="400"/>
                  <a:pt x="2284" y="407"/>
                </a:cubicBezTo>
                <a:cubicBezTo>
                  <a:pt x="2284" y="414"/>
                  <a:pt x="2290" y="420"/>
                  <a:pt x="2297" y="420"/>
                </a:cubicBezTo>
                <a:close/>
                <a:moveTo>
                  <a:pt x="2336" y="420"/>
                </a:moveTo>
                <a:cubicBezTo>
                  <a:pt x="2343" y="420"/>
                  <a:pt x="2349" y="414"/>
                  <a:pt x="2349" y="407"/>
                </a:cubicBezTo>
                <a:cubicBezTo>
                  <a:pt x="2349" y="400"/>
                  <a:pt x="2343" y="394"/>
                  <a:pt x="2336" y="394"/>
                </a:cubicBezTo>
                <a:cubicBezTo>
                  <a:pt x="2329" y="394"/>
                  <a:pt x="2323" y="400"/>
                  <a:pt x="2323" y="407"/>
                </a:cubicBezTo>
                <a:cubicBezTo>
                  <a:pt x="2323" y="414"/>
                  <a:pt x="2329" y="420"/>
                  <a:pt x="2336" y="420"/>
                </a:cubicBezTo>
                <a:close/>
                <a:moveTo>
                  <a:pt x="2376" y="420"/>
                </a:moveTo>
                <a:cubicBezTo>
                  <a:pt x="2383" y="420"/>
                  <a:pt x="2388" y="414"/>
                  <a:pt x="2388" y="407"/>
                </a:cubicBezTo>
                <a:cubicBezTo>
                  <a:pt x="2388" y="400"/>
                  <a:pt x="2383" y="394"/>
                  <a:pt x="2376" y="394"/>
                </a:cubicBezTo>
                <a:cubicBezTo>
                  <a:pt x="2369" y="394"/>
                  <a:pt x="2363" y="400"/>
                  <a:pt x="2363" y="407"/>
                </a:cubicBezTo>
                <a:cubicBezTo>
                  <a:pt x="2363" y="414"/>
                  <a:pt x="2369" y="420"/>
                  <a:pt x="2376" y="420"/>
                </a:cubicBezTo>
                <a:close/>
                <a:moveTo>
                  <a:pt x="2415" y="420"/>
                </a:moveTo>
                <a:cubicBezTo>
                  <a:pt x="2422" y="420"/>
                  <a:pt x="2428" y="414"/>
                  <a:pt x="2428" y="407"/>
                </a:cubicBezTo>
                <a:cubicBezTo>
                  <a:pt x="2428" y="400"/>
                  <a:pt x="2422" y="394"/>
                  <a:pt x="2415" y="394"/>
                </a:cubicBezTo>
                <a:cubicBezTo>
                  <a:pt x="2408" y="394"/>
                  <a:pt x="2402" y="400"/>
                  <a:pt x="2402" y="407"/>
                </a:cubicBezTo>
                <a:cubicBezTo>
                  <a:pt x="2402" y="414"/>
                  <a:pt x="2408" y="420"/>
                  <a:pt x="2415" y="420"/>
                </a:cubicBezTo>
                <a:close/>
                <a:moveTo>
                  <a:pt x="2454" y="420"/>
                </a:moveTo>
                <a:cubicBezTo>
                  <a:pt x="2462" y="420"/>
                  <a:pt x="2467" y="414"/>
                  <a:pt x="2467" y="407"/>
                </a:cubicBezTo>
                <a:cubicBezTo>
                  <a:pt x="2467" y="400"/>
                  <a:pt x="2462" y="394"/>
                  <a:pt x="2454" y="394"/>
                </a:cubicBezTo>
                <a:cubicBezTo>
                  <a:pt x="2447" y="394"/>
                  <a:pt x="2442" y="400"/>
                  <a:pt x="2442" y="407"/>
                </a:cubicBezTo>
                <a:cubicBezTo>
                  <a:pt x="2442" y="414"/>
                  <a:pt x="2447" y="420"/>
                  <a:pt x="2454" y="420"/>
                </a:cubicBezTo>
                <a:close/>
                <a:moveTo>
                  <a:pt x="2494" y="420"/>
                </a:moveTo>
                <a:cubicBezTo>
                  <a:pt x="2501" y="420"/>
                  <a:pt x="2507" y="414"/>
                  <a:pt x="2507" y="407"/>
                </a:cubicBezTo>
                <a:cubicBezTo>
                  <a:pt x="2507" y="400"/>
                  <a:pt x="2501" y="394"/>
                  <a:pt x="2494" y="394"/>
                </a:cubicBezTo>
                <a:cubicBezTo>
                  <a:pt x="2487" y="394"/>
                  <a:pt x="2481" y="400"/>
                  <a:pt x="2481" y="407"/>
                </a:cubicBezTo>
                <a:cubicBezTo>
                  <a:pt x="2481" y="414"/>
                  <a:pt x="2487" y="420"/>
                  <a:pt x="2494" y="420"/>
                </a:cubicBezTo>
                <a:close/>
                <a:moveTo>
                  <a:pt x="2533" y="420"/>
                </a:moveTo>
                <a:cubicBezTo>
                  <a:pt x="2540" y="420"/>
                  <a:pt x="2546" y="414"/>
                  <a:pt x="2546" y="407"/>
                </a:cubicBezTo>
                <a:cubicBezTo>
                  <a:pt x="2546" y="400"/>
                  <a:pt x="2540" y="394"/>
                  <a:pt x="2533" y="394"/>
                </a:cubicBezTo>
                <a:cubicBezTo>
                  <a:pt x="2526" y="394"/>
                  <a:pt x="2521" y="400"/>
                  <a:pt x="2521" y="407"/>
                </a:cubicBezTo>
                <a:cubicBezTo>
                  <a:pt x="2521" y="414"/>
                  <a:pt x="2526" y="420"/>
                  <a:pt x="2533" y="420"/>
                </a:cubicBezTo>
                <a:close/>
                <a:moveTo>
                  <a:pt x="2573" y="420"/>
                </a:moveTo>
                <a:cubicBezTo>
                  <a:pt x="2580" y="420"/>
                  <a:pt x="2586" y="414"/>
                  <a:pt x="2586" y="407"/>
                </a:cubicBezTo>
                <a:cubicBezTo>
                  <a:pt x="2586" y="400"/>
                  <a:pt x="2580" y="394"/>
                  <a:pt x="2573" y="394"/>
                </a:cubicBezTo>
                <a:cubicBezTo>
                  <a:pt x="2566" y="394"/>
                  <a:pt x="2560" y="400"/>
                  <a:pt x="2560" y="407"/>
                </a:cubicBezTo>
                <a:cubicBezTo>
                  <a:pt x="2560" y="414"/>
                  <a:pt x="2566" y="420"/>
                  <a:pt x="2573" y="420"/>
                </a:cubicBezTo>
                <a:close/>
                <a:moveTo>
                  <a:pt x="2612" y="420"/>
                </a:moveTo>
                <a:cubicBezTo>
                  <a:pt x="2619" y="420"/>
                  <a:pt x="2625" y="414"/>
                  <a:pt x="2625" y="407"/>
                </a:cubicBezTo>
                <a:cubicBezTo>
                  <a:pt x="2625" y="400"/>
                  <a:pt x="2619" y="394"/>
                  <a:pt x="2612" y="394"/>
                </a:cubicBezTo>
                <a:cubicBezTo>
                  <a:pt x="2605" y="394"/>
                  <a:pt x="2599" y="400"/>
                  <a:pt x="2599" y="407"/>
                </a:cubicBezTo>
                <a:cubicBezTo>
                  <a:pt x="2599" y="414"/>
                  <a:pt x="2605" y="420"/>
                  <a:pt x="2612" y="420"/>
                </a:cubicBezTo>
                <a:close/>
                <a:moveTo>
                  <a:pt x="2652" y="420"/>
                </a:moveTo>
                <a:cubicBezTo>
                  <a:pt x="2659" y="420"/>
                  <a:pt x="2664" y="414"/>
                  <a:pt x="2664" y="407"/>
                </a:cubicBezTo>
                <a:cubicBezTo>
                  <a:pt x="2664" y="400"/>
                  <a:pt x="2659" y="394"/>
                  <a:pt x="2652" y="394"/>
                </a:cubicBezTo>
                <a:cubicBezTo>
                  <a:pt x="2645" y="394"/>
                  <a:pt x="2639" y="400"/>
                  <a:pt x="2639" y="407"/>
                </a:cubicBezTo>
                <a:cubicBezTo>
                  <a:pt x="2639" y="414"/>
                  <a:pt x="2645" y="420"/>
                  <a:pt x="2652" y="420"/>
                </a:cubicBezTo>
                <a:close/>
                <a:moveTo>
                  <a:pt x="2691" y="420"/>
                </a:moveTo>
                <a:cubicBezTo>
                  <a:pt x="2698" y="420"/>
                  <a:pt x="2704" y="414"/>
                  <a:pt x="2704" y="407"/>
                </a:cubicBezTo>
                <a:cubicBezTo>
                  <a:pt x="2704" y="400"/>
                  <a:pt x="2698" y="394"/>
                  <a:pt x="2691" y="394"/>
                </a:cubicBezTo>
                <a:cubicBezTo>
                  <a:pt x="2684" y="394"/>
                  <a:pt x="2678" y="400"/>
                  <a:pt x="2678" y="407"/>
                </a:cubicBezTo>
                <a:cubicBezTo>
                  <a:pt x="2678" y="414"/>
                  <a:pt x="2684" y="420"/>
                  <a:pt x="2691" y="420"/>
                </a:cubicBezTo>
                <a:close/>
                <a:moveTo>
                  <a:pt x="2730" y="420"/>
                </a:moveTo>
                <a:cubicBezTo>
                  <a:pt x="2738" y="420"/>
                  <a:pt x="2743" y="414"/>
                  <a:pt x="2743" y="407"/>
                </a:cubicBezTo>
                <a:cubicBezTo>
                  <a:pt x="2743" y="400"/>
                  <a:pt x="2738" y="394"/>
                  <a:pt x="2730" y="394"/>
                </a:cubicBezTo>
                <a:cubicBezTo>
                  <a:pt x="2723" y="394"/>
                  <a:pt x="2718" y="400"/>
                  <a:pt x="2718" y="407"/>
                </a:cubicBezTo>
                <a:cubicBezTo>
                  <a:pt x="2718" y="414"/>
                  <a:pt x="2723" y="420"/>
                  <a:pt x="2730" y="420"/>
                </a:cubicBezTo>
                <a:close/>
                <a:moveTo>
                  <a:pt x="2770" y="420"/>
                </a:moveTo>
                <a:cubicBezTo>
                  <a:pt x="2777" y="420"/>
                  <a:pt x="2783" y="414"/>
                  <a:pt x="2783" y="407"/>
                </a:cubicBezTo>
                <a:cubicBezTo>
                  <a:pt x="2783" y="400"/>
                  <a:pt x="2777" y="394"/>
                  <a:pt x="2770" y="394"/>
                </a:cubicBezTo>
                <a:cubicBezTo>
                  <a:pt x="2763" y="394"/>
                  <a:pt x="2757" y="400"/>
                  <a:pt x="2757" y="407"/>
                </a:cubicBezTo>
                <a:cubicBezTo>
                  <a:pt x="2757" y="414"/>
                  <a:pt x="2763" y="420"/>
                  <a:pt x="2770" y="420"/>
                </a:cubicBezTo>
                <a:close/>
                <a:moveTo>
                  <a:pt x="2809" y="420"/>
                </a:moveTo>
                <a:cubicBezTo>
                  <a:pt x="2816" y="420"/>
                  <a:pt x="2822" y="414"/>
                  <a:pt x="2822" y="407"/>
                </a:cubicBezTo>
                <a:cubicBezTo>
                  <a:pt x="2822" y="400"/>
                  <a:pt x="2816" y="394"/>
                  <a:pt x="2809" y="394"/>
                </a:cubicBezTo>
                <a:cubicBezTo>
                  <a:pt x="2802" y="394"/>
                  <a:pt x="2797" y="400"/>
                  <a:pt x="2797" y="407"/>
                </a:cubicBezTo>
                <a:cubicBezTo>
                  <a:pt x="2797" y="414"/>
                  <a:pt x="2802" y="420"/>
                  <a:pt x="2809" y="420"/>
                </a:cubicBezTo>
                <a:close/>
                <a:moveTo>
                  <a:pt x="2849" y="420"/>
                </a:moveTo>
                <a:cubicBezTo>
                  <a:pt x="2856" y="420"/>
                  <a:pt x="2861" y="414"/>
                  <a:pt x="2861" y="407"/>
                </a:cubicBezTo>
                <a:cubicBezTo>
                  <a:pt x="2861" y="400"/>
                  <a:pt x="2856" y="394"/>
                  <a:pt x="2849" y="394"/>
                </a:cubicBezTo>
                <a:cubicBezTo>
                  <a:pt x="2842" y="394"/>
                  <a:pt x="2836" y="400"/>
                  <a:pt x="2836" y="407"/>
                </a:cubicBezTo>
                <a:cubicBezTo>
                  <a:pt x="2836" y="414"/>
                  <a:pt x="2842" y="420"/>
                  <a:pt x="2849" y="420"/>
                </a:cubicBezTo>
                <a:close/>
                <a:moveTo>
                  <a:pt x="2888" y="420"/>
                </a:moveTo>
                <a:cubicBezTo>
                  <a:pt x="2895" y="420"/>
                  <a:pt x="2901" y="414"/>
                  <a:pt x="2901" y="407"/>
                </a:cubicBezTo>
                <a:cubicBezTo>
                  <a:pt x="2901" y="400"/>
                  <a:pt x="2895" y="394"/>
                  <a:pt x="2888" y="394"/>
                </a:cubicBezTo>
                <a:cubicBezTo>
                  <a:pt x="2881" y="394"/>
                  <a:pt x="2875" y="400"/>
                  <a:pt x="2875" y="407"/>
                </a:cubicBezTo>
                <a:cubicBezTo>
                  <a:pt x="2875" y="414"/>
                  <a:pt x="2881" y="420"/>
                  <a:pt x="2888" y="420"/>
                </a:cubicBezTo>
                <a:close/>
                <a:moveTo>
                  <a:pt x="2928" y="420"/>
                </a:moveTo>
                <a:cubicBezTo>
                  <a:pt x="2935" y="420"/>
                  <a:pt x="2940" y="414"/>
                  <a:pt x="2940" y="407"/>
                </a:cubicBezTo>
                <a:cubicBezTo>
                  <a:pt x="2940" y="400"/>
                  <a:pt x="2935" y="394"/>
                  <a:pt x="2928" y="394"/>
                </a:cubicBezTo>
                <a:cubicBezTo>
                  <a:pt x="2921" y="394"/>
                  <a:pt x="2915" y="400"/>
                  <a:pt x="2915" y="407"/>
                </a:cubicBezTo>
                <a:cubicBezTo>
                  <a:pt x="2915" y="414"/>
                  <a:pt x="2921" y="420"/>
                  <a:pt x="2928" y="420"/>
                </a:cubicBezTo>
                <a:close/>
                <a:moveTo>
                  <a:pt x="2967" y="420"/>
                </a:moveTo>
                <a:cubicBezTo>
                  <a:pt x="2974" y="420"/>
                  <a:pt x="2980" y="414"/>
                  <a:pt x="2980" y="407"/>
                </a:cubicBezTo>
                <a:cubicBezTo>
                  <a:pt x="2980" y="400"/>
                  <a:pt x="2974" y="394"/>
                  <a:pt x="2967" y="394"/>
                </a:cubicBezTo>
                <a:cubicBezTo>
                  <a:pt x="2960" y="394"/>
                  <a:pt x="2954" y="400"/>
                  <a:pt x="2954" y="407"/>
                </a:cubicBezTo>
                <a:cubicBezTo>
                  <a:pt x="2954" y="414"/>
                  <a:pt x="2960" y="420"/>
                  <a:pt x="2967" y="420"/>
                </a:cubicBezTo>
                <a:close/>
                <a:moveTo>
                  <a:pt x="3006" y="420"/>
                </a:moveTo>
                <a:cubicBezTo>
                  <a:pt x="3013" y="420"/>
                  <a:pt x="3019" y="414"/>
                  <a:pt x="3019" y="407"/>
                </a:cubicBezTo>
                <a:cubicBezTo>
                  <a:pt x="3019" y="400"/>
                  <a:pt x="3013" y="394"/>
                  <a:pt x="3006" y="394"/>
                </a:cubicBezTo>
                <a:cubicBezTo>
                  <a:pt x="2999" y="394"/>
                  <a:pt x="2994" y="400"/>
                  <a:pt x="2994" y="407"/>
                </a:cubicBezTo>
                <a:cubicBezTo>
                  <a:pt x="2994" y="414"/>
                  <a:pt x="2999" y="420"/>
                  <a:pt x="3006" y="420"/>
                </a:cubicBezTo>
                <a:close/>
                <a:moveTo>
                  <a:pt x="3046" y="420"/>
                </a:moveTo>
                <a:cubicBezTo>
                  <a:pt x="3053" y="420"/>
                  <a:pt x="3059" y="414"/>
                  <a:pt x="3059" y="407"/>
                </a:cubicBezTo>
                <a:cubicBezTo>
                  <a:pt x="3059" y="400"/>
                  <a:pt x="3053" y="394"/>
                  <a:pt x="3046" y="394"/>
                </a:cubicBezTo>
                <a:cubicBezTo>
                  <a:pt x="3039" y="394"/>
                  <a:pt x="3033" y="400"/>
                  <a:pt x="3033" y="407"/>
                </a:cubicBezTo>
                <a:cubicBezTo>
                  <a:pt x="3033" y="414"/>
                  <a:pt x="3039" y="420"/>
                  <a:pt x="3046" y="420"/>
                </a:cubicBezTo>
                <a:close/>
                <a:moveTo>
                  <a:pt x="3085" y="420"/>
                </a:moveTo>
                <a:cubicBezTo>
                  <a:pt x="3092" y="420"/>
                  <a:pt x="3098" y="414"/>
                  <a:pt x="3098" y="407"/>
                </a:cubicBezTo>
                <a:cubicBezTo>
                  <a:pt x="3098" y="400"/>
                  <a:pt x="3092" y="394"/>
                  <a:pt x="3085" y="394"/>
                </a:cubicBezTo>
                <a:cubicBezTo>
                  <a:pt x="3078" y="394"/>
                  <a:pt x="3073" y="400"/>
                  <a:pt x="3073" y="407"/>
                </a:cubicBezTo>
                <a:cubicBezTo>
                  <a:pt x="3073" y="414"/>
                  <a:pt x="3078" y="420"/>
                  <a:pt x="3085" y="420"/>
                </a:cubicBezTo>
                <a:close/>
                <a:moveTo>
                  <a:pt x="3125" y="420"/>
                </a:moveTo>
                <a:cubicBezTo>
                  <a:pt x="3132" y="420"/>
                  <a:pt x="3137" y="414"/>
                  <a:pt x="3137" y="407"/>
                </a:cubicBezTo>
                <a:cubicBezTo>
                  <a:pt x="3137" y="400"/>
                  <a:pt x="3132" y="394"/>
                  <a:pt x="3125" y="394"/>
                </a:cubicBezTo>
                <a:cubicBezTo>
                  <a:pt x="3118" y="394"/>
                  <a:pt x="3112" y="400"/>
                  <a:pt x="3112" y="407"/>
                </a:cubicBezTo>
                <a:cubicBezTo>
                  <a:pt x="3112" y="414"/>
                  <a:pt x="3118" y="420"/>
                  <a:pt x="3125" y="420"/>
                </a:cubicBezTo>
                <a:close/>
                <a:moveTo>
                  <a:pt x="3164" y="420"/>
                </a:moveTo>
                <a:cubicBezTo>
                  <a:pt x="3171" y="420"/>
                  <a:pt x="3177" y="414"/>
                  <a:pt x="3177" y="407"/>
                </a:cubicBezTo>
                <a:cubicBezTo>
                  <a:pt x="3177" y="400"/>
                  <a:pt x="3171" y="394"/>
                  <a:pt x="3164" y="394"/>
                </a:cubicBezTo>
                <a:cubicBezTo>
                  <a:pt x="3157" y="394"/>
                  <a:pt x="3151" y="400"/>
                  <a:pt x="3151" y="407"/>
                </a:cubicBezTo>
                <a:cubicBezTo>
                  <a:pt x="3151" y="414"/>
                  <a:pt x="3157" y="420"/>
                  <a:pt x="3164" y="420"/>
                </a:cubicBezTo>
                <a:close/>
                <a:moveTo>
                  <a:pt x="3204" y="420"/>
                </a:moveTo>
                <a:cubicBezTo>
                  <a:pt x="3211" y="420"/>
                  <a:pt x="3216" y="414"/>
                  <a:pt x="3216" y="407"/>
                </a:cubicBezTo>
                <a:cubicBezTo>
                  <a:pt x="3216" y="400"/>
                  <a:pt x="3211" y="394"/>
                  <a:pt x="3204" y="394"/>
                </a:cubicBezTo>
                <a:cubicBezTo>
                  <a:pt x="3197" y="394"/>
                  <a:pt x="3191" y="400"/>
                  <a:pt x="3191" y="407"/>
                </a:cubicBezTo>
                <a:cubicBezTo>
                  <a:pt x="3191" y="414"/>
                  <a:pt x="3197" y="420"/>
                  <a:pt x="3204" y="420"/>
                </a:cubicBezTo>
                <a:close/>
                <a:moveTo>
                  <a:pt x="3243" y="420"/>
                </a:moveTo>
                <a:cubicBezTo>
                  <a:pt x="3250" y="420"/>
                  <a:pt x="3256" y="414"/>
                  <a:pt x="3256" y="407"/>
                </a:cubicBezTo>
                <a:cubicBezTo>
                  <a:pt x="3256" y="400"/>
                  <a:pt x="3250" y="394"/>
                  <a:pt x="3243" y="394"/>
                </a:cubicBezTo>
                <a:cubicBezTo>
                  <a:pt x="3236" y="394"/>
                  <a:pt x="3230" y="400"/>
                  <a:pt x="3230" y="407"/>
                </a:cubicBezTo>
                <a:cubicBezTo>
                  <a:pt x="3230" y="414"/>
                  <a:pt x="3236" y="420"/>
                  <a:pt x="3243" y="420"/>
                </a:cubicBezTo>
                <a:close/>
                <a:moveTo>
                  <a:pt x="3282" y="420"/>
                </a:moveTo>
                <a:cubicBezTo>
                  <a:pt x="3289" y="420"/>
                  <a:pt x="3295" y="414"/>
                  <a:pt x="3295" y="407"/>
                </a:cubicBezTo>
                <a:cubicBezTo>
                  <a:pt x="3295" y="400"/>
                  <a:pt x="3289" y="394"/>
                  <a:pt x="3282" y="394"/>
                </a:cubicBezTo>
                <a:cubicBezTo>
                  <a:pt x="3275" y="394"/>
                  <a:pt x="3270" y="400"/>
                  <a:pt x="3270" y="407"/>
                </a:cubicBezTo>
                <a:cubicBezTo>
                  <a:pt x="3270" y="414"/>
                  <a:pt x="3275" y="420"/>
                  <a:pt x="3282" y="420"/>
                </a:cubicBezTo>
                <a:close/>
                <a:moveTo>
                  <a:pt x="3361" y="394"/>
                </a:moveTo>
                <a:cubicBezTo>
                  <a:pt x="3354" y="394"/>
                  <a:pt x="3349" y="400"/>
                  <a:pt x="3349" y="407"/>
                </a:cubicBezTo>
                <a:cubicBezTo>
                  <a:pt x="3349" y="414"/>
                  <a:pt x="3354" y="420"/>
                  <a:pt x="3361" y="420"/>
                </a:cubicBezTo>
                <a:cubicBezTo>
                  <a:pt x="3368" y="420"/>
                  <a:pt x="3374" y="414"/>
                  <a:pt x="3374" y="407"/>
                </a:cubicBezTo>
                <a:cubicBezTo>
                  <a:pt x="3374" y="400"/>
                  <a:pt x="3368" y="394"/>
                  <a:pt x="3361" y="394"/>
                </a:cubicBezTo>
                <a:close/>
                <a:moveTo>
                  <a:pt x="3401" y="420"/>
                </a:moveTo>
                <a:cubicBezTo>
                  <a:pt x="3408" y="420"/>
                  <a:pt x="3413" y="414"/>
                  <a:pt x="3413" y="407"/>
                </a:cubicBezTo>
                <a:cubicBezTo>
                  <a:pt x="3413" y="400"/>
                  <a:pt x="3408" y="394"/>
                  <a:pt x="3401" y="394"/>
                </a:cubicBezTo>
                <a:cubicBezTo>
                  <a:pt x="3394" y="394"/>
                  <a:pt x="3388" y="400"/>
                  <a:pt x="3388" y="407"/>
                </a:cubicBezTo>
                <a:cubicBezTo>
                  <a:pt x="3388" y="414"/>
                  <a:pt x="3394" y="420"/>
                  <a:pt x="3401" y="420"/>
                </a:cubicBezTo>
                <a:close/>
                <a:moveTo>
                  <a:pt x="3440" y="420"/>
                </a:moveTo>
                <a:cubicBezTo>
                  <a:pt x="3447" y="420"/>
                  <a:pt x="3453" y="414"/>
                  <a:pt x="3453" y="407"/>
                </a:cubicBezTo>
                <a:cubicBezTo>
                  <a:pt x="3453" y="400"/>
                  <a:pt x="3447" y="394"/>
                  <a:pt x="3440" y="394"/>
                </a:cubicBezTo>
                <a:cubicBezTo>
                  <a:pt x="3433" y="394"/>
                  <a:pt x="3427" y="400"/>
                  <a:pt x="3427" y="407"/>
                </a:cubicBezTo>
                <a:cubicBezTo>
                  <a:pt x="3427" y="414"/>
                  <a:pt x="3433" y="420"/>
                  <a:pt x="3440" y="420"/>
                </a:cubicBezTo>
                <a:close/>
                <a:moveTo>
                  <a:pt x="89" y="434"/>
                </a:moveTo>
                <a:cubicBezTo>
                  <a:pt x="82" y="434"/>
                  <a:pt x="76" y="439"/>
                  <a:pt x="76" y="446"/>
                </a:cubicBezTo>
                <a:cubicBezTo>
                  <a:pt x="76" y="453"/>
                  <a:pt x="82" y="459"/>
                  <a:pt x="89" y="459"/>
                </a:cubicBezTo>
                <a:cubicBezTo>
                  <a:pt x="96" y="459"/>
                  <a:pt x="102" y="453"/>
                  <a:pt x="102" y="446"/>
                </a:cubicBezTo>
                <a:cubicBezTo>
                  <a:pt x="102" y="439"/>
                  <a:pt x="96" y="434"/>
                  <a:pt x="89" y="434"/>
                </a:cubicBezTo>
                <a:close/>
                <a:moveTo>
                  <a:pt x="128" y="434"/>
                </a:moveTo>
                <a:cubicBezTo>
                  <a:pt x="121" y="434"/>
                  <a:pt x="116" y="439"/>
                  <a:pt x="116" y="446"/>
                </a:cubicBezTo>
                <a:cubicBezTo>
                  <a:pt x="116" y="453"/>
                  <a:pt x="121" y="459"/>
                  <a:pt x="128" y="459"/>
                </a:cubicBezTo>
                <a:cubicBezTo>
                  <a:pt x="136" y="459"/>
                  <a:pt x="141" y="453"/>
                  <a:pt x="141" y="446"/>
                </a:cubicBezTo>
                <a:cubicBezTo>
                  <a:pt x="141" y="439"/>
                  <a:pt x="136" y="434"/>
                  <a:pt x="128" y="434"/>
                </a:cubicBezTo>
                <a:close/>
                <a:moveTo>
                  <a:pt x="326" y="434"/>
                </a:moveTo>
                <a:cubicBezTo>
                  <a:pt x="319" y="434"/>
                  <a:pt x="313" y="439"/>
                  <a:pt x="313" y="446"/>
                </a:cubicBezTo>
                <a:cubicBezTo>
                  <a:pt x="313" y="453"/>
                  <a:pt x="319" y="459"/>
                  <a:pt x="326" y="459"/>
                </a:cubicBezTo>
                <a:cubicBezTo>
                  <a:pt x="333" y="459"/>
                  <a:pt x="338" y="453"/>
                  <a:pt x="338" y="446"/>
                </a:cubicBezTo>
                <a:cubicBezTo>
                  <a:pt x="338" y="439"/>
                  <a:pt x="333" y="434"/>
                  <a:pt x="326" y="434"/>
                </a:cubicBezTo>
                <a:close/>
                <a:moveTo>
                  <a:pt x="365" y="459"/>
                </a:moveTo>
                <a:cubicBezTo>
                  <a:pt x="372" y="459"/>
                  <a:pt x="378" y="453"/>
                  <a:pt x="378" y="446"/>
                </a:cubicBezTo>
                <a:cubicBezTo>
                  <a:pt x="378" y="439"/>
                  <a:pt x="372" y="434"/>
                  <a:pt x="365" y="434"/>
                </a:cubicBezTo>
                <a:cubicBezTo>
                  <a:pt x="358" y="434"/>
                  <a:pt x="352" y="439"/>
                  <a:pt x="352" y="446"/>
                </a:cubicBezTo>
                <a:cubicBezTo>
                  <a:pt x="352" y="453"/>
                  <a:pt x="358" y="459"/>
                  <a:pt x="365" y="459"/>
                </a:cubicBezTo>
                <a:close/>
                <a:moveTo>
                  <a:pt x="404" y="459"/>
                </a:moveTo>
                <a:cubicBezTo>
                  <a:pt x="411" y="459"/>
                  <a:pt x="417" y="453"/>
                  <a:pt x="417" y="446"/>
                </a:cubicBezTo>
                <a:cubicBezTo>
                  <a:pt x="417" y="439"/>
                  <a:pt x="411" y="434"/>
                  <a:pt x="404" y="434"/>
                </a:cubicBezTo>
                <a:cubicBezTo>
                  <a:pt x="397" y="434"/>
                  <a:pt x="392" y="439"/>
                  <a:pt x="392" y="446"/>
                </a:cubicBezTo>
                <a:cubicBezTo>
                  <a:pt x="392" y="453"/>
                  <a:pt x="397" y="459"/>
                  <a:pt x="404" y="459"/>
                </a:cubicBezTo>
                <a:close/>
                <a:moveTo>
                  <a:pt x="444" y="459"/>
                </a:moveTo>
                <a:cubicBezTo>
                  <a:pt x="451" y="459"/>
                  <a:pt x="457" y="453"/>
                  <a:pt x="457" y="446"/>
                </a:cubicBezTo>
                <a:cubicBezTo>
                  <a:pt x="457" y="439"/>
                  <a:pt x="451" y="434"/>
                  <a:pt x="444" y="434"/>
                </a:cubicBezTo>
                <a:cubicBezTo>
                  <a:pt x="437" y="434"/>
                  <a:pt x="431" y="439"/>
                  <a:pt x="431" y="446"/>
                </a:cubicBezTo>
                <a:cubicBezTo>
                  <a:pt x="431" y="453"/>
                  <a:pt x="437" y="459"/>
                  <a:pt x="444" y="459"/>
                </a:cubicBezTo>
                <a:close/>
                <a:moveTo>
                  <a:pt x="483" y="459"/>
                </a:moveTo>
                <a:cubicBezTo>
                  <a:pt x="490" y="459"/>
                  <a:pt x="496" y="453"/>
                  <a:pt x="496" y="446"/>
                </a:cubicBezTo>
                <a:cubicBezTo>
                  <a:pt x="496" y="439"/>
                  <a:pt x="490" y="434"/>
                  <a:pt x="483" y="434"/>
                </a:cubicBezTo>
                <a:cubicBezTo>
                  <a:pt x="476" y="434"/>
                  <a:pt x="471" y="439"/>
                  <a:pt x="471" y="446"/>
                </a:cubicBezTo>
                <a:cubicBezTo>
                  <a:pt x="471" y="453"/>
                  <a:pt x="476" y="459"/>
                  <a:pt x="483" y="459"/>
                </a:cubicBezTo>
                <a:close/>
                <a:moveTo>
                  <a:pt x="523" y="459"/>
                </a:moveTo>
                <a:cubicBezTo>
                  <a:pt x="530" y="459"/>
                  <a:pt x="535" y="453"/>
                  <a:pt x="535" y="446"/>
                </a:cubicBezTo>
                <a:cubicBezTo>
                  <a:pt x="535" y="439"/>
                  <a:pt x="530" y="434"/>
                  <a:pt x="523" y="434"/>
                </a:cubicBezTo>
                <a:cubicBezTo>
                  <a:pt x="516" y="434"/>
                  <a:pt x="510" y="439"/>
                  <a:pt x="510" y="446"/>
                </a:cubicBezTo>
                <a:cubicBezTo>
                  <a:pt x="510" y="453"/>
                  <a:pt x="516" y="459"/>
                  <a:pt x="523" y="459"/>
                </a:cubicBezTo>
                <a:close/>
                <a:moveTo>
                  <a:pt x="562" y="459"/>
                </a:moveTo>
                <a:cubicBezTo>
                  <a:pt x="569" y="459"/>
                  <a:pt x="575" y="453"/>
                  <a:pt x="575" y="446"/>
                </a:cubicBezTo>
                <a:cubicBezTo>
                  <a:pt x="575" y="439"/>
                  <a:pt x="569" y="434"/>
                  <a:pt x="562" y="434"/>
                </a:cubicBezTo>
                <a:cubicBezTo>
                  <a:pt x="555" y="434"/>
                  <a:pt x="549" y="439"/>
                  <a:pt x="549" y="446"/>
                </a:cubicBezTo>
                <a:cubicBezTo>
                  <a:pt x="549" y="453"/>
                  <a:pt x="555" y="459"/>
                  <a:pt x="562" y="459"/>
                </a:cubicBezTo>
                <a:close/>
                <a:moveTo>
                  <a:pt x="602" y="459"/>
                </a:moveTo>
                <a:cubicBezTo>
                  <a:pt x="609" y="459"/>
                  <a:pt x="614" y="453"/>
                  <a:pt x="614" y="446"/>
                </a:cubicBezTo>
                <a:cubicBezTo>
                  <a:pt x="614" y="439"/>
                  <a:pt x="609" y="434"/>
                  <a:pt x="602" y="434"/>
                </a:cubicBezTo>
                <a:cubicBezTo>
                  <a:pt x="595" y="434"/>
                  <a:pt x="589" y="439"/>
                  <a:pt x="589" y="446"/>
                </a:cubicBezTo>
                <a:cubicBezTo>
                  <a:pt x="589" y="453"/>
                  <a:pt x="595" y="459"/>
                  <a:pt x="602" y="459"/>
                </a:cubicBezTo>
                <a:close/>
                <a:moveTo>
                  <a:pt x="641" y="459"/>
                </a:moveTo>
                <a:cubicBezTo>
                  <a:pt x="648" y="459"/>
                  <a:pt x="654" y="453"/>
                  <a:pt x="654" y="446"/>
                </a:cubicBezTo>
                <a:cubicBezTo>
                  <a:pt x="654" y="439"/>
                  <a:pt x="648" y="434"/>
                  <a:pt x="641" y="434"/>
                </a:cubicBezTo>
                <a:cubicBezTo>
                  <a:pt x="634" y="434"/>
                  <a:pt x="628" y="439"/>
                  <a:pt x="628" y="446"/>
                </a:cubicBezTo>
                <a:cubicBezTo>
                  <a:pt x="628" y="453"/>
                  <a:pt x="634" y="459"/>
                  <a:pt x="641" y="459"/>
                </a:cubicBezTo>
                <a:close/>
                <a:moveTo>
                  <a:pt x="680" y="459"/>
                </a:moveTo>
                <a:cubicBezTo>
                  <a:pt x="687" y="459"/>
                  <a:pt x="693" y="453"/>
                  <a:pt x="693" y="446"/>
                </a:cubicBezTo>
                <a:cubicBezTo>
                  <a:pt x="693" y="439"/>
                  <a:pt x="687" y="434"/>
                  <a:pt x="680" y="434"/>
                </a:cubicBezTo>
                <a:cubicBezTo>
                  <a:pt x="673" y="434"/>
                  <a:pt x="668" y="439"/>
                  <a:pt x="668" y="446"/>
                </a:cubicBezTo>
                <a:cubicBezTo>
                  <a:pt x="668" y="453"/>
                  <a:pt x="673" y="459"/>
                  <a:pt x="680" y="459"/>
                </a:cubicBezTo>
                <a:close/>
                <a:moveTo>
                  <a:pt x="720" y="459"/>
                </a:moveTo>
                <a:cubicBezTo>
                  <a:pt x="727" y="459"/>
                  <a:pt x="733" y="453"/>
                  <a:pt x="733" y="446"/>
                </a:cubicBezTo>
                <a:cubicBezTo>
                  <a:pt x="733" y="439"/>
                  <a:pt x="727" y="434"/>
                  <a:pt x="720" y="434"/>
                </a:cubicBezTo>
                <a:cubicBezTo>
                  <a:pt x="713" y="434"/>
                  <a:pt x="707" y="439"/>
                  <a:pt x="707" y="446"/>
                </a:cubicBezTo>
                <a:cubicBezTo>
                  <a:pt x="707" y="453"/>
                  <a:pt x="713" y="459"/>
                  <a:pt x="720" y="459"/>
                </a:cubicBezTo>
                <a:close/>
                <a:moveTo>
                  <a:pt x="917" y="459"/>
                </a:moveTo>
                <a:cubicBezTo>
                  <a:pt x="924" y="459"/>
                  <a:pt x="930" y="453"/>
                  <a:pt x="930" y="446"/>
                </a:cubicBezTo>
                <a:cubicBezTo>
                  <a:pt x="930" y="439"/>
                  <a:pt x="924" y="434"/>
                  <a:pt x="917" y="434"/>
                </a:cubicBezTo>
                <a:cubicBezTo>
                  <a:pt x="910" y="434"/>
                  <a:pt x="904" y="439"/>
                  <a:pt x="904" y="446"/>
                </a:cubicBezTo>
                <a:cubicBezTo>
                  <a:pt x="904" y="453"/>
                  <a:pt x="910" y="459"/>
                  <a:pt x="917" y="459"/>
                </a:cubicBezTo>
                <a:close/>
                <a:moveTo>
                  <a:pt x="956" y="459"/>
                </a:moveTo>
                <a:cubicBezTo>
                  <a:pt x="963" y="459"/>
                  <a:pt x="969" y="453"/>
                  <a:pt x="969" y="446"/>
                </a:cubicBezTo>
                <a:cubicBezTo>
                  <a:pt x="969" y="439"/>
                  <a:pt x="963" y="434"/>
                  <a:pt x="956" y="434"/>
                </a:cubicBezTo>
                <a:cubicBezTo>
                  <a:pt x="949" y="434"/>
                  <a:pt x="944" y="439"/>
                  <a:pt x="944" y="446"/>
                </a:cubicBezTo>
                <a:cubicBezTo>
                  <a:pt x="944" y="453"/>
                  <a:pt x="949" y="459"/>
                  <a:pt x="956" y="459"/>
                </a:cubicBezTo>
                <a:close/>
                <a:moveTo>
                  <a:pt x="1035" y="459"/>
                </a:moveTo>
                <a:cubicBezTo>
                  <a:pt x="1042" y="459"/>
                  <a:pt x="1048" y="453"/>
                  <a:pt x="1048" y="446"/>
                </a:cubicBezTo>
                <a:cubicBezTo>
                  <a:pt x="1048" y="439"/>
                  <a:pt x="1042" y="434"/>
                  <a:pt x="1035" y="434"/>
                </a:cubicBezTo>
                <a:cubicBezTo>
                  <a:pt x="1028" y="434"/>
                  <a:pt x="1022" y="439"/>
                  <a:pt x="1022" y="446"/>
                </a:cubicBezTo>
                <a:cubicBezTo>
                  <a:pt x="1022" y="453"/>
                  <a:pt x="1028" y="459"/>
                  <a:pt x="1035" y="459"/>
                </a:cubicBezTo>
                <a:close/>
                <a:moveTo>
                  <a:pt x="1784" y="459"/>
                </a:moveTo>
                <a:cubicBezTo>
                  <a:pt x="1791" y="459"/>
                  <a:pt x="1797" y="453"/>
                  <a:pt x="1797" y="446"/>
                </a:cubicBezTo>
                <a:cubicBezTo>
                  <a:pt x="1797" y="439"/>
                  <a:pt x="1791" y="434"/>
                  <a:pt x="1784" y="434"/>
                </a:cubicBezTo>
                <a:cubicBezTo>
                  <a:pt x="1777" y="434"/>
                  <a:pt x="1772" y="439"/>
                  <a:pt x="1772" y="446"/>
                </a:cubicBezTo>
                <a:cubicBezTo>
                  <a:pt x="1772" y="453"/>
                  <a:pt x="1777" y="459"/>
                  <a:pt x="1784" y="459"/>
                </a:cubicBezTo>
                <a:close/>
                <a:moveTo>
                  <a:pt x="1824" y="459"/>
                </a:moveTo>
                <a:cubicBezTo>
                  <a:pt x="1831" y="459"/>
                  <a:pt x="1836" y="453"/>
                  <a:pt x="1836" y="446"/>
                </a:cubicBezTo>
                <a:cubicBezTo>
                  <a:pt x="1836" y="439"/>
                  <a:pt x="1831" y="434"/>
                  <a:pt x="1824" y="434"/>
                </a:cubicBezTo>
                <a:cubicBezTo>
                  <a:pt x="1817" y="434"/>
                  <a:pt x="1811" y="439"/>
                  <a:pt x="1811" y="446"/>
                </a:cubicBezTo>
                <a:cubicBezTo>
                  <a:pt x="1811" y="453"/>
                  <a:pt x="1817" y="459"/>
                  <a:pt x="1824" y="459"/>
                </a:cubicBezTo>
                <a:close/>
                <a:moveTo>
                  <a:pt x="1863" y="459"/>
                </a:moveTo>
                <a:cubicBezTo>
                  <a:pt x="1870" y="459"/>
                  <a:pt x="1876" y="453"/>
                  <a:pt x="1876" y="446"/>
                </a:cubicBezTo>
                <a:cubicBezTo>
                  <a:pt x="1876" y="439"/>
                  <a:pt x="1870" y="434"/>
                  <a:pt x="1863" y="434"/>
                </a:cubicBezTo>
                <a:cubicBezTo>
                  <a:pt x="1856" y="434"/>
                  <a:pt x="1850" y="439"/>
                  <a:pt x="1850" y="446"/>
                </a:cubicBezTo>
                <a:cubicBezTo>
                  <a:pt x="1850" y="453"/>
                  <a:pt x="1856" y="459"/>
                  <a:pt x="1863" y="459"/>
                </a:cubicBezTo>
                <a:close/>
                <a:moveTo>
                  <a:pt x="1942" y="459"/>
                </a:moveTo>
                <a:cubicBezTo>
                  <a:pt x="1949" y="459"/>
                  <a:pt x="1955" y="453"/>
                  <a:pt x="1955" y="446"/>
                </a:cubicBezTo>
                <a:cubicBezTo>
                  <a:pt x="1955" y="439"/>
                  <a:pt x="1949" y="434"/>
                  <a:pt x="1942" y="434"/>
                </a:cubicBezTo>
                <a:cubicBezTo>
                  <a:pt x="1935" y="434"/>
                  <a:pt x="1929" y="439"/>
                  <a:pt x="1929" y="446"/>
                </a:cubicBezTo>
                <a:cubicBezTo>
                  <a:pt x="1929" y="453"/>
                  <a:pt x="1935" y="459"/>
                  <a:pt x="1942" y="459"/>
                </a:cubicBezTo>
                <a:close/>
                <a:moveTo>
                  <a:pt x="1981" y="459"/>
                </a:moveTo>
                <a:cubicBezTo>
                  <a:pt x="1988" y="459"/>
                  <a:pt x="1994" y="453"/>
                  <a:pt x="1994" y="446"/>
                </a:cubicBezTo>
                <a:cubicBezTo>
                  <a:pt x="1994" y="439"/>
                  <a:pt x="1988" y="434"/>
                  <a:pt x="1981" y="434"/>
                </a:cubicBezTo>
                <a:cubicBezTo>
                  <a:pt x="1974" y="434"/>
                  <a:pt x="1969" y="439"/>
                  <a:pt x="1969" y="446"/>
                </a:cubicBezTo>
                <a:cubicBezTo>
                  <a:pt x="1969" y="453"/>
                  <a:pt x="1974" y="459"/>
                  <a:pt x="1981" y="459"/>
                </a:cubicBezTo>
                <a:close/>
                <a:moveTo>
                  <a:pt x="2021" y="459"/>
                </a:moveTo>
                <a:cubicBezTo>
                  <a:pt x="2028" y="459"/>
                  <a:pt x="2034" y="453"/>
                  <a:pt x="2034" y="446"/>
                </a:cubicBezTo>
                <a:cubicBezTo>
                  <a:pt x="2034" y="439"/>
                  <a:pt x="2028" y="434"/>
                  <a:pt x="2021" y="434"/>
                </a:cubicBezTo>
                <a:cubicBezTo>
                  <a:pt x="2014" y="434"/>
                  <a:pt x="2008" y="439"/>
                  <a:pt x="2008" y="446"/>
                </a:cubicBezTo>
                <a:cubicBezTo>
                  <a:pt x="2008" y="453"/>
                  <a:pt x="2014" y="459"/>
                  <a:pt x="2021" y="459"/>
                </a:cubicBezTo>
                <a:close/>
                <a:moveTo>
                  <a:pt x="2060" y="459"/>
                </a:moveTo>
                <a:cubicBezTo>
                  <a:pt x="2067" y="459"/>
                  <a:pt x="2073" y="453"/>
                  <a:pt x="2073" y="446"/>
                </a:cubicBezTo>
                <a:cubicBezTo>
                  <a:pt x="2073" y="439"/>
                  <a:pt x="2067" y="434"/>
                  <a:pt x="2060" y="434"/>
                </a:cubicBezTo>
                <a:cubicBezTo>
                  <a:pt x="2053" y="434"/>
                  <a:pt x="2048" y="439"/>
                  <a:pt x="2048" y="446"/>
                </a:cubicBezTo>
                <a:cubicBezTo>
                  <a:pt x="2048" y="453"/>
                  <a:pt x="2053" y="459"/>
                  <a:pt x="2060" y="459"/>
                </a:cubicBezTo>
                <a:close/>
                <a:moveTo>
                  <a:pt x="2100" y="459"/>
                </a:moveTo>
                <a:cubicBezTo>
                  <a:pt x="2107" y="459"/>
                  <a:pt x="2112" y="453"/>
                  <a:pt x="2112" y="446"/>
                </a:cubicBezTo>
                <a:cubicBezTo>
                  <a:pt x="2112" y="439"/>
                  <a:pt x="2107" y="434"/>
                  <a:pt x="2100" y="434"/>
                </a:cubicBezTo>
                <a:cubicBezTo>
                  <a:pt x="2093" y="434"/>
                  <a:pt x="2087" y="439"/>
                  <a:pt x="2087" y="446"/>
                </a:cubicBezTo>
                <a:cubicBezTo>
                  <a:pt x="2087" y="453"/>
                  <a:pt x="2093" y="459"/>
                  <a:pt x="2100" y="459"/>
                </a:cubicBezTo>
                <a:close/>
                <a:moveTo>
                  <a:pt x="2139" y="459"/>
                </a:moveTo>
                <a:cubicBezTo>
                  <a:pt x="2146" y="459"/>
                  <a:pt x="2152" y="453"/>
                  <a:pt x="2152" y="446"/>
                </a:cubicBezTo>
                <a:cubicBezTo>
                  <a:pt x="2152" y="439"/>
                  <a:pt x="2146" y="434"/>
                  <a:pt x="2139" y="434"/>
                </a:cubicBezTo>
                <a:cubicBezTo>
                  <a:pt x="2132" y="434"/>
                  <a:pt x="2126" y="439"/>
                  <a:pt x="2126" y="446"/>
                </a:cubicBezTo>
                <a:cubicBezTo>
                  <a:pt x="2126" y="453"/>
                  <a:pt x="2132" y="459"/>
                  <a:pt x="2139" y="459"/>
                </a:cubicBezTo>
                <a:close/>
                <a:moveTo>
                  <a:pt x="2179" y="459"/>
                </a:moveTo>
                <a:cubicBezTo>
                  <a:pt x="2186" y="459"/>
                  <a:pt x="2191" y="453"/>
                  <a:pt x="2191" y="446"/>
                </a:cubicBezTo>
                <a:cubicBezTo>
                  <a:pt x="2191" y="439"/>
                  <a:pt x="2186" y="434"/>
                  <a:pt x="2179" y="434"/>
                </a:cubicBezTo>
                <a:cubicBezTo>
                  <a:pt x="2171" y="434"/>
                  <a:pt x="2166" y="439"/>
                  <a:pt x="2166" y="446"/>
                </a:cubicBezTo>
                <a:cubicBezTo>
                  <a:pt x="2166" y="453"/>
                  <a:pt x="2171" y="459"/>
                  <a:pt x="2179" y="459"/>
                </a:cubicBezTo>
                <a:close/>
                <a:moveTo>
                  <a:pt x="2218" y="459"/>
                </a:moveTo>
                <a:cubicBezTo>
                  <a:pt x="2225" y="459"/>
                  <a:pt x="2231" y="453"/>
                  <a:pt x="2231" y="446"/>
                </a:cubicBezTo>
                <a:cubicBezTo>
                  <a:pt x="2231" y="439"/>
                  <a:pt x="2225" y="434"/>
                  <a:pt x="2218" y="434"/>
                </a:cubicBezTo>
                <a:cubicBezTo>
                  <a:pt x="2211" y="434"/>
                  <a:pt x="2205" y="439"/>
                  <a:pt x="2205" y="446"/>
                </a:cubicBezTo>
                <a:cubicBezTo>
                  <a:pt x="2205" y="453"/>
                  <a:pt x="2211" y="459"/>
                  <a:pt x="2218" y="459"/>
                </a:cubicBezTo>
                <a:close/>
                <a:moveTo>
                  <a:pt x="2257" y="459"/>
                </a:moveTo>
                <a:cubicBezTo>
                  <a:pt x="2264" y="459"/>
                  <a:pt x="2270" y="453"/>
                  <a:pt x="2270" y="446"/>
                </a:cubicBezTo>
                <a:cubicBezTo>
                  <a:pt x="2270" y="439"/>
                  <a:pt x="2264" y="434"/>
                  <a:pt x="2257" y="434"/>
                </a:cubicBezTo>
                <a:cubicBezTo>
                  <a:pt x="2250" y="434"/>
                  <a:pt x="2245" y="439"/>
                  <a:pt x="2245" y="446"/>
                </a:cubicBezTo>
                <a:cubicBezTo>
                  <a:pt x="2245" y="453"/>
                  <a:pt x="2250" y="459"/>
                  <a:pt x="2257" y="459"/>
                </a:cubicBezTo>
                <a:close/>
                <a:moveTo>
                  <a:pt x="2297" y="459"/>
                </a:moveTo>
                <a:cubicBezTo>
                  <a:pt x="2304" y="459"/>
                  <a:pt x="2310" y="453"/>
                  <a:pt x="2310" y="446"/>
                </a:cubicBezTo>
                <a:cubicBezTo>
                  <a:pt x="2310" y="439"/>
                  <a:pt x="2304" y="434"/>
                  <a:pt x="2297" y="434"/>
                </a:cubicBezTo>
                <a:cubicBezTo>
                  <a:pt x="2290" y="434"/>
                  <a:pt x="2284" y="439"/>
                  <a:pt x="2284" y="446"/>
                </a:cubicBezTo>
                <a:cubicBezTo>
                  <a:pt x="2284" y="453"/>
                  <a:pt x="2290" y="459"/>
                  <a:pt x="2297" y="459"/>
                </a:cubicBezTo>
                <a:close/>
                <a:moveTo>
                  <a:pt x="2336" y="459"/>
                </a:moveTo>
                <a:cubicBezTo>
                  <a:pt x="2343" y="459"/>
                  <a:pt x="2349" y="453"/>
                  <a:pt x="2349" y="446"/>
                </a:cubicBezTo>
                <a:cubicBezTo>
                  <a:pt x="2349" y="439"/>
                  <a:pt x="2343" y="434"/>
                  <a:pt x="2336" y="434"/>
                </a:cubicBezTo>
                <a:cubicBezTo>
                  <a:pt x="2329" y="434"/>
                  <a:pt x="2323" y="439"/>
                  <a:pt x="2323" y="446"/>
                </a:cubicBezTo>
                <a:cubicBezTo>
                  <a:pt x="2323" y="453"/>
                  <a:pt x="2329" y="459"/>
                  <a:pt x="2336" y="459"/>
                </a:cubicBezTo>
                <a:close/>
                <a:moveTo>
                  <a:pt x="2376" y="459"/>
                </a:moveTo>
                <a:cubicBezTo>
                  <a:pt x="2383" y="459"/>
                  <a:pt x="2388" y="453"/>
                  <a:pt x="2388" y="446"/>
                </a:cubicBezTo>
                <a:cubicBezTo>
                  <a:pt x="2388" y="439"/>
                  <a:pt x="2383" y="434"/>
                  <a:pt x="2376" y="434"/>
                </a:cubicBezTo>
                <a:cubicBezTo>
                  <a:pt x="2369" y="434"/>
                  <a:pt x="2363" y="439"/>
                  <a:pt x="2363" y="446"/>
                </a:cubicBezTo>
                <a:cubicBezTo>
                  <a:pt x="2363" y="453"/>
                  <a:pt x="2369" y="459"/>
                  <a:pt x="2376" y="459"/>
                </a:cubicBezTo>
                <a:close/>
                <a:moveTo>
                  <a:pt x="2415" y="459"/>
                </a:moveTo>
                <a:cubicBezTo>
                  <a:pt x="2422" y="459"/>
                  <a:pt x="2428" y="453"/>
                  <a:pt x="2428" y="446"/>
                </a:cubicBezTo>
                <a:cubicBezTo>
                  <a:pt x="2428" y="439"/>
                  <a:pt x="2422" y="434"/>
                  <a:pt x="2415" y="434"/>
                </a:cubicBezTo>
                <a:cubicBezTo>
                  <a:pt x="2408" y="434"/>
                  <a:pt x="2402" y="439"/>
                  <a:pt x="2402" y="446"/>
                </a:cubicBezTo>
                <a:cubicBezTo>
                  <a:pt x="2402" y="453"/>
                  <a:pt x="2408" y="459"/>
                  <a:pt x="2415" y="459"/>
                </a:cubicBezTo>
                <a:close/>
                <a:moveTo>
                  <a:pt x="2454" y="459"/>
                </a:moveTo>
                <a:cubicBezTo>
                  <a:pt x="2462" y="459"/>
                  <a:pt x="2467" y="453"/>
                  <a:pt x="2467" y="446"/>
                </a:cubicBezTo>
                <a:cubicBezTo>
                  <a:pt x="2467" y="439"/>
                  <a:pt x="2462" y="434"/>
                  <a:pt x="2454" y="434"/>
                </a:cubicBezTo>
                <a:cubicBezTo>
                  <a:pt x="2447" y="434"/>
                  <a:pt x="2442" y="439"/>
                  <a:pt x="2442" y="446"/>
                </a:cubicBezTo>
                <a:cubicBezTo>
                  <a:pt x="2442" y="453"/>
                  <a:pt x="2447" y="459"/>
                  <a:pt x="2454" y="459"/>
                </a:cubicBezTo>
                <a:close/>
                <a:moveTo>
                  <a:pt x="2494" y="459"/>
                </a:moveTo>
                <a:cubicBezTo>
                  <a:pt x="2501" y="459"/>
                  <a:pt x="2507" y="453"/>
                  <a:pt x="2507" y="446"/>
                </a:cubicBezTo>
                <a:cubicBezTo>
                  <a:pt x="2507" y="439"/>
                  <a:pt x="2501" y="434"/>
                  <a:pt x="2494" y="434"/>
                </a:cubicBezTo>
                <a:cubicBezTo>
                  <a:pt x="2487" y="434"/>
                  <a:pt x="2481" y="439"/>
                  <a:pt x="2481" y="446"/>
                </a:cubicBezTo>
                <a:cubicBezTo>
                  <a:pt x="2481" y="453"/>
                  <a:pt x="2487" y="459"/>
                  <a:pt x="2494" y="459"/>
                </a:cubicBezTo>
                <a:close/>
                <a:moveTo>
                  <a:pt x="2533" y="459"/>
                </a:moveTo>
                <a:cubicBezTo>
                  <a:pt x="2540" y="459"/>
                  <a:pt x="2546" y="453"/>
                  <a:pt x="2546" y="446"/>
                </a:cubicBezTo>
                <a:cubicBezTo>
                  <a:pt x="2546" y="439"/>
                  <a:pt x="2540" y="434"/>
                  <a:pt x="2533" y="434"/>
                </a:cubicBezTo>
                <a:cubicBezTo>
                  <a:pt x="2526" y="434"/>
                  <a:pt x="2521" y="439"/>
                  <a:pt x="2521" y="446"/>
                </a:cubicBezTo>
                <a:cubicBezTo>
                  <a:pt x="2521" y="453"/>
                  <a:pt x="2526" y="459"/>
                  <a:pt x="2533" y="459"/>
                </a:cubicBezTo>
                <a:close/>
                <a:moveTo>
                  <a:pt x="2573" y="459"/>
                </a:moveTo>
                <a:cubicBezTo>
                  <a:pt x="2580" y="459"/>
                  <a:pt x="2586" y="453"/>
                  <a:pt x="2586" y="446"/>
                </a:cubicBezTo>
                <a:cubicBezTo>
                  <a:pt x="2586" y="439"/>
                  <a:pt x="2580" y="434"/>
                  <a:pt x="2573" y="434"/>
                </a:cubicBezTo>
                <a:cubicBezTo>
                  <a:pt x="2566" y="434"/>
                  <a:pt x="2560" y="439"/>
                  <a:pt x="2560" y="446"/>
                </a:cubicBezTo>
                <a:cubicBezTo>
                  <a:pt x="2560" y="453"/>
                  <a:pt x="2566" y="459"/>
                  <a:pt x="2573" y="459"/>
                </a:cubicBezTo>
                <a:close/>
                <a:moveTo>
                  <a:pt x="2612" y="459"/>
                </a:moveTo>
                <a:cubicBezTo>
                  <a:pt x="2619" y="459"/>
                  <a:pt x="2625" y="453"/>
                  <a:pt x="2625" y="446"/>
                </a:cubicBezTo>
                <a:cubicBezTo>
                  <a:pt x="2625" y="439"/>
                  <a:pt x="2619" y="434"/>
                  <a:pt x="2612" y="434"/>
                </a:cubicBezTo>
                <a:cubicBezTo>
                  <a:pt x="2605" y="434"/>
                  <a:pt x="2599" y="439"/>
                  <a:pt x="2599" y="446"/>
                </a:cubicBezTo>
                <a:cubicBezTo>
                  <a:pt x="2599" y="453"/>
                  <a:pt x="2605" y="459"/>
                  <a:pt x="2612" y="459"/>
                </a:cubicBezTo>
                <a:close/>
                <a:moveTo>
                  <a:pt x="2652" y="459"/>
                </a:moveTo>
                <a:cubicBezTo>
                  <a:pt x="2659" y="459"/>
                  <a:pt x="2664" y="453"/>
                  <a:pt x="2664" y="446"/>
                </a:cubicBezTo>
                <a:cubicBezTo>
                  <a:pt x="2664" y="439"/>
                  <a:pt x="2659" y="434"/>
                  <a:pt x="2652" y="434"/>
                </a:cubicBezTo>
                <a:cubicBezTo>
                  <a:pt x="2645" y="434"/>
                  <a:pt x="2639" y="439"/>
                  <a:pt x="2639" y="446"/>
                </a:cubicBezTo>
                <a:cubicBezTo>
                  <a:pt x="2639" y="453"/>
                  <a:pt x="2645" y="459"/>
                  <a:pt x="2652" y="459"/>
                </a:cubicBezTo>
                <a:close/>
                <a:moveTo>
                  <a:pt x="2691" y="459"/>
                </a:moveTo>
                <a:cubicBezTo>
                  <a:pt x="2698" y="459"/>
                  <a:pt x="2704" y="453"/>
                  <a:pt x="2704" y="446"/>
                </a:cubicBezTo>
                <a:cubicBezTo>
                  <a:pt x="2704" y="439"/>
                  <a:pt x="2698" y="434"/>
                  <a:pt x="2691" y="434"/>
                </a:cubicBezTo>
                <a:cubicBezTo>
                  <a:pt x="2684" y="434"/>
                  <a:pt x="2678" y="439"/>
                  <a:pt x="2678" y="446"/>
                </a:cubicBezTo>
                <a:cubicBezTo>
                  <a:pt x="2678" y="453"/>
                  <a:pt x="2684" y="459"/>
                  <a:pt x="2691" y="459"/>
                </a:cubicBezTo>
                <a:close/>
                <a:moveTo>
                  <a:pt x="2730" y="459"/>
                </a:moveTo>
                <a:cubicBezTo>
                  <a:pt x="2738" y="459"/>
                  <a:pt x="2743" y="453"/>
                  <a:pt x="2743" y="446"/>
                </a:cubicBezTo>
                <a:cubicBezTo>
                  <a:pt x="2743" y="439"/>
                  <a:pt x="2738" y="434"/>
                  <a:pt x="2730" y="434"/>
                </a:cubicBezTo>
                <a:cubicBezTo>
                  <a:pt x="2723" y="434"/>
                  <a:pt x="2718" y="439"/>
                  <a:pt x="2718" y="446"/>
                </a:cubicBezTo>
                <a:cubicBezTo>
                  <a:pt x="2718" y="453"/>
                  <a:pt x="2723" y="459"/>
                  <a:pt x="2730" y="459"/>
                </a:cubicBezTo>
                <a:close/>
                <a:moveTo>
                  <a:pt x="2770" y="459"/>
                </a:moveTo>
                <a:cubicBezTo>
                  <a:pt x="2777" y="459"/>
                  <a:pt x="2783" y="453"/>
                  <a:pt x="2783" y="446"/>
                </a:cubicBezTo>
                <a:cubicBezTo>
                  <a:pt x="2783" y="439"/>
                  <a:pt x="2777" y="434"/>
                  <a:pt x="2770" y="434"/>
                </a:cubicBezTo>
                <a:cubicBezTo>
                  <a:pt x="2763" y="434"/>
                  <a:pt x="2757" y="439"/>
                  <a:pt x="2757" y="446"/>
                </a:cubicBezTo>
                <a:cubicBezTo>
                  <a:pt x="2757" y="453"/>
                  <a:pt x="2763" y="459"/>
                  <a:pt x="2770" y="459"/>
                </a:cubicBezTo>
                <a:close/>
                <a:moveTo>
                  <a:pt x="2809" y="459"/>
                </a:moveTo>
                <a:cubicBezTo>
                  <a:pt x="2816" y="459"/>
                  <a:pt x="2822" y="453"/>
                  <a:pt x="2822" y="446"/>
                </a:cubicBezTo>
                <a:cubicBezTo>
                  <a:pt x="2822" y="439"/>
                  <a:pt x="2816" y="434"/>
                  <a:pt x="2809" y="434"/>
                </a:cubicBezTo>
                <a:cubicBezTo>
                  <a:pt x="2802" y="434"/>
                  <a:pt x="2797" y="439"/>
                  <a:pt x="2797" y="446"/>
                </a:cubicBezTo>
                <a:cubicBezTo>
                  <a:pt x="2797" y="453"/>
                  <a:pt x="2802" y="459"/>
                  <a:pt x="2809" y="459"/>
                </a:cubicBezTo>
                <a:close/>
                <a:moveTo>
                  <a:pt x="2849" y="459"/>
                </a:moveTo>
                <a:cubicBezTo>
                  <a:pt x="2856" y="459"/>
                  <a:pt x="2861" y="453"/>
                  <a:pt x="2861" y="446"/>
                </a:cubicBezTo>
                <a:cubicBezTo>
                  <a:pt x="2861" y="439"/>
                  <a:pt x="2856" y="434"/>
                  <a:pt x="2849" y="434"/>
                </a:cubicBezTo>
                <a:cubicBezTo>
                  <a:pt x="2842" y="434"/>
                  <a:pt x="2836" y="439"/>
                  <a:pt x="2836" y="446"/>
                </a:cubicBezTo>
                <a:cubicBezTo>
                  <a:pt x="2836" y="453"/>
                  <a:pt x="2842" y="459"/>
                  <a:pt x="2849" y="459"/>
                </a:cubicBezTo>
                <a:close/>
                <a:moveTo>
                  <a:pt x="2888" y="459"/>
                </a:moveTo>
                <a:cubicBezTo>
                  <a:pt x="2895" y="459"/>
                  <a:pt x="2901" y="453"/>
                  <a:pt x="2901" y="446"/>
                </a:cubicBezTo>
                <a:cubicBezTo>
                  <a:pt x="2901" y="439"/>
                  <a:pt x="2895" y="434"/>
                  <a:pt x="2888" y="434"/>
                </a:cubicBezTo>
                <a:cubicBezTo>
                  <a:pt x="2881" y="434"/>
                  <a:pt x="2875" y="439"/>
                  <a:pt x="2875" y="446"/>
                </a:cubicBezTo>
                <a:cubicBezTo>
                  <a:pt x="2875" y="453"/>
                  <a:pt x="2881" y="459"/>
                  <a:pt x="2888" y="459"/>
                </a:cubicBezTo>
                <a:close/>
                <a:moveTo>
                  <a:pt x="2928" y="459"/>
                </a:moveTo>
                <a:cubicBezTo>
                  <a:pt x="2935" y="459"/>
                  <a:pt x="2940" y="453"/>
                  <a:pt x="2940" y="446"/>
                </a:cubicBezTo>
                <a:cubicBezTo>
                  <a:pt x="2940" y="439"/>
                  <a:pt x="2935" y="434"/>
                  <a:pt x="2928" y="434"/>
                </a:cubicBezTo>
                <a:cubicBezTo>
                  <a:pt x="2921" y="434"/>
                  <a:pt x="2915" y="439"/>
                  <a:pt x="2915" y="446"/>
                </a:cubicBezTo>
                <a:cubicBezTo>
                  <a:pt x="2915" y="453"/>
                  <a:pt x="2921" y="459"/>
                  <a:pt x="2928" y="459"/>
                </a:cubicBezTo>
                <a:close/>
                <a:moveTo>
                  <a:pt x="2967" y="459"/>
                </a:moveTo>
                <a:cubicBezTo>
                  <a:pt x="2974" y="459"/>
                  <a:pt x="2980" y="453"/>
                  <a:pt x="2980" y="446"/>
                </a:cubicBezTo>
                <a:cubicBezTo>
                  <a:pt x="2980" y="439"/>
                  <a:pt x="2974" y="434"/>
                  <a:pt x="2967" y="434"/>
                </a:cubicBezTo>
                <a:cubicBezTo>
                  <a:pt x="2960" y="434"/>
                  <a:pt x="2954" y="439"/>
                  <a:pt x="2954" y="446"/>
                </a:cubicBezTo>
                <a:cubicBezTo>
                  <a:pt x="2954" y="453"/>
                  <a:pt x="2960" y="459"/>
                  <a:pt x="2967" y="459"/>
                </a:cubicBezTo>
                <a:close/>
                <a:moveTo>
                  <a:pt x="3006" y="459"/>
                </a:moveTo>
                <a:cubicBezTo>
                  <a:pt x="3013" y="459"/>
                  <a:pt x="3019" y="453"/>
                  <a:pt x="3019" y="446"/>
                </a:cubicBezTo>
                <a:cubicBezTo>
                  <a:pt x="3019" y="439"/>
                  <a:pt x="3013" y="434"/>
                  <a:pt x="3006" y="434"/>
                </a:cubicBezTo>
                <a:cubicBezTo>
                  <a:pt x="2999" y="434"/>
                  <a:pt x="2994" y="439"/>
                  <a:pt x="2994" y="446"/>
                </a:cubicBezTo>
                <a:cubicBezTo>
                  <a:pt x="2994" y="453"/>
                  <a:pt x="2999" y="459"/>
                  <a:pt x="3006" y="459"/>
                </a:cubicBezTo>
                <a:close/>
                <a:moveTo>
                  <a:pt x="3046" y="459"/>
                </a:moveTo>
                <a:cubicBezTo>
                  <a:pt x="3053" y="459"/>
                  <a:pt x="3059" y="453"/>
                  <a:pt x="3059" y="446"/>
                </a:cubicBezTo>
                <a:cubicBezTo>
                  <a:pt x="3059" y="439"/>
                  <a:pt x="3053" y="434"/>
                  <a:pt x="3046" y="434"/>
                </a:cubicBezTo>
                <a:cubicBezTo>
                  <a:pt x="3039" y="434"/>
                  <a:pt x="3033" y="439"/>
                  <a:pt x="3033" y="446"/>
                </a:cubicBezTo>
                <a:cubicBezTo>
                  <a:pt x="3033" y="453"/>
                  <a:pt x="3039" y="459"/>
                  <a:pt x="3046" y="459"/>
                </a:cubicBezTo>
                <a:close/>
                <a:moveTo>
                  <a:pt x="3085" y="459"/>
                </a:moveTo>
                <a:cubicBezTo>
                  <a:pt x="3092" y="459"/>
                  <a:pt x="3098" y="453"/>
                  <a:pt x="3098" y="446"/>
                </a:cubicBezTo>
                <a:cubicBezTo>
                  <a:pt x="3098" y="439"/>
                  <a:pt x="3092" y="434"/>
                  <a:pt x="3085" y="434"/>
                </a:cubicBezTo>
                <a:cubicBezTo>
                  <a:pt x="3078" y="434"/>
                  <a:pt x="3073" y="439"/>
                  <a:pt x="3073" y="446"/>
                </a:cubicBezTo>
                <a:cubicBezTo>
                  <a:pt x="3073" y="453"/>
                  <a:pt x="3078" y="459"/>
                  <a:pt x="3085" y="459"/>
                </a:cubicBezTo>
                <a:close/>
                <a:moveTo>
                  <a:pt x="3125" y="459"/>
                </a:moveTo>
                <a:cubicBezTo>
                  <a:pt x="3132" y="459"/>
                  <a:pt x="3137" y="453"/>
                  <a:pt x="3137" y="446"/>
                </a:cubicBezTo>
                <a:cubicBezTo>
                  <a:pt x="3137" y="439"/>
                  <a:pt x="3132" y="434"/>
                  <a:pt x="3125" y="434"/>
                </a:cubicBezTo>
                <a:cubicBezTo>
                  <a:pt x="3118" y="434"/>
                  <a:pt x="3112" y="439"/>
                  <a:pt x="3112" y="446"/>
                </a:cubicBezTo>
                <a:cubicBezTo>
                  <a:pt x="3112" y="453"/>
                  <a:pt x="3118" y="459"/>
                  <a:pt x="3125" y="459"/>
                </a:cubicBezTo>
                <a:close/>
                <a:moveTo>
                  <a:pt x="3243" y="459"/>
                </a:moveTo>
                <a:cubicBezTo>
                  <a:pt x="3250" y="459"/>
                  <a:pt x="3256" y="453"/>
                  <a:pt x="3256" y="446"/>
                </a:cubicBezTo>
                <a:cubicBezTo>
                  <a:pt x="3256" y="439"/>
                  <a:pt x="3250" y="434"/>
                  <a:pt x="3243" y="434"/>
                </a:cubicBezTo>
                <a:cubicBezTo>
                  <a:pt x="3236" y="434"/>
                  <a:pt x="3230" y="439"/>
                  <a:pt x="3230" y="446"/>
                </a:cubicBezTo>
                <a:cubicBezTo>
                  <a:pt x="3230" y="453"/>
                  <a:pt x="3236" y="459"/>
                  <a:pt x="3243" y="459"/>
                </a:cubicBezTo>
                <a:close/>
                <a:moveTo>
                  <a:pt x="3309" y="446"/>
                </a:moveTo>
                <a:cubicBezTo>
                  <a:pt x="3309" y="453"/>
                  <a:pt x="3315" y="459"/>
                  <a:pt x="3322" y="459"/>
                </a:cubicBezTo>
                <a:cubicBezTo>
                  <a:pt x="3329" y="459"/>
                  <a:pt x="3335" y="453"/>
                  <a:pt x="3335" y="446"/>
                </a:cubicBezTo>
                <a:cubicBezTo>
                  <a:pt x="3335" y="439"/>
                  <a:pt x="3329" y="434"/>
                  <a:pt x="3322" y="434"/>
                </a:cubicBezTo>
                <a:cubicBezTo>
                  <a:pt x="3315" y="434"/>
                  <a:pt x="3309" y="439"/>
                  <a:pt x="3309" y="446"/>
                </a:cubicBezTo>
                <a:close/>
                <a:moveTo>
                  <a:pt x="89" y="478"/>
                </a:moveTo>
                <a:cubicBezTo>
                  <a:pt x="85" y="478"/>
                  <a:pt x="82" y="482"/>
                  <a:pt x="82" y="486"/>
                </a:cubicBezTo>
                <a:cubicBezTo>
                  <a:pt x="82" y="490"/>
                  <a:pt x="85" y="493"/>
                  <a:pt x="89" y="493"/>
                </a:cubicBezTo>
                <a:cubicBezTo>
                  <a:pt x="93" y="493"/>
                  <a:pt x="96" y="490"/>
                  <a:pt x="96" y="486"/>
                </a:cubicBezTo>
                <a:cubicBezTo>
                  <a:pt x="96" y="482"/>
                  <a:pt x="93" y="478"/>
                  <a:pt x="89" y="478"/>
                </a:cubicBezTo>
                <a:close/>
                <a:moveTo>
                  <a:pt x="326" y="476"/>
                </a:moveTo>
                <a:cubicBezTo>
                  <a:pt x="320" y="476"/>
                  <a:pt x="316" y="480"/>
                  <a:pt x="316" y="486"/>
                </a:cubicBezTo>
                <a:cubicBezTo>
                  <a:pt x="316" y="491"/>
                  <a:pt x="320" y="496"/>
                  <a:pt x="326" y="496"/>
                </a:cubicBezTo>
                <a:cubicBezTo>
                  <a:pt x="331" y="496"/>
                  <a:pt x="336" y="491"/>
                  <a:pt x="336" y="486"/>
                </a:cubicBezTo>
                <a:cubicBezTo>
                  <a:pt x="336" y="480"/>
                  <a:pt x="331" y="476"/>
                  <a:pt x="326" y="476"/>
                </a:cubicBezTo>
                <a:close/>
                <a:moveTo>
                  <a:pt x="365" y="473"/>
                </a:moveTo>
                <a:cubicBezTo>
                  <a:pt x="358" y="473"/>
                  <a:pt x="352" y="479"/>
                  <a:pt x="352" y="486"/>
                </a:cubicBezTo>
                <a:cubicBezTo>
                  <a:pt x="352" y="493"/>
                  <a:pt x="358" y="499"/>
                  <a:pt x="365" y="499"/>
                </a:cubicBezTo>
                <a:cubicBezTo>
                  <a:pt x="372" y="499"/>
                  <a:pt x="378" y="493"/>
                  <a:pt x="378" y="486"/>
                </a:cubicBezTo>
                <a:cubicBezTo>
                  <a:pt x="378" y="479"/>
                  <a:pt x="372" y="473"/>
                  <a:pt x="365" y="473"/>
                </a:cubicBezTo>
                <a:close/>
                <a:moveTo>
                  <a:pt x="404" y="499"/>
                </a:moveTo>
                <a:cubicBezTo>
                  <a:pt x="411" y="499"/>
                  <a:pt x="417" y="493"/>
                  <a:pt x="417" y="486"/>
                </a:cubicBezTo>
                <a:cubicBezTo>
                  <a:pt x="417" y="479"/>
                  <a:pt x="411" y="473"/>
                  <a:pt x="404" y="473"/>
                </a:cubicBezTo>
                <a:cubicBezTo>
                  <a:pt x="397" y="473"/>
                  <a:pt x="392" y="479"/>
                  <a:pt x="392" y="486"/>
                </a:cubicBezTo>
                <a:cubicBezTo>
                  <a:pt x="392" y="493"/>
                  <a:pt x="397" y="499"/>
                  <a:pt x="404" y="499"/>
                </a:cubicBezTo>
                <a:close/>
                <a:moveTo>
                  <a:pt x="444" y="499"/>
                </a:moveTo>
                <a:cubicBezTo>
                  <a:pt x="451" y="499"/>
                  <a:pt x="457" y="493"/>
                  <a:pt x="457" y="486"/>
                </a:cubicBezTo>
                <a:cubicBezTo>
                  <a:pt x="457" y="479"/>
                  <a:pt x="451" y="473"/>
                  <a:pt x="444" y="473"/>
                </a:cubicBezTo>
                <a:cubicBezTo>
                  <a:pt x="437" y="473"/>
                  <a:pt x="431" y="479"/>
                  <a:pt x="431" y="486"/>
                </a:cubicBezTo>
                <a:cubicBezTo>
                  <a:pt x="431" y="493"/>
                  <a:pt x="437" y="499"/>
                  <a:pt x="444" y="499"/>
                </a:cubicBezTo>
                <a:close/>
                <a:moveTo>
                  <a:pt x="483" y="499"/>
                </a:moveTo>
                <a:cubicBezTo>
                  <a:pt x="490" y="499"/>
                  <a:pt x="496" y="493"/>
                  <a:pt x="496" y="486"/>
                </a:cubicBezTo>
                <a:cubicBezTo>
                  <a:pt x="496" y="479"/>
                  <a:pt x="490" y="473"/>
                  <a:pt x="483" y="473"/>
                </a:cubicBezTo>
                <a:cubicBezTo>
                  <a:pt x="476" y="473"/>
                  <a:pt x="471" y="479"/>
                  <a:pt x="471" y="486"/>
                </a:cubicBezTo>
                <a:cubicBezTo>
                  <a:pt x="471" y="493"/>
                  <a:pt x="476" y="499"/>
                  <a:pt x="483" y="499"/>
                </a:cubicBezTo>
                <a:close/>
                <a:moveTo>
                  <a:pt x="523" y="499"/>
                </a:moveTo>
                <a:cubicBezTo>
                  <a:pt x="530" y="499"/>
                  <a:pt x="535" y="493"/>
                  <a:pt x="535" y="486"/>
                </a:cubicBezTo>
                <a:cubicBezTo>
                  <a:pt x="535" y="479"/>
                  <a:pt x="530" y="473"/>
                  <a:pt x="523" y="473"/>
                </a:cubicBezTo>
                <a:cubicBezTo>
                  <a:pt x="516" y="473"/>
                  <a:pt x="510" y="479"/>
                  <a:pt x="510" y="486"/>
                </a:cubicBezTo>
                <a:cubicBezTo>
                  <a:pt x="510" y="493"/>
                  <a:pt x="516" y="499"/>
                  <a:pt x="523" y="499"/>
                </a:cubicBezTo>
                <a:close/>
                <a:moveTo>
                  <a:pt x="562" y="499"/>
                </a:moveTo>
                <a:cubicBezTo>
                  <a:pt x="569" y="499"/>
                  <a:pt x="575" y="493"/>
                  <a:pt x="575" y="486"/>
                </a:cubicBezTo>
                <a:cubicBezTo>
                  <a:pt x="575" y="479"/>
                  <a:pt x="569" y="473"/>
                  <a:pt x="562" y="473"/>
                </a:cubicBezTo>
                <a:cubicBezTo>
                  <a:pt x="555" y="473"/>
                  <a:pt x="549" y="479"/>
                  <a:pt x="549" y="486"/>
                </a:cubicBezTo>
                <a:cubicBezTo>
                  <a:pt x="549" y="493"/>
                  <a:pt x="555" y="499"/>
                  <a:pt x="562" y="499"/>
                </a:cubicBezTo>
                <a:close/>
                <a:moveTo>
                  <a:pt x="602" y="499"/>
                </a:moveTo>
                <a:cubicBezTo>
                  <a:pt x="609" y="499"/>
                  <a:pt x="614" y="493"/>
                  <a:pt x="614" y="486"/>
                </a:cubicBezTo>
                <a:cubicBezTo>
                  <a:pt x="614" y="479"/>
                  <a:pt x="609" y="473"/>
                  <a:pt x="602" y="473"/>
                </a:cubicBezTo>
                <a:cubicBezTo>
                  <a:pt x="595" y="473"/>
                  <a:pt x="589" y="479"/>
                  <a:pt x="589" y="486"/>
                </a:cubicBezTo>
                <a:cubicBezTo>
                  <a:pt x="589" y="493"/>
                  <a:pt x="595" y="499"/>
                  <a:pt x="602" y="499"/>
                </a:cubicBezTo>
                <a:close/>
                <a:moveTo>
                  <a:pt x="641" y="499"/>
                </a:moveTo>
                <a:cubicBezTo>
                  <a:pt x="648" y="499"/>
                  <a:pt x="654" y="493"/>
                  <a:pt x="654" y="486"/>
                </a:cubicBezTo>
                <a:cubicBezTo>
                  <a:pt x="654" y="479"/>
                  <a:pt x="648" y="473"/>
                  <a:pt x="641" y="473"/>
                </a:cubicBezTo>
                <a:cubicBezTo>
                  <a:pt x="634" y="473"/>
                  <a:pt x="628" y="479"/>
                  <a:pt x="628" y="486"/>
                </a:cubicBezTo>
                <a:cubicBezTo>
                  <a:pt x="628" y="493"/>
                  <a:pt x="634" y="499"/>
                  <a:pt x="641" y="499"/>
                </a:cubicBezTo>
                <a:close/>
                <a:moveTo>
                  <a:pt x="680" y="499"/>
                </a:moveTo>
                <a:cubicBezTo>
                  <a:pt x="687" y="499"/>
                  <a:pt x="693" y="493"/>
                  <a:pt x="693" y="486"/>
                </a:cubicBezTo>
                <a:cubicBezTo>
                  <a:pt x="693" y="479"/>
                  <a:pt x="687" y="473"/>
                  <a:pt x="680" y="473"/>
                </a:cubicBezTo>
                <a:cubicBezTo>
                  <a:pt x="673" y="473"/>
                  <a:pt x="668" y="479"/>
                  <a:pt x="668" y="486"/>
                </a:cubicBezTo>
                <a:cubicBezTo>
                  <a:pt x="668" y="493"/>
                  <a:pt x="673" y="499"/>
                  <a:pt x="680" y="499"/>
                </a:cubicBezTo>
                <a:close/>
                <a:moveTo>
                  <a:pt x="720" y="499"/>
                </a:moveTo>
                <a:cubicBezTo>
                  <a:pt x="727" y="499"/>
                  <a:pt x="733" y="493"/>
                  <a:pt x="733" y="486"/>
                </a:cubicBezTo>
                <a:cubicBezTo>
                  <a:pt x="733" y="479"/>
                  <a:pt x="727" y="473"/>
                  <a:pt x="720" y="473"/>
                </a:cubicBezTo>
                <a:cubicBezTo>
                  <a:pt x="713" y="473"/>
                  <a:pt x="707" y="479"/>
                  <a:pt x="707" y="486"/>
                </a:cubicBezTo>
                <a:cubicBezTo>
                  <a:pt x="707" y="493"/>
                  <a:pt x="713" y="499"/>
                  <a:pt x="720" y="499"/>
                </a:cubicBezTo>
                <a:close/>
                <a:moveTo>
                  <a:pt x="759" y="499"/>
                </a:moveTo>
                <a:cubicBezTo>
                  <a:pt x="766" y="499"/>
                  <a:pt x="772" y="493"/>
                  <a:pt x="772" y="486"/>
                </a:cubicBezTo>
                <a:cubicBezTo>
                  <a:pt x="772" y="479"/>
                  <a:pt x="766" y="473"/>
                  <a:pt x="759" y="473"/>
                </a:cubicBezTo>
                <a:cubicBezTo>
                  <a:pt x="752" y="473"/>
                  <a:pt x="747" y="479"/>
                  <a:pt x="747" y="486"/>
                </a:cubicBezTo>
                <a:cubicBezTo>
                  <a:pt x="747" y="493"/>
                  <a:pt x="752" y="499"/>
                  <a:pt x="759" y="499"/>
                </a:cubicBezTo>
                <a:close/>
                <a:moveTo>
                  <a:pt x="799" y="499"/>
                </a:moveTo>
                <a:cubicBezTo>
                  <a:pt x="806" y="499"/>
                  <a:pt x="811" y="493"/>
                  <a:pt x="811" y="486"/>
                </a:cubicBezTo>
                <a:cubicBezTo>
                  <a:pt x="811" y="479"/>
                  <a:pt x="806" y="473"/>
                  <a:pt x="799" y="473"/>
                </a:cubicBezTo>
                <a:cubicBezTo>
                  <a:pt x="792" y="473"/>
                  <a:pt x="786" y="479"/>
                  <a:pt x="786" y="486"/>
                </a:cubicBezTo>
                <a:cubicBezTo>
                  <a:pt x="786" y="493"/>
                  <a:pt x="792" y="499"/>
                  <a:pt x="799" y="499"/>
                </a:cubicBezTo>
                <a:close/>
                <a:moveTo>
                  <a:pt x="956" y="499"/>
                </a:moveTo>
                <a:cubicBezTo>
                  <a:pt x="963" y="499"/>
                  <a:pt x="969" y="493"/>
                  <a:pt x="969" y="486"/>
                </a:cubicBezTo>
                <a:cubicBezTo>
                  <a:pt x="969" y="479"/>
                  <a:pt x="963" y="473"/>
                  <a:pt x="956" y="473"/>
                </a:cubicBezTo>
                <a:cubicBezTo>
                  <a:pt x="949" y="473"/>
                  <a:pt x="944" y="479"/>
                  <a:pt x="944" y="486"/>
                </a:cubicBezTo>
                <a:cubicBezTo>
                  <a:pt x="944" y="493"/>
                  <a:pt x="949" y="499"/>
                  <a:pt x="956" y="499"/>
                </a:cubicBezTo>
                <a:close/>
                <a:moveTo>
                  <a:pt x="996" y="499"/>
                </a:moveTo>
                <a:cubicBezTo>
                  <a:pt x="1003" y="499"/>
                  <a:pt x="1009" y="493"/>
                  <a:pt x="1009" y="486"/>
                </a:cubicBezTo>
                <a:cubicBezTo>
                  <a:pt x="1009" y="479"/>
                  <a:pt x="1003" y="473"/>
                  <a:pt x="996" y="473"/>
                </a:cubicBezTo>
                <a:cubicBezTo>
                  <a:pt x="989" y="473"/>
                  <a:pt x="983" y="479"/>
                  <a:pt x="983" y="486"/>
                </a:cubicBezTo>
                <a:cubicBezTo>
                  <a:pt x="983" y="493"/>
                  <a:pt x="989" y="499"/>
                  <a:pt x="996" y="499"/>
                </a:cubicBezTo>
                <a:close/>
                <a:moveTo>
                  <a:pt x="1035" y="499"/>
                </a:moveTo>
                <a:cubicBezTo>
                  <a:pt x="1042" y="499"/>
                  <a:pt x="1048" y="493"/>
                  <a:pt x="1048" y="486"/>
                </a:cubicBezTo>
                <a:cubicBezTo>
                  <a:pt x="1048" y="479"/>
                  <a:pt x="1042" y="473"/>
                  <a:pt x="1035" y="473"/>
                </a:cubicBezTo>
                <a:cubicBezTo>
                  <a:pt x="1028" y="473"/>
                  <a:pt x="1022" y="479"/>
                  <a:pt x="1022" y="486"/>
                </a:cubicBezTo>
                <a:cubicBezTo>
                  <a:pt x="1022" y="493"/>
                  <a:pt x="1028" y="499"/>
                  <a:pt x="1035" y="499"/>
                </a:cubicBezTo>
                <a:close/>
                <a:moveTo>
                  <a:pt x="1666" y="493"/>
                </a:moveTo>
                <a:cubicBezTo>
                  <a:pt x="1670" y="493"/>
                  <a:pt x="1673" y="490"/>
                  <a:pt x="1673" y="486"/>
                </a:cubicBezTo>
                <a:cubicBezTo>
                  <a:pt x="1673" y="482"/>
                  <a:pt x="1670" y="478"/>
                  <a:pt x="1666" y="478"/>
                </a:cubicBezTo>
                <a:cubicBezTo>
                  <a:pt x="1662" y="478"/>
                  <a:pt x="1659" y="482"/>
                  <a:pt x="1659" y="486"/>
                </a:cubicBezTo>
                <a:cubicBezTo>
                  <a:pt x="1659" y="490"/>
                  <a:pt x="1662" y="493"/>
                  <a:pt x="1666" y="493"/>
                </a:cubicBezTo>
                <a:close/>
                <a:moveTo>
                  <a:pt x="1784" y="499"/>
                </a:moveTo>
                <a:cubicBezTo>
                  <a:pt x="1791" y="499"/>
                  <a:pt x="1797" y="493"/>
                  <a:pt x="1797" y="486"/>
                </a:cubicBezTo>
                <a:cubicBezTo>
                  <a:pt x="1797" y="479"/>
                  <a:pt x="1791" y="473"/>
                  <a:pt x="1784" y="473"/>
                </a:cubicBezTo>
                <a:cubicBezTo>
                  <a:pt x="1777" y="473"/>
                  <a:pt x="1772" y="479"/>
                  <a:pt x="1772" y="486"/>
                </a:cubicBezTo>
                <a:cubicBezTo>
                  <a:pt x="1772" y="493"/>
                  <a:pt x="1777" y="499"/>
                  <a:pt x="1784" y="499"/>
                </a:cubicBezTo>
                <a:close/>
                <a:moveTo>
                  <a:pt x="1863" y="473"/>
                </a:moveTo>
                <a:cubicBezTo>
                  <a:pt x="1856" y="473"/>
                  <a:pt x="1850" y="479"/>
                  <a:pt x="1850" y="486"/>
                </a:cubicBezTo>
                <a:cubicBezTo>
                  <a:pt x="1850" y="493"/>
                  <a:pt x="1856" y="498"/>
                  <a:pt x="1863" y="498"/>
                </a:cubicBezTo>
                <a:cubicBezTo>
                  <a:pt x="1870" y="498"/>
                  <a:pt x="1876" y="493"/>
                  <a:pt x="1876" y="486"/>
                </a:cubicBezTo>
                <a:cubicBezTo>
                  <a:pt x="1876" y="479"/>
                  <a:pt x="1870" y="473"/>
                  <a:pt x="1863" y="473"/>
                </a:cubicBezTo>
                <a:close/>
                <a:moveTo>
                  <a:pt x="1942" y="499"/>
                </a:moveTo>
                <a:cubicBezTo>
                  <a:pt x="1949" y="499"/>
                  <a:pt x="1955" y="493"/>
                  <a:pt x="1955" y="486"/>
                </a:cubicBezTo>
                <a:cubicBezTo>
                  <a:pt x="1955" y="479"/>
                  <a:pt x="1949" y="473"/>
                  <a:pt x="1942" y="473"/>
                </a:cubicBezTo>
                <a:cubicBezTo>
                  <a:pt x="1935" y="473"/>
                  <a:pt x="1929" y="479"/>
                  <a:pt x="1929" y="486"/>
                </a:cubicBezTo>
                <a:cubicBezTo>
                  <a:pt x="1929" y="493"/>
                  <a:pt x="1935" y="499"/>
                  <a:pt x="1942" y="499"/>
                </a:cubicBezTo>
                <a:close/>
                <a:moveTo>
                  <a:pt x="1981" y="499"/>
                </a:moveTo>
                <a:cubicBezTo>
                  <a:pt x="1988" y="499"/>
                  <a:pt x="1994" y="493"/>
                  <a:pt x="1994" y="486"/>
                </a:cubicBezTo>
                <a:cubicBezTo>
                  <a:pt x="1994" y="479"/>
                  <a:pt x="1988" y="473"/>
                  <a:pt x="1981" y="473"/>
                </a:cubicBezTo>
                <a:cubicBezTo>
                  <a:pt x="1974" y="473"/>
                  <a:pt x="1969" y="479"/>
                  <a:pt x="1969" y="486"/>
                </a:cubicBezTo>
                <a:cubicBezTo>
                  <a:pt x="1969" y="493"/>
                  <a:pt x="1974" y="499"/>
                  <a:pt x="1981" y="499"/>
                </a:cubicBezTo>
                <a:close/>
                <a:moveTo>
                  <a:pt x="2021" y="499"/>
                </a:moveTo>
                <a:cubicBezTo>
                  <a:pt x="2028" y="499"/>
                  <a:pt x="2034" y="493"/>
                  <a:pt x="2034" y="486"/>
                </a:cubicBezTo>
                <a:cubicBezTo>
                  <a:pt x="2034" y="479"/>
                  <a:pt x="2028" y="473"/>
                  <a:pt x="2021" y="473"/>
                </a:cubicBezTo>
                <a:cubicBezTo>
                  <a:pt x="2014" y="473"/>
                  <a:pt x="2008" y="479"/>
                  <a:pt x="2008" y="486"/>
                </a:cubicBezTo>
                <a:cubicBezTo>
                  <a:pt x="2008" y="493"/>
                  <a:pt x="2014" y="499"/>
                  <a:pt x="2021" y="499"/>
                </a:cubicBezTo>
                <a:close/>
                <a:moveTo>
                  <a:pt x="2060" y="499"/>
                </a:moveTo>
                <a:cubicBezTo>
                  <a:pt x="2067" y="499"/>
                  <a:pt x="2073" y="493"/>
                  <a:pt x="2073" y="486"/>
                </a:cubicBezTo>
                <a:cubicBezTo>
                  <a:pt x="2073" y="479"/>
                  <a:pt x="2067" y="473"/>
                  <a:pt x="2060" y="473"/>
                </a:cubicBezTo>
                <a:cubicBezTo>
                  <a:pt x="2053" y="473"/>
                  <a:pt x="2048" y="479"/>
                  <a:pt x="2048" y="486"/>
                </a:cubicBezTo>
                <a:cubicBezTo>
                  <a:pt x="2048" y="493"/>
                  <a:pt x="2053" y="499"/>
                  <a:pt x="2060" y="499"/>
                </a:cubicBezTo>
                <a:close/>
                <a:moveTo>
                  <a:pt x="2100" y="499"/>
                </a:moveTo>
                <a:cubicBezTo>
                  <a:pt x="2107" y="499"/>
                  <a:pt x="2112" y="493"/>
                  <a:pt x="2112" y="486"/>
                </a:cubicBezTo>
                <a:cubicBezTo>
                  <a:pt x="2112" y="479"/>
                  <a:pt x="2107" y="473"/>
                  <a:pt x="2100" y="473"/>
                </a:cubicBezTo>
                <a:cubicBezTo>
                  <a:pt x="2093" y="473"/>
                  <a:pt x="2087" y="479"/>
                  <a:pt x="2087" y="486"/>
                </a:cubicBezTo>
                <a:cubicBezTo>
                  <a:pt x="2087" y="493"/>
                  <a:pt x="2093" y="499"/>
                  <a:pt x="2100" y="499"/>
                </a:cubicBezTo>
                <a:close/>
                <a:moveTo>
                  <a:pt x="2139" y="499"/>
                </a:moveTo>
                <a:cubicBezTo>
                  <a:pt x="2146" y="499"/>
                  <a:pt x="2152" y="493"/>
                  <a:pt x="2152" y="486"/>
                </a:cubicBezTo>
                <a:cubicBezTo>
                  <a:pt x="2152" y="479"/>
                  <a:pt x="2146" y="473"/>
                  <a:pt x="2139" y="473"/>
                </a:cubicBezTo>
                <a:cubicBezTo>
                  <a:pt x="2132" y="473"/>
                  <a:pt x="2126" y="479"/>
                  <a:pt x="2126" y="486"/>
                </a:cubicBezTo>
                <a:cubicBezTo>
                  <a:pt x="2126" y="493"/>
                  <a:pt x="2132" y="499"/>
                  <a:pt x="2139" y="499"/>
                </a:cubicBezTo>
                <a:close/>
                <a:moveTo>
                  <a:pt x="2179" y="499"/>
                </a:moveTo>
                <a:cubicBezTo>
                  <a:pt x="2186" y="499"/>
                  <a:pt x="2191" y="493"/>
                  <a:pt x="2191" y="486"/>
                </a:cubicBezTo>
                <a:cubicBezTo>
                  <a:pt x="2191" y="479"/>
                  <a:pt x="2186" y="473"/>
                  <a:pt x="2179" y="473"/>
                </a:cubicBezTo>
                <a:cubicBezTo>
                  <a:pt x="2171" y="473"/>
                  <a:pt x="2166" y="479"/>
                  <a:pt x="2166" y="486"/>
                </a:cubicBezTo>
                <a:cubicBezTo>
                  <a:pt x="2166" y="493"/>
                  <a:pt x="2171" y="499"/>
                  <a:pt x="2179" y="499"/>
                </a:cubicBezTo>
                <a:close/>
                <a:moveTo>
                  <a:pt x="2218" y="499"/>
                </a:moveTo>
                <a:cubicBezTo>
                  <a:pt x="2225" y="499"/>
                  <a:pt x="2231" y="493"/>
                  <a:pt x="2231" y="486"/>
                </a:cubicBezTo>
                <a:cubicBezTo>
                  <a:pt x="2231" y="479"/>
                  <a:pt x="2225" y="473"/>
                  <a:pt x="2218" y="473"/>
                </a:cubicBezTo>
                <a:cubicBezTo>
                  <a:pt x="2211" y="473"/>
                  <a:pt x="2205" y="479"/>
                  <a:pt x="2205" y="486"/>
                </a:cubicBezTo>
                <a:cubicBezTo>
                  <a:pt x="2205" y="493"/>
                  <a:pt x="2211" y="499"/>
                  <a:pt x="2218" y="499"/>
                </a:cubicBezTo>
                <a:close/>
                <a:moveTo>
                  <a:pt x="2257" y="499"/>
                </a:moveTo>
                <a:cubicBezTo>
                  <a:pt x="2264" y="499"/>
                  <a:pt x="2270" y="493"/>
                  <a:pt x="2270" y="486"/>
                </a:cubicBezTo>
                <a:cubicBezTo>
                  <a:pt x="2270" y="479"/>
                  <a:pt x="2264" y="473"/>
                  <a:pt x="2257" y="473"/>
                </a:cubicBezTo>
                <a:cubicBezTo>
                  <a:pt x="2250" y="473"/>
                  <a:pt x="2245" y="479"/>
                  <a:pt x="2245" y="486"/>
                </a:cubicBezTo>
                <a:cubicBezTo>
                  <a:pt x="2245" y="493"/>
                  <a:pt x="2250" y="499"/>
                  <a:pt x="2257" y="499"/>
                </a:cubicBezTo>
                <a:close/>
                <a:moveTo>
                  <a:pt x="2297" y="499"/>
                </a:moveTo>
                <a:cubicBezTo>
                  <a:pt x="2304" y="499"/>
                  <a:pt x="2310" y="493"/>
                  <a:pt x="2310" y="486"/>
                </a:cubicBezTo>
                <a:cubicBezTo>
                  <a:pt x="2310" y="479"/>
                  <a:pt x="2304" y="473"/>
                  <a:pt x="2297" y="473"/>
                </a:cubicBezTo>
                <a:cubicBezTo>
                  <a:pt x="2290" y="473"/>
                  <a:pt x="2284" y="479"/>
                  <a:pt x="2284" y="486"/>
                </a:cubicBezTo>
                <a:cubicBezTo>
                  <a:pt x="2284" y="493"/>
                  <a:pt x="2290" y="499"/>
                  <a:pt x="2297" y="499"/>
                </a:cubicBezTo>
                <a:close/>
                <a:moveTo>
                  <a:pt x="2336" y="499"/>
                </a:moveTo>
                <a:cubicBezTo>
                  <a:pt x="2343" y="499"/>
                  <a:pt x="2349" y="493"/>
                  <a:pt x="2349" y="486"/>
                </a:cubicBezTo>
                <a:cubicBezTo>
                  <a:pt x="2349" y="479"/>
                  <a:pt x="2343" y="473"/>
                  <a:pt x="2336" y="473"/>
                </a:cubicBezTo>
                <a:cubicBezTo>
                  <a:pt x="2329" y="473"/>
                  <a:pt x="2323" y="479"/>
                  <a:pt x="2323" y="486"/>
                </a:cubicBezTo>
                <a:cubicBezTo>
                  <a:pt x="2323" y="493"/>
                  <a:pt x="2329" y="499"/>
                  <a:pt x="2336" y="499"/>
                </a:cubicBezTo>
                <a:close/>
                <a:moveTo>
                  <a:pt x="2376" y="499"/>
                </a:moveTo>
                <a:cubicBezTo>
                  <a:pt x="2383" y="499"/>
                  <a:pt x="2388" y="493"/>
                  <a:pt x="2388" y="486"/>
                </a:cubicBezTo>
                <a:cubicBezTo>
                  <a:pt x="2388" y="479"/>
                  <a:pt x="2383" y="473"/>
                  <a:pt x="2376" y="473"/>
                </a:cubicBezTo>
                <a:cubicBezTo>
                  <a:pt x="2369" y="473"/>
                  <a:pt x="2363" y="479"/>
                  <a:pt x="2363" y="486"/>
                </a:cubicBezTo>
                <a:cubicBezTo>
                  <a:pt x="2363" y="493"/>
                  <a:pt x="2369" y="499"/>
                  <a:pt x="2376" y="499"/>
                </a:cubicBezTo>
                <a:close/>
                <a:moveTo>
                  <a:pt x="2415" y="499"/>
                </a:moveTo>
                <a:cubicBezTo>
                  <a:pt x="2422" y="499"/>
                  <a:pt x="2428" y="493"/>
                  <a:pt x="2428" y="486"/>
                </a:cubicBezTo>
                <a:cubicBezTo>
                  <a:pt x="2428" y="479"/>
                  <a:pt x="2422" y="473"/>
                  <a:pt x="2415" y="473"/>
                </a:cubicBezTo>
                <a:cubicBezTo>
                  <a:pt x="2408" y="473"/>
                  <a:pt x="2402" y="479"/>
                  <a:pt x="2402" y="486"/>
                </a:cubicBezTo>
                <a:cubicBezTo>
                  <a:pt x="2402" y="493"/>
                  <a:pt x="2408" y="499"/>
                  <a:pt x="2415" y="499"/>
                </a:cubicBezTo>
                <a:close/>
                <a:moveTo>
                  <a:pt x="2454" y="499"/>
                </a:moveTo>
                <a:cubicBezTo>
                  <a:pt x="2462" y="499"/>
                  <a:pt x="2467" y="493"/>
                  <a:pt x="2467" y="486"/>
                </a:cubicBezTo>
                <a:cubicBezTo>
                  <a:pt x="2467" y="479"/>
                  <a:pt x="2462" y="473"/>
                  <a:pt x="2454" y="473"/>
                </a:cubicBezTo>
                <a:cubicBezTo>
                  <a:pt x="2447" y="473"/>
                  <a:pt x="2442" y="479"/>
                  <a:pt x="2442" y="486"/>
                </a:cubicBezTo>
                <a:cubicBezTo>
                  <a:pt x="2442" y="493"/>
                  <a:pt x="2447" y="499"/>
                  <a:pt x="2454" y="499"/>
                </a:cubicBezTo>
                <a:close/>
                <a:moveTo>
                  <a:pt x="2494" y="499"/>
                </a:moveTo>
                <a:cubicBezTo>
                  <a:pt x="2501" y="499"/>
                  <a:pt x="2507" y="493"/>
                  <a:pt x="2507" y="486"/>
                </a:cubicBezTo>
                <a:cubicBezTo>
                  <a:pt x="2507" y="479"/>
                  <a:pt x="2501" y="473"/>
                  <a:pt x="2494" y="473"/>
                </a:cubicBezTo>
                <a:cubicBezTo>
                  <a:pt x="2487" y="473"/>
                  <a:pt x="2481" y="479"/>
                  <a:pt x="2481" y="486"/>
                </a:cubicBezTo>
                <a:cubicBezTo>
                  <a:pt x="2481" y="493"/>
                  <a:pt x="2487" y="499"/>
                  <a:pt x="2494" y="499"/>
                </a:cubicBezTo>
                <a:close/>
                <a:moveTo>
                  <a:pt x="2533" y="499"/>
                </a:moveTo>
                <a:cubicBezTo>
                  <a:pt x="2540" y="499"/>
                  <a:pt x="2546" y="493"/>
                  <a:pt x="2546" y="486"/>
                </a:cubicBezTo>
                <a:cubicBezTo>
                  <a:pt x="2546" y="479"/>
                  <a:pt x="2540" y="473"/>
                  <a:pt x="2533" y="473"/>
                </a:cubicBezTo>
                <a:cubicBezTo>
                  <a:pt x="2526" y="473"/>
                  <a:pt x="2521" y="479"/>
                  <a:pt x="2521" y="486"/>
                </a:cubicBezTo>
                <a:cubicBezTo>
                  <a:pt x="2521" y="493"/>
                  <a:pt x="2526" y="499"/>
                  <a:pt x="2533" y="499"/>
                </a:cubicBezTo>
                <a:close/>
                <a:moveTo>
                  <a:pt x="2573" y="499"/>
                </a:moveTo>
                <a:cubicBezTo>
                  <a:pt x="2580" y="499"/>
                  <a:pt x="2586" y="493"/>
                  <a:pt x="2586" y="486"/>
                </a:cubicBezTo>
                <a:cubicBezTo>
                  <a:pt x="2586" y="479"/>
                  <a:pt x="2580" y="473"/>
                  <a:pt x="2573" y="473"/>
                </a:cubicBezTo>
                <a:cubicBezTo>
                  <a:pt x="2566" y="473"/>
                  <a:pt x="2560" y="479"/>
                  <a:pt x="2560" y="486"/>
                </a:cubicBezTo>
                <a:cubicBezTo>
                  <a:pt x="2560" y="493"/>
                  <a:pt x="2566" y="499"/>
                  <a:pt x="2573" y="499"/>
                </a:cubicBezTo>
                <a:close/>
                <a:moveTo>
                  <a:pt x="2612" y="499"/>
                </a:moveTo>
                <a:cubicBezTo>
                  <a:pt x="2619" y="499"/>
                  <a:pt x="2625" y="493"/>
                  <a:pt x="2625" y="486"/>
                </a:cubicBezTo>
                <a:cubicBezTo>
                  <a:pt x="2625" y="479"/>
                  <a:pt x="2619" y="473"/>
                  <a:pt x="2612" y="473"/>
                </a:cubicBezTo>
                <a:cubicBezTo>
                  <a:pt x="2605" y="473"/>
                  <a:pt x="2599" y="479"/>
                  <a:pt x="2599" y="486"/>
                </a:cubicBezTo>
                <a:cubicBezTo>
                  <a:pt x="2599" y="493"/>
                  <a:pt x="2605" y="499"/>
                  <a:pt x="2612" y="499"/>
                </a:cubicBezTo>
                <a:close/>
                <a:moveTo>
                  <a:pt x="2652" y="499"/>
                </a:moveTo>
                <a:cubicBezTo>
                  <a:pt x="2659" y="499"/>
                  <a:pt x="2664" y="493"/>
                  <a:pt x="2664" y="486"/>
                </a:cubicBezTo>
                <a:cubicBezTo>
                  <a:pt x="2664" y="479"/>
                  <a:pt x="2659" y="473"/>
                  <a:pt x="2652" y="473"/>
                </a:cubicBezTo>
                <a:cubicBezTo>
                  <a:pt x="2645" y="473"/>
                  <a:pt x="2639" y="479"/>
                  <a:pt x="2639" y="486"/>
                </a:cubicBezTo>
                <a:cubicBezTo>
                  <a:pt x="2639" y="493"/>
                  <a:pt x="2645" y="499"/>
                  <a:pt x="2652" y="499"/>
                </a:cubicBezTo>
                <a:close/>
                <a:moveTo>
                  <a:pt x="2691" y="499"/>
                </a:moveTo>
                <a:cubicBezTo>
                  <a:pt x="2698" y="499"/>
                  <a:pt x="2704" y="493"/>
                  <a:pt x="2704" y="486"/>
                </a:cubicBezTo>
                <a:cubicBezTo>
                  <a:pt x="2704" y="479"/>
                  <a:pt x="2698" y="473"/>
                  <a:pt x="2691" y="473"/>
                </a:cubicBezTo>
                <a:cubicBezTo>
                  <a:pt x="2684" y="473"/>
                  <a:pt x="2678" y="479"/>
                  <a:pt x="2678" y="486"/>
                </a:cubicBezTo>
                <a:cubicBezTo>
                  <a:pt x="2678" y="493"/>
                  <a:pt x="2684" y="499"/>
                  <a:pt x="2691" y="499"/>
                </a:cubicBezTo>
                <a:close/>
                <a:moveTo>
                  <a:pt x="2730" y="499"/>
                </a:moveTo>
                <a:cubicBezTo>
                  <a:pt x="2738" y="499"/>
                  <a:pt x="2743" y="493"/>
                  <a:pt x="2743" y="486"/>
                </a:cubicBezTo>
                <a:cubicBezTo>
                  <a:pt x="2743" y="479"/>
                  <a:pt x="2738" y="473"/>
                  <a:pt x="2730" y="473"/>
                </a:cubicBezTo>
                <a:cubicBezTo>
                  <a:pt x="2723" y="473"/>
                  <a:pt x="2718" y="479"/>
                  <a:pt x="2718" y="486"/>
                </a:cubicBezTo>
                <a:cubicBezTo>
                  <a:pt x="2718" y="493"/>
                  <a:pt x="2723" y="499"/>
                  <a:pt x="2730" y="499"/>
                </a:cubicBezTo>
                <a:close/>
                <a:moveTo>
                  <a:pt x="2770" y="499"/>
                </a:moveTo>
                <a:cubicBezTo>
                  <a:pt x="2777" y="499"/>
                  <a:pt x="2783" y="493"/>
                  <a:pt x="2783" y="486"/>
                </a:cubicBezTo>
                <a:cubicBezTo>
                  <a:pt x="2783" y="479"/>
                  <a:pt x="2777" y="473"/>
                  <a:pt x="2770" y="473"/>
                </a:cubicBezTo>
                <a:cubicBezTo>
                  <a:pt x="2763" y="473"/>
                  <a:pt x="2757" y="479"/>
                  <a:pt x="2757" y="486"/>
                </a:cubicBezTo>
                <a:cubicBezTo>
                  <a:pt x="2757" y="493"/>
                  <a:pt x="2763" y="499"/>
                  <a:pt x="2770" y="499"/>
                </a:cubicBezTo>
                <a:close/>
                <a:moveTo>
                  <a:pt x="2809" y="499"/>
                </a:moveTo>
                <a:cubicBezTo>
                  <a:pt x="2816" y="499"/>
                  <a:pt x="2822" y="493"/>
                  <a:pt x="2822" y="486"/>
                </a:cubicBezTo>
                <a:cubicBezTo>
                  <a:pt x="2822" y="479"/>
                  <a:pt x="2816" y="473"/>
                  <a:pt x="2809" y="473"/>
                </a:cubicBezTo>
                <a:cubicBezTo>
                  <a:pt x="2802" y="473"/>
                  <a:pt x="2797" y="479"/>
                  <a:pt x="2797" y="486"/>
                </a:cubicBezTo>
                <a:cubicBezTo>
                  <a:pt x="2797" y="493"/>
                  <a:pt x="2802" y="499"/>
                  <a:pt x="2809" y="499"/>
                </a:cubicBezTo>
                <a:close/>
                <a:moveTo>
                  <a:pt x="2849" y="499"/>
                </a:moveTo>
                <a:cubicBezTo>
                  <a:pt x="2856" y="499"/>
                  <a:pt x="2861" y="493"/>
                  <a:pt x="2861" y="486"/>
                </a:cubicBezTo>
                <a:cubicBezTo>
                  <a:pt x="2861" y="479"/>
                  <a:pt x="2856" y="473"/>
                  <a:pt x="2849" y="473"/>
                </a:cubicBezTo>
                <a:cubicBezTo>
                  <a:pt x="2842" y="473"/>
                  <a:pt x="2836" y="479"/>
                  <a:pt x="2836" y="486"/>
                </a:cubicBezTo>
                <a:cubicBezTo>
                  <a:pt x="2836" y="493"/>
                  <a:pt x="2842" y="499"/>
                  <a:pt x="2849" y="499"/>
                </a:cubicBezTo>
                <a:close/>
                <a:moveTo>
                  <a:pt x="2888" y="499"/>
                </a:moveTo>
                <a:cubicBezTo>
                  <a:pt x="2895" y="499"/>
                  <a:pt x="2901" y="493"/>
                  <a:pt x="2901" y="486"/>
                </a:cubicBezTo>
                <a:cubicBezTo>
                  <a:pt x="2901" y="479"/>
                  <a:pt x="2895" y="473"/>
                  <a:pt x="2888" y="473"/>
                </a:cubicBezTo>
                <a:cubicBezTo>
                  <a:pt x="2881" y="473"/>
                  <a:pt x="2875" y="479"/>
                  <a:pt x="2875" y="486"/>
                </a:cubicBezTo>
                <a:cubicBezTo>
                  <a:pt x="2875" y="493"/>
                  <a:pt x="2881" y="499"/>
                  <a:pt x="2888" y="499"/>
                </a:cubicBezTo>
                <a:close/>
                <a:moveTo>
                  <a:pt x="2928" y="499"/>
                </a:moveTo>
                <a:cubicBezTo>
                  <a:pt x="2935" y="499"/>
                  <a:pt x="2940" y="493"/>
                  <a:pt x="2940" y="486"/>
                </a:cubicBezTo>
                <a:cubicBezTo>
                  <a:pt x="2940" y="479"/>
                  <a:pt x="2935" y="473"/>
                  <a:pt x="2928" y="473"/>
                </a:cubicBezTo>
                <a:cubicBezTo>
                  <a:pt x="2921" y="473"/>
                  <a:pt x="2915" y="479"/>
                  <a:pt x="2915" y="486"/>
                </a:cubicBezTo>
                <a:cubicBezTo>
                  <a:pt x="2915" y="493"/>
                  <a:pt x="2921" y="499"/>
                  <a:pt x="2928" y="499"/>
                </a:cubicBezTo>
                <a:close/>
                <a:moveTo>
                  <a:pt x="2967" y="499"/>
                </a:moveTo>
                <a:cubicBezTo>
                  <a:pt x="2974" y="499"/>
                  <a:pt x="2980" y="493"/>
                  <a:pt x="2980" y="486"/>
                </a:cubicBezTo>
                <a:cubicBezTo>
                  <a:pt x="2980" y="479"/>
                  <a:pt x="2974" y="473"/>
                  <a:pt x="2967" y="473"/>
                </a:cubicBezTo>
                <a:cubicBezTo>
                  <a:pt x="2960" y="473"/>
                  <a:pt x="2954" y="479"/>
                  <a:pt x="2954" y="486"/>
                </a:cubicBezTo>
                <a:cubicBezTo>
                  <a:pt x="2954" y="493"/>
                  <a:pt x="2960" y="499"/>
                  <a:pt x="2967" y="499"/>
                </a:cubicBezTo>
                <a:close/>
                <a:moveTo>
                  <a:pt x="3006" y="499"/>
                </a:moveTo>
                <a:cubicBezTo>
                  <a:pt x="3013" y="499"/>
                  <a:pt x="3019" y="493"/>
                  <a:pt x="3019" y="486"/>
                </a:cubicBezTo>
                <a:cubicBezTo>
                  <a:pt x="3019" y="479"/>
                  <a:pt x="3013" y="473"/>
                  <a:pt x="3006" y="473"/>
                </a:cubicBezTo>
                <a:cubicBezTo>
                  <a:pt x="2999" y="473"/>
                  <a:pt x="2994" y="479"/>
                  <a:pt x="2994" y="486"/>
                </a:cubicBezTo>
                <a:cubicBezTo>
                  <a:pt x="2994" y="493"/>
                  <a:pt x="2999" y="499"/>
                  <a:pt x="3006" y="499"/>
                </a:cubicBezTo>
                <a:close/>
                <a:moveTo>
                  <a:pt x="3046" y="499"/>
                </a:moveTo>
                <a:cubicBezTo>
                  <a:pt x="3053" y="499"/>
                  <a:pt x="3059" y="493"/>
                  <a:pt x="3059" y="486"/>
                </a:cubicBezTo>
                <a:cubicBezTo>
                  <a:pt x="3059" y="479"/>
                  <a:pt x="3053" y="473"/>
                  <a:pt x="3046" y="473"/>
                </a:cubicBezTo>
                <a:cubicBezTo>
                  <a:pt x="3039" y="473"/>
                  <a:pt x="3033" y="479"/>
                  <a:pt x="3033" y="486"/>
                </a:cubicBezTo>
                <a:cubicBezTo>
                  <a:pt x="3033" y="493"/>
                  <a:pt x="3039" y="499"/>
                  <a:pt x="3046" y="499"/>
                </a:cubicBezTo>
                <a:close/>
                <a:moveTo>
                  <a:pt x="3085" y="499"/>
                </a:moveTo>
                <a:cubicBezTo>
                  <a:pt x="3092" y="499"/>
                  <a:pt x="3098" y="493"/>
                  <a:pt x="3098" y="486"/>
                </a:cubicBezTo>
                <a:cubicBezTo>
                  <a:pt x="3098" y="479"/>
                  <a:pt x="3092" y="473"/>
                  <a:pt x="3085" y="473"/>
                </a:cubicBezTo>
                <a:cubicBezTo>
                  <a:pt x="3078" y="473"/>
                  <a:pt x="3073" y="479"/>
                  <a:pt x="3073" y="486"/>
                </a:cubicBezTo>
                <a:cubicBezTo>
                  <a:pt x="3073" y="493"/>
                  <a:pt x="3078" y="499"/>
                  <a:pt x="3085" y="499"/>
                </a:cubicBezTo>
                <a:close/>
                <a:moveTo>
                  <a:pt x="3282" y="499"/>
                </a:moveTo>
                <a:cubicBezTo>
                  <a:pt x="3289" y="499"/>
                  <a:pt x="3295" y="493"/>
                  <a:pt x="3295" y="486"/>
                </a:cubicBezTo>
                <a:cubicBezTo>
                  <a:pt x="3295" y="479"/>
                  <a:pt x="3289" y="473"/>
                  <a:pt x="3282" y="473"/>
                </a:cubicBezTo>
                <a:cubicBezTo>
                  <a:pt x="3275" y="473"/>
                  <a:pt x="3270" y="479"/>
                  <a:pt x="3270" y="486"/>
                </a:cubicBezTo>
                <a:cubicBezTo>
                  <a:pt x="3270" y="493"/>
                  <a:pt x="3275" y="499"/>
                  <a:pt x="3282" y="499"/>
                </a:cubicBezTo>
                <a:close/>
                <a:moveTo>
                  <a:pt x="3322" y="473"/>
                </a:moveTo>
                <a:cubicBezTo>
                  <a:pt x="3315" y="473"/>
                  <a:pt x="3309" y="479"/>
                  <a:pt x="3309" y="486"/>
                </a:cubicBezTo>
                <a:cubicBezTo>
                  <a:pt x="3309" y="493"/>
                  <a:pt x="3315" y="499"/>
                  <a:pt x="3322" y="499"/>
                </a:cubicBezTo>
                <a:cubicBezTo>
                  <a:pt x="3329" y="499"/>
                  <a:pt x="3335" y="493"/>
                  <a:pt x="3335" y="486"/>
                </a:cubicBezTo>
                <a:cubicBezTo>
                  <a:pt x="3335" y="479"/>
                  <a:pt x="3329" y="473"/>
                  <a:pt x="3322" y="473"/>
                </a:cubicBezTo>
                <a:close/>
                <a:moveTo>
                  <a:pt x="404" y="512"/>
                </a:moveTo>
                <a:cubicBezTo>
                  <a:pt x="397" y="512"/>
                  <a:pt x="392" y="518"/>
                  <a:pt x="392" y="525"/>
                </a:cubicBezTo>
                <a:cubicBezTo>
                  <a:pt x="392" y="532"/>
                  <a:pt x="397" y="538"/>
                  <a:pt x="404" y="538"/>
                </a:cubicBezTo>
                <a:cubicBezTo>
                  <a:pt x="411" y="538"/>
                  <a:pt x="417" y="532"/>
                  <a:pt x="417" y="525"/>
                </a:cubicBezTo>
                <a:cubicBezTo>
                  <a:pt x="417" y="518"/>
                  <a:pt x="411" y="512"/>
                  <a:pt x="404" y="512"/>
                </a:cubicBezTo>
                <a:close/>
                <a:moveTo>
                  <a:pt x="444" y="538"/>
                </a:moveTo>
                <a:cubicBezTo>
                  <a:pt x="451" y="538"/>
                  <a:pt x="457" y="532"/>
                  <a:pt x="457" y="525"/>
                </a:cubicBezTo>
                <a:cubicBezTo>
                  <a:pt x="457" y="518"/>
                  <a:pt x="451" y="512"/>
                  <a:pt x="444" y="512"/>
                </a:cubicBezTo>
                <a:cubicBezTo>
                  <a:pt x="437" y="512"/>
                  <a:pt x="431" y="518"/>
                  <a:pt x="431" y="525"/>
                </a:cubicBezTo>
                <a:cubicBezTo>
                  <a:pt x="431" y="532"/>
                  <a:pt x="437" y="538"/>
                  <a:pt x="444" y="538"/>
                </a:cubicBezTo>
                <a:close/>
                <a:moveTo>
                  <a:pt x="483" y="538"/>
                </a:moveTo>
                <a:cubicBezTo>
                  <a:pt x="490" y="538"/>
                  <a:pt x="496" y="532"/>
                  <a:pt x="496" y="525"/>
                </a:cubicBezTo>
                <a:cubicBezTo>
                  <a:pt x="496" y="518"/>
                  <a:pt x="490" y="512"/>
                  <a:pt x="483" y="512"/>
                </a:cubicBezTo>
                <a:cubicBezTo>
                  <a:pt x="476" y="512"/>
                  <a:pt x="471" y="518"/>
                  <a:pt x="471" y="525"/>
                </a:cubicBezTo>
                <a:cubicBezTo>
                  <a:pt x="471" y="532"/>
                  <a:pt x="476" y="538"/>
                  <a:pt x="483" y="538"/>
                </a:cubicBezTo>
                <a:close/>
                <a:moveTo>
                  <a:pt x="523" y="538"/>
                </a:moveTo>
                <a:cubicBezTo>
                  <a:pt x="530" y="538"/>
                  <a:pt x="535" y="532"/>
                  <a:pt x="535" y="525"/>
                </a:cubicBezTo>
                <a:cubicBezTo>
                  <a:pt x="535" y="518"/>
                  <a:pt x="530" y="512"/>
                  <a:pt x="523" y="512"/>
                </a:cubicBezTo>
                <a:cubicBezTo>
                  <a:pt x="516" y="512"/>
                  <a:pt x="510" y="518"/>
                  <a:pt x="510" y="525"/>
                </a:cubicBezTo>
                <a:cubicBezTo>
                  <a:pt x="510" y="532"/>
                  <a:pt x="516" y="538"/>
                  <a:pt x="523" y="538"/>
                </a:cubicBezTo>
                <a:close/>
                <a:moveTo>
                  <a:pt x="562" y="538"/>
                </a:moveTo>
                <a:cubicBezTo>
                  <a:pt x="569" y="538"/>
                  <a:pt x="575" y="532"/>
                  <a:pt x="575" y="525"/>
                </a:cubicBezTo>
                <a:cubicBezTo>
                  <a:pt x="575" y="518"/>
                  <a:pt x="569" y="512"/>
                  <a:pt x="562" y="512"/>
                </a:cubicBezTo>
                <a:cubicBezTo>
                  <a:pt x="555" y="512"/>
                  <a:pt x="549" y="518"/>
                  <a:pt x="549" y="525"/>
                </a:cubicBezTo>
                <a:cubicBezTo>
                  <a:pt x="549" y="532"/>
                  <a:pt x="555" y="538"/>
                  <a:pt x="562" y="538"/>
                </a:cubicBezTo>
                <a:close/>
                <a:moveTo>
                  <a:pt x="602" y="538"/>
                </a:moveTo>
                <a:cubicBezTo>
                  <a:pt x="609" y="538"/>
                  <a:pt x="614" y="532"/>
                  <a:pt x="614" y="525"/>
                </a:cubicBezTo>
                <a:cubicBezTo>
                  <a:pt x="614" y="518"/>
                  <a:pt x="609" y="512"/>
                  <a:pt x="602" y="512"/>
                </a:cubicBezTo>
                <a:cubicBezTo>
                  <a:pt x="595" y="512"/>
                  <a:pt x="589" y="518"/>
                  <a:pt x="589" y="525"/>
                </a:cubicBezTo>
                <a:cubicBezTo>
                  <a:pt x="589" y="532"/>
                  <a:pt x="595" y="538"/>
                  <a:pt x="602" y="538"/>
                </a:cubicBezTo>
                <a:close/>
                <a:moveTo>
                  <a:pt x="641" y="538"/>
                </a:moveTo>
                <a:cubicBezTo>
                  <a:pt x="648" y="538"/>
                  <a:pt x="654" y="532"/>
                  <a:pt x="654" y="525"/>
                </a:cubicBezTo>
                <a:cubicBezTo>
                  <a:pt x="654" y="518"/>
                  <a:pt x="648" y="512"/>
                  <a:pt x="641" y="512"/>
                </a:cubicBezTo>
                <a:cubicBezTo>
                  <a:pt x="634" y="512"/>
                  <a:pt x="628" y="518"/>
                  <a:pt x="628" y="525"/>
                </a:cubicBezTo>
                <a:cubicBezTo>
                  <a:pt x="628" y="532"/>
                  <a:pt x="634" y="538"/>
                  <a:pt x="641" y="538"/>
                </a:cubicBezTo>
                <a:close/>
                <a:moveTo>
                  <a:pt x="680" y="538"/>
                </a:moveTo>
                <a:cubicBezTo>
                  <a:pt x="687" y="538"/>
                  <a:pt x="693" y="532"/>
                  <a:pt x="693" y="525"/>
                </a:cubicBezTo>
                <a:cubicBezTo>
                  <a:pt x="693" y="518"/>
                  <a:pt x="687" y="512"/>
                  <a:pt x="680" y="512"/>
                </a:cubicBezTo>
                <a:cubicBezTo>
                  <a:pt x="673" y="512"/>
                  <a:pt x="668" y="518"/>
                  <a:pt x="668" y="525"/>
                </a:cubicBezTo>
                <a:cubicBezTo>
                  <a:pt x="668" y="532"/>
                  <a:pt x="673" y="538"/>
                  <a:pt x="680" y="538"/>
                </a:cubicBezTo>
                <a:close/>
                <a:moveTo>
                  <a:pt x="720" y="538"/>
                </a:moveTo>
                <a:cubicBezTo>
                  <a:pt x="727" y="538"/>
                  <a:pt x="733" y="532"/>
                  <a:pt x="733" y="525"/>
                </a:cubicBezTo>
                <a:cubicBezTo>
                  <a:pt x="733" y="518"/>
                  <a:pt x="727" y="512"/>
                  <a:pt x="720" y="512"/>
                </a:cubicBezTo>
                <a:cubicBezTo>
                  <a:pt x="713" y="512"/>
                  <a:pt x="707" y="518"/>
                  <a:pt x="707" y="525"/>
                </a:cubicBezTo>
                <a:cubicBezTo>
                  <a:pt x="707" y="532"/>
                  <a:pt x="713" y="538"/>
                  <a:pt x="720" y="538"/>
                </a:cubicBezTo>
                <a:close/>
                <a:moveTo>
                  <a:pt x="759" y="538"/>
                </a:moveTo>
                <a:cubicBezTo>
                  <a:pt x="766" y="538"/>
                  <a:pt x="772" y="532"/>
                  <a:pt x="772" y="525"/>
                </a:cubicBezTo>
                <a:cubicBezTo>
                  <a:pt x="772" y="518"/>
                  <a:pt x="766" y="512"/>
                  <a:pt x="759" y="512"/>
                </a:cubicBezTo>
                <a:cubicBezTo>
                  <a:pt x="752" y="512"/>
                  <a:pt x="747" y="518"/>
                  <a:pt x="747" y="525"/>
                </a:cubicBezTo>
                <a:cubicBezTo>
                  <a:pt x="747" y="532"/>
                  <a:pt x="752" y="538"/>
                  <a:pt x="759" y="538"/>
                </a:cubicBezTo>
                <a:close/>
                <a:moveTo>
                  <a:pt x="799" y="538"/>
                </a:moveTo>
                <a:cubicBezTo>
                  <a:pt x="806" y="538"/>
                  <a:pt x="811" y="532"/>
                  <a:pt x="811" y="525"/>
                </a:cubicBezTo>
                <a:cubicBezTo>
                  <a:pt x="811" y="518"/>
                  <a:pt x="806" y="512"/>
                  <a:pt x="799" y="512"/>
                </a:cubicBezTo>
                <a:cubicBezTo>
                  <a:pt x="792" y="512"/>
                  <a:pt x="786" y="518"/>
                  <a:pt x="786" y="525"/>
                </a:cubicBezTo>
                <a:cubicBezTo>
                  <a:pt x="786" y="532"/>
                  <a:pt x="792" y="538"/>
                  <a:pt x="799" y="538"/>
                </a:cubicBezTo>
                <a:close/>
                <a:moveTo>
                  <a:pt x="838" y="538"/>
                </a:moveTo>
                <a:cubicBezTo>
                  <a:pt x="845" y="538"/>
                  <a:pt x="851" y="532"/>
                  <a:pt x="851" y="525"/>
                </a:cubicBezTo>
                <a:cubicBezTo>
                  <a:pt x="851" y="518"/>
                  <a:pt x="845" y="512"/>
                  <a:pt x="838" y="512"/>
                </a:cubicBezTo>
                <a:cubicBezTo>
                  <a:pt x="831" y="512"/>
                  <a:pt x="825" y="518"/>
                  <a:pt x="825" y="525"/>
                </a:cubicBezTo>
                <a:cubicBezTo>
                  <a:pt x="825" y="532"/>
                  <a:pt x="831" y="538"/>
                  <a:pt x="838" y="538"/>
                </a:cubicBezTo>
                <a:close/>
                <a:moveTo>
                  <a:pt x="917" y="538"/>
                </a:moveTo>
                <a:cubicBezTo>
                  <a:pt x="924" y="538"/>
                  <a:pt x="930" y="532"/>
                  <a:pt x="930" y="525"/>
                </a:cubicBezTo>
                <a:cubicBezTo>
                  <a:pt x="930" y="518"/>
                  <a:pt x="924" y="512"/>
                  <a:pt x="917" y="512"/>
                </a:cubicBezTo>
                <a:cubicBezTo>
                  <a:pt x="910" y="512"/>
                  <a:pt x="904" y="518"/>
                  <a:pt x="904" y="525"/>
                </a:cubicBezTo>
                <a:cubicBezTo>
                  <a:pt x="904" y="532"/>
                  <a:pt x="910" y="538"/>
                  <a:pt x="917" y="538"/>
                </a:cubicBezTo>
                <a:close/>
                <a:moveTo>
                  <a:pt x="956" y="538"/>
                </a:moveTo>
                <a:cubicBezTo>
                  <a:pt x="963" y="538"/>
                  <a:pt x="969" y="532"/>
                  <a:pt x="969" y="525"/>
                </a:cubicBezTo>
                <a:cubicBezTo>
                  <a:pt x="969" y="518"/>
                  <a:pt x="963" y="512"/>
                  <a:pt x="956" y="512"/>
                </a:cubicBezTo>
                <a:cubicBezTo>
                  <a:pt x="949" y="512"/>
                  <a:pt x="944" y="518"/>
                  <a:pt x="944" y="525"/>
                </a:cubicBezTo>
                <a:cubicBezTo>
                  <a:pt x="944" y="532"/>
                  <a:pt x="949" y="538"/>
                  <a:pt x="956" y="538"/>
                </a:cubicBezTo>
                <a:close/>
                <a:moveTo>
                  <a:pt x="996" y="538"/>
                </a:moveTo>
                <a:cubicBezTo>
                  <a:pt x="1003" y="538"/>
                  <a:pt x="1009" y="532"/>
                  <a:pt x="1009" y="525"/>
                </a:cubicBezTo>
                <a:cubicBezTo>
                  <a:pt x="1009" y="518"/>
                  <a:pt x="1003" y="512"/>
                  <a:pt x="996" y="512"/>
                </a:cubicBezTo>
                <a:cubicBezTo>
                  <a:pt x="989" y="512"/>
                  <a:pt x="983" y="518"/>
                  <a:pt x="983" y="525"/>
                </a:cubicBezTo>
                <a:cubicBezTo>
                  <a:pt x="983" y="532"/>
                  <a:pt x="989" y="538"/>
                  <a:pt x="996" y="538"/>
                </a:cubicBezTo>
                <a:close/>
                <a:moveTo>
                  <a:pt x="1035" y="538"/>
                </a:moveTo>
                <a:cubicBezTo>
                  <a:pt x="1042" y="538"/>
                  <a:pt x="1048" y="532"/>
                  <a:pt x="1048" y="525"/>
                </a:cubicBezTo>
                <a:cubicBezTo>
                  <a:pt x="1048" y="518"/>
                  <a:pt x="1042" y="512"/>
                  <a:pt x="1035" y="512"/>
                </a:cubicBezTo>
                <a:cubicBezTo>
                  <a:pt x="1028" y="512"/>
                  <a:pt x="1022" y="518"/>
                  <a:pt x="1022" y="525"/>
                </a:cubicBezTo>
                <a:cubicBezTo>
                  <a:pt x="1022" y="532"/>
                  <a:pt x="1028" y="538"/>
                  <a:pt x="1035" y="538"/>
                </a:cubicBezTo>
                <a:close/>
                <a:moveTo>
                  <a:pt x="1062" y="525"/>
                </a:moveTo>
                <a:cubicBezTo>
                  <a:pt x="1062" y="532"/>
                  <a:pt x="1068" y="538"/>
                  <a:pt x="1075" y="538"/>
                </a:cubicBezTo>
                <a:cubicBezTo>
                  <a:pt x="1082" y="538"/>
                  <a:pt x="1087" y="532"/>
                  <a:pt x="1087" y="525"/>
                </a:cubicBezTo>
                <a:cubicBezTo>
                  <a:pt x="1087" y="518"/>
                  <a:pt x="1082" y="512"/>
                  <a:pt x="1075" y="512"/>
                </a:cubicBezTo>
                <a:cubicBezTo>
                  <a:pt x="1068" y="512"/>
                  <a:pt x="1062" y="518"/>
                  <a:pt x="1062" y="525"/>
                </a:cubicBezTo>
                <a:close/>
                <a:moveTo>
                  <a:pt x="1627" y="538"/>
                </a:moveTo>
                <a:cubicBezTo>
                  <a:pt x="1634" y="538"/>
                  <a:pt x="1639" y="532"/>
                  <a:pt x="1639" y="525"/>
                </a:cubicBezTo>
                <a:cubicBezTo>
                  <a:pt x="1639" y="518"/>
                  <a:pt x="1634" y="512"/>
                  <a:pt x="1627" y="512"/>
                </a:cubicBezTo>
                <a:cubicBezTo>
                  <a:pt x="1620" y="512"/>
                  <a:pt x="1614" y="518"/>
                  <a:pt x="1614" y="525"/>
                </a:cubicBezTo>
                <a:cubicBezTo>
                  <a:pt x="1614" y="532"/>
                  <a:pt x="1620" y="538"/>
                  <a:pt x="1627" y="538"/>
                </a:cubicBezTo>
                <a:close/>
                <a:moveTo>
                  <a:pt x="1666" y="537"/>
                </a:moveTo>
                <a:cubicBezTo>
                  <a:pt x="1673" y="537"/>
                  <a:pt x="1678" y="532"/>
                  <a:pt x="1678" y="525"/>
                </a:cubicBezTo>
                <a:cubicBezTo>
                  <a:pt x="1678" y="519"/>
                  <a:pt x="1673" y="513"/>
                  <a:pt x="1666" y="513"/>
                </a:cubicBezTo>
                <a:cubicBezTo>
                  <a:pt x="1659" y="513"/>
                  <a:pt x="1654" y="519"/>
                  <a:pt x="1654" y="525"/>
                </a:cubicBezTo>
                <a:cubicBezTo>
                  <a:pt x="1654" y="532"/>
                  <a:pt x="1659" y="537"/>
                  <a:pt x="1666" y="537"/>
                </a:cubicBezTo>
                <a:close/>
                <a:moveTo>
                  <a:pt x="1784" y="538"/>
                </a:moveTo>
                <a:cubicBezTo>
                  <a:pt x="1791" y="538"/>
                  <a:pt x="1797" y="532"/>
                  <a:pt x="1797" y="525"/>
                </a:cubicBezTo>
                <a:cubicBezTo>
                  <a:pt x="1797" y="518"/>
                  <a:pt x="1791" y="512"/>
                  <a:pt x="1784" y="512"/>
                </a:cubicBezTo>
                <a:cubicBezTo>
                  <a:pt x="1777" y="512"/>
                  <a:pt x="1772" y="518"/>
                  <a:pt x="1772" y="525"/>
                </a:cubicBezTo>
                <a:cubicBezTo>
                  <a:pt x="1772" y="532"/>
                  <a:pt x="1777" y="538"/>
                  <a:pt x="1784" y="538"/>
                </a:cubicBezTo>
                <a:close/>
                <a:moveTo>
                  <a:pt x="1824" y="538"/>
                </a:moveTo>
                <a:cubicBezTo>
                  <a:pt x="1831" y="538"/>
                  <a:pt x="1836" y="532"/>
                  <a:pt x="1836" y="525"/>
                </a:cubicBezTo>
                <a:cubicBezTo>
                  <a:pt x="1836" y="518"/>
                  <a:pt x="1831" y="512"/>
                  <a:pt x="1824" y="512"/>
                </a:cubicBezTo>
                <a:cubicBezTo>
                  <a:pt x="1817" y="512"/>
                  <a:pt x="1811" y="518"/>
                  <a:pt x="1811" y="525"/>
                </a:cubicBezTo>
                <a:cubicBezTo>
                  <a:pt x="1811" y="532"/>
                  <a:pt x="1817" y="538"/>
                  <a:pt x="1824" y="538"/>
                </a:cubicBezTo>
                <a:close/>
                <a:moveTo>
                  <a:pt x="1863" y="538"/>
                </a:moveTo>
                <a:cubicBezTo>
                  <a:pt x="1870" y="538"/>
                  <a:pt x="1876" y="532"/>
                  <a:pt x="1876" y="525"/>
                </a:cubicBezTo>
                <a:cubicBezTo>
                  <a:pt x="1876" y="518"/>
                  <a:pt x="1870" y="512"/>
                  <a:pt x="1863" y="512"/>
                </a:cubicBezTo>
                <a:cubicBezTo>
                  <a:pt x="1856" y="512"/>
                  <a:pt x="1850" y="518"/>
                  <a:pt x="1850" y="525"/>
                </a:cubicBezTo>
                <a:cubicBezTo>
                  <a:pt x="1850" y="532"/>
                  <a:pt x="1856" y="538"/>
                  <a:pt x="1863" y="538"/>
                </a:cubicBezTo>
                <a:close/>
                <a:moveTo>
                  <a:pt x="1903" y="538"/>
                </a:moveTo>
                <a:cubicBezTo>
                  <a:pt x="1910" y="538"/>
                  <a:pt x="1915" y="532"/>
                  <a:pt x="1915" y="525"/>
                </a:cubicBezTo>
                <a:cubicBezTo>
                  <a:pt x="1915" y="518"/>
                  <a:pt x="1910" y="512"/>
                  <a:pt x="1903" y="512"/>
                </a:cubicBezTo>
                <a:cubicBezTo>
                  <a:pt x="1896" y="512"/>
                  <a:pt x="1890" y="518"/>
                  <a:pt x="1890" y="525"/>
                </a:cubicBezTo>
                <a:cubicBezTo>
                  <a:pt x="1890" y="532"/>
                  <a:pt x="1896" y="538"/>
                  <a:pt x="1903" y="538"/>
                </a:cubicBezTo>
                <a:close/>
                <a:moveTo>
                  <a:pt x="1942" y="538"/>
                </a:moveTo>
                <a:cubicBezTo>
                  <a:pt x="1949" y="538"/>
                  <a:pt x="1955" y="532"/>
                  <a:pt x="1955" y="525"/>
                </a:cubicBezTo>
                <a:cubicBezTo>
                  <a:pt x="1955" y="518"/>
                  <a:pt x="1949" y="512"/>
                  <a:pt x="1942" y="512"/>
                </a:cubicBezTo>
                <a:cubicBezTo>
                  <a:pt x="1935" y="512"/>
                  <a:pt x="1929" y="518"/>
                  <a:pt x="1929" y="525"/>
                </a:cubicBezTo>
                <a:cubicBezTo>
                  <a:pt x="1929" y="532"/>
                  <a:pt x="1935" y="538"/>
                  <a:pt x="1942" y="538"/>
                </a:cubicBezTo>
                <a:close/>
                <a:moveTo>
                  <a:pt x="1981" y="538"/>
                </a:moveTo>
                <a:cubicBezTo>
                  <a:pt x="1988" y="538"/>
                  <a:pt x="1994" y="532"/>
                  <a:pt x="1994" y="525"/>
                </a:cubicBezTo>
                <a:cubicBezTo>
                  <a:pt x="1994" y="518"/>
                  <a:pt x="1988" y="512"/>
                  <a:pt x="1981" y="512"/>
                </a:cubicBezTo>
                <a:cubicBezTo>
                  <a:pt x="1974" y="512"/>
                  <a:pt x="1969" y="518"/>
                  <a:pt x="1969" y="525"/>
                </a:cubicBezTo>
                <a:cubicBezTo>
                  <a:pt x="1969" y="532"/>
                  <a:pt x="1974" y="538"/>
                  <a:pt x="1981" y="538"/>
                </a:cubicBezTo>
                <a:close/>
                <a:moveTo>
                  <a:pt x="2021" y="538"/>
                </a:moveTo>
                <a:cubicBezTo>
                  <a:pt x="2028" y="538"/>
                  <a:pt x="2034" y="532"/>
                  <a:pt x="2034" y="525"/>
                </a:cubicBezTo>
                <a:cubicBezTo>
                  <a:pt x="2034" y="518"/>
                  <a:pt x="2028" y="512"/>
                  <a:pt x="2021" y="512"/>
                </a:cubicBezTo>
                <a:cubicBezTo>
                  <a:pt x="2014" y="512"/>
                  <a:pt x="2008" y="518"/>
                  <a:pt x="2008" y="525"/>
                </a:cubicBezTo>
                <a:cubicBezTo>
                  <a:pt x="2008" y="532"/>
                  <a:pt x="2014" y="538"/>
                  <a:pt x="2021" y="538"/>
                </a:cubicBezTo>
                <a:close/>
                <a:moveTo>
                  <a:pt x="2060" y="538"/>
                </a:moveTo>
                <a:cubicBezTo>
                  <a:pt x="2067" y="538"/>
                  <a:pt x="2073" y="532"/>
                  <a:pt x="2073" y="525"/>
                </a:cubicBezTo>
                <a:cubicBezTo>
                  <a:pt x="2073" y="518"/>
                  <a:pt x="2067" y="512"/>
                  <a:pt x="2060" y="512"/>
                </a:cubicBezTo>
                <a:cubicBezTo>
                  <a:pt x="2053" y="512"/>
                  <a:pt x="2048" y="518"/>
                  <a:pt x="2048" y="525"/>
                </a:cubicBezTo>
                <a:cubicBezTo>
                  <a:pt x="2048" y="532"/>
                  <a:pt x="2053" y="538"/>
                  <a:pt x="2060" y="538"/>
                </a:cubicBezTo>
                <a:close/>
                <a:moveTo>
                  <a:pt x="2100" y="538"/>
                </a:moveTo>
                <a:cubicBezTo>
                  <a:pt x="2107" y="538"/>
                  <a:pt x="2112" y="532"/>
                  <a:pt x="2112" y="525"/>
                </a:cubicBezTo>
                <a:cubicBezTo>
                  <a:pt x="2112" y="518"/>
                  <a:pt x="2107" y="512"/>
                  <a:pt x="2100" y="512"/>
                </a:cubicBezTo>
                <a:cubicBezTo>
                  <a:pt x="2093" y="512"/>
                  <a:pt x="2087" y="518"/>
                  <a:pt x="2087" y="525"/>
                </a:cubicBezTo>
                <a:cubicBezTo>
                  <a:pt x="2087" y="532"/>
                  <a:pt x="2093" y="538"/>
                  <a:pt x="2100" y="538"/>
                </a:cubicBezTo>
                <a:close/>
                <a:moveTo>
                  <a:pt x="2139" y="538"/>
                </a:moveTo>
                <a:cubicBezTo>
                  <a:pt x="2146" y="538"/>
                  <a:pt x="2152" y="532"/>
                  <a:pt x="2152" y="525"/>
                </a:cubicBezTo>
                <a:cubicBezTo>
                  <a:pt x="2152" y="518"/>
                  <a:pt x="2146" y="512"/>
                  <a:pt x="2139" y="512"/>
                </a:cubicBezTo>
                <a:cubicBezTo>
                  <a:pt x="2132" y="512"/>
                  <a:pt x="2126" y="518"/>
                  <a:pt x="2126" y="525"/>
                </a:cubicBezTo>
                <a:cubicBezTo>
                  <a:pt x="2126" y="532"/>
                  <a:pt x="2132" y="538"/>
                  <a:pt x="2139" y="538"/>
                </a:cubicBezTo>
                <a:close/>
                <a:moveTo>
                  <a:pt x="2179" y="538"/>
                </a:moveTo>
                <a:cubicBezTo>
                  <a:pt x="2186" y="538"/>
                  <a:pt x="2191" y="532"/>
                  <a:pt x="2191" y="525"/>
                </a:cubicBezTo>
                <a:cubicBezTo>
                  <a:pt x="2191" y="518"/>
                  <a:pt x="2186" y="512"/>
                  <a:pt x="2179" y="512"/>
                </a:cubicBezTo>
                <a:cubicBezTo>
                  <a:pt x="2171" y="512"/>
                  <a:pt x="2166" y="518"/>
                  <a:pt x="2166" y="525"/>
                </a:cubicBezTo>
                <a:cubicBezTo>
                  <a:pt x="2166" y="532"/>
                  <a:pt x="2171" y="538"/>
                  <a:pt x="2179" y="538"/>
                </a:cubicBezTo>
                <a:close/>
                <a:moveTo>
                  <a:pt x="2218" y="538"/>
                </a:moveTo>
                <a:cubicBezTo>
                  <a:pt x="2225" y="538"/>
                  <a:pt x="2231" y="532"/>
                  <a:pt x="2231" y="525"/>
                </a:cubicBezTo>
                <a:cubicBezTo>
                  <a:pt x="2231" y="518"/>
                  <a:pt x="2225" y="512"/>
                  <a:pt x="2218" y="512"/>
                </a:cubicBezTo>
                <a:cubicBezTo>
                  <a:pt x="2211" y="512"/>
                  <a:pt x="2205" y="518"/>
                  <a:pt x="2205" y="525"/>
                </a:cubicBezTo>
                <a:cubicBezTo>
                  <a:pt x="2205" y="532"/>
                  <a:pt x="2211" y="538"/>
                  <a:pt x="2218" y="538"/>
                </a:cubicBezTo>
                <a:close/>
                <a:moveTo>
                  <a:pt x="2257" y="538"/>
                </a:moveTo>
                <a:cubicBezTo>
                  <a:pt x="2264" y="538"/>
                  <a:pt x="2270" y="532"/>
                  <a:pt x="2270" y="525"/>
                </a:cubicBezTo>
                <a:cubicBezTo>
                  <a:pt x="2270" y="518"/>
                  <a:pt x="2264" y="512"/>
                  <a:pt x="2257" y="512"/>
                </a:cubicBezTo>
                <a:cubicBezTo>
                  <a:pt x="2250" y="512"/>
                  <a:pt x="2245" y="518"/>
                  <a:pt x="2245" y="525"/>
                </a:cubicBezTo>
                <a:cubicBezTo>
                  <a:pt x="2245" y="532"/>
                  <a:pt x="2250" y="538"/>
                  <a:pt x="2257" y="538"/>
                </a:cubicBezTo>
                <a:close/>
                <a:moveTo>
                  <a:pt x="2297" y="538"/>
                </a:moveTo>
                <a:cubicBezTo>
                  <a:pt x="2304" y="538"/>
                  <a:pt x="2310" y="532"/>
                  <a:pt x="2310" y="525"/>
                </a:cubicBezTo>
                <a:cubicBezTo>
                  <a:pt x="2310" y="518"/>
                  <a:pt x="2304" y="512"/>
                  <a:pt x="2297" y="512"/>
                </a:cubicBezTo>
                <a:cubicBezTo>
                  <a:pt x="2290" y="512"/>
                  <a:pt x="2284" y="518"/>
                  <a:pt x="2284" y="525"/>
                </a:cubicBezTo>
                <a:cubicBezTo>
                  <a:pt x="2284" y="532"/>
                  <a:pt x="2290" y="538"/>
                  <a:pt x="2297" y="538"/>
                </a:cubicBezTo>
                <a:close/>
                <a:moveTo>
                  <a:pt x="2336" y="538"/>
                </a:moveTo>
                <a:cubicBezTo>
                  <a:pt x="2343" y="538"/>
                  <a:pt x="2349" y="532"/>
                  <a:pt x="2349" y="525"/>
                </a:cubicBezTo>
                <a:cubicBezTo>
                  <a:pt x="2349" y="518"/>
                  <a:pt x="2343" y="512"/>
                  <a:pt x="2336" y="512"/>
                </a:cubicBezTo>
                <a:cubicBezTo>
                  <a:pt x="2329" y="512"/>
                  <a:pt x="2323" y="518"/>
                  <a:pt x="2323" y="525"/>
                </a:cubicBezTo>
                <a:cubicBezTo>
                  <a:pt x="2323" y="532"/>
                  <a:pt x="2329" y="538"/>
                  <a:pt x="2336" y="538"/>
                </a:cubicBezTo>
                <a:close/>
                <a:moveTo>
                  <a:pt x="2376" y="538"/>
                </a:moveTo>
                <a:cubicBezTo>
                  <a:pt x="2383" y="538"/>
                  <a:pt x="2388" y="532"/>
                  <a:pt x="2388" y="525"/>
                </a:cubicBezTo>
                <a:cubicBezTo>
                  <a:pt x="2388" y="518"/>
                  <a:pt x="2383" y="512"/>
                  <a:pt x="2376" y="512"/>
                </a:cubicBezTo>
                <a:cubicBezTo>
                  <a:pt x="2369" y="512"/>
                  <a:pt x="2363" y="518"/>
                  <a:pt x="2363" y="525"/>
                </a:cubicBezTo>
                <a:cubicBezTo>
                  <a:pt x="2363" y="532"/>
                  <a:pt x="2369" y="538"/>
                  <a:pt x="2376" y="538"/>
                </a:cubicBezTo>
                <a:close/>
                <a:moveTo>
                  <a:pt x="2415" y="538"/>
                </a:moveTo>
                <a:cubicBezTo>
                  <a:pt x="2422" y="538"/>
                  <a:pt x="2428" y="532"/>
                  <a:pt x="2428" y="525"/>
                </a:cubicBezTo>
                <a:cubicBezTo>
                  <a:pt x="2428" y="518"/>
                  <a:pt x="2422" y="512"/>
                  <a:pt x="2415" y="512"/>
                </a:cubicBezTo>
                <a:cubicBezTo>
                  <a:pt x="2408" y="512"/>
                  <a:pt x="2402" y="518"/>
                  <a:pt x="2402" y="525"/>
                </a:cubicBezTo>
                <a:cubicBezTo>
                  <a:pt x="2402" y="532"/>
                  <a:pt x="2408" y="538"/>
                  <a:pt x="2415" y="538"/>
                </a:cubicBezTo>
                <a:close/>
                <a:moveTo>
                  <a:pt x="2455" y="538"/>
                </a:moveTo>
                <a:cubicBezTo>
                  <a:pt x="2462" y="538"/>
                  <a:pt x="2467" y="532"/>
                  <a:pt x="2467" y="525"/>
                </a:cubicBezTo>
                <a:cubicBezTo>
                  <a:pt x="2467" y="518"/>
                  <a:pt x="2462" y="512"/>
                  <a:pt x="2455" y="512"/>
                </a:cubicBezTo>
                <a:cubicBezTo>
                  <a:pt x="2447" y="512"/>
                  <a:pt x="2442" y="518"/>
                  <a:pt x="2442" y="525"/>
                </a:cubicBezTo>
                <a:cubicBezTo>
                  <a:pt x="2442" y="532"/>
                  <a:pt x="2447" y="538"/>
                  <a:pt x="2455" y="538"/>
                </a:cubicBezTo>
                <a:close/>
                <a:moveTo>
                  <a:pt x="2494" y="538"/>
                </a:moveTo>
                <a:cubicBezTo>
                  <a:pt x="2501" y="538"/>
                  <a:pt x="2507" y="532"/>
                  <a:pt x="2507" y="525"/>
                </a:cubicBezTo>
                <a:cubicBezTo>
                  <a:pt x="2507" y="518"/>
                  <a:pt x="2501" y="512"/>
                  <a:pt x="2494" y="512"/>
                </a:cubicBezTo>
                <a:cubicBezTo>
                  <a:pt x="2487" y="512"/>
                  <a:pt x="2481" y="518"/>
                  <a:pt x="2481" y="525"/>
                </a:cubicBezTo>
                <a:cubicBezTo>
                  <a:pt x="2481" y="532"/>
                  <a:pt x="2487" y="538"/>
                  <a:pt x="2494" y="538"/>
                </a:cubicBezTo>
                <a:close/>
                <a:moveTo>
                  <a:pt x="2533" y="538"/>
                </a:moveTo>
                <a:cubicBezTo>
                  <a:pt x="2540" y="538"/>
                  <a:pt x="2546" y="532"/>
                  <a:pt x="2546" y="525"/>
                </a:cubicBezTo>
                <a:cubicBezTo>
                  <a:pt x="2546" y="518"/>
                  <a:pt x="2540" y="512"/>
                  <a:pt x="2533" y="512"/>
                </a:cubicBezTo>
                <a:cubicBezTo>
                  <a:pt x="2526" y="512"/>
                  <a:pt x="2521" y="518"/>
                  <a:pt x="2521" y="525"/>
                </a:cubicBezTo>
                <a:cubicBezTo>
                  <a:pt x="2521" y="532"/>
                  <a:pt x="2526" y="538"/>
                  <a:pt x="2533" y="538"/>
                </a:cubicBezTo>
                <a:close/>
                <a:moveTo>
                  <a:pt x="2573" y="538"/>
                </a:moveTo>
                <a:cubicBezTo>
                  <a:pt x="2580" y="538"/>
                  <a:pt x="2586" y="532"/>
                  <a:pt x="2586" y="525"/>
                </a:cubicBezTo>
                <a:cubicBezTo>
                  <a:pt x="2586" y="518"/>
                  <a:pt x="2580" y="512"/>
                  <a:pt x="2573" y="512"/>
                </a:cubicBezTo>
                <a:cubicBezTo>
                  <a:pt x="2566" y="512"/>
                  <a:pt x="2560" y="518"/>
                  <a:pt x="2560" y="525"/>
                </a:cubicBezTo>
                <a:cubicBezTo>
                  <a:pt x="2560" y="532"/>
                  <a:pt x="2566" y="538"/>
                  <a:pt x="2573" y="538"/>
                </a:cubicBezTo>
                <a:close/>
                <a:moveTo>
                  <a:pt x="2612" y="538"/>
                </a:moveTo>
                <a:cubicBezTo>
                  <a:pt x="2619" y="538"/>
                  <a:pt x="2625" y="532"/>
                  <a:pt x="2625" y="525"/>
                </a:cubicBezTo>
                <a:cubicBezTo>
                  <a:pt x="2625" y="518"/>
                  <a:pt x="2619" y="512"/>
                  <a:pt x="2612" y="512"/>
                </a:cubicBezTo>
                <a:cubicBezTo>
                  <a:pt x="2605" y="512"/>
                  <a:pt x="2599" y="518"/>
                  <a:pt x="2599" y="525"/>
                </a:cubicBezTo>
                <a:cubicBezTo>
                  <a:pt x="2599" y="532"/>
                  <a:pt x="2605" y="538"/>
                  <a:pt x="2612" y="538"/>
                </a:cubicBezTo>
                <a:close/>
                <a:moveTo>
                  <a:pt x="2652" y="538"/>
                </a:moveTo>
                <a:cubicBezTo>
                  <a:pt x="2659" y="538"/>
                  <a:pt x="2664" y="532"/>
                  <a:pt x="2664" y="525"/>
                </a:cubicBezTo>
                <a:cubicBezTo>
                  <a:pt x="2664" y="518"/>
                  <a:pt x="2659" y="512"/>
                  <a:pt x="2652" y="512"/>
                </a:cubicBezTo>
                <a:cubicBezTo>
                  <a:pt x="2645" y="512"/>
                  <a:pt x="2639" y="518"/>
                  <a:pt x="2639" y="525"/>
                </a:cubicBezTo>
                <a:cubicBezTo>
                  <a:pt x="2639" y="532"/>
                  <a:pt x="2645" y="538"/>
                  <a:pt x="2652" y="538"/>
                </a:cubicBezTo>
                <a:close/>
                <a:moveTo>
                  <a:pt x="2691" y="538"/>
                </a:moveTo>
                <a:cubicBezTo>
                  <a:pt x="2698" y="538"/>
                  <a:pt x="2704" y="532"/>
                  <a:pt x="2704" y="525"/>
                </a:cubicBezTo>
                <a:cubicBezTo>
                  <a:pt x="2704" y="518"/>
                  <a:pt x="2698" y="512"/>
                  <a:pt x="2691" y="512"/>
                </a:cubicBezTo>
                <a:cubicBezTo>
                  <a:pt x="2684" y="512"/>
                  <a:pt x="2678" y="518"/>
                  <a:pt x="2678" y="525"/>
                </a:cubicBezTo>
                <a:cubicBezTo>
                  <a:pt x="2678" y="532"/>
                  <a:pt x="2684" y="538"/>
                  <a:pt x="2691" y="538"/>
                </a:cubicBezTo>
                <a:close/>
                <a:moveTo>
                  <a:pt x="2730" y="538"/>
                </a:moveTo>
                <a:cubicBezTo>
                  <a:pt x="2738" y="538"/>
                  <a:pt x="2743" y="532"/>
                  <a:pt x="2743" y="525"/>
                </a:cubicBezTo>
                <a:cubicBezTo>
                  <a:pt x="2743" y="518"/>
                  <a:pt x="2738" y="512"/>
                  <a:pt x="2730" y="512"/>
                </a:cubicBezTo>
                <a:cubicBezTo>
                  <a:pt x="2723" y="512"/>
                  <a:pt x="2718" y="518"/>
                  <a:pt x="2718" y="525"/>
                </a:cubicBezTo>
                <a:cubicBezTo>
                  <a:pt x="2718" y="532"/>
                  <a:pt x="2723" y="538"/>
                  <a:pt x="2730" y="538"/>
                </a:cubicBezTo>
                <a:close/>
                <a:moveTo>
                  <a:pt x="2770" y="538"/>
                </a:moveTo>
                <a:cubicBezTo>
                  <a:pt x="2777" y="538"/>
                  <a:pt x="2783" y="532"/>
                  <a:pt x="2783" y="525"/>
                </a:cubicBezTo>
                <a:cubicBezTo>
                  <a:pt x="2783" y="518"/>
                  <a:pt x="2777" y="512"/>
                  <a:pt x="2770" y="512"/>
                </a:cubicBezTo>
                <a:cubicBezTo>
                  <a:pt x="2763" y="512"/>
                  <a:pt x="2757" y="518"/>
                  <a:pt x="2757" y="525"/>
                </a:cubicBezTo>
                <a:cubicBezTo>
                  <a:pt x="2757" y="532"/>
                  <a:pt x="2763" y="538"/>
                  <a:pt x="2770" y="538"/>
                </a:cubicBezTo>
                <a:close/>
                <a:moveTo>
                  <a:pt x="2809" y="538"/>
                </a:moveTo>
                <a:cubicBezTo>
                  <a:pt x="2816" y="538"/>
                  <a:pt x="2822" y="532"/>
                  <a:pt x="2822" y="525"/>
                </a:cubicBezTo>
                <a:cubicBezTo>
                  <a:pt x="2822" y="518"/>
                  <a:pt x="2816" y="512"/>
                  <a:pt x="2809" y="512"/>
                </a:cubicBezTo>
                <a:cubicBezTo>
                  <a:pt x="2802" y="512"/>
                  <a:pt x="2797" y="518"/>
                  <a:pt x="2797" y="525"/>
                </a:cubicBezTo>
                <a:cubicBezTo>
                  <a:pt x="2797" y="532"/>
                  <a:pt x="2802" y="538"/>
                  <a:pt x="2809" y="538"/>
                </a:cubicBezTo>
                <a:close/>
                <a:moveTo>
                  <a:pt x="2849" y="538"/>
                </a:moveTo>
                <a:cubicBezTo>
                  <a:pt x="2856" y="538"/>
                  <a:pt x="2861" y="532"/>
                  <a:pt x="2861" y="525"/>
                </a:cubicBezTo>
                <a:cubicBezTo>
                  <a:pt x="2861" y="518"/>
                  <a:pt x="2856" y="512"/>
                  <a:pt x="2849" y="512"/>
                </a:cubicBezTo>
                <a:cubicBezTo>
                  <a:pt x="2842" y="512"/>
                  <a:pt x="2836" y="518"/>
                  <a:pt x="2836" y="525"/>
                </a:cubicBezTo>
                <a:cubicBezTo>
                  <a:pt x="2836" y="532"/>
                  <a:pt x="2842" y="538"/>
                  <a:pt x="2849" y="538"/>
                </a:cubicBezTo>
                <a:close/>
                <a:moveTo>
                  <a:pt x="2888" y="538"/>
                </a:moveTo>
                <a:cubicBezTo>
                  <a:pt x="2895" y="538"/>
                  <a:pt x="2901" y="532"/>
                  <a:pt x="2901" y="525"/>
                </a:cubicBezTo>
                <a:cubicBezTo>
                  <a:pt x="2901" y="518"/>
                  <a:pt x="2895" y="512"/>
                  <a:pt x="2888" y="512"/>
                </a:cubicBezTo>
                <a:cubicBezTo>
                  <a:pt x="2881" y="512"/>
                  <a:pt x="2875" y="518"/>
                  <a:pt x="2875" y="525"/>
                </a:cubicBezTo>
                <a:cubicBezTo>
                  <a:pt x="2875" y="532"/>
                  <a:pt x="2881" y="538"/>
                  <a:pt x="2888" y="538"/>
                </a:cubicBezTo>
                <a:close/>
                <a:moveTo>
                  <a:pt x="2928" y="538"/>
                </a:moveTo>
                <a:cubicBezTo>
                  <a:pt x="2935" y="538"/>
                  <a:pt x="2940" y="532"/>
                  <a:pt x="2940" y="525"/>
                </a:cubicBezTo>
                <a:cubicBezTo>
                  <a:pt x="2940" y="518"/>
                  <a:pt x="2935" y="512"/>
                  <a:pt x="2928" y="512"/>
                </a:cubicBezTo>
                <a:cubicBezTo>
                  <a:pt x="2921" y="512"/>
                  <a:pt x="2915" y="518"/>
                  <a:pt x="2915" y="525"/>
                </a:cubicBezTo>
                <a:cubicBezTo>
                  <a:pt x="2915" y="532"/>
                  <a:pt x="2921" y="538"/>
                  <a:pt x="2928" y="538"/>
                </a:cubicBezTo>
                <a:close/>
                <a:moveTo>
                  <a:pt x="2967" y="538"/>
                </a:moveTo>
                <a:cubicBezTo>
                  <a:pt x="2974" y="538"/>
                  <a:pt x="2980" y="532"/>
                  <a:pt x="2980" y="525"/>
                </a:cubicBezTo>
                <a:cubicBezTo>
                  <a:pt x="2980" y="518"/>
                  <a:pt x="2974" y="512"/>
                  <a:pt x="2967" y="512"/>
                </a:cubicBezTo>
                <a:cubicBezTo>
                  <a:pt x="2960" y="512"/>
                  <a:pt x="2954" y="518"/>
                  <a:pt x="2954" y="525"/>
                </a:cubicBezTo>
                <a:cubicBezTo>
                  <a:pt x="2954" y="532"/>
                  <a:pt x="2960" y="538"/>
                  <a:pt x="2967" y="538"/>
                </a:cubicBezTo>
                <a:close/>
                <a:moveTo>
                  <a:pt x="3006" y="538"/>
                </a:moveTo>
                <a:cubicBezTo>
                  <a:pt x="3013" y="538"/>
                  <a:pt x="3019" y="532"/>
                  <a:pt x="3019" y="525"/>
                </a:cubicBezTo>
                <a:cubicBezTo>
                  <a:pt x="3019" y="518"/>
                  <a:pt x="3013" y="512"/>
                  <a:pt x="3006" y="512"/>
                </a:cubicBezTo>
                <a:cubicBezTo>
                  <a:pt x="2999" y="512"/>
                  <a:pt x="2994" y="518"/>
                  <a:pt x="2994" y="525"/>
                </a:cubicBezTo>
                <a:cubicBezTo>
                  <a:pt x="2994" y="532"/>
                  <a:pt x="2999" y="538"/>
                  <a:pt x="3006" y="538"/>
                </a:cubicBezTo>
                <a:close/>
                <a:moveTo>
                  <a:pt x="3046" y="538"/>
                </a:moveTo>
                <a:cubicBezTo>
                  <a:pt x="3053" y="538"/>
                  <a:pt x="3059" y="532"/>
                  <a:pt x="3059" y="525"/>
                </a:cubicBezTo>
                <a:cubicBezTo>
                  <a:pt x="3059" y="518"/>
                  <a:pt x="3053" y="512"/>
                  <a:pt x="3046" y="512"/>
                </a:cubicBezTo>
                <a:cubicBezTo>
                  <a:pt x="3039" y="512"/>
                  <a:pt x="3033" y="518"/>
                  <a:pt x="3033" y="525"/>
                </a:cubicBezTo>
                <a:cubicBezTo>
                  <a:pt x="3033" y="532"/>
                  <a:pt x="3039" y="538"/>
                  <a:pt x="3046" y="538"/>
                </a:cubicBezTo>
                <a:close/>
                <a:moveTo>
                  <a:pt x="3085" y="538"/>
                </a:moveTo>
                <a:cubicBezTo>
                  <a:pt x="3092" y="538"/>
                  <a:pt x="3098" y="532"/>
                  <a:pt x="3098" y="525"/>
                </a:cubicBezTo>
                <a:cubicBezTo>
                  <a:pt x="3098" y="518"/>
                  <a:pt x="3092" y="512"/>
                  <a:pt x="3085" y="512"/>
                </a:cubicBezTo>
                <a:cubicBezTo>
                  <a:pt x="3078" y="512"/>
                  <a:pt x="3073" y="518"/>
                  <a:pt x="3073" y="525"/>
                </a:cubicBezTo>
                <a:cubicBezTo>
                  <a:pt x="3073" y="532"/>
                  <a:pt x="3078" y="538"/>
                  <a:pt x="3085" y="538"/>
                </a:cubicBezTo>
                <a:close/>
                <a:moveTo>
                  <a:pt x="3282" y="512"/>
                </a:moveTo>
                <a:cubicBezTo>
                  <a:pt x="3275" y="512"/>
                  <a:pt x="3270" y="518"/>
                  <a:pt x="3270" y="525"/>
                </a:cubicBezTo>
                <a:cubicBezTo>
                  <a:pt x="3270" y="532"/>
                  <a:pt x="3275" y="538"/>
                  <a:pt x="3282" y="538"/>
                </a:cubicBezTo>
                <a:cubicBezTo>
                  <a:pt x="3289" y="538"/>
                  <a:pt x="3295" y="532"/>
                  <a:pt x="3295" y="525"/>
                </a:cubicBezTo>
                <a:cubicBezTo>
                  <a:pt x="3295" y="518"/>
                  <a:pt x="3289" y="512"/>
                  <a:pt x="3282" y="512"/>
                </a:cubicBezTo>
                <a:close/>
                <a:moveTo>
                  <a:pt x="444" y="577"/>
                </a:moveTo>
                <a:cubicBezTo>
                  <a:pt x="451" y="577"/>
                  <a:pt x="457" y="572"/>
                  <a:pt x="457" y="565"/>
                </a:cubicBezTo>
                <a:cubicBezTo>
                  <a:pt x="457" y="558"/>
                  <a:pt x="451" y="552"/>
                  <a:pt x="444" y="552"/>
                </a:cubicBezTo>
                <a:cubicBezTo>
                  <a:pt x="437" y="552"/>
                  <a:pt x="431" y="558"/>
                  <a:pt x="431" y="565"/>
                </a:cubicBezTo>
                <a:cubicBezTo>
                  <a:pt x="431" y="572"/>
                  <a:pt x="437" y="577"/>
                  <a:pt x="444" y="577"/>
                </a:cubicBezTo>
                <a:close/>
                <a:moveTo>
                  <a:pt x="483" y="577"/>
                </a:moveTo>
                <a:cubicBezTo>
                  <a:pt x="490" y="577"/>
                  <a:pt x="496" y="572"/>
                  <a:pt x="496" y="565"/>
                </a:cubicBezTo>
                <a:cubicBezTo>
                  <a:pt x="496" y="558"/>
                  <a:pt x="490" y="552"/>
                  <a:pt x="483" y="552"/>
                </a:cubicBezTo>
                <a:cubicBezTo>
                  <a:pt x="476" y="552"/>
                  <a:pt x="471" y="558"/>
                  <a:pt x="471" y="565"/>
                </a:cubicBezTo>
                <a:cubicBezTo>
                  <a:pt x="471" y="572"/>
                  <a:pt x="476" y="577"/>
                  <a:pt x="483" y="577"/>
                </a:cubicBezTo>
                <a:close/>
                <a:moveTo>
                  <a:pt x="523" y="577"/>
                </a:moveTo>
                <a:cubicBezTo>
                  <a:pt x="530" y="577"/>
                  <a:pt x="535" y="572"/>
                  <a:pt x="535" y="565"/>
                </a:cubicBezTo>
                <a:cubicBezTo>
                  <a:pt x="535" y="558"/>
                  <a:pt x="530" y="552"/>
                  <a:pt x="523" y="552"/>
                </a:cubicBezTo>
                <a:cubicBezTo>
                  <a:pt x="516" y="552"/>
                  <a:pt x="510" y="558"/>
                  <a:pt x="510" y="565"/>
                </a:cubicBezTo>
                <a:cubicBezTo>
                  <a:pt x="510" y="572"/>
                  <a:pt x="516" y="577"/>
                  <a:pt x="523" y="577"/>
                </a:cubicBezTo>
                <a:close/>
                <a:moveTo>
                  <a:pt x="562" y="577"/>
                </a:moveTo>
                <a:cubicBezTo>
                  <a:pt x="569" y="577"/>
                  <a:pt x="575" y="572"/>
                  <a:pt x="575" y="565"/>
                </a:cubicBezTo>
                <a:cubicBezTo>
                  <a:pt x="575" y="558"/>
                  <a:pt x="569" y="552"/>
                  <a:pt x="562" y="552"/>
                </a:cubicBezTo>
                <a:cubicBezTo>
                  <a:pt x="555" y="552"/>
                  <a:pt x="549" y="558"/>
                  <a:pt x="549" y="565"/>
                </a:cubicBezTo>
                <a:cubicBezTo>
                  <a:pt x="549" y="572"/>
                  <a:pt x="555" y="577"/>
                  <a:pt x="562" y="577"/>
                </a:cubicBezTo>
                <a:close/>
                <a:moveTo>
                  <a:pt x="602" y="577"/>
                </a:moveTo>
                <a:cubicBezTo>
                  <a:pt x="609" y="577"/>
                  <a:pt x="614" y="572"/>
                  <a:pt x="614" y="565"/>
                </a:cubicBezTo>
                <a:cubicBezTo>
                  <a:pt x="614" y="558"/>
                  <a:pt x="609" y="552"/>
                  <a:pt x="602" y="552"/>
                </a:cubicBezTo>
                <a:cubicBezTo>
                  <a:pt x="595" y="552"/>
                  <a:pt x="589" y="558"/>
                  <a:pt x="589" y="565"/>
                </a:cubicBezTo>
                <a:cubicBezTo>
                  <a:pt x="589" y="572"/>
                  <a:pt x="595" y="577"/>
                  <a:pt x="602" y="577"/>
                </a:cubicBezTo>
                <a:close/>
                <a:moveTo>
                  <a:pt x="641" y="577"/>
                </a:moveTo>
                <a:cubicBezTo>
                  <a:pt x="648" y="577"/>
                  <a:pt x="654" y="572"/>
                  <a:pt x="654" y="565"/>
                </a:cubicBezTo>
                <a:cubicBezTo>
                  <a:pt x="654" y="558"/>
                  <a:pt x="648" y="552"/>
                  <a:pt x="641" y="552"/>
                </a:cubicBezTo>
                <a:cubicBezTo>
                  <a:pt x="634" y="552"/>
                  <a:pt x="628" y="558"/>
                  <a:pt x="628" y="565"/>
                </a:cubicBezTo>
                <a:cubicBezTo>
                  <a:pt x="628" y="572"/>
                  <a:pt x="634" y="577"/>
                  <a:pt x="641" y="577"/>
                </a:cubicBezTo>
                <a:close/>
                <a:moveTo>
                  <a:pt x="680" y="577"/>
                </a:moveTo>
                <a:cubicBezTo>
                  <a:pt x="687" y="577"/>
                  <a:pt x="693" y="572"/>
                  <a:pt x="693" y="565"/>
                </a:cubicBezTo>
                <a:cubicBezTo>
                  <a:pt x="693" y="558"/>
                  <a:pt x="687" y="552"/>
                  <a:pt x="680" y="552"/>
                </a:cubicBezTo>
                <a:cubicBezTo>
                  <a:pt x="673" y="552"/>
                  <a:pt x="668" y="558"/>
                  <a:pt x="668" y="565"/>
                </a:cubicBezTo>
                <a:cubicBezTo>
                  <a:pt x="668" y="572"/>
                  <a:pt x="673" y="577"/>
                  <a:pt x="680" y="577"/>
                </a:cubicBezTo>
                <a:close/>
                <a:moveTo>
                  <a:pt x="720" y="577"/>
                </a:moveTo>
                <a:cubicBezTo>
                  <a:pt x="727" y="577"/>
                  <a:pt x="733" y="572"/>
                  <a:pt x="733" y="565"/>
                </a:cubicBezTo>
                <a:cubicBezTo>
                  <a:pt x="733" y="558"/>
                  <a:pt x="727" y="552"/>
                  <a:pt x="720" y="552"/>
                </a:cubicBezTo>
                <a:cubicBezTo>
                  <a:pt x="713" y="552"/>
                  <a:pt x="707" y="558"/>
                  <a:pt x="707" y="565"/>
                </a:cubicBezTo>
                <a:cubicBezTo>
                  <a:pt x="707" y="572"/>
                  <a:pt x="713" y="577"/>
                  <a:pt x="720" y="577"/>
                </a:cubicBezTo>
                <a:close/>
                <a:moveTo>
                  <a:pt x="759" y="577"/>
                </a:moveTo>
                <a:cubicBezTo>
                  <a:pt x="766" y="577"/>
                  <a:pt x="772" y="572"/>
                  <a:pt x="772" y="565"/>
                </a:cubicBezTo>
                <a:cubicBezTo>
                  <a:pt x="772" y="558"/>
                  <a:pt x="766" y="552"/>
                  <a:pt x="759" y="552"/>
                </a:cubicBezTo>
                <a:cubicBezTo>
                  <a:pt x="752" y="552"/>
                  <a:pt x="747" y="558"/>
                  <a:pt x="747" y="565"/>
                </a:cubicBezTo>
                <a:cubicBezTo>
                  <a:pt x="747" y="572"/>
                  <a:pt x="752" y="577"/>
                  <a:pt x="759" y="577"/>
                </a:cubicBezTo>
                <a:close/>
                <a:moveTo>
                  <a:pt x="799" y="577"/>
                </a:moveTo>
                <a:cubicBezTo>
                  <a:pt x="806" y="577"/>
                  <a:pt x="811" y="572"/>
                  <a:pt x="811" y="565"/>
                </a:cubicBezTo>
                <a:cubicBezTo>
                  <a:pt x="811" y="558"/>
                  <a:pt x="806" y="552"/>
                  <a:pt x="799" y="552"/>
                </a:cubicBezTo>
                <a:cubicBezTo>
                  <a:pt x="792" y="552"/>
                  <a:pt x="786" y="558"/>
                  <a:pt x="786" y="565"/>
                </a:cubicBezTo>
                <a:cubicBezTo>
                  <a:pt x="786" y="572"/>
                  <a:pt x="792" y="577"/>
                  <a:pt x="799" y="577"/>
                </a:cubicBezTo>
                <a:close/>
                <a:moveTo>
                  <a:pt x="838" y="577"/>
                </a:moveTo>
                <a:cubicBezTo>
                  <a:pt x="845" y="577"/>
                  <a:pt x="851" y="572"/>
                  <a:pt x="851" y="565"/>
                </a:cubicBezTo>
                <a:cubicBezTo>
                  <a:pt x="851" y="558"/>
                  <a:pt x="845" y="552"/>
                  <a:pt x="838" y="552"/>
                </a:cubicBezTo>
                <a:cubicBezTo>
                  <a:pt x="831" y="552"/>
                  <a:pt x="825" y="558"/>
                  <a:pt x="825" y="565"/>
                </a:cubicBezTo>
                <a:cubicBezTo>
                  <a:pt x="825" y="572"/>
                  <a:pt x="831" y="577"/>
                  <a:pt x="838" y="577"/>
                </a:cubicBezTo>
                <a:close/>
                <a:moveTo>
                  <a:pt x="878" y="577"/>
                </a:moveTo>
                <a:cubicBezTo>
                  <a:pt x="885" y="577"/>
                  <a:pt x="890" y="572"/>
                  <a:pt x="890" y="565"/>
                </a:cubicBezTo>
                <a:cubicBezTo>
                  <a:pt x="890" y="558"/>
                  <a:pt x="885" y="552"/>
                  <a:pt x="878" y="552"/>
                </a:cubicBezTo>
                <a:cubicBezTo>
                  <a:pt x="871" y="552"/>
                  <a:pt x="865" y="558"/>
                  <a:pt x="865" y="565"/>
                </a:cubicBezTo>
                <a:cubicBezTo>
                  <a:pt x="865" y="572"/>
                  <a:pt x="871" y="577"/>
                  <a:pt x="878" y="577"/>
                </a:cubicBezTo>
                <a:close/>
                <a:moveTo>
                  <a:pt x="917" y="577"/>
                </a:moveTo>
                <a:cubicBezTo>
                  <a:pt x="924" y="577"/>
                  <a:pt x="930" y="572"/>
                  <a:pt x="930" y="565"/>
                </a:cubicBezTo>
                <a:cubicBezTo>
                  <a:pt x="930" y="558"/>
                  <a:pt x="924" y="552"/>
                  <a:pt x="917" y="552"/>
                </a:cubicBezTo>
                <a:cubicBezTo>
                  <a:pt x="910" y="552"/>
                  <a:pt x="904" y="558"/>
                  <a:pt x="904" y="565"/>
                </a:cubicBezTo>
                <a:cubicBezTo>
                  <a:pt x="904" y="572"/>
                  <a:pt x="910" y="577"/>
                  <a:pt x="917" y="577"/>
                </a:cubicBezTo>
                <a:close/>
                <a:moveTo>
                  <a:pt x="956" y="577"/>
                </a:moveTo>
                <a:cubicBezTo>
                  <a:pt x="963" y="577"/>
                  <a:pt x="969" y="572"/>
                  <a:pt x="969" y="565"/>
                </a:cubicBezTo>
                <a:cubicBezTo>
                  <a:pt x="969" y="558"/>
                  <a:pt x="963" y="552"/>
                  <a:pt x="956" y="552"/>
                </a:cubicBezTo>
                <a:cubicBezTo>
                  <a:pt x="949" y="552"/>
                  <a:pt x="944" y="558"/>
                  <a:pt x="944" y="565"/>
                </a:cubicBezTo>
                <a:cubicBezTo>
                  <a:pt x="944" y="572"/>
                  <a:pt x="949" y="577"/>
                  <a:pt x="956" y="577"/>
                </a:cubicBezTo>
                <a:close/>
                <a:moveTo>
                  <a:pt x="996" y="577"/>
                </a:moveTo>
                <a:cubicBezTo>
                  <a:pt x="1003" y="577"/>
                  <a:pt x="1009" y="572"/>
                  <a:pt x="1009" y="565"/>
                </a:cubicBezTo>
                <a:cubicBezTo>
                  <a:pt x="1009" y="558"/>
                  <a:pt x="1003" y="552"/>
                  <a:pt x="996" y="552"/>
                </a:cubicBezTo>
                <a:cubicBezTo>
                  <a:pt x="989" y="552"/>
                  <a:pt x="983" y="558"/>
                  <a:pt x="983" y="565"/>
                </a:cubicBezTo>
                <a:cubicBezTo>
                  <a:pt x="983" y="572"/>
                  <a:pt x="989" y="577"/>
                  <a:pt x="996" y="577"/>
                </a:cubicBezTo>
                <a:close/>
                <a:moveTo>
                  <a:pt x="1035" y="577"/>
                </a:moveTo>
                <a:cubicBezTo>
                  <a:pt x="1042" y="577"/>
                  <a:pt x="1048" y="572"/>
                  <a:pt x="1048" y="565"/>
                </a:cubicBezTo>
                <a:cubicBezTo>
                  <a:pt x="1048" y="558"/>
                  <a:pt x="1042" y="552"/>
                  <a:pt x="1035" y="552"/>
                </a:cubicBezTo>
                <a:cubicBezTo>
                  <a:pt x="1028" y="552"/>
                  <a:pt x="1022" y="558"/>
                  <a:pt x="1022" y="565"/>
                </a:cubicBezTo>
                <a:cubicBezTo>
                  <a:pt x="1022" y="572"/>
                  <a:pt x="1028" y="577"/>
                  <a:pt x="1035" y="577"/>
                </a:cubicBezTo>
                <a:close/>
                <a:moveTo>
                  <a:pt x="1075" y="577"/>
                </a:moveTo>
                <a:cubicBezTo>
                  <a:pt x="1082" y="577"/>
                  <a:pt x="1087" y="572"/>
                  <a:pt x="1087" y="565"/>
                </a:cubicBezTo>
                <a:cubicBezTo>
                  <a:pt x="1087" y="558"/>
                  <a:pt x="1082" y="552"/>
                  <a:pt x="1075" y="552"/>
                </a:cubicBezTo>
                <a:cubicBezTo>
                  <a:pt x="1068" y="552"/>
                  <a:pt x="1062" y="558"/>
                  <a:pt x="1062" y="565"/>
                </a:cubicBezTo>
                <a:cubicBezTo>
                  <a:pt x="1062" y="572"/>
                  <a:pt x="1068" y="577"/>
                  <a:pt x="1075" y="577"/>
                </a:cubicBezTo>
                <a:close/>
                <a:moveTo>
                  <a:pt x="1666" y="577"/>
                </a:moveTo>
                <a:cubicBezTo>
                  <a:pt x="1673" y="577"/>
                  <a:pt x="1679" y="572"/>
                  <a:pt x="1679" y="565"/>
                </a:cubicBezTo>
                <a:cubicBezTo>
                  <a:pt x="1679" y="558"/>
                  <a:pt x="1673" y="552"/>
                  <a:pt x="1666" y="552"/>
                </a:cubicBezTo>
                <a:cubicBezTo>
                  <a:pt x="1659" y="552"/>
                  <a:pt x="1653" y="558"/>
                  <a:pt x="1653" y="565"/>
                </a:cubicBezTo>
                <a:cubicBezTo>
                  <a:pt x="1653" y="572"/>
                  <a:pt x="1659" y="577"/>
                  <a:pt x="1666" y="577"/>
                </a:cubicBezTo>
                <a:close/>
                <a:moveTo>
                  <a:pt x="1745" y="577"/>
                </a:moveTo>
                <a:cubicBezTo>
                  <a:pt x="1752" y="577"/>
                  <a:pt x="1758" y="572"/>
                  <a:pt x="1758" y="565"/>
                </a:cubicBezTo>
                <a:cubicBezTo>
                  <a:pt x="1758" y="558"/>
                  <a:pt x="1752" y="552"/>
                  <a:pt x="1745" y="552"/>
                </a:cubicBezTo>
                <a:cubicBezTo>
                  <a:pt x="1738" y="552"/>
                  <a:pt x="1732" y="558"/>
                  <a:pt x="1732" y="565"/>
                </a:cubicBezTo>
                <a:cubicBezTo>
                  <a:pt x="1732" y="572"/>
                  <a:pt x="1738" y="577"/>
                  <a:pt x="1745" y="577"/>
                </a:cubicBezTo>
                <a:close/>
                <a:moveTo>
                  <a:pt x="1784" y="577"/>
                </a:moveTo>
                <a:cubicBezTo>
                  <a:pt x="1791" y="577"/>
                  <a:pt x="1797" y="572"/>
                  <a:pt x="1797" y="565"/>
                </a:cubicBezTo>
                <a:cubicBezTo>
                  <a:pt x="1797" y="558"/>
                  <a:pt x="1791" y="552"/>
                  <a:pt x="1784" y="552"/>
                </a:cubicBezTo>
                <a:cubicBezTo>
                  <a:pt x="1777" y="552"/>
                  <a:pt x="1772" y="558"/>
                  <a:pt x="1772" y="565"/>
                </a:cubicBezTo>
                <a:cubicBezTo>
                  <a:pt x="1772" y="572"/>
                  <a:pt x="1777" y="577"/>
                  <a:pt x="1784" y="577"/>
                </a:cubicBezTo>
                <a:close/>
                <a:moveTo>
                  <a:pt x="1824" y="577"/>
                </a:moveTo>
                <a:cubicBezTo>
                  <a:pt x="1831" y="577"/>
                  <a:pt x="1836" y="572"/>
                  <a:pt x="1836" y="565"/>
                </a:cubicBezTo>
                <a:cubicBezTo>
                  <a:pt x="1836" y="558"/>
                  <a:pt x="1831" y="552"/>
                  <a:pt x="1824" y="552"/>
                </a:cubicBezTo>
                <a:cubicBezTo>
                  <a:pt x="1817" y="552"/>
                  <a:pt x="1811" y="558"/>
                  <a:pt x="1811" y="565"/>
                </a:cubicBezTo>
                <a:cubicBezTo>
                  <a:pt x="1811" y="572"/>
                  <a:pt x="1817" y="577"/>
                  <a:pt x="1824" y="577"/>
                </a:cubicBezTo>
                <a:close/>
                <a:moveTo>
                  <a:pt x="1863" y="577"/>
                </a:moveTo>
                <a:cubicBezTo>
                  <a:pt x="1870" y="577"/>
                  <a:pt x="1876" y="572"/>
                  <a:pt x="1876" y="565"/>
                </a:cubicBezTo>
                <a:cubicBezTo>
                  <a:pt x="1876" y="558"/>
                  <a:pt x="1870" y="552"/>
                  <a:pt x="1863" y="552"/>
                </a:cubicBezTo>
                <a:cubicBezTo>
                  <a:pt x="1856" y="552"/>
                  <a:pt x="1850" y="558"/>
                  <a:pt x="1850" y="565"/>
                </a:cubicBezTo>
                <a:cubicBezTo>
                  <a:pt x="1850" y="572"/>
                  <a:pt x="1856" y="577"/>
                  <a:pt x="1863" y="577"/>
                </a:cubicBezTo>
                <a:close/>
                <a:moveTo>
                  <a:pt x="1903" y="577"/>
                </a:moveTo>
                <a:cubicBezTo>
                  <a:pt x="1910" y="577"/>
                  <a:pt x="1915" y="572"/>
                  <a:pt x="1915" y="565"/>
                </a:cubicBezTo>
                <a:cubicBezTo>
                  <a:pt x="1915" y="558"/>
                  <a:pt x="1910" y="552"/>
                  <a:pt x="1903" y="552"/>
                </a:cubicBezTo>
                <a:cubicBezTo>
                  <a:pt x="1896" y="552"/>
                  <a:pt x="1890" y="558"/>
                  <a:pt x="1890" y="565"/>
                </a:cubicBezTo>
                <a:cubicBezTo>
                  <a:pt x="1890" y="572"/>
                  <a:pt x="1896" y="577"/>
                  <a:pt x="1903" y="577"/>
                </a:cubicBezTo>
                <a:close/>
                <a:moveTo>
                  <a:pt x="1942" y="577"/>
                </a:moveTo>
                <a:cubicBezTo>
                  <a:pt x="1949" y="577"/>
                  <a:pt x="1955" y="572"/>
                  <a:pt x="1955" y="565"/>
                </a:cubicBezTo>
                <a:cubicBezTo>
                  <a:pt x="1955" y="558"/>
                  <a:pt x="1949" y="552"/>
                  <a:pt x="1942" y="552"/>
                </a:cubicBezTo>
                <a:cubicBezTo>
                  <a:pt x="1935" y="552"/>
                  <a:pt x="1929" y="558"/>
                  <a:pt x="1929" y="565"/>
                </a:cubicBezTo>
                <a:cubicBezTo>
                  <a:pt x="1929" y="572"/>
                  <a:pt x="1935" y="577"/>
                  <a:pt x="1942" y="577"/>
                </a:cubicBezTo>
                <a:close/>
                <a:moveTo>
                  <a:pt x="1981" y="577"/>
                </a:moveTo>
                <a:cubicBezTo>
                  <a:pt x="1988" y="577"/>
                  <a:pt x="1994" y="572"/>
                  <a:pt x="1994" y="565"/>
                </a:cubicBezTo>
                <a:cubicBezTo>
                  <a:pt x="1994" y="558"/>
                  <a:pt x="1988" y="552"/>
                  <a:pt x="1981" y="552"/>
                </a:cubicBezTo>
                <a:cubicBezTo>
                  <a:pt x="1974" y="552"/>
                  <a:pt x="1969" y="558"/>
                  <a:pt x="1969" y="565"/>
                </a:cubicBezTo>
                <a:cubicBezTo>
                  <a:pt x="1969" y="572"/>
                  <a:pt x="1974" y="577"/>
                  <a:pt x="1981" y="577"/>
                </a:cubicBezTo>
                <a:close/>
                <a:moveTo>
                  <a:pt x="2021" y="577"/>
                </a:moveTo>
                <a:cubicBezTo>
                  <a:pt x="2028" y="577"/>
                  <a:pt x="2034" y="572"/>
                  <a:pt x="2034" y="565"/>
                </a:cubicBezTo>
                <a:cubicBezTo>
                  <a:pt x="2034" y="558"/>
                  <a:pt x="2028" y="552"/>
                  <a:pt x="2021" y="552"/>
                </a:cubicBezTo>
                <a:cubicBezTo>
                  <a:pt x="2014" y="552"/>
                  <a:pt x="2008" y="558"/>
                  <a:pt x="2008" y="565"/>
                </a:cubicBezTo>
                <a:cubicBezTo>
                  <a:pt x="2008" y="572"/>
                  <a:pt x="2014" y="577"/>
                  <a:pt x="2021" y="577"/>
                </a:cubicBezTo>
                <a:close/>
                <a:moveTo>
                  <a:pt x="2060" y="577"/>
                </a:moveTo>
                <a:cubicBezTo>
                  <a:pt x="2067" y="577"/>
                  <a:pt x="2073" y="572"/>
                  <a:pt x="2073" y="565"/>
                </a:cubicBezTo>
                <a:cubicBezTo>
                  <a:pt x="2073" y="558"/>
                  <a:pt x="2067" y="552"/>
                  <a:pt x="2060" y="552"/>
                </a:cubicBezTo>
                <a:cubicBezTo>
                  <a:pt x="2053" y="552"/>
                  <a:pt x="2048" y="558"/>
                  <a:pt x="2048" y="565"/>
                </a:cubicBezTo>
                <a:cubicBezTo>
                  <a:pt x="2048" y="572"/>
                  <a:pt x="2053" y="577"/>
                  <a:pt x="2060" y="577"/>
                </a:cubicBezTo>
                <a:close/>
                <a:moveTo>
                  <a:pt x="2100" y="577"/>
                </a:moveTo>
                <a:cubicBezTo>
                  <a:pt x="2107" y="577"/>
                  <a:pt x="2112" y="572"/>
                  <a:pt x="2112" y="565"/>
                </a:cubicBezTo>
                <a:cubicBezTo>
                  <a:pt x="2112" y="558"/>
                  <a:pt x="2107" y="552"/>
                  <a:pt x="2100" y="552"/>
                </a:cubicBezTo>
                <a:cubicBezTo>
                  <a:pt x="2093" y="552"/>
                  <a:pt x="2087" y="558"/>
                  <a:pt x="2087" y="565"/>
                </a:cubicBezTo>
                <a:cubicBezTo>
                  <a:pt x="2087" y="572"/>
                  <a:pt x="2093" y="577"/>
                  <a:pt x="2100" y="577"/>
                </a:cubicBezTo>
                <a:close/>
                <a:moveTo>
                  <a:pt x="2139" y="577"/>
                </a:moveTo>
                <a:cubicBezTo>
                  <a:pt x="2146" y="577"/>
                  <a:pt x="2152" y="572"/>
                  <a:pt x="2152" y="565"/>
                </a:cubicBezTo>
                <a:cubicBezTo>
                  <a:pt x="2152" y="558"/>
                  <a:pt x="2146" y="552"/>
                  <a:pt x="2139" y="552"/>
                </a:cubicBezTo>
                <a:cubicBezTo>
                  <a:pt x="2132" y="552"/>
                  <a:pt x="2126" y="558"/>
                  <a:pt x="2126" y="565"/>
                </a:cubicBezTo>
                <a:cubicBezTo>
                  <a:pt x="2126" y="572"/>
                  <a:pt x="2132" y="577"/>
                  <a:pt x="2139" y="577"/>
                </a:cubicBezTo>
                <a:close/>
                <a:moveTo>
                  <a:pt x="2179" y="577"/>
                </a:moveTo>
                <a:cubicBezTo>
                  <a:pt x="2186" y="577"/>
                  <a:pt x="2191" y="572"/>
                  <a:pt x="2191" y="565"/>
                </a:cubicBezTo>
                <a:cubicBezTo>
                  <a:pt x="2191" y="558"/>
                  <a:pt x="2186" y="552"/>
                  <a:pt x="2179" y="552"/>
                </a:cubicBezTo>
                <a:cubicBezTo>
                  <a:pt x="2171" y="552"/>
                  <a:pt x="2166" y="558"/>
                  <a:pt x="2166" y="565"/>
                </a:cubicBezTo>
                <a:cubicBezTo>
                  <a:pt x="2166" y="572"/>
                  <a:pt x="2171" y="577"/>
                  <a:pt x="2179" y="577"/>
                </a:cubicBezTo>
                <a:close/>
                <a:moveTo>
                  <a:pt x="2218" y="577"/>
                </a:moveTo>
                <a:cubicBezTo>
                  <a:pt x="2225" y="577"/>
                  <a:pt x="2231" y="572"/>
                  <a:pt x="2231" y="565"/>
                </a:cubicBezTo>
                <a:cubicBezTo>
                  <a:pt x="2231" y="558"/>
                  <a:pt x="2225" y="552"/>
                  <a:pt x="2218" y="552"/>
                </a:cubicBezTo>
                <a:cubicBezTo>
                  <a:pt x="2211" y="552"/>
                  <a:pt x="2205" y="558"/>
                  <a:pt x="2205" y="565"/>
                </a:cubicBezTo>
                <a:cubicBezTo>
                  <a:pt x="2205" y="572"/>
                  <a:pt x="2211" y="577"/>
                  <a:pt x="2218" y="577"/>
                </a:cubicBezTo>
                <a:close/>
                <a:moveTo>
                  <a:pt x="2257" y="577"/>
                </a:moveTo>
                <a:cubicBezTo>
                  <a:pt x="2264" y="577"/>
                  <a:pt x="2270" y="572"/>
                  <a:pt x="2270" y="565"/>
                </a:cubicBezTo>
                <a:cubicBezTo>
                  <a:pt x="2270" y="558"/>
                  <a:pt x="2264" y="552"/>
                  <a:pt x="2257" y="552"/>
                </a:cubicBezTo>
                <a:cubicBezTo>
                  <a:pt x="2250" y="552"/>
                  <a:pt x="2245" y="558"/>
                  <a:pt x="2245" y="565"/>
                </a:cubicBezTo>
                <a:cubicBezTo>
                  <a:pt x="2245" y="572"/>
                  <a:pt x="2250" y="577"/>
                  <a:pt x="2257" y="577"/>
                </a:cubicBezTo>
                <a:close/>
                <a:moveTo>
                  <a:pt x="2297" y="577"/>
                </a:moveTo>
                <a:cubicBezTo>
                  <a:pt x="2304" y="577"/>
                  <a:pt x="2310" y="572"/>
                  <a:pt x="2310" y="565"/>
                </a:cubicBezTo>
                <a:cubicBezTo>
                  <a:pt x="2310" y="558"/>
                  <a:pt x="2304" y="552"/>
                  <a:pt x="2297" y="552"/>
                </a:cubicBezTo>
                <a:cubicBezTo>
                  <a:pt x="2290" y="552"/>
                  <a:pt x="2284" y="558"/>
                  <a:pt x="2284" y="565"/>
                </a:cubicBezTo>
                <a:cubicBezTo>
                  <a:pt x="2284" y="572"/>
                  <a:pt x="2290" y="577"/>
                  <a:pt x="2297" y="577"/>
                </a:cubicBezTo>
                <a:close/>
                <a:moveTo>
                  <a:pt x="2336" y="577"/>
                </a:moveTo>
                <a:cubicBezTo>
                  <a:pt x="2343" y="577"/>
                  <a:pt x="2349" y="572"/>
                  <a:pt x="2349" y="565"/>
                </a:cubicBezTo>
                <a:cubicBezTo>
                  <a:pt x="2349" y="558"/>
                  <a:pt x="2343" y="552"/>
                  <a:pt x="2336" y="552"/>
                </a:cubicBezTo>
                <a:cubicBezTo>
                  <a:pt x="2329" y="552"/>
                  <a:pt x="2323" y="558"/>
                  <a:pt x="2323" y="565"/>
                </a:cubicBezTo>
                <a:cubicBezTo>
                  <a:pt x="2323" y="572"/>
                  <a:pt x="2329" y="577"/>
                  <a:pt x="2336" y="577"/>
                </a:cubicBezTo>
                <a:close/>
                <a:moveTo>
                  <a:pt x="2376" y="577"/>
                </a:moveTo>
                <a:cubicBezTo>
                  <a:pt x="2383" y="577"/>
                  <a:pt x="2388" y="572"/>
                  <a:pt x="2388" y="565"/>
                </a:cubicBezTo>
                <a:cubicBezTo>
                  <a:pt x="2388" y="558"/>
                  <a:pt x="2383" y="552"/>
                  <a:pt x="2376" y="552"/>
                </a:cubicBezTo>
                <a:cubicBezTo>
                  <a:pt x="2369" y="552"/>
                  <a:pt x="2363" y="558"/>
                  <a:pt x="2363" y="565"/>
                </a:cubicBezTo>
                <a:cubicBezTo>
                  <a:pt x="2363" y="572"/>
                  <a:pt x="2369" y="577"/>
                  <a:pt x="2376" y="577"/>
                </a:cubicBezTo>
                <a:close/>
                <a:moveTo>
                  <a:pt x="2415" y="577"/>
                </a:moveTo>
                <a:cubicBezTo>
                  <a:pt x="2422" y="577"/>
                  <a:pt x="2428" y="572"/>
                  <a:pt x="2428" y="565"/>
                </a:cubicBezTo>
                <a:cubicBezTo>
                  <a:pt x="2428" y="558"/>
                  <a:pt x="2422" y="552"/>
                  <a:pt x="2415" y="552"/>
                </a:cubicBezTo>
                <a:cubicBezTo>
                  <a:pt x="2408" y="552"/>
                  <a:pt x="2402" y="558"/>
                  <a:pt x="2402" y="565"/>
                </a:cubicBezTo>
                <a:cubicBezTo>
                  <a:pt x="2402" y="572"/>
                  <a:pt x="2408" y="577"/>
                  <a:pt x="2415" y="577"/>
                </a:cubicBezTo>
                <a:close/>
                <a:moveTo>
                  <a:pt x="2455" y="577"/>
                </a:moveTo>
                <a:cubicBezTo>
                  <a:pt x="2462" y="577"/>
                  <a:pt x="2467" y="572"/>
                  <a:pt x="2467" y="565"/>
                </a:cubicBezTo>
                <a:cubicBezTo>
                  <a:pt x="2467" y="558"/>
                  <a:pt x="2462" y="552"/>
                  <a:pt x="2455" y="552"/>
                </a:cubicBezTo>
                <a:cubicBezTo>
                  <a:pt x="2447" y="552"/>
                  <a:pt x="2442" y="558"/>
                  <a:pt x="2442" y="565"/>
                </a:cubicBezTo>
                <a:cubicBezTo>
                  <a:pt x="2442" y="572"/>
                  <a:pt x="2447" y="577"/>
                  <a:pt x="2455" y="577"/>
                </a:cubicBezTo>
                <a:close/>
                <a:moveTo>
                  <a:pt x="2494" y="577"/>
                </a:moveTo>
                <a:cubicBezTo>
                  <a:pt x="2501" y="577"/>
                  <a:pt x="2507" y="572"/>
                  <a:pt x="2507" y="565"/>
                </a:cubicBezTo>
                <a:cubicBezTo>
                  <a:pt x="2507" y="558"/>
                  <a:pt x="2501" y="552"/>
                  <a:pt x="2494" y="552"/>
                </a:cubicBezTo>
                <a:cubicBezTo>
                  <a:pt x="2487" y="552"/>
                  <a:pt x="2481" y="558"/>
                  <a:pt x="2481" y="565"/>
                </a:cubicBezTo>
                <a:cubicBezTo>
                  <a:pt x="2481" y="572"/>
                  <a:pt x="2487" y="577"/>
                  <a:pt x="2494" y="577"/>
                </a:cubicBezTo>
                <a:close/>
                <a:moveTo>
                  <a:pt x="2533" y="577"/>
                </a:moveTo>
                <a:cubicBezTo>
                  <a:pt x="2540" y="577"/>
                  <a:pt x="2546" y="572"/>
                  <a:pt x="2546" y="565"/>
                </a:cubicBezTo>
                <a:cubicBezTo>
                  <a:pt x="2546" y="558"/>
                  <a:pt x="2540" y="552"/>
                  <a:pt x="2533" y="552"/>
                </a:cubicBezTo>
                <a:cubicBezTo>
                  <a:pt x="2526" y="552"/>
                  <a:pt x="2521" y="558"/>
                  <a:pt x="2521" y="565"/>
                </a:cubicBezTo>
                <a:cubicBezTo>
                  <a:pt x="2521" y="572"/>
                  <a:pt x="2526" y="577"/>
                  <a:pt x="2533" y="577"/>
                </a:cubicBezTo>
                <a:close/>
                <a:moveTo>
                  <a:pt x="2573" y="577"/>
                </a:moveTo>
                <a:cubicBezTo>
                  <a:pt x="2580" y="577"/>
                  <a:pt x="2586" y="572"/>
                  <a:pt x="2586" y="565"/>
                </a:cubicBezTo>
                <a:cubicBezTo>
                  <a:pt x="2586" y="558"/>
                  <a:pt x="2580" y="552"/>
                  <a:pt x="2573" y="552"/>
                </a:cubicBezTo>
                <a:cubicBezTo>
                  <a:pt x="2566" y="552"/>
                  <a:pt x="2560" y="558"/>
                  <a:pt x="2560" y="565"/>
                </a:cubicBezTo>
                <a:cubicBezTo>
                  <a:pt x="2560" y="572"/>
                  <a:pt x="2566" y="577"/>
                  <a:pt x="2573" y="577"/>
                </a:cubicBezTo>
                <a:close/>
                <a:moveTo>
                  <a:pt x="2612" y="577"/>
                </a:moveTo>
                <a:cubicBezTo>
                  <a:pt x="2619" y="577"/>
                  <a:pt x="2625" y="572"/>
                  <a:pt x="2625" y="565"/>
                </a:cubicBezTo>
                <a:cubicBezTo>
                  <a:pt x="2625" y="558"/>
                  <a:pt x="2619" y="552"/>
                  <a:pt x="2612" y="552"/>
                </a:cubicBezTo>
                <a:cubicBezTo>
                  <a:pt x="2605" y="552"/>
                  <a:pt x="2599" y="558"/>
                  <a:pt x="2599" y="565"/>
                </a:cubicBezTo>
                <a:cubicBezTo>
                  <a:pt x="2599" y="572"/>
                  <a:pt x="2605" y="577"/>
                  <a:pt x="2612" y="577"/>
                </a:cubicBezTo>
                <a:close/>
                <a:moveTo>
                  <a:pt x="2652" y="577"/>
                </a:moveTo>
                <a:cubicBezTo>
                  <a:pt x="2659" y="577"/>
                  <a:pt x="2664" y="572"/>
                  <a:pt x="2664" y="565"/>
                </a:cubicBezTo>
                <a:cubicBezTo>
                  <a:pt x="2664" y="558"/>
                  <a:pt x="2659" y="552"/>
                  <a:pt x="2652" y="552"/>
                </a:cubicBezTo>
                <a:cubicBezTo>
                  <a:pt x="2645" y="552"/>
                  <a:pt x="2639" y="558"/>
                  <a:pt x="2639" y="565"/>
                </a:cubicBezTo>
                <a:cubicBezTo>
                  <a:pt x="2639" y="572"/>
                  <a:pt x="2645" y="577"/>
                  <a:pt x="2652" y="577"/>
                </a:cubicBezTo>
                <a:close/>
                <a:moveTo>
                  <a:pt x="2691" y="577"/>
                </a:moveTo>
                <a:cubicBezTo>
                  <a:pt x="2698" y="577"/>
                  <a:pt x="2704" y="572"/>
                  <a:pt x="2704" y="565"/>
                </a:cubicBezTo>
                <a:cubicBezTo>
                  <a:pt x="2704" y="558"/>
                  <a:pt x="2698" y="552"/>
                  <a:pt x="2691" y="552"/>
                </a:cubicBezTo>
                <a:cubicBezTo>
                  <a:pt x="2684" y="552"/>
                  <a:pt x="2678" y="558"/>
                  <a:pt x="2678" y="565"/>
                </a:cubicBezTo>
                <a:cubicBezTo>
                  <a:pt x="2678" y="572"/>
                  <a:pt x="2684" y="577"/>
                  <a:pt x="2691" y="577"/>
                </a:cubicBezTo>
                <a:close/>
                <a:moveTo>
                  <a:pt x="2730" y="577"/>
                </a:moveTo>
                <a:cubicBezTo>
                  <a:pt x="2738" y="577"/>
                  <a:pt x="2743" y="572"/>
                  <a:pt x="2743" y="565"/>
                </a:cubicBezTo>
                <a:cubicBezTo>
                  <a:pt x="2743" y="558"/>
                  <a:pt x="2738" y="552"/>
                  <a:pt x="2730" y="552"/>
                </a:cubicBezTo>
                <a:cubicBezTo>
                  <a:pt x="2723" y="552"/>
                  <a:pt x="2718" y="558"/>
                  <a:pt x="2718" y="565"/>
                </a:cubicBezTo>
                <a:cubicBezTo>
                  <a:pt x="2718" y="572"/>
                  <a:pt x="2723" y="577"/>
                  <a:pt x="2730" y="577"/>
                </a:cubicBezTo>
                <a:close/>
                <a:moveTo>
                  <a:pt x="2770" y="577"/>
                </a:moveTo>
                <a:cubicBezTo>
                  <a:pt x="2777" y="577"/>
                  <a:pt x="2783" y="572"/>
                  <a:pt x="2783" y="565"/>
                </a:cubicBezTo>
                <a:cubicBezTo>
                  <a:pt x="2783" y="558"/>
                  <a:pt x="2777" y="552"/>
                  <a:pt x="2770" y="552"/>
                </a:cubicBezTo>
                <a:cubicBezTo>
                  <a:pt x="2763" y="552"/>
                  <a:pt x="2757" y="558"/>
                  <a:pt x="2757" y="565"/>
                </a:cubicBezTo>
                <a:cubicBezTo>
                  <a:pt x="2757" y="572"/>
                  <a:pt x="2763" y="577"/>
                  <a:pt x="2770" y="577"/>
                </a:cubicBezTo>
                <a:close/>
                <a:moveTo>
                  <a:pt x="2809" y="577"/>
                </a:moveTo>
                <a:cubicBezTo>
                  <a:pt x="2816" y="577"/>
                  <a:pt x="2822" y="572"/>
                  <a:pt x="2822" y="565"/>
                </a:cubicBezTo>
                <a:cubicBezTo>
                  <a:pt x="2822" y="558"/>
                  <a:pt x="2816" y="552"/>
                  <a:pt x="2809" y="552"/>
                </a:cubicBezTo>
                <a:cubicBezTo>
                  <a:pt x="2802" y="552"/>
                  <a:pt x="2797" y="558"/>
                  <a:pt x="2797" y="565"/>
                </a:cubicBezTo>
                <a:cubicBezTo>
                  <a:pt x="2797" y="572"/>
                  <a:pt x="2802" y="577"/>
                  <a:pt x="2809" y="577"/>
                </a:cubicBezTo>
                <a:close/>
                <a:moveTo>
                  <a:pt x="2849" y="577"/>
                </a:moveTo>
                <a:cubicBezTo>
                  <a:pt x="2856" y="577"/>
                  <a:pt x="2861" y="572"/>
                  <a:pt x="2861" y="565"/>
                </a:cubicBezTo>
                <a:cubicBezTo>
                  <a:pt x="2861" y="558"/>
                  <a:pt x="2856" y="552"/>
                  <a:pt x="2849" y="552"/>
                </a:cubicBezTo>
                <a:cubicBezTo>
                  <a:pt x="2842" y="552"/>
                  <a:pt x="2836" y="558"/>
                  <a:pt x="2836" y="565"/>
                </a:cubicBezTo>
                <a:cubicBezTo>
                  <a:pt x="2836" y="572"/>
                  <a:pt x="2842" y="577"/>
                  <a:pt x="2849" y="577"/>
                </a:cubicBezTo>
                <a:close/>
                <a:moveTo>
                  <a:pt x="2888" y="577"/>
                </a:moveTo>
                <a:cubicBezTo>
                  <a:pt x="2895" y="577"/>
                  <a:pt x="2901" y="572"/>
                  <a:pt x="2901" y="565"/>
                </a:cubicBezTo>
                <a:cubicBezTo>
                  <a:pt x="2901" y="558"/>
                  <a:pt x="2895" y="552"/>
                  <a:pt x="2888" y="552"/>
                </a:cubicBezTo>
                <a:cubicBezTo>
                  <a:pt x="2881" y="552"/>
                  <a:pt x="2875" y="558"/>
                  <a:pt x="2875" y="565"/>
                </a:cubicBezTo>
                <a:cubicBezTo>
                  <a:pt x="2875" y="572"/>
                  <a:pt x="2881" y="577"/>
                  <a:pt x="2888" y="577"/>
                </a:cubicBezTo>
                <a:close/>
                <a:moveTo>
                  <a:pt x="2928" y="577"/>
                </a:moveTo>
                <a:cubicBezTo>
                  <a:pt x="2935" y="577"/>
                  <a:pt x="2940" y="572"/>
                  <a:pt x="2940" y="565"/>
                </a:cubicBezTo>
                <a:cubicBezTo>
                  <a:pt x="2940" y="558"/>
                  <a:pt x="2935" y="552"/>
                  <a:pt x="2928" y="552"/>
                </a:cubicBezTo>
                <a:cubicBezTo>
                  <a:pt x="2921" y="552"/>
                  <a:pt x="2915" y="558"/>
                  <a:pt x="2915" y="565"/>
                </a:cubicBezTo>
                <a:cubicBezTo>
                  <a:pt x="2915" y="572"/>
                  <a:pt x="2921" y="577"/>
                  <a:pt x="2928" y="577"/>
                </a:cubicBezTo>
                <a:close/>
                <a:moveTo>
                  <a:pt x="2967" y="577"/>
                </a:moveTo>
                <a:cubicBezTo>
                  <a:pt x="2974" y="577"/>
                  <a:pt x="2980" y="572"/>
                  <a:pt x="2980" y="565"/>
                </a:cubicBezTo>
                <a:cubicBezTo>
                  <a:pt x="2980" y="558"/>
                  <a:pt x="2974" y="552"/>
                  <a:pt x="2967" y="552"/>
                </a:cubicBezTo>
                <a:cubicBezTo>
                  <a:pt x="2960" y="552"/>
                  <a:pt x="2954" y="558"/>
                  <a:pt x="2954" y="565"/>
                </a:cubicBezTo>
                <a:cubicBezTo>
                  <a:pt x="2954" y="572"/>
                  <a:pt x="2960" y="577"/>
                  <a:pt x="2967" y="577"/>
                </a:cubicBezTo>
                <a:close/>
                <a:moveTo>
                  <a:pt x="3006" y="577"/>
                </a:moveTo>
                <a:cubicBezTo>
                  <a:pt x="3013" y="577"/>
                  <a:pt x="3019" y="572"/>
                  <a:pt x="3019" y="565"/>
                </a:cubicBezTo>
                <a:cubicBezTo>
                  <a:pt x="3019" y="558"/>
                  <a:pt x="3013" y="552"/>
                  <a:pt x="3006" y="552"/>
                </a:cubicBezTo>
                <a:cubicBezTo>
                  <a:pt x="2999" y="552"/>
                  <a:pt x="2994" y="558"/>
                  <a:pt x="2994" y="565"/>
                </a:cubicBezTo>
                <a:cubicBezTo>
                  <a:pt x="2994" y="572"/>
                  <a:pt x="2999" y="577"/>
                  <a:pt x="3006" y="577"/>
                </a:cubicBezTo>
                <a:close/>
                <a:moveTo>
                  <a:pt x="3046" y="577"/>
                </a:moveTo>
                <a:cubicBezTo>
                  <a:pt x="3053" y="577"/>
                  <a:pt x="3059" y="572"/>
                  <a:pt x="3059" y="565"/>
                </a:cubicBezTo>
                <a:cubicBezTo>
                  <a:pt x="3059" y="558"/>
                  <a:pt x="3053" y="552"/>
                  <a:pt x="3046" y="552"/>
                </a:cubicBezTo>
                <a:cubicBezTo>
                  <a:pt x="3039" y="552"/>
                  <a:pt x="3033" y="558"/>
                  <a:pt x="3033" y="565"/>
                </a:cubicBezTo>
                <a:cubicBezTo>
                  <a:pt x="3033" y="572"/>
                  <a:pt x="3039" y="577"/>
                  <a:pt x="3046" y="577"/>
                </a:cubicBezTo>
                <a:close/>
                <a:moveTo>
                  <a:pt x="3085" y="577"/>
                </a:moveTo>
                <a:cubicBezTo>
                  <a:pt x="3092" y="577"/>
                  <a:pt x="3098" y="572"/>
                  <a:pt x="3098" y="565"/>
                </a:cubicBezTo>
                <a:cubicBezTo>
                  <a:pt x="3098" y="558"/>
                  <a:pt x="3092" y="552"/>
                  <a:pt x="3085" y="552"/>
                </a:cubicBezTo>
                <a:cubicBezTo>
                  <a:pt x="3078" y="552"/>
                  <a:pt x="3073" y="558"/>
                  <a:pt x="3073" y="565"/>
                </a:cubicBezTo>
                <a:cubicBezTo>
                  <a:pt x="3073" y="572"/>
                  <a:pt x="3078" y="577"/>
                  <a:pt x="3085" y="577"/>
                </a:cubicBezTo>
                <a:close/>
                <a:moveTo>
                  <a:pt x="3282" y="554"/>
                </a:moveTo>
                <a:cubicBezTo>
                  <a:pt x="3276" y="554"/>
                  <a:pt x="3272" y="559"/>
                  <a:pt x="3272" y="565"/>
                </a:cubicBezTo>
                <a:cubicBezTo>
                  <a:pt x="3272" y="571"/>
                  <a:pt x="3276" y="575"/>
                  <a:pt x="3282" y="575"/>
                </a:cubicBezTo>
                <a:cubicBezTo>
                  <a:pt x="3288" y="575"/>
                  <a:pt x="3293" y="571"/>
                  <a:pt x="3293" y="565"/>
                </a:cubicBezTo>
                <a:cubicBezTo>
                  <a:pt x="3293" y="559"/>
                  <a:pt x="3288" y="554"/>
                  <a:pt x="3282" y="554"/>
                </a:cubicBezTo>
                <a:close/>
                <a:moveTo>
                  <a:pt x="444" y="617"/>
                </a:moveTo>
                <a:cubicBezTo>
                  <a:pt x="451" y="617"/>
                  <a:pt x="457" y="611"/>
                  <a:pt x="457" y="604"/>
                </a:cubicBezTo>
                <a:cubicBezTo>
                  <a:pt x="457" y="597"/>
                  <a:pt x="451" y="591"/>
                  <a:pt x="444" y="591"/>
                </a:cubicBezTo>
                <a:cubicBezTo>
                  <a:pt x="437" y="591"/>
                  <a:pt x="431" y="597"/>
                  <a:pt x="431" y="604"/>
                </a:cubicBezTo>
                <a:cubicBezTo>
                  <a:pt x="431" y="611"/>
                  <a:pt x="437" y="617"/>
                  <a:pt x="444" y="617"/>
                </a:cubicBezTo>
                <a:close/>
                <a:moveTo>
                  <a:pt x="483" y="617"/>
                </a:moveTo>
                <a:cubicBezTo>
                  <a:pt x="490" y="617"/>
                  <a:pt x="496" y="611"/>
                  <a:pt x="496" y="604"/>
                </a:cubicBezTo>
                <a:cubicBezTo>
                  <a:pt x="496" y="597"/>
                  <a:pt x="490" y="591"/>
                  <a:pt x="483" y="591"/>
                </a:cubicBezTo>
                <a:cubicBezTo>
                  <a:pt x="476" y="591"/>
                  <a:pt x="471" y="597"/>
                  <a:pt x="471" y="604"/>
                </a:cubicBezTo>
                <a:cubicBezTo>
                  <a:pt x="471" y="611"/>
                  <a:pt x="476" y="617"/>
                  <a:pt x="483" y="617"/>
                </a:cubicBezTo>
                <a:close/>
                <a:moveTo>
                  <a:pt x="523" y="617"/>
                </a:moveTo>
                <a:cubicBezTo>
                  <a:pt x="530" y="617"/>
                  <a:pt x="535" y="611"/>
                  <a:pt x="535" y="604"/>
                </a:cubicBezTo>
                <a:cubicBezTo>
                  <a:pt x="535" y="597"/>
                  <a:pt x="530" y="591"/>
                  <a:pt x="523" y="591"/>
                </a:cubicBezTo>
                <a:cubicBezTo>
                  <a:pt x="516" y="591"/>
                  <a:pt x="510" y="597"/>
                  <a:pt x="510" y="604"/>
                </a:cubicBezTo>
                <a:cubicBezTo>
                  <a:pt x="510" y="611"/>
                  <a:pt x="516" y="617"/>
                  <a:pt x="523" y="617"/>
                </a:cubicBezTo>
                <a:close/>
                <a:moveTo>
                  <a:pt x="562" y="617"/>
                </a:moveTo>
                <a:cubicBezTo>
                  <a:pt x="569" y="617"/>
                  <a:pt x="575" y="611"/>
                  <a:pt x="575" y="604"/>
                </a:cubicBezTo>
                <a:cubicBezTo>
                  <a:pt x="575" y="597"/>
                  <a:pt x="569" y="591"/>
                  <a:pt x="562" y="591"/>
                </a:cubicBezTo>
                <a:cubicBezTo>
                  <a:pt x="555" y="591"/>
                  <a:pt x="549" y="597"/>
                  <a:pt x="549" y="604"/>
                </a:cubicBezTo>
                <a:cubicBezTo>
                  <a:pt x="549" y="611"/>
                  <a:pt x="555" y="617"/>
                  <a:pt x="562" y="617"/>
                </a:cubicBezTo>
                <a:close/>
                <a:moveTo>
                  <a:pt x="602" y="617"/>
                </a:moveTo>
                <a:cubicBezTo>
                  <a:pt x="609" y="617"/>
                  <a:pt x="614" y="611"/>
                  <a:pt x="614" y="604"/>
                </a:cubicBezTo>
                <a:cubicBezTo>
                  <a:pt x="614" y="597"/>
                  <a:pt x="609" y="591"/>
                  <a:pt x="602" y="591"/>
                </a:cubicBezTo>
                <a:cubicBezTo>
                  <a:pt x="595" y="591"/>
                  <a:pt x="589" y="597"/>
                  <a:pt x="589" y="604"/>
                </a:cubicBezTo>
                <a:cubicBezTo>
                  <a:pt x="589" y="611"/>
                  <a:pt x="595" y="617"/>
                  <a:pt x="602" y="617"/>
                </a:cubicBezTo>
                <a:close/>
                <a:moveTo>
                  <a:pt x="641" y="617"/>
                </a:moveTo>
                <a:cubicBezTo>
                  <a:pt x="648" y="617"/>
                  <a:pt x="654" y="611"/>
                  <a:pt x="654" y="604"/>
                </a:cubicBezTo>
                <a:cubicBezTo>
                  <a:pt x="654" y="597"/>
                  <a:pt x="648" y="591"/>
                  <a:pt x="641" y="591"/>
                </a:cubicBezTo>
                <a:cubicBezTo>
                  <a:pt x="634" y="591"/>
                  <a:pt x="628" y="597"/>
                  <a:pt x="628" y="604"/>
                </a:cubicBezTo>
                <a:cubicBezTo>
                  <a:pt x="628" y="611"/>
                  <a:pt x="634" y="617"/>
                  <a:pt x="641" y="617"/>
                </a:cubicBezTo>
                <a:close/>
                <a:moveTo>
                  <a:pt x="680" y="617"/>
                </a:moveTo>
                <a:cubicBezTo>
                  <a:pt x="687" y="617"/>
                  <a:pt x="693" y="611"/>
                  <a:pt x="693" y="604"/>
                </a:cubicBezTo>
                <a:cubicBezTo>
                  <a:pt x="693" y="597"/>
                  <a:pt x="687" y="591"/>
                  <a:pt x="680" y="591"/>
                </a:cubicBezTo>
                <a:cubicBezTo>
                  <a:pt x="673" y="591"/>
                  <a:pt x="668" y="597"/>
                  <a:pt x="668" y="604"/>
                </a:cubicBezTo>
                <a:cubicBezTo>
                  <a:pt x="668" y="611"/>
                  <a:pt x="673" y="617"/>
                  <a:pt x="680" y="617"/>
                </a:cubicBezTo>
                <a:close/>
                <a:moveTo>
                  <a:pt x="720" y="617"/>
                </a:moveTo>
                <a:cubicBezTo>
                  <a:pt x="727" y="617"/>
                  <a:pt x="733" y="611"/>
                  <a:pt x="733" y="604"/>
                </a:cubicBezTo>
                <a:cubicBezTo>
                  <a:pt x="733" y="597"/>
                  <a:pt x="727" y="591"/>
                  <a:pt x="720" y="591"/>
                </a:cubicBezTo>
                <a:cubicBezTo>
                  <a:pt x="713" y="591"/>
                  <a:pt x="707" y="597"/>
                  <a:pt x="707" y="604"/>
                </a:cubicBezTo>
                <a:cubicBezTo>
                  <a:pt x="707" y="611"/>
                  <a:pt x="713" y="617"/>
                  <a:pt x="720" y="617"/>
                </a:cubicBezTo>
                <a:close/>
                <a:moveTo>
                  <a:pt x="759" y="617"/>
                </a:moveTo>
                <a:cubicBezTo>
                  <a:pt x="766" y="617"/>
                  <a:pt x="772" y="611"/>
                  <a:pt x="772" y="604"/>
                </a:cubicBezTo>
                <a:cubicBezTo>
                  <a:pt x="772" y="597"/>
                  <a:pt x="766" y="591"/>
                  <a:pt x="759" y="591"/>
                </a:cubicBezTo>
                <a:cubicBezTo>
                  <a:pt x="752" y="591"/>
                  <a:pt x="747" y="597"/>
                  <a:pt x="747" y="604"/>
                </a:cubicBezTo>
                <a:cubicBezTo>
                  <a:pt x="747" y="611"/>
                  <a:pt x="752" y="617"/>
                  <a:pt x="759" y="617"/>
                </a:cubicBezTo>
                <a:close/>
                <a:moveTo>
                  <a:pt x="838" y="617"/>
                </a:moveTo>
                <a:cubicBezTo>
                  <a:pt x="845" y="617"/>
                  <a:pt x="851" y="611"/>
                  <a:pt x="851" y="604"/>
                </a:cubicBezTo>
                <a:cubicBezTo>
                  <a:pt x="851" y="597"/>
                  <a:pt x="845" y="591"/>
                  <a:pt x="838" y="591"/>
                </a:cubicBezTo>
                <a:cubicBezTo>
                  <a:pt x="831" y="591"/>
                  <a:pt x="825" y="597"/>
                  <a:pt x="825" y="604"/>
                </a:cubicBezTo>
                <a:cubicBezTo>
                  <a:pt x="825" y="611"/>
                  <a:pt x="831" y="617"/>
                  <a:pt x="838" y="617"/>
                </a:cubicBezTo>
                <a:close/>
                <a:moveTo>
                  <a:pt x="878" y="617"/>
                </a:moveTo>
                <a:cubicBezTo>
                  <a:pt x="885" y="617"/>
                  <a:pt x="890" y="611"/>
                  <a:pt x="890" y="604"/>
                </a:cubicBezTo>
                <a:cubicBezTo>
                  <a:pt x="890" y="597"/>
                  <a:pt x="885" y="591"/>
                  <a:pt x="878" y="591"/>
                </a:cubicBezTo>
                <a:cubicBezTo>
                  <a:pt x="871" y="591"/>
                  <a:pt x="865" y="597"/>
                  <a:pt x="865" y="604"/>
                </a:cubicBezTo>
                <a:cubicBezTo>
                  <a:pt x="865" y="611"/>
                  <a:pt x="871" y="617"/>
                  <a:pt x="878" y="617"/>
                </a:cubicBezTo>
                <a:close/>
                <a:moveTo>
                  <a:pt x="917" y="617"/>
                </a:moveTo>
                <a:cubicBezTo>
                  <a:pt x="924" y="617"/>
                  <a:pt x="930" y="611"/>
                  <a:pt x="930" y="604"/>
                </a:cubicBezTo>
                <a:cubicBezTo>
                  <a:pt x="930" y="597"/>
                  <a:pt x="924" y="591"/>
                  <a:pt x="917" y="591"/>
                </a:cubicBezTo>
                <a:cubicBezTo>
                  <a:pt x="910" y="591"/>
                  <a:pt x="904" y="597"/>
                  <a:pt x="904" y="604"/>
                </a:cubicBezTo>
                <a:cubicBezTo>
                  <a:pt x="904" y="611"/>
                  <a:pt x="910" y="617"/>
                  <a:pt x="917" y="617"/>
                </a:cubicBezTo>
                <a:close/>
                <a:moveTo>
                  <a:pt x="956" y="617"/>
                </a:moveTo>
                <a:cubicBezTo>
                  <a:pt x="963" y="617"/>
                  <a:pt x="969" y="611"/>
                  <a:pt x="969" y="604"/>
                </a:cubicBezTo>
                <a:cubicBezTo>
                  <a:pt x="969" y="597"/>
                  <a:pt x="963" y="591"/>
                  <a:pt x="956" y="591"/>
                </a:cubicBezTo>
                <a:cubicBezTo>
                  <a:pt x="949" y="591"/>
                  <a:pt x="944" y="597"/>
                  <a:pt x="944" y="604"/>
                </a:cubicBezTo>
                <a:cubicBezTo>
                  <a:pt x="944" y="611"/>
                  <a:pt x="949" y="617"/>
                  <a:pt x="956" y="617"/>
                </a:cubicBezTo>
                <a:close/>
                <a:moveTo>
                  <a:pt x="996" y="617"/>
                </a:moveTo>
                <a:cubicBezTo>
                  <a:pt x="1003" y="617"/>
                  <a:pt x="1009" y="611"/>
                  <a:pt x="1009" y="604"/>
                </a:cubicBezTo>
                <a:cubicBezTo>
                  <a:pt x="1009" y="597"/>
                  <a:pt x="1003" y="591"/>
                  <a:pt x="996" y="591"/>
                </a:cubicBezTo>
                <a:cubicBezTo>
                  <a:pt x="989" y="591"/>
                  <a:pt x="983" y="597"/>
                  <a:pt x="983" y="604"/>
                </a:cubicBezTo>
                <a:cubicBezTo>
                  <a:pt x="983" y="611"/>
                  <a:pt x="989" y="617"/>
                  <a:pt x="996" y="617"/>
                </a:cubicBezTo>
                <a:close/>
                <a:moveTo>
                  <a:pt x="1035" y="595"/>
                </a:moveTo>
                <a:cubicBezTo>
                  <a:pt x="1030" y="595"/>
                  <a:pt x="1026" y="599"/>
                  <a:pt x="1026" y="604"/>
                </a:cubicBezTo>
                <a:cubicBezTo>
                  <a:pt x="1026" y="609"/>
                  <a:pt x="1030" y="613"/>
                  <a:pt x="1035" y="613"/>
                </a:cubicBezTo>
                <a:cubicBezTo>
                  <a:pt x="1040" y="613"/>
                  <a:pt x="1045" y="609"/>
                  <a:pt x="1045" y="604"/>
                </a:cubicBezTo>
                <a:cubicBezTo>
                  <a:pt x="1045" y="599"/>
                  <a:pt x="1040" y="595"/>
                  <a:pt x="1035" y="595"/>
                </a:cubicBezTo>
                <a:close/>
                <a:moveTo>
                  <a:pt x="1101" y="604"/>
                </a:moveTo>
                <a:cubicBezTo>
                  <a:pt x="1101" y="611"/>
                  <a:pt x="1107" y="617"/>
                  <a:pt x="1114" y="617"/>
                </a:cubicBezTo>
                <a:cubicBezTo>
                  <a:pt x="1121" y="617"/>
                  <a:pt x="1127" y="611"/>
                  <a:pt x="1127" y="604"/>
                </a:cubicBezTo>
                <a:cubicBezTo>
                  <a:pt x="1127" y="597"/>
                  <a:pt x="1121" y="591"/>
                  <a:pt x="1114" y="591"/>
                </a:cubicBezTo>
                <a:cubicBezTo>
                  <a:pt x="1107" y="591"/>
                  <a:pt x="1101" y="597"/>
                  <a:pt x="1101" y="604"/>
                </a:cubicBezTo>
                <a:close/>
                <a:moveTo>
                  <a:pt x="1144" y="604"/>
                </a:moveTo>
                <a:cubicBezTo>
                  <a:pt x="1144" y="609"/>
                  <a:pt x="1148" y="613"/>
                  <a:pt x="1154" y="613"/>
                </a:cubicBezTo>
                <a:cubicBezTo>
                  <a:pt x="1159" y="613"/>
                  <a:pt x="1163" y="609"/>
                  <a:pt x="1163" y="604"/>
                </a:cubicBezTo>
                <a:cubicBezTo>
                  <a:pt x="1163" y="599"/>
                  <a:pt x="1159" y="595"/>
                  <a:pt x="1154" y="595"/>
                </a:cubicBezTo>
                <a:cubicBezTo>
                  <a:pt x="1148" y="595"/>
                  <a:pt x="1144" y="599"/>
                  <a:pt x="1144" y="604"/>
                </a:cubicBezTo>
                <a:close/>
                <a:moveTo>
                  <a:pt x="1666" y="591"/>
                </a:moveTo>
                <a:cubicBezTo>
                  <a:pt x="1659" y="591"/>
                  <a:pt x="1653" y="597"/>
                  <a:pt x="1653" y="604"/>
                </a:cubicBezTo>
                <a:cubicBezTo>
                  <a:pt x="1653" y="611"/>
                  <a:pt x="1659" y="617"/>
                  <a:pt x="1666" y="617"/>
                </a:cubicBezTo>
                <a:cubicBezTo>
                  <a:pt x="1673" y="617"/>
                  <a:pt x="1679" y="611"/>
                  <a:pt x="1679" y="604"/>
                </a:cubicBezTo>
                <a:cubicBezTo>
                  <a:pt x="1679" y="597"/>
                  <a:pt x="1673" y="591"/>
                  <a:pt x="1666" y="591"/>
                </a:cubicBezTo>
                <a:close/>
                <a:moveTo>
                  <a:pt x="1705" y="617"/>
                </a:moveTo>
                <a:cubicBezTo>
                  <a:pt x="1712" y="617"/>
                  <a:pt x="1718" y="611"/>
                  <a:pt x="1718" y="604"/>
                </a:cubicBezTo>
                <a:cubicBezTo>
                  <a:pt x="1718" y="597"/>
                  <a:pt x="1712" y="591"/>
                  <a:pt x="1705" y="591"/>
                </a:cubicBezTo>
                <a:cubicBezTo>
                  <a:pt x="1698" y="591"/>
                  <a:pt x="1693" y="597"/>
                  <a:pt x="1693" y="604"/>
                </a:cubicBezTo>
                <a:cubicBezTo>
                  <a:pt x="1693" y="611"/>
                  <a:pt x="1698" y="617"/>
                  <a:pt x="1705" y="617"/>
                </a:cubicBezTo>
                <a:close/>
                <a:moveTo>
                  <a:pt x="1745" y="617"/>
                </a:moveTo>
                <a:cubicBezTo>
                  <a:pt x="1752" y="617"/>
                  <a:pt x="1758" y="611"/>
                  <a:pt x="1758" y="604"/>
                </a:cubicBezTo>
                <a:cubicBezTo>
                  <a:pt x="1758" y="597"/>
                  <a:pt x="1752" y="591"/>
                  <a:pt x="1745" y="591"/>
                </a:cubicBezTo>
                <a:cubicBezTo>
                  <a:pt x="1738" y="591"/>
                  <a:pt x="1732" y="597"/>
                  <a:pt x="1732" y="604"/>
                </a:cubicBezTo>
                <a:cubicBezTo>
                  <a:pt x="1732" y="611"/>
                  <a:pt x="1738" y="617"/>
                  <a:pt x="1745" y="617"/>
                </a:cubicBezTo>
                <a:close/>
                <a:moveTo>
                  <a:pt x="1784" y="617"/>
                </a:moveTo>
                <a:cubicBezTo>
                  <a:pt x="1791" y="617"/>
                  <a:pt x="1797" y="611"/>
                  <a:pt x="1797" y="604"/>
                </a:cubicBezTo>
                <a:cubicBezTo>
                  <a:pt x="1797" y="597"/>
                  <a:pt x="1791" y="591"/>
                  <a:pt x="1784" y="591"/>
                </a:cubicBezTo>
                <a:cubicBezTo>
                  <a:pt x="1777" y="591"/>
                  <a:pt x="1772" y="597"/>
                  <a:pt x="1772" y="604"/>
                </a:cubicBezTo>
                <a:cubicBezTo>
                  <a:pt x="1772" y="611"/>
                  <a:pt x="1777" y="617"/>
                  <a:pt x="1784" y="617"/>
                </a:cubicBezTo>
                <a:close/>
                <a:moveTo>
                  <a:pt x="1824" y="617"/>
                </a:moveTo>
                <a:cubicBezTo>
                  <a:pt x="1831" y="617"/>
                  <a:pt x="1836" y="611"/>
                  <a:pt x="1836" y="604"/>
                </a:cubicBezTo>
                <a:cubicBezTo>
                  <a:pt x="1836" y="597"/>
                  <a:pt x="1831" y="591"/>
                  <a:pt x="1824" y="591"/>
                </a:cubicBezTo>
                <a:cubicBezTo>
                  <a:pt x="1817" y="591"/>
                  <a:pt x="1811" y="597"/>
                  <a:pt x="1811" y="604"/>
                </a:cubicBezTo>
                <a:cubicBezTo>
                  <a:pt x="1811" y="611"/>
                  <a:pt x="1817" y="617"/>
                  <a:pt x="1824" y="617"/>
                </a:cubicBezTo>
                <a:close/>
                <a:moveTo>
                  <a:pt x="1863" y="617"/>
                </a:moveTo>
                <a:cubicBezTo>
                  <a:pt x="1870" y="617"/>
                  <a:pt x="1876" y="611"/>
                  <a:pt x="1876" y="604"/>
                </a:cubicBezTo>
                <a:cubicBezTo>
                  <a:pt x="1876" y="597"/>
                  <a:pt x="1870" y="591"/>
                  <a:pt x="1863" y="591"/>
                </a:cubicBezTo>
                <a:cubicBezTo>
                  <a:pt x="1856" y="591"/>
                  <a:pt x="1850" y="597"/>
                  <a:pt x="1850" y="604"/>
                </a:cubicBezTo>
                <a:cubicBezTo>
                  <a:pt x="1850" y="611"/>
                  <a:pt x="1856" y="617"/>
                  <a:pt x="1863" y="617"/>
                </a:cubicBezTo>
                <a:close/>
                <a:moveTo>
                  <a:pt x="1903" y="617"/>
                </a:moveTo>
                <a:cubicBezTo>
                  <a:pt x="1910" y="617"/>
                  <a:pt x="1915" y="611"/>
                  <a:pt x="1915" y="604"/>
                </a:cubicBezTo>
                <a:cubicBezTo>
                  <a:pt x="1915" y="597"/>
                  <a:pt x="1910" y="591"/>
                  <a:pt x="1903" y="591"/>
                </a:cubicBezTo>
                <a:cubicBezTo>
                  <a:pt x="1896" y="591"/>
                  <a:pt x="1890" y="597"/>
                  <a:pt x="1890" y="604"/>
                </a:cubicBezTo>
                <a:cubicBezTo>
                  <a:pt x="1890" y="611"/>
                  <a:pt x="1896" y="617"/>
                  <a:pt x="1903" y="617"/>
                </a:cubicBezTo>
                <a:close/>
                <a:moveTo>
                  <a:pt x="1942" y="617"/>
                </a:moveTo>
                <a:cubicBezTo>
                  <a:pt x="1949" y="617"/>
                  <a:pt x="1955" y="611"/>
                  <a:pt x="1955" y="604"/>
                </a:cubicBezTo>
                <a:cubicBezTo>
                  <a:pt x="1955" y="597"/>
                  <a:pt x="1949" y="591"/>
                  <a:pt x="1942" y="591"/>
                </a:cubicBezTo>
                <a:cubicBezTo>
                  <a:pt x="1935" y="591"/>
                  <a:pt x="1929" y="597"/>
                  <a:pt x="1929" y="604"/>
                </a:cubicBezTo>
                <a:cubicBezTo>
                  <a:pt x="1929" y="611"/>
                  <a:pt x="1935" y="617"/>
                  <a:pt x="1942" y="617"/>
                </a:cubicBezTo>
                <a:close/>
                <a:moveTo>
                  <a:pt x="1981" y="617"/>
                </a:moveTo>
                <a:cubicBezTo>
                  <a:pt x="1988" y="617"/>
                  <a:pt x="1994" y="611"/>
                  <a:pt x="1994" y="604"/>
                </a:cubicBezTo>
                <a:cubicBezTo>
                  <a:pt x="1994" y="597"/>
                  <a:pt x="1988" y="591"/>
                  <a:pt x="1981" y="591"/>
                </a:cubicBezTo>
                <a:cubicBezTo>
                  <a:pt x="1974" y="591"/>
                  <a:pt x="1969" y="597"/>
                  <a:pt x="1969" y="604"/>
                </a:cubicBezTo>
                <a:cubicBezTo>
                  <a:pt x="1969" y="611"/>
                  <a:pt x="1974" y="617"/>
                  <a:pt x="1981" y="617"/>
                </a:cubicBezTo>
                <a:close/>
                <a:moveTo>
                  <a:pt x="2021" y="617"/>
                </a:moveTo>
                <a:cubicBezTo>
                  <a:pt x="2028" y="617"/>
                  <a:pt x="2034" y="611"/>
                  <a:pt x="2034" y="604"/>
                </a:cubicBezTo>
                <a:cubicBezTo>
                  <a:pt x="2034" y="597"/>
                  <a:pt x="2028" y="591"/>
                  <a:pt x="2021" y="591"/>
                </a:cubicBezTo>
                <a:cubicBezTo>
                  <a:pt x="2014" y="591"/>
                  <a:pt x="2008" y="597"/>
                  <a:pt x="2008" y="604"/>
                </a:cubicBezTo>
                <a:cubicBezTo>
                  <a:pt x="2008" y="611"/>
                  <a:pt x="2014" y="617"/>
                  <a:pt x="2021" y="617"/>
                </a:cubicBezTo>
                <a:close/>
                <a:moveTo>
                  <a:pt x="2060" y="617"/>
                </a:moveTo>
                <a:cubicBezTo>
                  <a:pt x="2067" y="617"/>
                  <a:pt x="2073" y="611"/>
                  <a:pt x="2073" y="604"/>
                </a:cubicBezTo>
                <a:cubicBezTo>
                  <a:pt x="2073" y="597"/>
                  <a:pt x="2067" y="591"/>
                  <a:pt x="2060" y="591"/>
                </a:cubicBezTo>
                <a:cubicBezTo>
                  <a:pt x="2053" y="591"/>
                  <a:pt x="2048" y="597"/>
                  <a:pt x="2048" y="604"/>
                </a:cubicBezTo>
                <a:cubicBezTo>
                  <a:pt x="2048" y="611"/>
                  <a:pt x="2053" y="617"/>
                  <a:pt x="2060" y="617"/>
                </a:cubicBezTo>
                <a:close/>
                <a:moveTo>
                  <a:pt x="2100" y="617"/>
                </a:moveTo>
                <a:cubicBezTo>
                  <a:pt x="2107" y="617"/>
                  <a:pt x="2112" y="611"/>
                  <a:pt x="2112" y="604"/>
                </a:cubicBezTo>
                <a:cubicBezTo>
                  <a:pt x="2112" y="597"/>
                  <a:pt x="2107" y="591"/>
                  <a:pt x="2100" y="591"/>
                </a:cubicBezTo>
                <a:cubicBezTo>
                  <a:pt x="2093" y="591"/>
                  <a:pt x="2087" y="597"/>
                  <a:pt x="2087" y="604"/>
                </a:cubicBezTo>
                <a:cubicBezTo>
                  <a:pt x="2087" y="611"/>
                  <a:pt x="2093" y="617"/>
                  <a:pt x="2100" y="617"/>
                </a:cubicBezTo>
                <a:close/>
                <a:moveTo>
                  <a:pt x="2139" y="617"/>
                </a:moveTo>
                <a:cubicBezTo>
                  <a:pt x="2146" y="617"/>
                  <a:pt x="2152" y="611"/>
                  <a:pt x="2152" y="604"/>
                </a:cubicBezTo>
                <a:cubicBezTo>
                  <a:pt x="2152" y="597"/>
                  <a:pt x="2146" y="591"/>
                  <a:pt x="2139" y="591"/>
                </a:cubicBezTo>
                <a:cubicBezTo>
                  <a:pt x="2132" y="591"/>
                  <a:pt x="2126" y="597"/>
                  <a:pt x="2126" y="604"/>
                </a:cubicBezTo>
                <a:cubicBezTo>
                  <a:pt x="2126" y="611"/>
                  <a:pt x="2132" y="617"/>
                  <a:pt x="2139" y="617"/>
                </a:cubicBezTo>
                <a:close/>
                <a:moveTo>
                  <a:pt x="2179" y="617"/>
                </a:moveTo>
                <a:cubicBezTo>
                  <a:pt x="2186" y="617"/>
                  <a:pt x="2191" y="611"/>
                  <a:pt x="2191" y="604"/>
                </a:cubicBezTo>
                <a:cubicBezTo>
                  <a:pt x="2191" y="597"/>
                  <a:pt x="2186" y="591"/>
                  <a:pt x="2179" y="591"/>
                </a:cubicBezTo>
                <a:cubicBezTo>
                  <a:pt x="2171" y="591"/>
                  <a:pt x="2166" y="597"/>
                  <a:pt x="2166" y="604"/>
                </a:cubicBezTo>
                <a:cubicBezTo>
                  <a:pt x="2166" y="611"/>
                  <a:pt x="2171" y="617"/>
                  <a:pt x="2179" y="617"/>
                </a:cubicBezTo>
                <a:close/>
                <a:moveTo>
                  <a:pt x="2218" y="617"/>
                </a:moveTo>
                <a:cubicBezTo>
                  <a:pt x="2225" y="617"/>
                  <a:pt x="2231" y="611"/>
                  <a:pt x="2231" y="604"/>
                </a:cubicBezTo>
                <a:cubicBezTo>
                  <a:pt x="2231" y="597"/>
                  <a:pt x="2225" y="591"/>
                  <a:pt x="2218" y="591"/>
                </a:cubicBezTo>
                <a:cubicBezTo>
                  <a:pt x="2211" y="591"/>
                  <a:pt x="2205" y="597"/>
                  <a:pt x="2205" y="604"/>
                </a:cubicBezTo>
                <a:cubicBezTo>
                  <a:pt x="2205" y="611"/>
                  <a:pt x="2211" y="617"/>
                  <a:pt x="2218" y="617"/>
                </a:cubicBezTo>
                <a:close/>
                <a:moveTo>
                  <a:pt x="2257" y="617"/>
                </a:moveTo>
                <a:cubicBezTo>
                  <a:pt x="2264" y="617"/>
                  <a:pt x="2270" y="611"/>
                  <a:pt x="2270" y="604"/>
                </a:cubicBezTo>
                <a:cubicBezTo>
                  <a:pt x="2270" y="597"/>
                  <a:pt x="2264" y="591"/>
                  <a:pt x="2257" y="591"/>
                </a:cubicBezTo>
                <a:cubicBezTo>
                  <a:pt x="2250" y="591"/>
                  <a:pt x="2245" y="597"/>
                  <a:pt x="2245" y="604"/>
                </a:cubicBezTo>
                <a:cubicBezTo>
                  <a:pt x="2245" y="611"/>
                  <a:pt x="2250" y="617"/>
                  <a:pt x="2257" y="617"/>
                </a:cubicBezTo>
                <a:close/>
                <a:moveTo>
                  <a:pt x="2297" y="617"/>
                </a:moveTo>
                <a:cubicBezTo>
                  <a:pt x="2304" y="617"/>
                  <a:pt x="2310" y="611"/>
                  <a:pt x="2310" y="604"/>
                </a:cubicBezTo>
                <a:cubicBezTo>
                  <a:pt x="2310" y="597"/>
                  <a:pt x="2304" y="591"/>
                  <a:pt x="2297" y="591"/>
                </a:cubicBezTo>
                <a:cubicBezTo>
                  <a:pt x="2290" y="591"/>
                  <a:pt x="2284" y="597"/>
                  <a:pt x="2284" y="604"/>
                </a:cubicBezTo>
                <a:cubicBezTo>
                  <a:pt x="2284" y="611"/>
                  <a:pt x="2290" y="617"/>
                  <a:pt x="2297" y="617"/>
                </a:cubicBezTo>
                <a:close/>
                <a:moveTo>
                  <a:pt x="2336" y="617"/>
                </a:moveTo>
                <a:cubicBezTo>
                  <a:pt x="2343" y="617"/>
                  <a:pt x="2349" y="611"/>
                  <a:pt x="2349" y="604"/>
                </a:cubicBezTo>
                <a:cubicBezTo>
                  <a:pt x="2349" y="597"/>
                  <a:pt x="2343" y="591"/>
                  <a:pt x="2336" y="591"/>
                </a:cubicBezTo>
                <a:cubicBezTo>
                  <a:pt x="2329" y="591"/>
                  <a:pt x="2323" y="597"/>
                  <a:pt x="2323" y="604"/>
                </a:cubicBezTo>
                <a:cubicBezTo>
                  <a:pt x="2323" y="611"/>
                  <a:pt x="2329" y="617"/>
                  <a:pt x="2336" y="617"/>
                </a:cubicBezTo>
                <a:close/>
                <a:moveTo>
                  <a:pt x="2376" y="617"/>
                </a:moveTo>
                <a:cubicBezTo>
                  <a:pt x="2383" y="617"/>
                  <a:pt x="2388" y="611"/>
                  <a:pt x="2388" y="604"/>
                </a:cubicBezTo>
                <a:cubicBezTo>
                  <a:pt x="2388" y="597"/>
                  <a:pt x="2383" y="591"/>
                  <a:pt x="2376" y="591"/>
                </a:cubicBezTo>
                <a:cubicBezTo>
                  <a:pt x="2369" y="591"/>
                  <a:pt x="2363" y="597"/>
                  <a:pt x="2363" y="604"/>
                </a:cubicBezTo>
                <a:cubicBezTo>
                  <a:pt x="2363" y="611"/>
                  <a:pt x="2369" y="617"/>
                  <a:pt x="2376" y="617"/>
                </a:cubicBezTo>
                <a:close/>
                <a:moveTo>
                  <a:pt x="2415" y="617"/>
                </a:moveTo>
                <a:cubicBezTo>
                  <a:pt x="2422" y="617"/>
                  <a:pt x="2428" y="611"/>
                  <a:pt x="2428" y="604"/>
                </a:cubicBezTo>
                <a:cubicBezTo>
                  <a:pt x="2428" y="597"/>
                  <a:pt x="2422" y="591"/>
                  <a:pt x="2415" y="591"/>
                </a:cubicBezTo>
                <a:cubicBezTo>
                  <a:pt x="2408" y="591"/>
                  <a:pt x="2402" y="597"/>
                  <a:pt x="2402" y="604"/>
                </a:cubicBezTo>
                <a:cubicBezTo>
                  <a:pt x="2402" y="611"/>
                  <a:pt x="2408" y="617"/>
                  <a:pt x="2415" y="617"/>
                </a:cubicBezTo>
                <a:close/>
                <a:moveTo>
                  <a:pt x="2455" y="617"/>
                </a:moveTo>
                <a:cubicBezTo>
                  <a:pt x="2462" y="617"/>
                  <a:pt x="2467" y="611"/>
                  <a:pt x="2467" y="604"/>
                </a:cubicBezTo>
                <a:cubicBezTo>
                  <a:pt x="2467" y="597"/>
                  <a:pt x="2462" y="591"/>
                  <a:pt x="2455" y="591"/>
                </a:cubicBezTo>
                <a:cubicBezTo>
                  <a:pt x="2447" y="591"/>
                  <a:pt x="2442" y="597"/>
                  <a:pt x="2442" y="604"/>
                </a:cubicBezTo>
                <a:cubicBezTo>
                  <a:pt x="2442" y="611"/>
                  <a:pt x="2447" y="617"/>
                  <a:pt x="2455" y="617"/>
                </a:cubicBezTo>
                <a:close/>
                <a:moveTo>
                  <a:pt x="2494" y="617"/>
                </a:moveTo>
                <a:cubicBezTo>
                  <a:pt x="2501" y="617"/>
                  <a:pt x="2507" y="611"/>
                  <a:pt x="2507" y="604"/>
                </a:cubicBezTo>
                <a:cubicBezTo>
                  <a:pt x="2507" y="597"/>
                  <a:pt x="2501" y="591"/>
                  <a:pt x="2494" y="591"/>
                </a:cubicBezTo>
                <a:cubicBezTo>
                  <a:pt x="2487" y="591"/>
                  <a:pt x="2481" y="597"/>
                  <a:pt x="2481" y="604"/>
                </a:cubicBezTo>
                <a:cubicBezTo>
                  <a:pt x="2481" y="611"/>
                  <a:pt x="2487" y="617"/>
                  <a:pt x="2494" y="617"/>
                </a:cubicBezTo>
                <a:close/>
                <a:moveTo>
                  <a:pt x="2533" y="617"/>
                </a:moveTo>
                <a:cubicBezTo>
                  <a:pt x="2540" y="617"/>
                  <a:pt x="2546" y="611"/>
                  <a:pt x="2546" y="604"/>
                </a:cubicBezTo>
                <a:cubicBezTo>
                  <a:pt x="2546" y="597"/>
                  <a:pt x="2540" y="591"/>
                  <a:pt x="2533" y="591"/>
                </a:cubicBezTo>
                <a:cubicBezTo>
                  <a:pt x="2526" y="591"/>
                  <a:pt x="2521" y="597"/>
                  <a:pt x="2521" y="604"/>
                </a:cubicBezTo>
                <a:cubicBezTo>
                  <a:pt x="2521" y="611"/>
                  <a:pt x="2526" y="617"/>
                  <a:pt x="2533" y="617"/>
                </a:cubicBezTo>
                <a:close/>
                <a:moveTo>
                  <a:pt x="2573" y="617"/>
                </a:moveTo>
                <a:cubicBezTo>
                  <a:pt x="2580" y="617"/>
                  <a:pt x="2586" y="611"/>
                  <a:pt x="2586" y="604"/>
                </a:cubicBezTo>
                <a:cubicBezTo>
                  <a:pt x="2586" y="597"/>
                  <a:pt x="2580" y="591"/>
                  <a:pt x="2573" y="591"/>
                </a:cubicBezTo>
                <a:cubicBezTo>
                  <a:pt x="2566" y="591"/>
                  <a:pt x="2560" y="597"/>
                  <a:pt x="2560" y="604"/>
                </a:cubicBezTo>
                <a:cubicBezTo>
                  <a:pt x="2560" y="611"/>
                  <a:pt x="2566" y="617"/>
                  <a:pt x="2573" y="617"/>
                </a:cubicBezTo>
                <a:close/>
                <a:moveTo>
                  <a:pt x="2612" y="617"/>
                </a:moveTo>
                <a:cubicBezTo>
                  <a:pt x="2619" y="617"/>
                  <a:pt x="2625" y="611"/>
                  <a:pt x="2625" y="604"/>
                </a:cubicBezTo>
                <a:cubicBezTo>
                  <a:pt x="2625" y="597"/>
                  <a:pt x="2619" y="591"/>
                  <a:pt x="2612" y="591"/>
                </a:cubicBezTo>
                <a:cubicBezTo>
                  <a:pt x="2605" y="591"/>
                  <a:pt x="2599" y="597"/>
                  <a:pt x="2599" y="604"/>
                </a:cubicBezTo>
                <a:cubicBezTo>
                  <a:pt x="2599" y="611"/>
                  <a:pt x="2605" y="617"/>
                  <a:pt x="2612" y="617"/>
                </a:cubicBezTo>
                <a:close/>
                <a:moveTo>
                  <a:pt x="2652" y="617"/>
                </a:moveTo>
                <a:cubicBezTo>
                  <a:pt x="2659" y="617"/>
                  <a:pt x="2664" y="611"/>
                  <a:pt x="2664" y="604"/>
                </a:cubicBezTo>
                <a:cubicBezTo>
                  <a:pt x="2664" y="597"/>
                  <a:pt x="2659" y="591"/>
                  <a:pt x="2652" y="591"/>
                </a:cubicBezTo>
                <a:cubicBezTo>
                  <a:pt x="2645" y="591"/>
                  <a:pt x="2639" y="597"/>
                  <a:pt x="2639" y="604"/>
                </a:cubicBezTo>
                <a:cubicBezTo>
                  <a:pt x="2639" y="611"/>
                  <a:pt x="2645" y="617"/>
                  <a:pt x="2652" y="617"/>
                </a:cubicBezTo>
                <a:close/>
                <a:moveTo>
                  <a:pt x="2691" y="617"/>
                </a:moveTo>
                <a:cubicBezTo>
                  <a:pt x="2698" y="617"/>
                  <a:pt x="2704" y="611"/>
                  <a:pt x="2704" y="604"/>
                </a:cubicBezTo>
                <a:cubicBezTo>
                  <a:pt x="2704" y="597"/>
                  <a:pt x="2698" y="591"/>
                  <a:pt x="2691" y="591"/>
                </a:cubicBezTo>
                <a:cubicBezTo>
                  <a:pt x="2684" y="591"/>
                  <a:pt x="2678" y="597"/>
                  <a:pt x="2678" y="604"/>
                </a:cubicBezTo>
                <a:cubicBezTo>
                  <a:pt x="2678" y="611"/>
                  <a:pt x="2684" y="617"/>
                  <a:pt x="2691" y="617"/>
                </a:cubicBezTo>
                <a:close/>
                <a:moveTo>
                  <a:pt x="2730" y="617"/>
                </a:moveTo>
                <a:cubicBezTo>
                  <a:pt x="2738" y="617"/>
                  <a:pt x="2743" y="611"/>
                  <a:pt x="2743" y="604"/>
                </a:cubicBezTo>
                <a:cubicBezTo>
                  <a:pt x="2743" y="597"/>
                  <a:pt x="2738" y="591"/>
                  <a:pt x="2730" y="591"/>
                </a:cubicBezTo>
                <a:cubicBezTo>
                  <a:pt x="2723" y="591"/>
                  <a:pt x="2718" y="597"/>
                  <a:pt x="2718" y="604"/>
                </a:cubicBezTo>
                <a:cubicBezTo>
                  <a:pt x="2718" y="611"/>
                  <a:pt x="2723" y="617"/>
                  <a:pt x="2730" y="617"/>
                </a:cubicBezTo>
                <a:close/>
                <a:moveTo>
                  <a:pt x="2770" y="617"/>
                </a:moveTo>
                <a:cubicBezTo>
                  <a:pt x="2777" y="617"/>
                  <a:pt x="2783" y="611"/>
                  <a:pt x="2783" y="604"/>
                </a:cubicBezTo>
                <a:cubicBezTo>
                  <a:pt x="2783" y="597"/>
                  <a:pt x="2777" y="591"/>
                  <a:pt x="2770" y="591"/>
                </a:cubicBezTo>
                <a:cubicBezTo>
                  <a:pt x="2763" y="591"/>
                  <a:pt x="2757" y="597"/>
                  <a:pt x="2757" y="604"/>
                </a:cubicBezTo>
                <a:cubicBezTo>
                  <a:pt x="2757" y="611"/>
                  <a:pt x="2763" y="617"/>
                  <a:pt x="2770" y="617"/>
                </a:cubicBezTo>
                <a:close/>
                <a:moveTo>
                  <a:pt x="2809" y="617"/>
                </a:moveTo>
                <a:cubicBezTo>
                  <a:pt x="2816" y="617"/>
                  <a:pt x="2822" y="611"/>
                  <a:pt x="2822" y="604"/>
                </a:cubicBezTo>
                <a:cubicBezTo>
                  <a:pt x="2822" y="597"/>
                  <a:pt x="2816" y="591"/>
                  <a:pt x="2809" y="591"/>
                </a:cubicBezTo>
                <a:cubicBezTo>
                  <a:pt x="2802" y="591"/>
                  <a:pt x="2797" y="597"/>
                  <a:pt x="2797" y="604"/>
                </a:cubicBezTo>
                <a:cubicBezTo>
                  <a:pt x="2797" y="611"/>
                  <a:pt x="2802" y="617"/>
                  <a:pt x="2809" y="617"/>
                </a:cubicBezTo>
                <a:close/>
                <a:moveTo>
                  <a:pt x="2849" y="617"/>
                </a:moveTo>
                <a:cubicBezTo>
                  <a:pt x="2856" y="617"/>
                  <a:pt x="2861" y="611"/>
                  <a:pt x="2861" y="604"/>
                </a:cubicBezTo>
                <a:cubicBezTo>
                  <a:pt x="2861" y="597"/>
                  <a:pt x="2856" y="591"/>
                  <a:pt x="2849" y="591"/>
                </a:cubicBezTo>
                <a:cubicBezTo>
                  <a:pt x="2842" y="591"/>
                  <a:pt x="2836" y="597"/>
                  <a:pt x="2836" y="604"/>
                </a:cubicBezTo>
                <a:cubicBezTo>
                  <a:pt x="2836" y="611"/>
                  <a:pt x="2842" y="617"/>
                  <a:pt x="2849" y="617"/>
                </a:cubicBezTo>
                <a:close/>
                <a:moveTo>
                  <a:pt x="2888" y="617"/>
                </a:moveTo>
                <a:cubicBezTo>
                  <a:pt x="2895" y="617"/>
                  <a:pt x="2901" y="611"/>
                  <a:pt x="2901" y="604"/>
                </a:cubicBezTo>
                <a:cubicBezTo>
                  <a:pt x="2901" y="597"/>
                  <a:pt x="2895" y="591"/>
                  <a:pt x="2888" y="591"/>
                </a:cubicBezTo>
                <a:cubicBezTo>
                  <a:pt x="2881" y="591"/>
                  <a:pt x="2875" y="597"/>
                  <a:pt x="2875" y="604"/>
                </a:cubicBezTo>
                <a:cubicBezTo>
                  <a:pt x="2875" y="611"/>
                  <a:pt x="2881" y="617"/>
                  <a:pt x="2888" y="617"/>
                </a:cubicBezTo>
                <a:close/>
                <a:moveTo>
                  <a:pt x="2928" y="617"/>
                </a:moveTo>
                <a:cubicBezTo>
                  <a:pt x="2935" y="617"/>
                  <a:pt x="2940" y="611"/>
                  <a:pt x="2940" y="604"/>
                </a:cubicBezTo>
                <a:cubicBezTo>
                  <a:pt x="2940" y="597"/>
                  <a:pt x="2935" y="591"/>
                  <a:pt x="2928" y="591"/>
                </a:cubicBezTo>
                <a:cubicBezTo>
                  <a:pt x="2921" y="591"/>
                  <a:pt x="2915" y="597"/>
                  <a:pt x="2915" y="604"/>
                </a:cubicBezTo>
                <a:cubicBezTo>
                  <a:pt x="2915" y="611"/>
                  <a:pt x="2921" y="617"/>
                  <a:pt x="2928" y="617"/>
                </a:cubicBezTo>
                <a:close/>
                <a:moveTo>
                  <a:pt x="2967" y="617"/>
                </a:moveTo>
                <a:cubicBezTo>
                  <a:pt x="2974" y="617"/>
                  <a:pt x="2980" y="611"/>
                  <a:pt x="2980" y="604"/>
                </a:cubicBezTo>
                <a:cubicBezTo>
                  <a:pt x="2980" y="597"/>
                  <a:pt x="2974" y="591"/>
                  <a:pt x="2967" y="591"/>
                </a:cubicBezTo>
                <a:cubicBezTo>
                  <a:pt x="2960" y="591"/>
                  <a:pt x="2954" y="597"/>
                  <a:pt x="2954" y="604"/>
                </a:cubicBezTo>
                <a:cubicBezTo>
                  <a:pt x="2954" y="611"/>
                  <a:pt x="2960" y="617"/>
                  <a:pt x="2967" y="617"/>
                </a:cubicBezTo>
                <a:close/>
                <a:moveTo>
                  <a:pt x="3006" y="617"/>
                </a:moveTo>
                <a:cubicBezTo>
                  <a:pt x="3013" y="617"/>
                  <a:pt x="3019" y="611"/>
                  <a:pt x="3019" y="604"/>
                </a:cubicBezTo>
                <a:cubicBezTo>
                  <a:pt x="3019" y="597"/>
                  <a:pt x="3013" y="591"/>
                  <a:pt x="3006" y="591"/>
                </a:cubicBezTo>
                <a:cubicBezTo>
                  <a:pt x="2999" y="591"/>
                  <a:pt x="2994" y="597"/>
                  <a:pt x="2994" y="604"/>
                </a:cubicBezTo>
                <a:cubicBezTo>
                  <a:pt x="2994" y="611"/>
                  <a:pt x="2999" y="617"/>
                  <a:pt x="3006" y="617"/>
                </a:cubicBezTo>
                <a:close/>
                <a:moveTo>
                  <a:pt x="3046" y="617"/>
                </a:moveTo>
                <a:cubicBezTo>
                  <a:pt x="3053" y="617"/>
                  <a:pt x="3059" y="611"/>
                  <a:pt x="3059" y="604"/>
                </a:cubicBezTo>
                <a:cubicBezTo>
                  <a:pt x="3059" y="597"/>
                  <a:pt x="3053" y="591"/>
                  <a:pt x="3046" y="591"/>
                </a:cubicBezTo>
                <a:cubicBezTo>
                  <a:pt x="3039" y="591"/>
                  <a:pt x="3033" y="597"/>
                  <a:pt x="3033" y="604"/>
                </a:cubicBezTo>
                <a:cubicBezTo>
                  <a:pt x="3033" y="611"/>
                  <a:pt x="3039" y="617"/>
                  <a:pt x="3046" y="617"/>
                </a:cubicBezTo>
                <a:close/>
                <a:moveTo>
                  <a:pt x="3085" y="617"/>
                </a:moveTo>
                <a:cubicBezTo>
                  <a:pt x="3092" y="617"/>
                  <a:pt x="3098" y="611"/>
                  <a:pt x="3098" y="604"/>
                </a:cubicBezTo>
                <a:cubicBezTo>
                  <a:pt x="3098" y="597"/>
                  <a:pt x="3092" y="591"/>
                  <a:pt x="3085" y="591"/>
                </a:cubicBezTo>
                <a:cubicBezTo>
                  <a:pt x="3078" y="591"/>
                  <a:pt x="3073" y="597"/>
                  <a:pt x="3073" y="604"/>
                </a:cubicBezTo>
                <a:cubicBezTo>
                  <a:pt x="3073" y="611"/>
                  <a:pt x="3078" y="617"/>
                  <a:pt x="3085" y="617"/>
                </a:cubicBezTo>
                <a:close/>
                <a:moveTo>
                  <a:pt x="444" y="656"/>
                </a:moveTo>
                <a:cubicBezTo>
                  <a:pt x="451" y="656"/>
                  <a:pt x="457" y="651"/>
                  <a:pt x="457" y="643"/>
                </a:cubicBezTo>
                <a:cubicBezTo>
                  <a:pt x="457" y="636"/>
                  <a:pt x="451" y="631"/>
                  <a:pt x="444" y="631"/>
                </a:cubicBezTo>
                <a:cubicBezTo>
                  <a:pt x="437" y="631"/>
                  <a:pt x="431" y="636"/>
                  <a:pt x="431" y="643"/>
                </a:cubicBezTo>
                <a:cubicBezTo>
                  <a:pt x="431" y="651"/>
                  <a:pt x="437" y="656"/>
                  <a:pt x="444" y="656"/>
                </a:cubicBezTo>
                <a:close/>
                <a:moveTo>
                  <a:pt x="483" y="656"/>
                </a:moveTo>
                <a:cubicBezTo>
                  <a:pt x="490" y="656"/>
                  <a:pt x="496" y="651"/>
                  <a:pt x="496" y="643"/>
                </a:cubicBezTo>
                <a:cubicBezTo>
                  <a:pt x="496" y="636"/>
                  <a:pt x="490" y="631"/>
                  <a:pt x="483" y="631"/>
                </a:cubicBezTo>
                <a:cubicBezTo>
                  <a:pt x="476" y="631"/>
                  <a:pt x="471" y="636"/>
                  <a:pt x="471" y="643"/>
                </a:cubicBezTo>
                <a:cubicBezTo>
                  <a:pt x="471" y="651"/>
                  <a:pt x="476" y="656"/>
                  <a:pt x="483" y="656"/>
                </a:cubicBezTo>
                <a:close/>
                <a:moveTo>
                  <a:pt x="523" y="656"/>
                </a:moveTo>
                <a:cubicBezTo>
                  <a:pt x="530" y="656"/>
                  <a:pt x="535" y="651"/>
                  <a:pt x="535" y="643"/>
                </a:cubicBezTo>
                <a:cubicBezTo>
                  <a:pt x="535" y="636"/>
                  <a:pt x="530" y="631"/>
                  <a:pt x="523" y="631"/>
                </a:cubicBezTo>
                <a:cubicBezTo>
                  <a:pt x="516" y="631"/>
                  <a:pt x="510" y="636"/>
                  <a:pt x="510" y="643"/>
                </a:cubicBezTo>
                <a:cubicBezTo>
                  <a:pt x="510" y="651"/>
                  <a:pt x="516" y="656"/>
                  <a:pt x="523" y="656"/>
                </a:cubicBezTo>
                <a:close/>
                <a:moveTo>
                  <a:pt x="562" y="656"/>
                </a:moveTo>
                <a:cubicBezTo>
                  <a:pt x="569" y="656"/>
                  <a:pt x="575" y="651"/>
                  <a:pt x="575" y="643"/>
                </a:cubicBezTo>
                <a:cubicBezTo>
                  <a:pt x="575" y="636"/>
                  <a:pt x="569" y="631"/>
                  <a:pt x="562" y="631"/>
                </a:cubicBezTo>
                <a:cubicBezTo>
                  <a:pt x="555" y="631"/>
                  <a:pt x="549" y="636"/>
                  <a:pt x="549" y="643"/>
                </a:cubicBezTo>
                <a:cubicBezTo>
                  <a:pt x="549" y="651"/>
                  <a:pt x="555" y="656"/>
                  <a:pt x="562" y="656"/>
                </a:cubicBezTo>
                <a:close/>
                <a:moveTo>
                  <a:pt x="602" y="656"/>
                </a:moveTo>
                <a:cubicBezTo>
                  <a:pt x="609" y="656"/>
                  <a:pt x="614" y="651"/>
                  <a:pt x="614" y="643"/>
                </a:cubicBezTo>
                <a:cubicBezTo>
                  <a:pt x="614" y="636"/>
                  <a:pt x="609" y="631"/>
                  <a:pt x="602" y="631"/>
                </a:cubicBezTo>
                <a:cubicBezTo>
                  <a:pt x="595" y="631"/>
                  <a:pt x="589" y="636"/>
                  <a:pt x="589" y="643"/>
                </a:cubicBezTo>
                <a:cubicBezTo>
                  <a:pt x="589" y="651"/>
                  <a:pt x="595" y="656"/>
                  <a:pt x="602" y="656"/>
                </a:cubicBezTo>
                <a:close/>
                <a:moveTo>
                  <a:pt x="641" y="656"/>
                </a:moveTo>
                <a:cubicBezTo>
                  <a:pt x="648" y="656"/>
                  <a:pt x="654" y="651"/>
                  <a:pt x="654" y="643"/>
                </a:cubicBezTo>
                <a:cubicBezTo>
                  <a:pt x="654" y="636"/>
                  <a:pt x="648" y="631"/>
                  <a:pt x="641" y="631"/>
                </a:cubicBezTo>
                <a:cubicBezTo>
                  <a:pt x="634" y="631"/>
                  <a:pt x="628" y="636"/>
                  <a:pt x="628" y="643"/>
                </a:cubicBezTo>
                <a:cubicBezTo>
                  <a:pt x="628" y="651"/>
                  <a:pt x="634" y="656"/>
                  <a:pt x="641" y="656"/>
                </a:cubicBezTo>
                <a:close/>
                <a:moveTo>
                  <a:pt x="680" y="656"/>
                </a:moveTo>
                <a:cubicBezTo>
                  <a:pt x="687" y="656"/>
                  <a:pt x="693" y="651"/>
                  <a:pt x="693" y="643"/>
                </a:cubicBezTo>
                <a:cubicBezTo>
                  <a:pt x="693" y="636"/>
                  <a:pt x="687" y="631"/>
                  <a:pt x="680" y="631"/>
                </a:cubicBezTo>
                <a:cubicBezTo>
                  <a:pt x="673" y="631"/>
                  <a:pt x="668" y="636"/>
                  <a:pt x="668" y="643"/>
                </a:cubicBezTo>
                <a:cubicBezTo>
                  <a:pt x="668" y="651"/>
                  <a:pt x="673" y="656"/>
                  <a:pt x="680" y="656"/>
                </a:cubicBezTo>
                <a:close/>
                <a:moveTo>
                  <a:pt x="720" y="656"/>
                </a:moveTo>
                <a:cubicBezTo>
                  <a:pt x="727" y="656"/>
                  <a:pt x="733" y="651"/>
                  <a:pt x="733" y="643"/>
                </a:cubicBezTo>
                <a:cubicBezTo>
                  <a:pt x="733" y="636"/>
                  <a:pt x="727" y="631"/>
                  <a:pt x="720" y="631"/>
                </a:cubicBezTo>
                <a:cubicBezTo>
                  <a:pt x="713" y="631"/>
                  <a:pt x="707" y="636"/>
                  <a:pt x="707" y="643"/>
                </a:cubicBezTo>
                <a:cubicBezTo>
                  <a:pt x="707" y="651"/>
                  <a:pt x="713" y="656"/>
                  <a:pt x="720" y="656"/>
                </a:cubicBezTo>
                <a:close/>
                <a:moveTo>
                  <a:pt x="759" y="656"/>
                </a:moveTo>
                <a:cubicBezTo>
                  <a:pt x="766" y="656"/>
                  <a:pt x="772" y="651"/>
                  <a:pt x="772" y="643"/>
                </a:cubicBezTo>
                <a:cubicBezTo>
                  <a:pt x="772" y="636"/>
                  <a:pt x="766" y="631"/>
                  <a:pt x="759" y="631"/>
                </a:cubicBezTo>
                <a:cubicBezTo>
                  <a:pt x="752" y="631"/>
                  <a:pt x="747" y="636"/>
                  <a:pt x="747" y="643"/>
                </a:cubicBezTo>
                <a:cubicBezTo>
                  <a:pt x="747" y="651"/>
                  <a:pt x="752" y="656"/>
                  <a:pt x="759" y="656"/>
                </a:cubicBezTo>
                <a:close/>
                <a:moveTo>
                  <a:pt x="799" y="656"/>
                </a:moveTo>
                <a:cubicBezTo>
                  <a:pt x="806" y="656"/>
                  <a:pt x="811" y="651"/>
                  <a:pt x="811" y="643"/>
                </a:cubicBezTo>
                <a:cubicBezTo>
                  <a:pt x="811" y="636"/>
                  <a:pt x="806" y="631"/>
                  <a:pt x="799" y="631"/>
                </a:cubicBezTo>
                <a:cubicBezTo>
                  <a:pt x="792" y="631"/>
                  <a:pt x="786" y="636"/>
                  <a:pt x="786" y="643"/>
                </a:cubicBezTo>
                <a:cubicBezTo>
                  <a:pt x="786" y="651"/>
                  <a:pt x="792" y="656"/>
                  <a:pt x="799" y="656"/>
                </a:cubicBezTo>
                <a:close/>
                <a:moveTo>
                  <a:pt x="838" y="656"/>
                </a:moveTo>
                <a:cubicBezTo>
                  <a:pt x="845" y="656"/>
                  <a:pt x="851" y="651"/>
                  <a:pt x="851" y="643"/>
                </a:cubicBezTo>
                <a:cubicBezTo>
                  <a:pt x="851" y="636"/>
                  <a:pt x="845" y="631"/>
                  <a:pt x="838" y="631"/>
                </a:cubicBezTo>
                <a:cubicBezTo>
                  <a:pt x="831" y="631"/>
                  <a:pt x="825" y="636"/>
                  <a:pt x="825" y="643"/>
                </a:cubicBezTo>
                <a:cubicBezTo>
                  <a:pt x="825" y="651"/>
                  <a:pt x="831" y="656"/>
                  <a:pt x="838" y="656"/>
                </a:cubicBezTo>
                <a:close/>
                <a:moveTo>
                  <a:pt x="917" y="656"/>
                </a:moveTo>
                <a:cubicBezTo>
                  <a:pt x="924" y="656"/>
                  <a:pt x="930" y="651"/>
                  <a:pt x="930" y="643"/>
                </a:cubicBezTo>
                <a:cubicBezTo>
                  <a:pt x="930" y="636"/>
                  <a:pt x="924" y="631"/>
                  <a:pt x="917" y="631"/>
                </a:cubicBezTo>
                <a:cubicBezTo>
                  <a:pt x="910" y="631"/>
                  <a:pt x="904" y="636"/>
                  <a:pt x="904" y="643"/>
                </a:cubicBezTo>
                <a:cubicBezTo>
                  <a:pt x="904" y="651"/>
                  <a:pt x="910" y="656"/>
                  <a:pt x="917" y="656"/>
                </a:cubicBezTo>
                <a:close/>
                <a:moveTo>
                  <a:pt x="956" y="656"/>
                </a:moveTo>
                <a:cubicBezTo>
                  <a:pt x="963" y="656"/>
                  <a:pt x="969" y="651"/>
                  <a:pt x="969" y="643"/>
                </a:cubicBezTo>
                <a:cubicBezTo>
                  <a:pt x="969" y="636"/>
                  <a:pt x="963" y="631"/>
                  <a:pt x="956" y="631"/>
                </a:cubicBezTo>
                <a:cubicBezTo>
                  <a:pt x="949" y="631"/>
                  <a:pt x="944" y="636"/>
                  <a:pt x="944" y="643"/>
                </a:cubicBezTo>
                <a:cubicBezTo>
                  <a:pt x="944" y="651"/>
                  <a:pt x="949" y="656"/>
                  <a:pt x="956" y="656"/>
                </a:cubicBezTo>
                <a:close/>
                <a:moveTo>
                  <a:pt x="996" y="656"/>
                </a:moveTo>
                <a:cubicBezTo>
                  <a:pt x="1003" y="656"/>
                  <a:pt x="1009" y="651"/>
                  <a:pt x="1009" y="643"/>
                </a:cubicBezTo>
                <a:cubicBezTo>
                  <a:pt x="1009" y="636"/>
                  <a:pt x="1003" y="631"/>
                  <a:pt x="996" y="631"/>
                </a:cubicBezTo>
                <a:cubicBezTo>
                  <a:pt x="989" y="631"/>
                  <a:pt x="983" y="636"/>
                  <a:pt x="983" y="643"/>
                </a:cubicBezTo>
                <a:cubicBezTo>
                  <a:pt x="983" y="651"/>
                  <a:pt x="989" y="656"/>
                  <a:pt x="996" y="656"/>
                </a:cubicBezTo>
                <a:close/>
                <a:moveTo>
                  <a:pt x="1035" y="656"/>
                </a:moveTo>
                <a:cubicBezTo>
                  <a:pt x="1042" y="656"/>
                  <a:pt x="1048" y="651"/>
                  <a:pt x="1048" y="643"/>
                </a:cubicBezTo>
                <a:cubicBezTo>
                  <a:pt x="1048" y="636"/>
                  <a:pt x="1042" y="631"/>
                  <a:pt x="1035" y="631"/>
                </a:cubicBezTo>
                <a:cubicBezTo>
                  <a:pt x="1028" y="631"/>
                  <a:pt x="1022" y="636"/>
                  <a:pt x="1022" y="643"/>
                </a:cubicBezTo>
                <a:cubicBezTo>
                  <a:pt x="1022" y="651"/>
                  <a:pt x="1028" y="656"/>
                  <a:pt x="1035" y="656"/>
                </a:cubicBezTo>
                <a:close/>
                <a:moveTo>
                  <a:pt x="1705" y="656"/>
                </a:moveTo>
                <a:cubicBezTo>
                  <a:pt x="1712" y="656"/>
                  <a:pt x="1718" y="651"/>
                  <a:pt x="1718" y="643"/>
                </a:cubicBezTo>
                <a:cubicBezTo>
                  <a:pt x="1718" y="636"/>
                  <a:pt x="1712" y="631"/>
                  <a:pt x="1705" y="631"/>
                </a:cubicBezTo>
                <a:cubicBezTo>
                  <a:pt x="1698" y="631"/>
                  <a:pt x="1693" y="636"/>
                  <a:pt x="1693" y="643"/>
                </a:cubicBezTo>
                <a:cubicBezTo>
                  <a:pt x="1693" y="651"/>
                  <a:pt x="1698" y="656"/>
                  <a:pt x="1705" y="656"/>
                </a:cubicBezTo>
                <a:close/>
                <a:moveTo>
                  <a:pt x="1745" y="656"/>
                </a:moveTo>
                <a:cubicBezTo>
                  <a:pt x="1752" y="656"/>
                  <a:pt x="1758" y="651"/>
                  <a:pt x="1758" y="643"/>
                </a:cubicBezTo>
                <a:cubicBezTo>
                  <a:pt x="1758" y="636"/>
                  <a:pt x="1752" y="631"/>
                  <a:pt x="1745" y="631"/>
                </a:cubicBezTo>
                <a:cubicBezTo>
                  <a:pt x="1738" y="631"/>
                  <a:pt x="1732" y="636"/>
                  <a:pt x="1732" y="643"/>
                </a:cubicBezTo>
                <a:cubicBezTo>
                  <a:pt x="1732" y="651"/>
                  <a:pt x="1738" y="656"/>
                  <a:pt x="1745" y="656"/>
                </a:cubicBezTo>
                <a:close/>
                <a:moveTo>
                  <a:pt x="1784" y="656"/>
                </a:moveTo>
                <a:cubicBezTo>
                  <a:pt x="1791" y="656"/>
                  <a:pt x="1797" y="651"/>
                  <a:pt x="1797" y="643"/>
                </a:cubicBezTo>
                <a:cubicBezTo>
                  <a:pt x="1797" y="636"/>
                  <a:pt x="1791" y="631"/>
                  <a:pt x="1784" y="631"/>
                </a:cubicBezTo>
                <a:cubicBezTo>
                  <a:pt x="1777" y="631"/>
                  <a:pt x="1772" y="636"/>
                  <a:pt x="1772" y="643"/>
                </a:cubicBezTo>
                <a:cubicBezTo>
                  <a:pt x="1772" y="651"/>
                  <a:pt x="1777" y="656"/>
                  <a:pt x="1784" y="656"/>
                </a:cubicBezTo>
                <a:close/>
                <a:moveTo>
                  <a:pt x="1863" y="656"/>
                </a:moveTo>
                <a:cubicBezTo>
                  <a:pt x="1870" y="656"/>
                  <a:pt x="1876" y="651"/>
                  <a:pt x="1876" y="643"/>
                </a:cubicBezTo>
                <a:cubicBezTo>
                  <a:pt x="1876" y="636"/>
                  <a:pt x="1870" y="631"/>
                  <a:pt x="1863" y="631"/>
                </a:cubicBezTo>
                <a:cubicBezTo>
                  <a:pt x="1856" y="631"/>
                  <a:pt x="1850" y="636"/>
                  <a:pt x="1850" y="643"/>
                </a:cubicBezTo>
                <a:cubicBezTo>
                  <a:pt x="1850" y="651"/>
                  <a:pt x="1856" y="656"/>
                  <a:pt x="1863" y="656"/>
                </a:cubicBezTo>
                <a:close/>
                <a:moveTo>
                  <a:pt x="1903" y="656"/>
                </a:moveTo>
                <a:cubicBezTo>
                  <a:pt x="1910" y="656"/>
                  <a:pt x="1915" y="651"/>
                  <a:pt x="1915" y="643"/>
                </a:cubicBezTo>
                <a:cubicBezTo>
                  <a:pt x="1915" y="636"/>
                  <a:pt x="1910" y="631"/>
                  <a:pt x="1903" y="631"/>
                </a:cubicBezTo>
                <a:cubicBezTo>
                  <a:pt x="1896" y="631"/>
                  <a:pt x="1890" y="636"/>
                  <a:pt x="1890" y="643"/>
                </a:cubicBezTo>
                <a:cubicBezTo>
                  <a:pt x="1890" y="651"/>
                  <a:pt x="1896" y="656"/>
                  <a:pt x="1903" y="656"/>
                </a:cubicBezTo>
                <a:close/>
                <a:moveTo>
                  <a:pt x="1942" y="656"/>
                </a:moveTo>
                <a:cubicBezTo>
                  <a:pt x="1949" y="656"/>
                  <a:pt x="1955" y="651"/>
                  <a:pt x="1955" y="643"/>
                </a:cubicBezTo>
                <a:cubicBezTo>
                  <a:pt x="1955" y="636"/>
                  <a:pt x="1949" y="631"/>
                  <a:pt x="1942" y="631"/>
                </a:cubicBezTo>
                <a:cubicBezTo>
                  <a:pt x="1935" y="631"/>
                  <a:pt x="1929" y="636"/>
                  <a:pt x="1929" y="643"/>
                </a:cubicBezTo>
                <a:cubicBezTo>
                  <a:pt x="1929" y="651"/>
                  <a:pt x="1935" y="656"/>
                  <a:pt x="1942" y="656"/>
                </a:cubicBezTo>
                <a:close/>
                <a:moveTo>
                  <a:pt x="1994" y="643"/>
                </a:moveTo>
                <a:cubicBezTo>
                  <a:pt x="1994" y="636"/>
                  <a:pt x="1988" y="631"/>
                  <a:pt x="1981" y="631"/>
                </a:cubicBezTo>
                <a:cubicBezTo>
                  <a:pt x="1974" y="631"/>
                  <a:pt x="1969" y="636"/>
                  <a:pt x="1969" y="643"/>
                </a:cubicBezTo>
                <a:cubicBezTo>
                  <a:pt x="1969" y="650"/>
                  <a:pt x="1974" y="656"/>
                  <a:pt x="1981" y="656"/>
                </a:cubicBezTo>
                <a:cubicBezTo>
                  <a:pt x="1988" y="656"/>
                  <a:pt x="1994" y="650"/>
                  <a:pt x="1994" y="643"/>
                </a:cubicBezTo>
                <a:close/>
                <a:moveTo>
                  <a:pt x="2100" y="656"/>
                </a:moveTo>
                <a:cubicBezTo>
                  <a:pt x="2107" y="656"/>
                  <a:pt x="2112" y="651"/>
                  <a:pt x="2112" y="643"/>
                </a:cubicBezTo>
                <a:cubicBezTo>
                  <a:pt x="2112" y="636"/>
                  <a:pt x="2107" y="631"/>
                  <a:pt x="2100" y="631"/>
                </a:cubicBezTo>
                <a:cubicBezTo>
                  <a:pt x="2093" y="631"/>
                  <a:pt x="2087" y="636"/>
                  <a:pt x="2087" y="643"/>
                </a:cubicBezTo>
                <a:cubicBezTo>
                  <a:pt x="2087" y="651"/>
                  <a:pt x="2093" y="656"/>
                  <a:pt x="2100" y="656"/>
                </a:cubicBezTo>
                <a:close/>
                <a:moveTo>
                  <a:pt x="2139" y="656"/>
                </a:moveTo>
                <a:cubicBezTo>
                  <a:pt x="2146" y="656"/>
                  <a:pt x="2152" y="651"/>
                  <a:pt x="2152" y="643"/>
                </a:cubicBezTo>
                <a:cubicBezTo>
                  <a:pt x="2152" y="636"/>
                  <a:pt x="2146" y="631"/>
                  <a:pt x="2139" y="631"/>
                </a:cubicBezTo>
                <a:cubicBezTo>
                  <a:pt x="2132" y="631"/>
                  <a:pt x="2126" y="636"/>
                  <a:pt x="2126" y="643"/>
                </a:cubicBezTo>
                <a:cubicBezTo>
                  <a:pt x="2126" y="651"/>
                  <a:pt x="2132" y="656"/>
                  <a:pt x="2139" y="656"/>
                </a:cubicBezTo>
                <a:close/>
                <a:moveTo>
                  <a:pt x="2218" y="631"/>
                </a:moveTo>
                <a:cubicBezTo>
                  <a:pt x="2211" y="631"/>
                  <a:pt x="2205" y="636"/>
                  <a:pt x="2205" y="643"/>
                </a:cubicBezTo>
                <a:cubicBezTo>
                  <a:pt x="2205" y="650"/>
                  <a:pt x="2211" y="656"/>
                  <a:pt x="2218" y="656"/>
                </a:cubicBezTo>
                <a:cubicBezTo>
                  <a:pt x="2225" y="656"/>
                  <a:pt x="2231" y="650"/>
                  <a:pt x="2231" y="643"/>
                </a:cubicBezTo>
                <a:cubicBezTo>
                  <a:pt x="2231" y="636"/>
                  <a:pt x="2225" y="631"/>
                  <a:pt x="2218" y="631"/>
                </a:cubicBezTo>
                <a:close/>
                <a:moveTo>
                  <a:pt x="2257" y="656"/>
                </a:moveTo>
                <a:cubicBezTo>
                  <a:pt x="2264" y="656"/>
                  <a:pt x="2270" y="651"/>
                  <a:pt x="2270" y="643"/>
                </a:cubicBezTo>
                <a:cubicBezTo>
                  <a:pt x="2270" y="636"/>
                  <a:pt x="2264" y="631"/>
                  <a:pt x="2257" y="631"/>
                </a:cubicBezTo>
                <a:cubicBezTo>
                  <a:pt x="2250" y="631"/>
                  <a:pt x="2245" y="636"/>
                  <a:pt x="2245" y="643"/>
                </a:cubicBezTo>
                <a:cubicBezTo>
                  <a:pt x="2245" y="651"/>
                  <a:pt x="2250" y="656"/>
                  <a:pt x="2257" y="656"/>
                </a:cubicBezTo>
                <a:close/>
                <a:moveTo>
                  <a:pt x="2297" y="631"/>
                </a:moveTo>
                <a:cubicBezTo>
                  <a:pt x="2290" y="631"/>
                  <a:pt x="2284" y="636"/>
                  <a:pt x="2284" y="643"/>
                </a:cubicBezTo>
                <a:cubicBezTo>
                  <a:pt x="2284" y="650"/>
                  <a:pt x="2290" y="656"/>
                  <a:pt x="2297" y="656"/>
                </a:cubicBezTo>
                <a:cubicBezTo>
                  <a:pt x="2304" y="656"/>
                  <a:pt x="2310" y="650"/>
                  <a:pt x="2310" y="643"/>
                </a:cubicBezTo>
                <a:cubicBezTo>
                  <a:pt x="2310" y="636"/>
                  <a:pt x="2304" y="631"/>
                  <a:pt x="2297" y="631"/>
                </a:cubicBezTo>
                <a:close/>
                <a:moveTo>
                  <a:pt x="2336" y="656"/>
                </a:moveTo>
                <a:cubicBezTo>
                  <a:pt x="2343" y="656"/>
                  <a:pt x="2349" y="651"/>
                  <a:pt x="2349" y="643"/>
                </a:cubicBezTo>
                <a:cubicBezTo>
                  <a:pt x="2349" y="636"/>
                  <a:pt x="2343" y="631"/>
                  <a:pt x="2336" y="631"/>
                </a:cubicBezTo>
                <a:cubicBezTo>
                  <a:pt x="2329" y="631"/>
                  <a:pt x="2323" y="636"/>
                  <a:pt x="2323" y="643"/>
                </a:cubicBezTo>
                <a:cubicBezTo>
                  <a:pt x="2323" y="651"/>
                  <a:pt x="2329" y="656"/>
                  <a:pt x="2336" y="656"/>
                </a:cubicBezTo>
                <a:close/>
                <a:moveTo>
                  <a:pt x="2376" y="656"/>
                </a:moveTo>
                <a:cubicBezTo>
                  <a:pt x="2383" y="656"/>
                  <a:pt x="2388" y="651"/>
                  <a:pt x="2388" y="643"/>
                </a:cubicBezTo>
                <a:cubicBezTo>
                  <a:pt x="2388" y="636"/>
                  <a:pt x="2383" y="631"/>
                  <a:pt x="2376" y="631"/>
                </a:cubicBezTo>
                <a:cubicBezTo>
                  <a:pt x="2369" y="631"/>
                  <a:pt x="2363" y="636"/>
                  <a:pt x="2363" y="643"/>
                </a:cubicBezTo>
                <a:cubicBezTo>
                  <a:pt x="2363" y="651"/>
                  <a:pt x="2369" y="656"/>
                  <a:pt x="2376" y="656"/>
                </a:cubicBezTo>
                <a:close/>
                <a:moveTo>
                  <a:pt x="2415" y="656"/>
                </a:moveTo>
                <a:cubicBezTo>
                  <a:pt x="2422" y="656"/>
                  <a:pt x="2428" y="651"/>
                  <a:pt x="2428" y="643"/>
                </a:cubicBezTo>
                <a:cubicBezTo>
                  <a:pt x="2428" y="636"/>
                  <a:pt x="2422" y="631"/>
                  <a:pt x="2415" y="631"/>
                </a:cubicBezTo>
                <a:cubicBezTo>
                  <a:pt x="2408" y="631"/>
                  <a:pt x="2402" y="636"/>
                  <a:pt x="2402" y="643"/>
                </a:cubicBezTo>
                <a:cubicBezTo>
                  <a:pt x="2402" y="651"/>
                  <a:pt x="2408" y="656"/>
                  <a:pt x="2415" y="656"/>
                </a:cubicBezTo>
                <a:close/>
                <a:moveTo>
                  <a:pt x="2455" y="656"/>
                </a:moveTo>
                <a:cubicBezTo>
                  <a:pt x="2462" y="656"/>
                  <a:pt x="2467" y="651"/>
                  <a:pt x="2467" y="643"/>
                </a:cubicBezTo>
                <a:cubicBezTo>
                  <a:pt x="2467" y="636"/>
                  <a:pt x="2462" y="631"/>
                  <a:pt x="2455" y="631"/>
                </a:cubicBezTo>
                <a:cubicBezTo>
                  <a:pt x="2447" y="631"/>
                  <a:pt x="2442" y="636"/>
                  <a:pt x="2442" y="643"/>
                </a:cubicBezTo>
                <a:cubicBezTo>
                  <a:pt x="2442" y="651"/>
                  <a:pt x="2447" y="656"/>
                  <a:pt x="2455" y="656"/>
                </a:cubicBezTo>
                <a:close/>
                <a:moveTo>
                  <a:pt x="2494" y="656"/>
                </a:moveTo>
                <a:cubicBezTo>
                  <a:pt x="2501" y="656"/>
                  <a:pt x="2507" y="651"/>
                  <a:pt x="2507" y="643"/>
                </a:cubicBezTo>
                <a:cubicBezTo>
                  <a:pt x="2507" y="636"/>
                  <a:pt x="2501" y="631"/>
                  <a:pt x="2494" y="631"/>
                </a:cubicBezTo>
                <a:cubicBezTo>
                  <a:pt x="2487" y="631"/>
                  <a:pt x="2481" y="636"/>
                  <a:pt x="2481" y="643"/>
                </a:cubicBezTo>
                <a:cubicBezTo>
                  <a:pt x="2481" y="651"/>
                  <a:pt x="2487" y="656"/>
                  <a:pt x="2494" y="656"/>
                </a:cubicBezTo>
                <a:close/>
                <a:moveTo>
                  <a:pt x="2533" y="656"/>
                </a:moveTo>
                <a:cubicBezTo>
                  <a:pt x="2540" y="656"/>
                  <a:pt x="2546" y="651"/>
                  <a:pt x="2546" y="643"/>
                </a:cubicBezTo>
                <a:cubicBezTo>
                  <a:pt x="2546" y="636"/>
                  <a:pt x="2540" y="631"/>
                  <a:pt x="2533" y="631"/>
                </a:cubicBezTo>
                <a:cubicBezTo>
                  <a:pt x="2526" y="631"/>
                  <a:pt x="2521" y="636"/>
                  <a:pt x="2521" y="643"/>
                </a:cubicBezTo>
                <a:cubicBezTo>
                  <a:pt x="2521" y="651"/>
                  <a:pt x="2526" y="656"/>
                  <a:pt x="2533" y="656"/>
                </a:cubicBezTo>
                <a:close/>
                <a:moveTo>
                  <a:pt x="2573" y="656"/>
                </a:moveTo>
                <a:cubicBezTo>
                  <a:pt x="2580" y="656"/>
                  <a:pt x="2586" y="651"/>
                  <a:pt x="2586" y="643"/>
                </a:cubicBezTo>
                <a:cubicBezTo>
                  <a:pt x="2586" y="636"/>
                  <a:pt x="2580" y="631"/>
                  <a:pt x="2573" y="631"/>
                </a:cubicBezTo>
                <a:cubicBezTo>
                  <a:pt x="2566" y="631"/>
                  <a:pt x="2560" y="636"/>
                  <a:pt x="2560" y="643"/>
                </a:cubicBezTo>
                <a:cubicBezTo>
                  <a:pt x="2560" y="651"/>
                  <a:pt x="2566" y="656"/>
                  <a:pt x="2573" y="656"/>
                </a:cubicBezTo>
                <a:close/>
                <a:moveTo>
                  <a:pt x="2612" y="656"/>
                </a:moveTo>
                <a:cubicBezTo>
                  <a:pt x="2619" y="656"/>
                  <a:pt x="2625" y="651"/>
                  <a:pt x="2625" y="643"/>
                </a:cubicBezTo>
                <a:cubicBezTo>
                  <a:pt x="2625" y="636"/>
                  <a:pt x="2619" y="631"/>
                  <a:pt x="2612" y="631"/>
                </a:cubicBezTo>
                <a:cubicBezTo>
                  <a:pt x="2605" y="631"/>
                  <a:pt x="2599" y="636"/>
                  <a:pt x="2599" y="643"/>
                </a:cubicBezTo>
                <a:cubicBezTo>
                  <a:pt x="2599" y="651"/>
                  <a:pt x="2605" y="656"/>
                  <a:pt x="2612" y="656"/>
                </a:cubicBezTo>
                <a:close/>
                <a:moveTo>
                  <a:pt x="2652" y="656"/>
                </a:moveTo>
                <a:cubicBezTo>
                  <a:pt x="2659" y="656"/>
                  <a:pt x="2664" y="651"/>
                  <a:pt x="2664" y="643"/>
                </a:cubicBezTo>
                <a:cubicBezTo>
                  <a:pt x="2664" y="636"/>
                  <a:pt x="2659" y="631"/>
                  <a:pt x="2652" y="631"/>
                </a:cubicBezTo>
                <a:cubicBezTo>
                  <a:pt x="2645" y="631"/>
                  <a:pt x="2639" y="636"/>
                  <a:pt x="2639" y="643"/>
                </a:cubicBezTo>
                <a:cubicBezTo>
                  <a:pt x="2639" y="651"/>
                  <a:pt x="2645" y="656"/>
                  <a:pt x="2652" y="656"/>
                </a:cubicBezTo>
                <a:close/>
                <a:moveTo>
                  <a:pt x="2691" y="656"/>
                </a:moveTo>
                <a:cubicBezTo>
                  <a:pt x="2698" y="656"/>
                  <a:pt x="2704" y="651"/>
                  <a:pt x="2704" y="643"/>
                </a:cubicBezTo>
                <a:cubicBezTo>
                  <a:pt x="2704" y="636"/>
                  <a:pt x="2698" y="631"/>
                  <a:pt x="2691" y="631"/>
                </a:cubicBezTo>
                <a:cubicBezTo>
                  <a:pt x="2684" y="631"/>
                  <a:pt x="2678" y="636"/>
                  <a:pt x="2678" y="643"/>
                </a:cubicBezTo>
                <a:cubicBezTo>
                  <a:pt x="2678" y="651"/>
                  <a:pt x="2684" y="656"/>
                  <a:pt x="2691" y="656"/>
                </a:cubicBezTo>
                <a:close/>
                <a:moveTo>
                  <a:pt x="2730" y="656"/>
                </a:moveTo>
                <a:cubicBezTo>
                  <a:pt x="2738" y="656"/>
                  <a:pt x="2743" y="651"/>
                  <a:pt x="2743" y="643"/>
                </a:cubicBezTo>
                <a:cubicBezTo>
                  <a:pt x="2743" y="636"/>
                  <a:pt x="2738" y="631"/>
                  <a:pt x="2730" y="631"/>
                </a:cubicBezTo>
                <a:cubicBezTo>
                  <a:pt x="2723" y="631"/>
                  <a:pt x="2718" y="636"/>
                  <a:pt x="2718" y="643"/>
                </a:cubicBezTo>
                <a:cubicBezTo>
                  <a:pt x="2718" y="651"/>
                  <a:pt x="2723" y="656"/>
                  <a:pt x="2730" y="656"/>
                </a:cubicBezTo>
                <a:close/>
                <a:moveTo>
                  <a:pt x="2770" y="656"/>
                </a:moveTo>
                <a:cubicBezTo>
                  <a:pt x="2777" y="656"/>
                  <a:pt x="2783" y="651"/>
                  <a:pt x="2783" y="643"/>
                </a:cubicBezTo>
                <a:cubicBezTo>
                  <a:pt x="2783" y="636"/>
                  <a:pt x="2777" y="631"/>
                  <a:pt x="2770" y="631"/>
                </a:cubicBezTo>
                <a:cubicBezTo>
                  <a:pt x="2763" y="631"/>
                  <a:pt x="2757" y="636"/>
                  <a:pt x="2757" y="643"/>
                </a:cubicBezTo>
                <a:cubicBezTo>
                  <a:pt x="2757" y="651"/>
                  <a:pt x="2763" y="656"/>
                  <a:pt x="2770" y="656"/>
                </a:cubicBezTo>
                <a:close/>
                <a:moveTo>
                  <a:pt x="2809" y="656"/>
                </a:moveTo>
                <a:cubicBezTo>
                  <a:pt x="2816" y="656"/>
                  <a:pt x="2822" y="651"/>
                  <a:pt x="2822" y="643"/>
                </a:cubicBezTo>
                <a:cubicBezTo>
                  <a:pt x="2822" y="636"/>
                  <a:pt x="2816" y="631"/>
                  <a:pt x="2809" y="631"/>
                </a:cubicBezTo>
                <a:cubicBezTo>
                  <a:pt x="2802" y="631"/>
                  <a:pt x="2797" y="636"/>
                  <a:pt x="2797" y="643"/>
                </a:cubicBezTo>
                <a:cubicBezTo>
                  <a:pt x="2797" y="651"/>
                  <a:pt x="2802" y="656"/>
                  <a:pt x="2809" y="656"/>
                </a:cubicBezTo>
                <a:close/>
                <a:moveTo>
                  <a:pt x="2849" y="656"/>
                </a:moveTo>
                <a:cubicBezTo>
                  <a:pt x="2856" y="656"/>
                  <a:pt x="2862" y="651"/>
                  <a:pt x="2862" y="643"/>
                </a:cubicBezTo>
                <a:cubicBezTo>
                  <a:pt x="2862" y="636"/>
                  <a:pt x="2856" y="631"/>
                  <a:pt x="2849" y="631"/>
                </a:cubicBezTo>
                <a:cubicBezTo>
                  <a:pt x="2842" y="631"/>
                  <a:pt x="2836" y="636"/>
                  <a:pt x="2836" y="643"/>
                </a:cubicBezTo>
                <a:cubicBezTo>
                  <a:pt x="2836" y="651"/>
                  <a:pt x="2842" y="656"/>
                  <a:pt x="2849" y="656"/>
                </a:cubicBezTo>
                <a:close/>
                <a:moveTo>
                  <a:pt x="2888" y="656"/>
                </a:moveTo>
                <a:cubicBezTo>
                  <a:pt x="2895" y="656"/>
                  <a:pt x="2901" y="651"/>
                  <a:pt x="2901" y="643"/>
                </a:cubicBezTo>
                <a:cubicBezTo>
                  <a:pt x="2901" y="636"/>
                  <a:pt x="2895" y="631"/>
                  <a:pt x="2888" y="631"/>
                </a:cubicBezTo>
                <a:cubicBezTo>
                  <a:pt x="2881" y="631"/>
                  <a:pt x="2875" y="636"/>
                  <a:pt x="2875" y="643"/>
                </a:cubicBezTo>
                <a:cubicBezTo>
                  <a:pt x="2875" y="651"/>
                  <a:pt x="2881" y="656"/>
                  <a:pt x="2888" y="656"/>
                </a:cubicBezTo>
                <a:close/>
                <a:moveTo>
                  <a:pt x="2928" y="656"/>
                </a:moveTo>
                <a:cubicBezTo>
                  <a:pt x="2935" y="656"/>
                  <a:pt x="2940" y="651"/>
                  <a:pt x="2940" y="643"/>
                </a:cubicBezTo>
                <a:cubicBezTo>
                  <a:pt x="2940" y="636"/>
                  <a:pt x="2935" y="631"/>
                  <a:pt x="2928" y="631"/>
                </a:cubicBezTo>
                <a:cubicBezTo>
                  <a:pt x="2921" y="631"/>
                  <a:pt x="2915" y="636"/>
                  <a:pt x="2915" y="643"/>
                </a:cubicBezTo>
                <a:cubicBezTo>
                  <a:pt x="2915" y="651"/>
                  <a:pt x="2921" y="656"/>
                  <a:pt x="2928" y="656"/>
                </a:cubicBezTo>
                <a:close/>
                <a:moveTo>
                  <a:pt x="2967" y="656"/>
                </a:moveTo>
                <a:cubicBezTo>
                  <a:pt x="2974" y="656"/>
                  <a:pt x="2980" y="651"/>
                  <a:pt x="2980" y="643"/>
                </a:cubicBezTo>
                <a:cubicBezTo>
                  <a:pt x="2980" y="636"/>
                  <a:pt x="2974" y="631"/>
                  <a:pt x="2967" y="631"/>
                </a:cubicBezTo>
                <a:cubicBezTo>
                  <a:pt x="2960" y="631"/>
                  <a:pt x="2954" y="636"/>
                  <a:pt x="2954" y="643"/>
                </a:cubicBezTo>
                <a:cubicBezTo>
                  <a:pt x="2954" y="651"/>
                  <a:pt x="2960" y="656"/>
                  <a:pt x="2967" y="656"/>
                </a:cubicBezTo>
                <a:close/>
                <a:moveTo>
                  <a:pt x="3006" y="656"/>
                </a:moveTo>
                <a:cubicBezTo>
                  <a:pt x="3013" y="656"/>
                  <a:pt x="3019" y="651"/>
                  <a:pt x="3019" y="643"/>
                </a:cubicBezTo>
                <a:cubicBezTo>
                  <a:pt x="3019" y="636"/>
                  <a:pt x="3013" y="631"/>
                  <a:pt x="3006" y="631"/>
                </a:cubicBezTo>
                <a:cubicBezTo>
                  <a:pt x="2999" y="631"/>
                  <a:pt x="2994" y="636"/>
                  <a:pt x="2994" y="643"/>
                </a:cubicBezTo>
                <a:cubicBezTo>
                  <a:pt x="2994" y="651"/>
                  <a:pt x="2999" y="656"/>
                  <a:pt x="3006" y="656"/>
                </a:cubicBezTo>
                <a:close/>
                <a:moveTo>
                  <a:pt x="3046" y="656"/>
                </a:moveTo>
                <a:cubicBezTo>
                  <a:pt x="3053" y="656"/>
                  <a:pt x="3059" y="651"/>
                  <a:pt x="3059" y="643"/>
                </a:cubicBezTo>
                <a:cubicBezTo>
                  <a:pt x="3059" y="636"/>
                  <a:pt x="3053" y="631"/>
                  <a:pt x="3046" y="631"/>
                </a:cubicBezTo>
                <a:cubicBezTo>
                  <a:pt x="3039" y="631"/>
                  <a:pt x="3033" y="636"/>
                  <a:pt x="3033" y="643"/>
                </a:cubicBezTo>
                <a:cubicBezTo>
                  <a:pt x="3033" y="651"/>
                  <a:pt x="3039" y="656"/>
                  <a:pt x="3046" y="656"/>
                </a:cubicBezTo>
                <a:close/>
                <a:moveTo>
                  <a:pt x="444" y="670"/>
                </a:moveTo>
                <a:cubicBezTo>
                  <a:pt x="437" y="670"/>
                  <a:pt x="431" y="676"/>
                  <a:pt x="431" y="683"/>
                </a:cubicBezTo>
                <a:cubicBezTo>
                  <a:pt x="431" y="690"/>
                  <a:pt x="437" y="696"/>
                  <a:pt x="444" y="696"/>
                </a:cubicBezTo>
                <a:cubicBezTo>
                  <a:pt x="451" y="696"/>
                  <a:pt x="457" y="690"/>
                  <a:pt x="457" y="683"/>
                </a:cubicBezTo>
                <a:cubicBezTo>
                  <a:pt x="457" y="676"/>
                  <a:pt x="451" y="670"/>
                  <a:pt x="444" y="670"/>
                </a:cubicBezTo>
                <a:close/>
                <a:moveTo>
                  <a:pt x="483" y="696"/>
                </a:moveTo>
                <a:cubicBezTo>
                  <a:pt x="490" y="696"/>
                  <a:pt x="496" y="690"/>
                  <a:pt x="496" y="683"/>
                </a:cubicBezTo>
                <a:cubicBezTo>
                  <a:pt x="496" y="676"/>
                  <a:pt x="490" y="670"/>
                  <a:pt x="483" y="670"/>
                </a:cubicBezTo>
                <a:cubicBezTo>
                  <a:pt x="476" y="670"/>
                  <a:pt x="471" y="676"/>
                  <a:pt x="471" y="683"/>
                </a:cubicBezTo>
                <a:cubicBezTo>
                  <a:pt x="471" y="690"/>
                  <a:pt x="476" y="696"/>
                  <a:pt x="483" y="696"/>
                </a:cubicBezTo>
                <a:close/>
                <a:moveTo>
                  <a:pt x="523" y="696"/>
                </a:moveTo>
                <a:cubicBezTo>
                  <a:pt x="530" y="696"/>
                  <a:pt x="535" y="690"/>
                  <a:pt x="535" y="683"/>
                </a:cubicBezTo>
                <a:cubicBezTo>
                  <a:pt x="535" y="676"/>
                  <a:pt x="530" y="670"/>
                  <a:pt x="523" y="670"/>
                </a:cubicBezTo>
                <a:cubicBezTo>
                  <a:pt x="516" y="670"/>
                  <a:pt x="510" y="676"/>
                  <a:pt x="510" y="683"/>
                </a:cubicBezTo>
                <a:cubicBezTo>
                  <a:pt x="510" y="690"/>
                  <a:pt x="516" y="696"/>
                  <a:pt x="523" y="696"/>
                </a:cubicBezTo>
                <a:close/>
                <a:moveTo>
                  <a:pt x="562" y="696"/>
                </a:moveTo>
                <a:cubicBezTo>
                  <a:pt x="569" y="696"/>
                  <a:pt x="575" y="690"/>
                  <a:pt x="575" y="683"/>
                </a:cubicBezTo>
                <a:cubicBezTo>
                  <a:pt x="575" y="676"/>
                  <a:pt x="569" y="670"/>
                  <a:pt x="562" y="670"/>
                </a:cubicBezTo>
                <a:cubicBezTo>
                  <a:pt x="555" y="670"/>
                  <a:pt x="549" y="676"/>
                  <a:pt x="549" y="683"/>
                </a:cubicBezTo>
                <a:cubicBezTo>
                  <a:pt x="549" y="690"/>
                  <a:pt x="555" y="696"/>
                  <a:pt x="562" y="696"/>
                </a:cubicBezTo>
                <a:close/>
                <a:moveTo>
                  <a:pt x="602" y="696"/>
                </a:moveTo>
                <a:cubicBezTo>
                  <a:pt x="609" y="696"/>
                  <a:pt x="614" y="690"/>
                  <a:pt x="614" y="683"/>
                </a:cubicBezTo>
                <a:cubicBezTo>
                  <a:pt x="614" y="676"/>
                  <a:pt x="609" y="670"/>
                  <a:pt x="602" y="670"/>
                </a:cubicBezTo>
                <a:cubicBezTo>
                  <a:pt x="595" y="670"/>
                  <a:pt x="589" y="676"/>
                  <a:pt x="589" y="683"/>
                </a:cubicBezTo>
                <a:cubicBezTo>
                  <a:pt x="589" y="690"/>
                  <a:pt x="595" y="696"/>
                  <a:pt x="602" y="696"/>
                </a:cubicBezTo>
                <a:close/>
                <a:moveTo>
                  <a:pt x="641" y="696"/>
                </a:moveTo>
                <a:cubicBezTo>
                  <a:pt x="648" y="696"/>
                  <a:pt x="654" y="690"/>
                  <a:pt x="654" y="683"/>
                </a:cubicBezTo>
                <a:cubicBezTo>
                  <a:pt x="654" y="676"/>
                  <a:pt x="648" y="670"/>
                  <a:pt x="641" y="670"/>
                </a:cubicBezTo>
                <a:cubicBezTo>
                  <a:pt x="634" y="670"/>
                  <a:pt x="628" y="676"/>
                  <a:pt x="628" y="683"/>
                </a:cubicBezTo>
                <a:cubicBezTo>
                  <a:pt x="628" y="690"/>
                  <a:pt x="634" y="696"/>
                  <a:pt x="641" y="696"/>
                </a:cubicBezTo>
                <a:close/>
                <a:moveTo>
                  <a:pt x="680" y="696"/>
                </a:moveTo>
                <a:cubicBezTo>
                  <a:pt x="687" y="696"/>
                  <a:pt x="693" y="690"/>
                  <a:pt x="693" y="683"/>
                </a:cubicBezTo>
                <a:cubicBezTo>
                  <a:pt x="693" y="676"/>
                  <a:pt x="687" y="670"/>
                  <a:pt x="680" y="670"/>
                </a:cubicBezTo>
                <a:cubicBezTo>
                  <a:pt x="673" y="670"/>
                  <a:pt x="668" y="676"/>
                  <a:pt x="668" y="683"/>
                </a:cubicBezTo>
                <a:cubicBezTo>
                  <a:pt x="668" y="690"/>
                  <a:pt x="673" y="696"/>
                  <a:pt x="680" y="696"/>
                </a:cubicBezTo>
                <a:close/>
                <a:moveTo>
                  <a:pt x="720" y="696"/>
                </a:moveTo>
                <a:cubicBezTo>
                  <a:pt x="727" y="696"/>
                  <a:pt x="733" y="690"/>
                  <a:pt x="733" y="683"/>
                </a:cubicBezTo>
                <a:cubicBezTo>
                  <a:pt x="733" y="676"/>
                  <a:pt x="727" y="670"/>
                  <a:pt x="720" y="670"/>
                </a:cubicBezTo>
                <a:cubicBezTo>
                  <a:pt x="713" y="670"/>
                  <a:pt x="707" y="676"/>
                  <a:pt x="707" y="683"/>
                </a:cubicBezTo>
                <a:cubicBezTo>
                  <a:pt x="707" y="690"/>
                  <a:pt x="713" y="696"/>
                  <a:pt x="720" y="696"/>
                </a:cubicBezTo>
                <a:close/>
                <a:moveTo>
                  <a:pt x="759" y="696"/>
                </a:moveTo>
                <a:cubicBezTo>
                  <a:pt x="766" y="696"/>
                  <a:pt x="772" y="690"/>
                  <a:pt x="772" y="683"/>
                </a:cubicBezTo>
                <a:cubicBezTo>
                  <a:pt x="772" y="676"/>
                  <a:pt x="766" y="670"/>
                  <a:pt x="759" y="670"/>
                </a:cubicBezTo>
                <a:cubicBezTo>
                  <a:pt x="752" y="670"/>
                  <a:pt x="747" y="676"/>
                  <a:pt x="747" y="683"/>
                </a:cubicBezTo>
                <a:cubicBezTo>
                  <a:pt x="747" y="690"/>
                  <a:pt x="752" y="696"/>
                  <a:pt x="759" y="696"/>
                </a:cubicBezTo>
                <a:close/>
                <a:moveTo>
                  <a:pt x="799" y="696"/>
                </a:moveTo>
                <a:cubicBezTo>
                  <a:pt x="806" y="696"/>
                  <a:pt x="811" y="690"/>
                  <a:pt x="811" y="683"/>
                </a:cubicBezTo>
                <a:cubicBezTo>
                  <a:pt x="811" y="676"/>
                  <a:pt x="806" y="670"/>
                  <a:pt x="799" y="670"/>
                </a:cubicBezTo>
                <a:cubicBezTo>
                  <a:pt x="792" y="670"/>
                  <a:pt x="786" y="676"/>
                  <a:pt x="786" y="683"/>
                </a:cubicBezTo>
                <a:cubicBezTo>
                  <a:pt x="786" y="690"/>
                  <a:pt x="792" y="696"/>
                  <a:pt x="799" y="696"/>
                </a:cubicBezTo>
                <a:close/>
                <a:moveTo>
                  <a:pt x="838" y="696"/>
                </a:moveTo>
                <a:cubicBezTo>
                  <a:pt x="845" y="696"/>
                  <a:pt x="851" y="690"/>
                  <a:pt x="851" y="683"/>
                </a:cubicBezTo>
                <a:cubicBezTo>
                  <a:pt x="851" y="676"/>
                  <a:pt x="845" y="670"/>
                  <a:pt x="838" y="670"/>
                </a:cubicBezTo>
                <a:cubicBezTo>
                  <a:pt x="831" y="670"/>
                  <a:pt x="825" y="676"/>
                  <a:pt x="825" y="683"/>
                </a:cubicBezTo>
                <a:cubicBezTo>
                  <a:pt x="825" y="690"/>
                  <a:pt x="831" y="696"/>
                  <a:pt x="838" y="696"/>
                </a:cubicBezTo>
                <a:close/>
                <a:moveTo>
                  <a:pt x="878" y="696"/>
                </a:moveTo>
                <a:cubicBezTo>
                  <a:pt x="885" y="696"/>
                  <a:pt x="890" y="690"/>
                  <a:pt x="890" y="683"/>
                </a:cubicBezTo>
                <a:cubicBezTo>
                  <a:pt x="890" y="676"/>
                  <a:pt x="885" y="670"/>
                  <a:pt x="878" y="670"/>
                </a:cubicBezTo>
                <a:cubicBezTo>
                  <a:pt x="871" y="670"/>
                  <a:pt x="865" y="676"/>
                  <a:pt x="865" y="683"/>
                </a:cubicBezTo>
                <a:cubicBezTo>
                  <a:pt x="865" y="690"/>
                  <a:pt x="871" y="696"/>
                  <a:pt x="878" y="696"/>
                </a:cubicBezTo>
                <a:close/>
                <a:moveTo>
                  <a:pt x="917" y="696"/>
                </a:moveTo>
                <a:cubicBezTo>
                  <a:pt x="924" y="696"/>
                  <a:pt x="930" y="690"/>
                  <a:pt x="930" y="683"/>
                </a:cubicBezTo>
                <a:cubicBezTo>
                  <a:pt x="930" y="676"/>
                  <a:pt x="924" y="670"/>
                  <a:pt x="917" y="670"/>
                </a:cubicBezTo>
                <a:cubicBezTo>
                  <a:pt x="910" y="670"/>
                  <a:pt x="904" y="676"/>
                  <a:pt x="904" y="683"/>
                </a:cubicBezTo>
                <a:cubicBezTo>
                  <a:pt x="904" y="690"/>
                  <a:pt x="910" y="696"/>
                  <a:pt x="917" y="696"/>
                </a:cubicBezTo>
                <a:close/>
                <a:moveTo>
                  <a:pt x="956" y="696"/>
                </a:moveTo>
                <a:cubicBezTo>
                  <a:pt x="963" y="696"/>
                  <a:pt x="969" y="690"/>
                  <a:pt x="969" y="683"/>
                </a:cubicBezTo>
                <a:cubicBezTo>
                  <a:pt x="969" y="676"/>
                  <a:pt x="963" y="670"/>
                  <a:pt x="956" y="670"/>
                </a:cubicBezTo>
                <a:cubicBezTo>
                  <a:pt x="949" y="670"/>
                  <a:pt x="944" y="676"/>
                  <a:pt x="944" y="683"/>
                </a:cubicBezTo>
                <a:cubicBezTo>
                  <a:pt x="944" y="690"/>
                  <a:pt x="949" y="696"/>
                  <a:pt x="956" y="696"/>
                </a:cubicBezTo>
                <a:close/>
                <a:moveTo>
                  <a:pt x="1627" y="696"/>
                </a:moveTo>
                <a:cubicBezTo>
                  <a:pt x="1634" y="696"/>
                  <a:pt x="1639" y="690"/>
                  <a:pt x="1639" y="683"/>
                </a:cubicBezTo>
                <a:cubicBezTo>
                  <a:pt x="1639" y="676"/>
                  <a:pt x="1634" y="670"/>
                  <a:pt x="1627" y="670"/>
                </a:cubicBezTo>
                <a:cubicBezTo>
                  <a:pt x="1620" y="670"/>
                  <a:pt x="1614" y="676"/>
                  <a:pt x="1614" y="683"/>
                </a:cubicBezTo>
                <a:cubicBezTo>
                  <a:pt x="1614" y="690"/>
                  <a:pt x="1620" y="696"/>
                  <a:pt x="1627" y="696"/>
                </a:cubicBezTo>
                <a:close/>
                <a:moveTo>
                  <a:pt x="1666" y="696"/>
                </a:moveTo>
                <a:cubicBezTo>
                  <a:pt x="1673" y="696"/>
                  <a:pt x="1679" y="690"/>
                  <a:pt x="1679" y="683"/>
                </a:cubicBezTo>
                <a:cubicBezTo>
                  <a:pt x="1679" y="676"/>
                  <a:pt x="1673" y="670"/>
                  <a:pt x="1666" y="670"/>
                </a:cubicBezTo>
                <a:cubicBezTo>
                  <a:pt x="1659" y="670"/>
                  <a:pt x="1653" y="676"/>
                  <a:pt x="1653" y="683"/>
                </a:cubicBezTo>
                <a:cubicBezTo>
                  <a:pt x="1653" y="690"/>
                  <a:pt x="1659" y="696"/>
                  <a:pt x="1666" y="696"/>
                </a:cubicBezTo>
                <a:close/>
                <a:moveTo>
                  <a:pt x="1705" y="696"/>
                </a:moveTo>
                <a:cubicBezTo>
                  <a:pt x="1712" y="696"/>
                  <a:pt x="1718" y="690"/>
                  <a:pt x="1718" y="683"/>
                </a:cubicBezTo>
                <a:cubicBezTo>
                  <a:pt x="1718" y="676"/>
                  <a:pt x="1712" y="670"/>
                  <a:pt x="1705" y="670"/>
                </a:cubicBezTo>
                <a:cubicBezTo>
                  <a:pt x="1698" y="670"/>
                  <a:pt x="1693" y="676"/>
                  <a:pt x="1693" y="683"/>
                </a:cubicBezTo>
                <a:cubicBezTo>
                  <a:pt x="1693" y="690"/>
                  <a:pt x="1698" y="696"/>
                  <a:pt x="1705" y="696"/>
                </a:cubicBezTo>
                <a:close/>
                <a:moveTo>
                  <a:pt x="1817" y="683"/>
                </a:moveTo>
                <a:cubicBezTo>
                  <a:pt x="1817" y="686"/>
                  <a:pt x="1820" y="689"/>
                  <a:pt x="1824" y="689"/>
                </a:cubicBezTo>
                <a:cubicBezTo>
                  <a:pt x="1827" y="689"/>
                  <a:pt x="1830" y="686"/>
                  <a:pt x="1830" y="683"/>
                </a:cubicBezTo>
                <a:cubicBezTo>
                  <a:pt x="1830" y="679"/>
                  <a:pt x="1827" y="676"/>
                  <a:pt x="1824" y="676"/>
                </a:cubicBezTo>
                <a:cubicBezTo>
                  <a:pt x="1820" y="676"/>
                  <a:pt x="1817" y="679"/>
                  <a:pt x="1817" y="683"/>
                </a:cubicBezTo>
                <a:close/>
                <a:moveTo>
                  <a:pt x="1903" y="696"/>
                </a:moveTo>
                <a:cubicBezTo>
                  <a:pt x="1910" y="696"/>
                  <a:pt x="1915" y="690"/>
                  <a:pt x="1915" y="683"/>
                </a:cubicBezTo>
                <a:cubicBezTo>
                  <a:pt x="1915" y="676"/>
                  <a:pt x="1910" y="670"/>
                  <a:pt x="1903" y="670"/>
                </a:cubicBezTo>
                <a:cubicBezTo>
                  <a:pt x="1896" y="670"/>
                  <a:pt x="1890" y="676"/>
                  <a:pt x="1890" y="683"/>
                </a:cubicBezTo>
                <a:cubicBezTo>
                  <a:pt x="1890" y="690"/>
                  <a:pt x="1896" y="696"/>
                  <a:pt x="1903" y="696"/>
                </a:cubicBezTo>
                <a:close/>
                <a:moveTo>
                  <a:pt x="1955" y="683"/>
                </a:moveTo>
                <a:cubicBezTo>
                  <a:pt x="1955" y="676"/>
                  <a:pt x="1949" y="670"/>
                  <a:pt x="1942" y="670"/>
                </a:cubicBezTo>
                <a:cubicBezTo>
                  <a:pt x="1935" y="670"/>
                  <a:pt x="1929" y="676"/>
                  <a:pt x="1929" y="683"/>
                </a:cubicBezTo>
                <a:cubicBezTo>
                  <a:pt x="1929" y="690"/>
                  <a:pt x="1935" y="696"/>
                  <a:pt x="1942" y="696"/>
                </a:cubicBezTo>
                <a:cubicBezTo>
                  <a:pt x="1949" y="696"/>
                  <a:pt x="1955" y="690"/>
                  <a:pt x="1955" y="683"/>
                </a:cubicBezTo>
                <a:close/>
                <a:moveTo>
                  <a:pt x="1981" y="696"/>
                </a:moveTo>
                <a:cubicBezTo>
                  <a:pt x="1988" y="696"/>
                  <a:pt x="1994" y="690"/>
                  <a:pt x="1994" y="683"/>
                </a:cubicBezTo>
                <a:cubicBezTo>
                  <a:pt x="1994" y="676"/>
                  <a:pt x="1988" y="670"/>
                  <a:pt x="1981" y="670"/>
                </a:cubicBezTo>
                <a:cubicBezTo>
                  <a:pt x="1974" y="670"/>
                  <a:pt x="1969" y="676"/>
                  <a:pt x="1969" y="683"/>
                </a:cubicBezTo>
                <a:cubicBezTo>
                  <a:pt x="1969" y="690"/>
                  <a:pt x="1974" y="696"/>
                  <a:pt x="1981" y="696"/>
                </a:cubicBezTo>
                <a:close/>
                <a:moveTo>
                  <a:pt x="2021" y="696"/>
                </a:moveTo>
                <a:cubicBezTo>
                  <a:pt x="2028" y="696"/>
                  <a:pt x="2034" y="690"/>
                  <a:pt x="2034" y="683"/>
                </a:cubicBezTo>
                <a:cubicBezTo>
                  <a:pt x="2034" y="676"/>
                  <a:pt x="2028" y="670"/>
                  <a:pt x="2021" y="670"/>
                </a:cubicBezTo>
                <a:cubicBezTo>
                  <a:pt x="2014" y="670"/>
                  <a:pt x="2008" y="676"/>
                  <a:pt x="2008" y="683"/>
                </a:cubicBezTo>
                <a:cubicBezTo>
                  <a:pt x="2008" y="690"/>
                  <a:pt x="2014" y="696"/>
                  <a:pt x="2021" y="696"/>
                </a:cubicBezTo>
                <a:close/>
                <a:moveTo>
                  <a:pt x="2060" y="670"/>
                </a:moveTo>
                <a:cubicBezTo>
                  <a:pt x="2053" y="670"/>
                  <a:pt x="2048" y="676"/>
                  <a:pt x="2048" y="683"/>
                </a:cubicBezTo>
                <a:cubicBezTo>
                  <a:pt x="2048" y="690"/>
                  <a:pt x="2053" y="696"/>
                  <a:pt x="2060" y="696"/>
                </a:cubicBezTo>
                <a:cubicBezTo>
                  <a:pt x="2067" y="696"/>
                  <a:pt x="2073" y="690"/>
                  <a:pt x="2073" y="683"/>
                </a:cubicBezTo>
                <a:cubicBezTo>
                  <a:pt x="2073" y="676"/>
                  <a:pt x="2067" y="670"/>
                  <a:pt x="2060" y="670"/>
                </a:cubicBezTo>
                <a:close/>
                <a:moveTo>
                  <a:pt x="2139" y="696"/>
                </a:moveTo>
                <a:cubicBezTo>
                  <a:pt x="2146" y="696"/>
                  <a:pt x="2152" y="690"/>
                  <a:pt x="2152" y="683"/>
                </a:cubicBezTo>
                <a:cubicBezTo>
                  <a:pt x="2152" y="676"/>
                  <a:pt x="2146" y="670"/>
                  <a:pt x="2139" y="670"/>
                </a:cubicBezTo>
                <a:cubicBezTo>
                  <a:pt x="2132" y="670"/>
                  <a:pt x="2126" y="676"/>
                  <a:pt x="2126" y="683"/>
                </a:cubicBezTo>
                <a:cubicBezTo>
                  <a:pt x="2126" y="690"/>
                  <a:pt x="2132" y="696"/>
                  <a:pt x="2139" y="696"/>
                </a:cubicBezTo>
                <a:close/>
                <a:moveTo>
                  <a:pt x="2179" y="696"/>
                </a:moveTo>
                <a:cubicBezTo>
                  <a:pt x="2186" y="696"/>
                  <a:pt x="2191" y="690"/>
                  <a:pt x="2191" y="683"/>
                </a:cubicBezTo>
                <a:cubicBezTo>
                  <a:pt x="2191" y="676"/>
                  <a:pt x="2186" y="670"/>
                  <a:pt x="2179" y="670"/>
                </a:cubicBezTo>
                <a:cubicBezTo>
                  <a:pt x="2172" y="670"/>
                  <a:pt x="2166" y="676"/>
                  <a:pt x="2166" y="683"/>
                </a:cubicBezTo>
                <a:cubicBezTo>
                  <a:pt x="2166" y="690"/>
                  <a:pt x="2172" y="696"/>
                  <a:pt x="2179" y="696"/>
                </a:cubicBezTo>
                <a:close/>
                <a:moveTo>
                  <a:pt x="2257" y="696"/>
                </a:moveTo>
                <a:cubicBezTo>
                  <a:pt x="2264" y="696"/>
                  <a:pt x="2270" y="690"/>
                  <a:pt x="2270" y="683"/>
                </a:cubicBezTo>
                <a:cubicBezTo>
                  <a:pt x="2270" y="676"/>
                  <a:pt x="2264" y="670"/>
                  <a:pt x="2257" y="670"/>
                </a:cubicBezTo>
                <a:cubicBezTo>
                  <a:pt x="2250" y="670"/>
                  <a:pt x="2245" y="676"/>
                  <a:pt x="2245" y="683"/>
                </a:cubicBezTo>
                <a:cubicBezTo>
                  <a:pt x="2245" y="690"/>
                  <a:pt x="2250" y="696"/>
                  <a:pt x="2257" y="696"/>
                </a:cubicBezTo>
                <a:close/>
                <a:moveTo>
                  <a:pt x="2297" y="696"/>
                </a:moveTo>
                <a:cubicBezTo>
                  <a:pt x="2304" y="696"/>
                  <a:pt x="2310" y="690"/>
                  <a:pt x="2310" y="683"/>
                </a:cubicBezTo>
                <a:cubicBezTo>
                  <a:pt x="2310" y="676"/>
                  <a:pt x="2304" y="670"/>
                  <a:pt x="2297" y="670"/>
                </a:cubicBezTo>
                <a:cubicBezTo>
                  <a:pt x="2290" y="670"/>
                  <a:pt x="2284" y="676"/>
                  <a:pt x="2284" y="683"/>
                </a:cubicBezTo>
                <a:cubicBezTo>
                  <a:pt x="2284" y="690"/>
                  <a:pt x="2290" y="696"/>
                  <a:pt x="2297" y="696"/>
                </a:cubicBezTo>
                <a:close/>
                <a:moveTo>
                  <a:pt x="2336" y="696"/>
                </a:moveTo>
                <a:cubicBezTo>
                  <a:pt x="2343" y="696"/>
                  <a:pt x="2349" y="690"/>
                  <a:pt x="2349" y="683"/>
                </a:cubicBezTo>
                <a:cubicBezTo>
                  <a:pt x="2349" y="676"/>
                  <a:pt x="2343" y="670"/>
                  <a:pt x="2336" y="670"/>
                </a:cubicBezTo>
                <a:cubicBezTo>
                  <a:pt x="2329" y="670"/>
                  <a:pt x="2323" y="676"/>
                  <a:pt x="2323" y="683"/>
                </a:cubicBezTo>
                <a:cubicBezTo>
                  <a:pt x="2323" y="690"/>
                  <a:pt x="2329" y="696"/>
                  <a:pt x="2336" y="696"/>
                </a:cubicBezTo>
                <a:close/>
                <a:moveTo>
                  <a:pt x="2376" y="696"/>
                </a:moveTo>
                <a:cubicBezTo>
                  <a:pt x="2383" y="696"/>
                  <a:pt x="2388" y="690"/>
                  <a:pt x="2388" y="683"/>
                </a:cubicBezTo>
                <a:cubicBezTo>
                  <a:pt x="2388" y="676"/>
                  <a:pt x="2383" y="670"/>
                  <a:pt x="2376" y="670"/>
                </a:cubicBezTo>
                <a:cubicBezTo>
                  <a:pt x="2369" y="670"/>
                  <a:pt x="2363" y="676"/>
                  <a:pt x="2363" y="683"/>
                </a:cubicBezTo>
                <a:cubicBezTo>
                  <a:pt x="2363" y="690"/>
                  <a:pt x="2369" y="696"/>
                  <a:pt x="2376" y="696"/>
                </a:cubicBezTo>
                <a:close/>
                <a:moveTo>
                  <a:pt x="2415" y="696"/>
                </a:moveTo>
                <a:cubicBezTo>
                  <a:pt x="2422" y="696"/>
                  <a:pt x="2428" y="690"/>
                  <a:pt x="2428" y="683"/>
                </a:cubicBezTo>
                <a:cubicBezTo>
                  <a:pt x="2428" y="676"/>
                  <a:pt x="2422" y="670"/>
                  <a:pt x="2415" y="670"/>
                </a:cubicBezTo>
                <a:cubicBezTo>
                  <a:pt x="2408" y="670"/>
                  <a:pt x="2402" y="676"/>
                  <a:pt x="2402" y="683"/>
                </a:cubicBezTo>
                <a:cubicBezTo>
                  <a:pt x="2402" y="690"/>
                  <a:pt x="2408" y="696"/>
                  <a:pt x="2415" y="696"/>
                </a:cubicBezTo>
                <a:close/>
                <a:moveTo>
                  <a:pt x="2455" y="696"/>
                </a:moveTo>
                <a:cubicBezTo>
                  <a:pt x="2462" y="696"/>
                  <a:pt x="2467" y="690"/>
                  <a:pt x="2467" y="683"/>
                </a:cubicBezTo>
                <a:cubicBezTo>
                  <a:pt x="2467" y="676"/>
                  <a:pt x="2462" y="670"/>
                  <a:pt x="2455" y="670"/>
                </a:cubicBezTo>
                <a:cubicBezTo>
                  <a:pt x="2447" y="670"/>
                  <a:pt x="2442" y="676"/>
                  <a:pt x="2442" y="683"/>
                </a:cubicBezTo>
                <a:cubicBezTo>
                  <a:pt x="2442" y="690"/>
                  <a:pt x="2447" y="696"/>
                  <a:pt x="2455" y="696"/>
                </a:cubicBezTo>
                <a:close/>
                <a:moveTo>
                  <a:pt x="2494" y="696"/>
                </a:moveTo>
                <a:cubicBezTo>
                  <a:pt x="2501" y="696"/>
                  <a:pt x="2507" y="690"/>
                  <a:pt x="2507" y="683"/>
                </a:cubicBezTo>
                <a:cubicBezTo>
                  <a:pt x="2507" y="676"/>
                  <a:pt x="2501" y="670"/>
                  <a:pt x="2494" y="670"/>
                </a:cubicBezTo>
                <a:cubicBezTo>
                  <a:pt x="2487" y="670"/>
                  <a:pt x="2481" y="676"/>
                  <a:pt x="2481" y="683"/>
                </a:cubicBezTo>
                <a:cubicBezTo>
                  <a:pt x="2481" y="690"/>
                  <a:pt x="2487" y="696"/>
                  <a:pt x="2494" y="696"/>
                </a:cubicBezTo>
                <a:close/>
                <a:moveTo>
                  <a:pt x="2533" y="696"/>
                </a:moveTo>
                <a:cubicBezTo>
                  <a:pt x="2540" y="696"/>
                  <a:pt x="2546" y="690"/>
                  <a:pt x="2546" y="683"/>
                </a:cubicBezTo>
                <a:cubicBezTo>
                  <a:pt x="2546" y="676"/>
                  <a:pt x="2540" y="670"/>
                  <a:pt x="2533" y="670"/>
                </a:cubicBezTo>
                <a:cubicBezTo>
                  <a:pt x="2526" y="670"/>
                  <a:pt x="2521" y="676"/>
                  <a:pt x="2521" y="683"/>
                </a:cubicBezTo>
                <a:cubicBezTo>
                  <a:pt x="2521" y="690"/>
                  <a:pt x="2526" y="696"/>
                  <a:pt x="2533" y="696"/>
                </a:cubicBezTo>
                <a:close/>
                <a:moveTo>
                  <a:pt x="2573" y="696"/>
                </a:moveTo>
                <a:cubicBezTo>
                  <a:pt x="2580" y="696"/>
                  <a:pt x="2586" y="690"/>
                  <a:pt x="2586" y="683"/>
                </a:cubicBezTo>
                <a:cubicBezTo>
                  <a:pt x="2586" y="676"/>
                  <a:pt x="2580" y="670"/>
                  <a:pt x="2573" y="670"/>
                </a:cubicBezTo>
                <a:cubicBezTo>
                  <a:pt x="2566" y="670"/>
                  <a:pt x="2560" y="676"/>
                  <a:pt x="2560" y="683"/>
                </a:cubicBezTo>
                <a:cubicBezTo>
                  <a:pt x="2560" y="690"/>
                  <a:pt x="2566" y="696"/>
                  <a:pt x="2573" y="696"/>
                </a:cubicBezTo>
                <a:close/>
                <a:moveTo>
                  <a:pt x="2612" y="696"/>
                </a:moveTo>
                <a:cubicBezTo>
                  <a:pt x="2619" y="696"/>
                  <a:pt x="2625" y="690"/>
                  <a:pt x="2625" y="683"/>
                </a:cubicBezTo>
                <a:cubicBezTo>
                  <a:pt x="2625" y="676"/>
                  <a:pt x="2619" y="670"/>
                  <a:pt x="2612" y="670"/>
                </a:cubicBezTo>
                <a:cubicBezTo>
                  <a:pt x="2605" y="670"/>
                  <a:pt x="2599" y="676"/>
                  <a:pt x="2599" y="683"/>
                </a:cubicBezTo>
                <a:cubicBezTo>
                  <a:pt x="2599" y="690"/>
                  <a:pt x="2605" y="696"/>
                  <a:pt x="2612" y="696"/>
                </a:cubicBezTo>
                <a:close/>
                <a:moveTo>
                  <a:pt x="2652" y="696"/>
                </a:moveTo>
                <a:cubicBezTo>
                  <a:pt x="2659" y="696"/>
                  <a:pt x="2664" y="690"/>
                  <a:pt x="2664" y="683"/>
                </a:cubicBezTo>
                <a:cubicBezTo>
                  <a:pt x="2664" y="676"/>
                  <a:pt x="2659" y="670"/>
                  <a:pt x="2652" y="670"/>
                </a:cubicBezTo>
                <a:cubicBezTo>
                  <a:pt x="2645" y="670"/>
                  <a:pt x="2639" y="676"/>
                  <a:pt x="2639" y="683"/>
                </a:cubicBezTo>
                <a:cubicBezTo>
                  <a:pt x="2639" y="690"/>
                  <a:pt x="2645" y="696"/>
                  <a:pt x="2652" y="696"/>
                </a:cubicBezTo>
                <a:close/>
                <a:moveTo>
                  <a:pt x="2691" y="696"/>
                </a:moveTo>
                <a:cubicBezTo>
                  <a:pt x="2698" y="696"/>
                  <a:pt x="2704" y="690"/>
                  <a:pt x="2704" y="683"/>
                </a:cubicBezTo>
                <a:cubicBezTo>
                  <a:pt x="2704" y="676"/>
                  <a:pt x="2698" y="670"/>
                  <a:pt x="2691" y="670"/>
                </a:cubicBezTo>
                <a:cubicBezTo>
                  <a:pt x="2684" y="670"/>
                  <a:pt x="2678" y="676"/>
                  <a:pt x="2678" y="683"/>
                </a:cubicBezTo>
                <a:cubicBezTo>
                  <a:pt x="2678" y="690"/>
                  <a:pt x="2684" y="696"/>
                  <a:pt x="2691" y="696"/>
                </a:cubicBezTo>
                <a:close/>
                <a:moveTo>
                  <a:pt x="2730" y="696"/>
                </a:moveTo>
                <a:cubicBezTo>
                  <a:pt x="2738" y="696"/>
                  <a:pt x="2743" y="690"/>
                  <a:pt x="2743" y="683"/>
                </a:cubicBezTo>
                <a:cubicBezTo>
                  <a:pt x="2743" y="676"/>
                  <a:pt x="2738" y="670"/>
                  <a:pt x="2730" y="670"/>
                </a:cubicBezTo>
                <a:cubicBezTo>
                  <a:pt x="2723" y="670"/>
                  <a:pt x="2718" y="676"/>
                  <a:pt x="2718" y="683"/>
                </a:cubicBezTo>
                <a:cubicBezTo>
                  <a:pt x="2718" y="690"/>
                  <a:pt x="2723" y="696"/>
                  <a:pt x="2730" y="696"/>
                </a:cubicBezTo>
                <a:close/>
                <a:moveTo>
                  <a:pt x="2770" y="696"/>
                </a:moveTo>
                <a:cubicBezTo>
                  <a:pt x="2777" y="696"/>
                  <a:pt x="2783" y="690"/>
                  <a:pt x="2783" y="683"/>
                </a:cubicBezTo>
                <a:cubicBezTo>
                  <a:pt x="2783" y="676"/>
                  <a:pt x="2777" y="670"/>
                  <a:pt x="2770" y="670"/>
                </a:cubicBezTo>
                <a:cubicBezTo>
                  <a:pt x="2763" y="670"/>
                  <a:pt x="2757" y="676"/>
                  <a:pt x="2757" y="683"/>
                </a:cubicBezTo>
                <a:cubicBezTo>
                  <a:pt x="2757" y="690"/>
                  <a:pt x="2763" y="696"/>
                  <a:pt x="2770" y="696"/>
                </a:cubicBezTo>
                <a:close/>
                <a:moveTo>
                  <a:pt x="2809" y="696"/>
                </a:moveTo>
                <a:cubicBezTo>
                  <a:pt x="2816" y="696"/>
                  <a:pt x="2822" y="690"/>
                  <a:pt x="2822" y="683"/>
                </a:cubicBezTo>
                <a:cubicBezTo>
                  <a:pt x="2822" y="676"/>
                  <a:pt x="2816" y="670"/>
                  <a:pt x="2809" y="670"/>
                </a:cubicBezTo>
                <a:cubicBezTo>
                  <a:pt x="2802" y="670"/>
                  <a:pt x="2797" y="676"/>
                  <a:pt x="2797" y="683"/>
                </a:cubicBezTo>
                <a:cubicBezTo>
                  <a:pt x="2797" y="690"/>
                  <a:pt x="2802" y="696"/>
                  <a:pt x="2809" y="696"/>
                </a:cubicBezTo>
                <a:close/>
                <a:moveTo>
                  <a:pt x="2849" y="696"/>
                </a:moveTo>
                <a:cubicBezTo>
                  <a:pt x="2856" y="696"/>
                  <a:pt x="2862" y="690"/>
                  <a:pt x="2862" y="683"/>
                </a:cubicBezTo>
                <a:cubicBezTo>
                  <a:pt x="2862" y="676"/>
                  <a:pt x="2856" y="670"/>
                  <a:pt x="2849" y="670"/>
                </a:cubicBezTo>
                <a:cubicBezTo>
                  <a:pt x="2842" y="670"/>
                  <a:pt x="2836" y="676"/>
                  <a:pt x="2836" y="683"/>
                </a:cubicBezTo>
                <a:cubicBezTo>
                  <a:pt x="2836" y="690"/>
                  <a:pt x="2842" y="696"/>
                  <a:pt x="2849" y="696"/>
                </a:cubicBezTo>
                <a:close/>
                <a:moveTo>
                  <a:pt x="2888" y="696"/>
                </a:moveTo>
                <a:cubicBezTo>
                  <a:pt x="2895" y="696"/>
                  <a:pt x="2901" y="690"/>
                  <a:pt x="2901" y="683"/>
                </a:cubicBezTo>
                <a:cubicBezTo>
                  <a:pt x="2901" y="676"/>
                  <a:pt x="2895" y="670"/>
                  <a:pt x="2888" y="670"/>
                </a:cubicBezTo>
                <a:cubicBezTo>
                  <a:pt x="2881" y="670"/>
                  <a:pt x="2875" y="676"/>
                  <a:pt x="2875" y="683"/>
                </a:cubicBezTo>
                <a:cubicBezTo>
                  <a:pt x="2875" y="690"/>
                  <a:pt x="2881" y="696"/>
                  <a:pt x="2888" y="696"/>
                </a:cubicBezTo>
                <a:close/>
                <a:moveTo>
                  <a:pt x="2928" y="670"/>
                </a:moveTo>
                <a:cubicBezTo>
                  <a:pt x="2921" y="670"/>
                  <a:pt x="2915" y="676"/>
                  <a:pt x="2915" y="683"/>
                </a:cubicBezTo>
                <a:cubicBezTo>
                  <a:pt x="2915" y="690"/>
                  <a:pt x="2921" y="696"/>
                  <a:pt x="2928" y="696"/>
                </a:cubicBezTo>
                <a:cubicBezTo>
                  <a:pt x="2935" y="696"/>
                  <a:pt x="2940" y="690"/>
                  <a:pt x="2940" y="683"/>
                </a:cubicBezTo>
                <a:cubicBezTo>
                  <a:pt x="2940" y="676"/>
                  <a:pt x="2935" y="670"/>
                  <a:pt x="2928" y="670"/>
                </a:cubicBezTo>
                <a:close/>
                <a:moveTo>
                  <a:pt x="2967" y="696"/>
                </a:moveTo>
                <a:cubicBezTo>
                  <a:pt x="2974" y="696"/>
                  <a:pt x="2980" y="690"/>
                  <a:pt x="2980" y="683"/>
                </a:cubicBezTo>
                <a:cubicBezTo>
                  <a:pt x="2980" y="676"/>
                  <a:pt x="2974" y="670"/>
                  <a:pt x="2967" y="670"/>
                </a:cubicBezTo>
                <a:cubicBezTo>
                  <a:pt x="2960" y="670"/>
                  <a:pt x="2954" y="676"/>
                  <a:pt x="2954" y="683"/>
                </a:cubicBezTo>
                <a:cubicBezTo>
                  <a:pt x="2954" y="690"/>
                  <a:pt x="2960" y="696"/>
                  <a:pt x="2967" y="696"/>
                </a:cubicBezTo>
                <a:close/>
                <a:moveTo>
                  <a:pt x="3006" y="696"/>
                </a:moveTo>
                <a:cubicBezTo>
                  <a:pt x="3013" y="696"/>
                  <a:pt x="3019" y="690"/>
                  <a:pt x="3019" y="683"/>
                </a:cubicBezTo>
                <a:cubicBezTo>
                  <a:pt x="3019" y="676"/>
                  <a:pt x="3013" y="670"/>
                  <a:pt x="3006" y="670"/>
                </a:cubicBezTo>
                <a:cubicBezTo>
                  <a:pt x="2999" y="670"/>
                  <a:pt x="2994" y="676"/>
                  <a:pt x="2994" y="683"/>
                </a:cubicBezTo>
                <a:cubicBezTo>
                  <a:pt x="2994" y="690"/>
                  <a:pt x="2999" y="696"/>
                  <a:pt x="3006" y="696"/>
                </a:cubicBezTo>
                <a:close/>
                <a:moveTo>
                  <a:pt x="483" y="735"/>
                </a:moveTo>
                <a:cubicBezTo>
                  <a:pt x="490" y="735"/>
                  <a:pt x="496" y="729"/>
                  <a:pt x="496" y="722"/>
                </a:cubicBezTo>
                <a:cubicBezTo>
                  <a:pt x="496" y="715"/>
                  <a:pt x="490" y="710"/>
                  <a:pt x="483" y="710"/>
                </a:cubicBezTo>
                <a:cubicBezTo>
                  <a:pt x="476" y="710"/>
                  <a:pt x="471" y="715"/>
                  <a:pt x="471" y="722"/>
                </a:cubicBezTo>
                <a:cubicBezTo>
                  <a:pt x="471" y="729"/>
                  <a:pt x="476" y="735"/>
                  <a:pt x="483" y="735"/>
                </a:cubicBezTo>
                <a:close/>
                <a:moveTo>
                  <a:pt x="523" y="735"/>
                </a:moveTo>
                <a:cubicBezTo>
                  <a:pt x="530" y="735"/>
                  <a:pt x="535" y="729"/>
                  <a:pt x="535" y="722"/>
                </a:cubicBezTo>
                <a:cubicBezTo>
                  <a:pt x="535" y="715"/>
                  <a:pt x="530" y="710"/>
                  <a:pt x="523" y="710"/>
                </a:cubicBezTo>
                <a:cubicBezTo>
                  <a:pt x="516" y="710"/>
                  <a:pt x="510" y="715"/>
                  <a:pt x="510" y="722"/>
                </a:cubicBezTo>
                <a:cubicBezTo>
                  <a:pt x="510" y="729"/>
                  <a:pt x="516" y="735"/>
                  <a:pt x="523" y="735"/>
                </a:cubicBezTo>
                <a:close/>
                <a:moveTo>
                  <a:pt x="562" y="735"/>
                </a:moveTo>
                <a:cubicBezTo>
                  <a:pt x="569" y="735"/>
                  <a:pt x="575" y="729"/>
                  <a:pt x="575" y="722"/>
                </a:cubicBezTo>
                <a:cubicBezTo>
                  <a:pt x="575" y="715"/>
                  <a:pt x="569" y="710"/>
                  <a:pt x="562" y="710"/>
                </a:cubicBezTo>
                <a:cubicBezTo>
                  <a:pt x="555" y="710"/>
                  <a:pt x="549" y="715"/>
                  <a:pt x="549" y="722"/>
                </a:cubicBezTo>
                <a:cubicBezTo>
                  <a:pt x="549" y="729"/>
                  <a:pt x="555" y="735"/>
                  <a:pt x="562" y="735"/>
                </a:cubicBezTo>
                <a:close/>
                <a:moveTo>
                  <a:pt x="602" y="735"/>
                </a:moveTo>
                <a:cubicBezTo>
                  <a:pt x="609" y="735"/>
                  <a:pt x="614" y="729"/>
                  <a:pt x="614" y="722"/>
                </a:cubicBezTo>
                <a:cubicBezTo>
                  <a:pt x="614" y="715"/>
                  <a:pt x="609" y="710"/>
                  <a:pt x="602" y="710"/>
                </a:cubicBezTo>
                <a:cubicBezTo>
                  <a:pt x="595" y="710"/>
                  <a:pt x="589" y="715"/>
                  <a:pt x="589" y="722"/>
                </a:cubicBezTo>
                <a:cubicBezTo>
                  <a:pt x="589" y="729"/>
                  <a:pt x="595" y="735"/>
                  <a:pt x="602" y="735"/>
                </a:cubicBezTo>
                <a:close/>
                <a:moveTo>
                  <a:pt x="641" y="735"/>
                </a:moveTo>
                <a:cubicBezTo>
                  <a:pt x="648" y="735"/>
                  <a:pt x="654" y="729"/>
                  <a:pt x="654" y="722"/>
                </a:cubicBezTo>
                <a:cubicBezTo>
                  <a:pt x="654" y="715"/>
                  <a:pt x="648" y="710"/>
                  <a:pt x="641" y="710"/>
                </a:cubicBezTo>
                <a:cubicBezTo>
                  <a:pt x="634" y="710"/>
                  <a:pt x="628" y="715"/>
                  <a:pt x="628" y="722"/>
                </a:cubicBezTo>
                <a:cubicBezTo>
                  <a:pt x="628" y="729"/>
                  <a:pt x="634" y="735"/>
                  <a:pt x="641" y="735"/>
                </a:cubicBezTo>
                <a:close/>
                <a:moveTo>
                  <a:pt x="680" y="735"/>
                </a:moveTo>
                <a:cubicBezTo>
                  <a:pt x="687" y="735"/>
                  <a:pt x="693" y="729"/>
                  <a:pt x="693" y="722"/>
                </a:cubicBezTo>
                <a:cubicBezTo>
                  <a:pt x="693" y="715"/>
                  <a:pt x="687" y="710"/>
                  <a:pt x="680" y="710"/>
                </a:cubicBezTo>
                <a:cubicBezTo>
                  <a:pt x="673" y="710"/>
                  <a:pt x="668" y="715"/>
                  <a:pt x="668" y="722"/>
                </a:cubicBezTo>
                <a:cubicBezTo>
                  <a:pt x="668" y="729"/>
                  <a:pt x="673" y="735"/>
                  <a:pt x="680" y="735"/>
                </a:cubicBezTo>
                <a:close/>
                <a:moveTo>
                  <a:pt x="720" y="735"/>
                </a:moveTo>
                <a:cubicBezTo>
                  <a:pt x="727" y="735"/>
                  <a:pt x="733" y="729"/>
                  <a:pt x="733" y="722"/>
                </a:cubicBezTo>
                <a:cubicBezTo>
                  <a:pt x="733" y="715"/>
                  <a:pt x="727" y="710"/>
                  <a:pt x="720" y="710"/>
                </a:cubicBezTo>
                <a:cubicBezTo>
                  <a:pt x="713" y="710"/>
                  <a:pt x="707" y="715"/>
                  <a:pt x="707" y="722"/>
                </a:cubicBezTo>
                <a:cubicBezTo>
                  <a:pt x="707" y="729"/>
                  <a:pt x="713" y="735"/>
                  <a:pt x="720" y="735"/>
                </a:cubicBezTo>
                <a:close/>
                <a:moveTo>
                  <a:pt x="759" y="735"/>
                </a:moveTo>
                <a:cubicBezTo>
                  <a:pt x="766" y="735"/>
                  <a:pt x="772" y="729"/>
                  <a:pt x="772" y="722"/>
                </a:cubicBezTo>
                <a:cubicBezTo>
                  <a:pt x="772" y="715"/>
                  <a:pt x="766" y="710"/>
                  <a:pt x="759" y="710"/>
                </a:cubicBezTo>
                <a:cubicBezTo>
                  <a:pt x="752" y="710"/>
                  <a:pt x="747" y="715"/>
                  <a:pt x="747" y="722"/>
                </a:cubicBezTo>
                <a:cubicBezTo>
                  <a:pt x="747" y="729"/>
                  <a:pt x="752" y="735"/>
                  <a:pt x="759" y="735"/>
                </a:cubicBezTo>
                <a:close/>
                <a:moveTo>
                  <a:pt x="799" y="735"/>
                </a:moveTo>
                <a:cubicBezTo>
                  <a:pt x="806" y="735"/>
                  <a:pt x="811" y="729"/>
                  <a:pt x="811" y="722"/>
                </a:cubicBezTo>
                <a:cubicBezTo>
                  <a:pt x="811" y="715"/>
                  <a:pt x="806" y="710"/>
                  <a:pt x="799" y="710"/>
                </a:cubicBezTo>
                <a:cubicBezTo>
                  <a:pt x="792" y="710"/>
                  <a:pt x="786" y="715"/>
                  <a:pt x="786" y="722"/>
                </a:cubicBezTo>
                <a:cubicBezTo>
                  <a:pt x="786" y="729"/>
                  <a:pt x="792" y="735"/>
                  <a:pt x="799" y="735"/>
                </a:cubicBezTo>
                <a:close/>
                <a:moveTo>
                  <a:pt x="838" y="735"/>
                </a:moveTo>
                <a:cubicBezTo>
                  <a:pt x="845" y="735"/>
                  <a:pt x="851" y="729"/>
                  <a:pt x="851" y="722"/>
                </a:cubicBezTo>
                <a:cubicBezTo>
                  <a:pt x="851" y="715"/>
                  <a:pt x="845" y="710"/>
                  <a:pt x="838" y="710"/>
                </a:cubicBezTo>
                <a:cubicBezTo>
                  <a:pt x="831" y="710"/>
                  <a:pt x="825" y="715"/>
                  <a:pt x="825" y="722"/>
                </a:cubicBezTo>
                <a:cubicBezTo>
                  <a:pt x="825" y="729"/>
                  <a:pt x="831" y="735"/>
                  <a:pt x="838" y="735"/>
                </a:cubicBezTo>
                <a:close/>
                <a:moveTo>
                  <a:pt x="878" y="735"/>
                </a:moveTo>
                <a:cubicBezTo>
                  <a:pt x="885" y="735"/>
                  <a:pt x="890" y="729"/>
                  <a:pt x="890" y="722"/>
                </a:cubicBezTo>
                <a:cubicBezTo>
                  <a:pt x="890" y="715"/>
                  <a:pt x="885" y="710"/>
                  <a:pt x="878" y="710"/>
                </a:cubicBezTo>
                <a:cubicBezTo>
                  <a:pt x="871" y="710"/>
                  <a:pt x="865" y="715"/>
                  <a:pt x="865" y="722"/>
                </a:cubicBezTo>
                <a:cubicBezTo>
                  <a:pt x="865" y="729"/>
                  <a:pt x="871" y="735"/>
                  <a:pt x="878" y="735"/>
                </a:cubicBezTo>
                <a:close/>
                <a:moveTo>
                  <a:pt x="1627" y="735"/>
                </a:moveTo>
                <a:cubicBezTo>
                  <a:pt x="1634" y="735"/>
                  <a:pt x="1639" y="729"/>
                  <a:pt x="1639" y="722"/>
                </a:cubicBezTo>
                <a:cubicBezTo>
                  <a:pt x="1639" y="715"/>
                  <a:pt x="1634" y="710"/>
                  <a:pt x="1627" y="710"/>
                </a:cubicBezTo>
                <a:cubicBezTo>
                  <a:pt x="1620" y="710"/>
                  <a:pt x="1614" y="715"/>
                  <a:pt x="1614" y="722"/>
                </a:cubicBezTo>
                <a:cubicBezTo>
                  <a:pt x="1614" y="729"/>
                  <a:pt x="1620" y="735"/>
                  <a:pt x="1627" y="735"/>
                </a:cubicBezTo>
                <a:close/>
                <a:moveTo>
                  <a:pt x="1666" y="735"/>
                </a:moveTo>
                <a:cubicBezTo>
                  <a:pt x="1673" y="735"/>
                  <a:pt x="1679" y="729"/>
                  <a:pt x="1679" y="722"/>
                </a:cubicBezTo>
                <a:cubicBezTo>
                  <a:pt x="1679" y="715"/>
                  <a:pt x="1673" y="710"/>
                  <a:pt x="1666" y="710"/>
                </a:cubicBezTo>
                <a:cubicBezTo>
                  <a:pt x="1659" y="710"/>
                  <a:pt x="1653" y="715"/>
                  <a:pt x="1653" y="722"/>
                </a:cubicBezTo>
                <a:cubicBezTo>
                  <a:pt x="1653" y="729"/>
                  <a:pt x="1659" y="735"/>
                  <a:pt x="1666" y="735"/>
                </a:cubicBezTo>
                <a:close/>
                <a:moveTo>
                  <a:pt x="1907" y="722"/>
                </a:moveTo>
                <a:cubicBezTo>
                  <a:pt x="1907" y="720"/>
                  <a:pt x="1905" y="718"/>
                  <a:pt x="1903" y="718"/>
                </a:cubicBezTo>
                <a:cubicBezTo>
                  <a:pt x="1900" y="718"/>
                  <a:pt x="1898" y="720"/>
                  <a:pt x="1898" y="722"/>
                </a:cubicBezTo>
                <a:cubicBezTo>
                  <a:pt x="1898" y="725"/>
                  <a:pt x="1900" y="726"/>
                  <a:pt x="1903" y="726"/>
                </a:cubicBezTo>
                <a:cubicBezTo>
                  <a:pt x="1905" y="726"/>
                  <a:pt x="1907" y="725"/>
                  <a:pt x="1907" y="722"/>
                </a:cubicBezTo>
                <a:close/>
                <a:moveTo>
                  <a:pt x="1942" y="735"/>
                </a:moveTo>
                <a:cubicBezTo>
                  <a:pt x="1949" y="735"/>
                  <a:pt x="1955" y="729"/>
                  <a:pt x="1955" y="722"/>
                </a:cubicBezTo>
                <a:cubicBezTo>
                  <a:pt x="1955" y="715"/>
                  <a:pt x="1949" y="710"/>
                  <a:pt x="1942" y="710"/>
                </a:cubicBezTo>
                <a:cubicBezTo>
                  <a:pt x="1935" y="710"/>
                  <a:pt x="1929" y="715"/>
                  <a:pt x="1929" y="722"/>
                </a:cubicBezTo>
                <a:cubicBezTo>
                  <a:pt x="1929" y="729"/>
                  <a:pt x="1935" y="735"/>
                  <a:pt x="1942" y="735"/>
                </a:cubicBezTo>
                <a:close/>
                <a:moveTo>
                  <a:pt x="1981" y="735"/>
                </a:moveTo>
                <a:cubicBezTo>
                  <a:pt x="1988" y="735"/>
                  <a:pt x="1994" y="729"/>
                  <a:pt x="1994" y="722"/>
                </a:cubicBezTo>
                <a:cubicBezTo>
                  <a:pt x="1994" y="715"/>
                  <a:pt x="1988" y="710"/>
                  <a:pt x="1981" y="710"/>
                </a:cubicBezTo>
                <a:cubicBezTo>
                  <a:pt x="1974" y="710"/>
                  <a:pt x="1969" y="715"/>
                  <a:pt x="1969" y="722"/>
                </a:cubicBezTo>
                <a:cubicBezTo>
                  <a:pt x="1969" y="729"/>
                  <a:pt x="1974" y="735"/>
                  <a:pt x="1981" y="735"/>
                </a:cubicBezTo>
                <a:close/>
                <a:moveTo>
                  <a:pt x="2021" y="735"/>
                </a:moveTo>
                <a:cubicBezTo>
                  <a:pt x="2028" y="735"/>
                  <a:pt x="2034" y="729"/>
                  <a:pt x="2034" y="722"/>
                </a:cubicBezTo>
                <a:cubicBezTo>
                  <a:pt x="2034" y="715"/>
                  <a:pt x="2028" y="710"/>
                  <a:pt x="2021" y="710"/>
                </a:cubicBezTo>
                <a:cubicBezTo>
                  <a:pt x="2014" y="710"/>
                  <a:pt x="2008" y="715"/>
                  <a:pt x="2008" y="722"/>
                </a:cubicBezTo>
                <a:cubicBezTo>
                  <a:pt x="2008" y="729"/>
                  <a:pt x="2014" y="735"/>
                  <a:pt x="2021" y="735"/>
                </a:cubicBezTo>
                <a:close/>
                <a:moveTo>
                  <a:pt x="2060" y="735"/>
                </a:moveTo>
                <a:cubicBezTo>
                  <a:pt x="2067" y="735"/>
                  <a:pt x="2073" y="729"/>
                  <a:pt x="2073" y="722"/>
                </a:cubicBezTo>
                <a:cubicBezTo>
                  <a:pt x="2073" y="715"/>
                  <a:pt x="2067" y="710"/>
                  <a:pt x="2060" y="710"/>
                </a:cubicBezTo>
                <a:cubicBezTo>
                  <a:pt x="2053" y="710"/>
                  <a:pt x="2048" y="715"/>
                  <a:pt x="2048" y="722"/>
                </a:cubicBezTo>
                <a:cubicBezTo>
                  <a:pt x="2048" y="729"/>
                  <a:pt x="2053" y="735"/>
                  <a:pt x="2060" y="735"/>
                </a:cubicBezTo>
                <a:close/>
                <a:moveTo>
                  <a:pt x="2100" y="735"/>
                </a:moveTo>
                <a:cubicBezTo>
                  <a:pt x="2107" y="735"/>
                  <a:pt x="2112" y="729"/>
                  <a:pt x="2112" y="722"/>
                </a:cubicBezTo>
                <a:cubicBezTo>
                  <a:pt x="2112" y="715"/>
                  <a:pt x="2107" y="710"/>
                  <a:pt x="2100" y="710"/>
                </a:cubicBezTo>
                <a:cubicBezTo>
                  <a:pt x="2093" y="710"/>
                  <a:pt x="2087" y="715"/>
                  <a:pt x="2087" y="722"/>
                </a:cubicBezTo>
                <a:cubicBezTo>
                  <a:pt x="2087" y="729"/>
                  <a:pt x="2093" y="735"/>
                  <a:pt x="2100" y="735"/>
                </a:cubicBezTo>
                <a:close/>
                <a:moveTo>
                  <a:pt x="2139" y="735"/>
                </a:moveTo>
                <a:cubicBezTo>
                  <a:pt x="2146" y="735"/>
                  <a:pt x="2152" y="729"/>
                  <a:pt x="2152" y="722"/>
                </a:cubicBezTo>
                <a:cubicBezTo>
                  <a:pt x="2152" y="715"/>
                  <a:pt x="2146" y="710"/>
                  <a:pt x="2139" y="710"/>
                </a:cubicBezTo>
                <a:cubicBezTo>
                  <a:pt x="2132" y="710"/>
                  <a:pt x="2126" y="715"/>
                  <a:pt x="2126" y="722"/>
                </a:cubicBezTo>
                <a:cubicBezTo>
                  <a:pt x="2126" y="729"/>
                  <a:pt x="2132" y="735"/>
                  <a:pt x="2139" y="735"/>
                </a:cubicBezTo>
                <a:close/>
                <a:moveTo>
                  <a:pt x="2179" y="735"/>
                </a:moveTo>
                <a:cubicBezTo>
                  <a:pt x="2186" y="735"/>
                  <a:pt x="2191" y="729"/>
                  <a:pt x="2191" y="722"/>
                </a:cubicBezTo>
                <a:cubicBezTo>
                  <a:pt x="2191" y="715"/>
                  <a:pt x="2186" y="710"/>
                  <a:pt x="2179" y="710"/>
                </a:cubicBezTo>
                <a:cubicBezTo>
                  <a:pt x="2172" y="710"/>
                  <a:pt x="2166" y="715"/>
                  <a:pt x="2166" y="722"/>
                </a:cubicBezTo>
                <a:cubicBezTo>
                  <a:pt x="2166" y="729"/>
                  <a:pt x="2172" y="735"/>
                  <a:pt x="2179" y="735"/>
                </a:cubicBezTo>
                <a:close/>
                <a:moveTo>
                  <a:pt x="2257" y="735"/>
                </a:moveTo>
                <a:cubicBezTo>
                  <a:pt x="2264" y="735"/>
                  <a:pt x="2270" y="729"/>
                  <a:pt x="2270" y="722"/>
                </a:cubicBezTo>
                <a:cubicBezTo>
                  <a:pt x="2270" y="715"/>
                  <a:pt x="2264" y="710"/>
                  <a:pt x="2257" y="710"/>
                </a:cubicBezTo>
                <a:cubicBezTo>
                  <a:pt x="2250" y="710"/>
                  <a:pt x="2245" y="715"/>
                  <a:pt x="2245" y="722"/>
                </a:cubicBezTo>
                <a:cubicBezTo>
                  <a:pt x="2245" y="729"/>
                  <a:pt x="2250" y="735"/>
                  <a:pt x="2257" y="735"/>
                </a:cubicBezTo>
                <a:close/>
                <a:moveTo>
                  <a:pt x="2297" y="735"/>
                </a:moveTo>
                <a:cubicBezTo>
                  <a:pt x="2304" y="735"/>
                  <a:pt x="2310" y="729"/>
                  <a:pt x="2310" y="722"/>
                </a:cubicBezTo>
                <a:cubicBezTo>
                  <a:pt x="2310" y="715"/>
                  <a:pt x="2304" y="710"/>
                  <a:pt x="2297" y="710"/>
                </a:cubicBezTo>
                <a:cubicBezTo>
                  <a:pt x="2290" y="710"/>
                  <a:pt x="2284" y="715"/>
                  <a:pt x="2284" y="722"/>
                </a:cubicBezTo>
                <a:cubicBezTo>
                  <a:pt x="2284" y="729"/>
                  <a:pt x="2290" y="735"/>
                  <a:pt x="2297" y="735"/>
                </a:cubicBezTo>
                <a:close/>
                <a:moveTo>
                  <a:pt x="2336" y="735"/>
                </a:moveTo>
                <a:cubicBezTo>
                  <a:pt x="2343" y="735"/>
                  <a:pt x="2349" y="729"/>
                  <a:pt x="2349" y="722"/>
                </a:cubicBezTo>
                <a:cubicBezTo>
                  <a:pt x="2349" y="715"/>
                  <a:pt x="2343" y="710"/>
                  <a:pt x="2336" y="710"/>
                </a:cubicBezTo>
                <a:cubicBezTo>
                  <a:pt x="2329" y="710"/>
                  <a:pt x="2323" y="715"/>
                  <a:pt x="2323" y="722"/>
                </a:cubicBezTo>
                <a:cubicBezTo>
                  <a:pt x="2323" y="729"/>
                  <a:pt x="2329" y="735"/>
                  <a:pt x="2336" y="735"/>
                </a:cubicBezTo>
                <a:close/>
                <a:moveTo>
                  <a:pt x="2376" y="735"/>
                </a:moveTo>
                <a:cubicBezTo>
                  <a:pt x="2383" y="735"/>
                  <a:pt x="2388" y="729"/>
                  <a:pt x="2388" y="722"/>
                </a:cubicBezTo>
                <a:cubicBezTo>
                  <a:pt x="2388" y="715"/>
                  <a:pt x="2383" y="710"/>
                  <a:pt x="2376" y="710"/>
                </a:cubicBezTo>
                <a:cubicBezTo>
                  <a:pt x="2369" y="710"/>
                  <a:pt x="2363" y="715"/>
                  <a:pt x="2363" y="722"/>
                </a:cubicBezTo>
                <a:cubicBezTo>
                  <a:pt x="2363" y="729"/>
                  <a:pt x="2369" y="735"/>
                  <a:pt x="2376" y="735"/>
                </a:cubicBezTo>
                <a:close/>
                <a:moveTo>
                  <a:pt x="2415" y="735"/>
                </a:moveTo>
                <a:cubicBezTo>
                  <a:pt x="2422" y="735"/>
                  <a:pt x="2428" y="729"/>
                  <a:pt x="2428" y="722"/>
                </a:cubicBezTo>
                <a:cubicBezTo>
                  <a:pt x="2428" y="715"/>
                  <a:pt x="2422" y="710"/>
                  <a:pt x="2415" y="710"/>
                </a:cubicBezTo>
                <a:cubicBezTo>
                  <a:pt x="2408" y="710"/>
                  <a:pt x="2402" y="715"/>
                  <a:pt x="2402" y="722"/>
                </a:cubicBezTo>
                <a:cubicBezTo>
                  <a:pt x="2402" y="729"/>
                  <a:pt x="2408" y="735"/>
                  <a:pt x="2415" y="735"/>
                </a:cubicBezTo>
                <a:close/>
                <a:moveTo>
                  <a:pt x="2455" y="735"/>
                </a:moveTo>
                <a:cubicBezTo>
                  <a:pt x="2462" y="735"/>
                  <a:pt x="2467" y="729"/>
                  <a:pt x="2467" y="722"/>
                </a:cubicBezTo>
                <a:cubicBezTo>
                  <a:pt x="2467" y="715"/>
                  <a:pt x="2462" y="710"/>
                  <a:pt x="2455" y="710"/>
                </a:cubicBezTo>
                <a:cubicBezTo>
                  <a:pt x="2447" y="710"/>
                  <a:pt x="2442" y="715"/>
                  <a:pt x="2442" y="722"/>
                </a:cubicBezTo>
                <a:cubicBezTo>
                  <a:pt x="2442" y="729"/>
                  <a:pt x="2447" y="735"/>
                  <a:pt x="2455" y="735"/>
                </a:cubicBezTo>
                <a:close/>
                <a:moveTo>
                  <a:pt x="2494" y="735"/>
                </a:moveTo>
                <a:cubicBezTo>
                  <a:pt x="2501" y="735"/>
                  <a:pt x="2507" y="729"/>
                  <a:pt x="2507" y="722"/>
                </a:cubicBezTo>
                <a:cubicBezTo>
                  <a:pt x="2507" y="715"/>
                  <a:pt x="2501" y="710"/>
                  <a:pt x="2494" y="710"/>
                </a:cubicBezTo>
                <a:cubicBezTo>
                  <a:pt x="2487" y="710"/>
                  <a:pt x="2481" y="715"/>
                  <a:pt x="2481" y="722"/>
                </a:cubicBezTo>
                <a:cubicBezTo>
                  <a:pt x="2481" y="729"/>
                  <a:pt x="2487" y="735"/>
                  <a:pt x="2494" y="735"/>
                </a:cubicBezTo>
                <a:close/>
                <a:moveTo>
                  <a:pt x="2533" y="735"/>
                </a:moveTo>
                <a:cubicBezTo>
                  <a:pt x="2540" y="735"/>
                  <a:pt x="2546" y="729"/>
                  <a:pt x="2546" y="722"/>
                </a:cubicBezTo>
                <a:cubicBezTo>
                  <a:pt x="2546" y="715"/>
                  <a:pt x="2540" y="710"/>
                  <a:pt x="2533" y="710"/>
                </a:cubicBezTo>
                <a:cubicBezTo>
                  <a:pt x="2526" y="710"/>
                  <a:pt x="2521" y="715"/>
                  <a:pt x="2521" y="722"/>
                </a:cubicBezTo>
                <a:cubicBezTo>
                  <a:pt x="2521" y="729"/>
                  <a:pt x="2526" y="735"/>
                  <a:pt x="2533" y="735"/>
                </a:cubicBezTo>
                <a:close/>
                <a:moveTo>
                  <a:pt x="2573" y="735"/>
                </a:moveTo>
                <a:cubicBezTo>
                  <a:pt x="2580" y="735"/>
                  <a:pt x="2586" y="729"/>
                  <a:pt x="2586" y="722"/>
                </a:cubicBezTo>
                <a:cubicBezTo>
                  <a:pt x="2586" y="715"/>
                  <a:pt x="2580" y="710"/>
                  <a:pt x="2573" y="710"/>
                </a:cubicBezTo>
                <a:cubicBezTo>
                  <a:pt x="2566" y="710"/>
                  <a:pt x="2560" y="715"/>
                  <a:pt x="2560" y="722"/>
                </a:cubicBezTo>
                <a:cubicBezTo>
                  <a:pt x="2560" y="729"/>
                  <a:pt x="2566" y="735"/>
                  <a:pt x="2573" y="735"/>
                </a:cubicBezTo>
                <a:close/>
                <a:moveTo>
                  <a:pt x="2612" y="735"/>
                </a:moveTo>
                <a:cubicBezTo>
                  <a:pt x="2619" y="735"/>
                  <a:pt x="2625" y="729"/>
                  <a:pt x="2625" y="722"/>
                </a:cubicBezTo>
                <a:cubicBezTo>
                  <a:pt x="2625" y="715"/>
                  <a:pt x="2619" y="710"/>
                  <a:pt x="2612" y="710"/>
                </a:cubicBezTo>
                <a:cubicBezTo>
                  <a:pt x="2605" y="710"/>
                  <a:pt x="2599" y="715"/>
                  <a:pt x="2599" y="722"/>
                </a:cubicBezTo>
                <a:cubicBezTo>
                  <a:pt x="2599" y="729"/>
                  <a:pt x="2605" y="735"/>
                  <a:pt x="2612" y="735"/>
                </a:cubicBezTo>
                <a:close/>
                <a:moveTo>
                  <a:pt x="2652" y="735"/>
                </a:moveTo>
                <a:cubicBezTo>
                  <a:pt x="2659" y="735"/>
                  <a:pt x="2664" y="729"/>
                  <a:pt x="2664" y="722"/>
                </a:cubicBezTo>
                <a:cubicBezTo>
                  <a:pt x="2664" y="715"/>
                  <a:pt x="2659" y="710"/>
                  <a:pt x="2652" y="710"/>
                </a:cubicBezTo>
                <a:cubicBezTo>
                  <a:pt x="2645" y="710"/>
                  <a:pt x="2639" y="715"/>
                  <a:pt x="2639" y="722"/>
                </a:cubicBezTo>
                <a:cubicBezTo>
                  <a:pt x="2639" y="729"/>
                  <a:pt x="2645" y="735"/>
                  <a:pt x="2652" y="735"/>
                </a:cubicBezTo>
                <a:close/>
                <a:moveTo>
                  <a:pt x="2691" y="735"/>
                </a:moveTo>
                <a:cubicBezTo>
                  <a:pt x="2698" y="735"/>
                  <a:pt x="2704" y="729"/>
                  <a:pt x="2704" y="722"/>
                </a:cubicBezTo>
                <a:cubicBezTo>
                  <a:pt x="2704" y="715"/>
                  <a:pt x="2698" y="710"/>
                  <a:pt x="2691" y="710"/>
                </a:cubicBezTo>
                <a:cubicBezTo>
                  <a:pt x="2684" y="710"/>
                  <a:pt x="2678" y="715"/>
                  <a:pt x="2678" y="722"/>
                </a:cubicBezTo>
                <a:cubicBezTo>
                  <a:pt x="2678" y="729"/>
                  <a:pt x="2684" y="735"/>
                  <a:pt x="2691" y="735"/>
                </a:cubicBezTo>
                <a:close/>
                <a:moveTo>
                  <a:pt x="2730" y="735"/>
                </a:moveTo>
                <a:cubicBezTo>
                  <a:pt x="2738" y="735"/>
                  <a:pt x="2743" y="729"/>
                  <a:pt x="2743" y="722"/>
                </a:cubicBezTo>
                <a:cubicBezTo>
                  <a:pt x="2743" y="715"/>
                  <a:pt x="2738" y="710"/>
                  <a:pt x="2730" y="710"/>
                </a:cubicBezTo>
                <a:cubicBezTo>
                  <a:pt x="2723" y="710"/>
                  <a:pt x="2718" y="715"/>
                  <a:pt x="2718" y="722"/>
                </a:cubicBezTo>
                <a:cubicBezTo>
                  <a:pt x="2718" y="729"/>
                  <a:pt x="2723" y="735"/>
                  <a:pt x="2730" y="735"/>
                </a:cubicBezTo>
                <a:close/>
                <a:moveTo>
                  <a:pt x="2770" y="735"/>
                </a:moveTo>
                <a:cubicBezTo>
                  <a:pt x="2777" y="735"/>
                  <a:pt x="2783" y="729"/>
                  <a:pt x="2783" y="722"/>
                </a:cubicBezTo>
                <a:cubicBezTo>
                  <a:pt x="2783" y="715"/>
                  <a:pt x="2777" y="710"/>
                  <a:pt x="2770" y="710"/>
                </a:cubicBezTo>
                <a:cubicBezTo>
                  <a:pt x="2763" y="710"/>
                  <a:pt x="2757" y="715"/>
                  <a:pt x="2757" y="722"/>
                </a:cubicBezTo>
                <a:cubicBezTo>
                  <a:pt x="2757" y="729"/>
                  <a:pt x="2763" y="735"/>
                  <a:pt x="2770" y="735"/>
                </a:cubicBezTo>
                <a:close/>
                <a:moveTo>
                  <a:pt x="2809" y="735"/>
                </a:moveTo>
                <a:cubicBezTo>
                  <a:pt x="2816" y="735"/>
                  <a:pt x="2822" y="729"/>
                  <a:pt x="2822" y="722"/>
                </a:cubicBezTo>
                <a:cubicBezTo>
                  <a:pt x="2822" y="715"/>
                  <a:pt x="2816" y="710"/>
                  <a:pt x="2809" y="710"/>
                </a:cubicBezTo>
                <a:cubicBezTo>
                  <a:pt x="2802" y="710"/>
                  <a:pt x="2797" y="715"/>
                  <a:pt x="2797" y="722"/>
                </a:cubicBezTo>
                <a:cubicBezTo>
                  <a:pt x="2797" y="729"/>
                  <a:pt x="2802" y="735"/>
                  <a:pt x="2809" y="735"/>
                </a:cubicBezTo>
                <a:close/>
                <a:moveTo>
                  <a:pt x="2849" y="735"/>
                </a:moveTo>
                <a:cubicBezTo>
                  <a:pt x="2856" y="735"/>
                  <a:pt x="2862" y="729"/>
                  <a:pt x="2862" y="722"/>
                </a:cubicBezTo>
                <a:cubicBezTo>
                  <a:pt x="2862" y="715"/>
                  <a:pt x="2856" y="710"/>
                  <a:pt x="2849" y="710"/>
                </a:cubicBezTo>
                <a:cubicBezTo>
                  <a:pt x="2842" y="710"/>
                  <a:pt x="2836" y="715"/>
                  <a:pt x="2836" y="722"/>
                </a:cubicBezTo>
                <a:cubicBezTo>
                  <a:pt x="2836" y="729"/>
                  <a:pt x="2842" y="735"/>
                  <a:pt x="2849" y="735"/>
                </a:cubicBezTo>
                <a:close/>
                <a:moveTo>
                  <a:pt x="2888" y="735"/>
                </a:moveTo>
                <a:cubicBezTo>
                  <a:pt x="2895" y="735"/>
                  <a:pt x="2901" y="729"/>
                  <a:pt x="2901" y="722"/>
                </a:cubicBezTo>
                <a:cubicBezTo>
                  <a:pt x="2901" y="715"/>
                  <a:pt x="2895" y="710"/>
                  <a:pt x="2888" y="710"/>
                </a:cubicBezTo>
                <a:cubicBezTo>
                  <a:pt x="2881" y="710"/>
                  <a:pt x="2875" y="715"/>
                  <a:pt x="2875" y="722"/>
                </a:cubicBezTo>
                <a:cubicBezTo>
                  <a:pt x="2875" y="729"/>
                  <a:pt x="2881" y="735"/>
                  <a:pt x="2888" y="735"/>
                </a:cubicBezTo>
                <a:close/>
                <a:moveTo>
                  <a:pt x="2967" y="735"/>
                </a:moveTo>
                <a:cubicBezTo>
                  <a:pt x="2974" y="735"/>
                  <a:pt x="2980" y="729"/>
                  <a:pt x="2980" y="722"/>
                </a:cubicBezTo>
                <a:cubicBezTo>
                  <a:pt x="2980" y="715"/>
                  <a:pt x="2974" y="710"/>
                  <a:pt x="2967" y="710"/>
                </a:cubicBezTo>
                <a:cubicBezTo>
                  <a:pt x="2960" y="710"/>
                  <a:pt x="2954" y="715"/>
                  <a:pt x="2954" y="722"/>
                </a:cubicBezTo>
                <a:cubicBezTo>
                  <a:pt x="2954" y="729"/>
                  <a:pt x="2960" y="735"/>
                  <a:pt x="2967" y="735"/>
                </a:cubicBezTo>
                <a:close/>
                <a:moveTo>
                  <a:pt x="3125" y="735"/>
                </a:moveTo>
                <a:cubicBezTo>
                  <a:pt x="3132" y="735"/>
                  <a:pt x="3137" y="729"/>
                  <a:pt x="3137" y="722"/>
                </a:cubicBezTo>
                <a:cubicBezTo>
                  <a:pt x="3137" y="715"/>
                  <a:pt x="3132" y="710"/>
                  <a:pt x="3125" y="710"/>
                </a:cubicBezTo>
                <a:cubicBezTo>
                  <a:pt x="3118" y="710"/>
                  <a:pt x="3112" y="715"/>
                  <a:pt x="3112" y="722"/>
                </a:cubicBezTo>
                <a:cubicBezTo>
                  <a:pt x="3112" y="729"/>
                  <a:pt x="3118" y="735"/>
                  <a:pt x="3125" y="735"/>
                </a:cubicBezTo>
                <a:close/>
                <a:moveTo>
                  <a:pt x="483" y="749"/>
                </a:moveTo>
                <a:cubicBezTo>
                  <a:pt x="476" y="749"/>
                  <a:pt x="471" y="755"/>
                  <a:pt x="471" y="762"/>
                </a:cubicBezTo>
                <a:cubicBezTo>
                  <a:pt x="471" y="769"/>
                  <a:pt x="476" y="774"/>
                  <a:pt x="483" y="774"/>
                </a:cubicBezTo>
                <a:cubicBezTo>
                  <a:pt x="490" y="774"/>
                  <a:pt x="496" y="769"/>
                  <a:pt x="496" y="762"/>
                </a:cubicBezTo>
                <a:cubicBezTo>
                  <a:pt x="496" y="755"/>
                  <a:pt x="490" y="749"/>
                  <a:pt x="483" y="749"/>
                </a:cubicBezTo>
                <a:close/>
                <a:moveTo>
                  <a:pt x="523" y="774"/>
                </a:moveTo>
                <a:cubicBezTo>
                  <a:pt x="530" y="774"/>
                  <a:pt x="535" y="769"/>
                  <a:pt x="535" y="762"/>
                </a:cubicBezTo>
                <a:cubicBezTo>
                  <a:pt x="535" y="755"/>
                  <a:pt x="530" y="749"/>
                  <a:pt x="523" y="749"/>
                </a:cubicBezTo>
                <a:cubicBezTo>
                  <a:pt x="516" y="749"/>
                  <a:pt x="510" y="755"/>
                  <a:pt x="510" y="762"/>
                </a:cubicBezTo>
                <a:cubicBezTo>
                  <a:pt x="510" y="769"/>
                  <a:pt x="516" y="774"/>
                  <a:pt x="523" y="774"/>
                </a:cubicBezTo>
                <a:close/>
                <a:moveTo>
                  <a:pt x="562" y="774"/>
                </a:moveTo>
                <a:cubicBezTo>
                  <a:pt x="569" y="774"/>
                  <a:pt x="575" y="769"/>
                  <a:pt x="575" y="762"/>
                </a:cubicBezTo>
                <a:cubicBezTo>
                  <a:pt x="575" y="755"/>
                  <a:pt x="569" y="749"/>
                  <a:pt x="562" y="749"/>
                </a:cubicBezTo>
                <a:cubicBezTo>
                  <a:pt x="555" y="749"/>
                  <a:pt x="549" y="755"/>
                  <a:pt x="549" y="762"/>
                </a:cubicBezTo>
                <a:cubicBezTo>
                  <a:pt x="549" y="769"/>
                  <a:pt x="555" y="774"/>
                  <a:pt x="562" y="774"/>
                </a:cubicBezTo>
                <a:close/>
                <a:moveTo>
                  <a:pt x="602" y="774"/>
                </a:moveTo>
                <a:cubicBezTo>
                  <a:pt x="609" y="774"/>
                  <a:pt x="614" y="769"/>
                  <a:pt x="614" y="762"/>
                </a:cubicBezTo>
                <a:cubicBezTo>
                  <a:pt x="614" y="755"/>
                  <a:pt x="609" y="749"/>
                  <a:pt x="602" y="749"/>
                </a:cubicBezTo>
                <a:cubicBezTo>
                  <a:pt x="595" y="749"/>
                  <a:pt x="589" y="755"/>
                  <a:pt x="589" y="762"/>
                </a:cubicBezTo>
                <a:cubicBezTo>
                  <a:pt x="589" y="769"/>
                  <a:pt x="595" y="774"/>
                  <a:pt x="602" y="774"/>
                </a:cubicBezTo>
                <a:close/>
                <a:moveTo>
                  <a:pt x="641" y="774"/>
                </a:moveTo>
                <a:cubicBezTo>
                  <a:pt x="648" y="774"/>
                  <a:pt x="654" y="769"/>
                  <a:pt x="654" y="762"/>
                </a:cubicBezTo>
                <a:cubicBezTo>
                  <a:pt x="654" y="755"/>
                  <a:pt x="648" y="749"/>
                  <a:pt x="641" y="749"/>
                </a:cubicBezTo>
                <a:cubicBezTo>
                  <a:pt x="634" y="749"/>
                  <a:pt x="628" y="755"/>
                  <a:pt x="628" y="762"/>
                </a:cubicBezTo>
                <a:cubicBezTo>
                  <a:pt x="628" y="769"/>
                  <a:pt x="634" y="774"/>
                  <a:pt x="641" y="774"/>
                </a:cubicBezTo>
                <a:close/>
                <a:moveTo>
                  <a:pt x="680" y="774"/>
                </a:moveTo>
                <a:cubicBezTo>
                  <a:pt x="687" y="774"/>
                  <a:pt x="693" y="769"/>
                  <a:pt x="693" y="762"/>
                </a:cubicBezTo>
                <a:cubicBezTo>
                  <a:pt x="693" y="755"/>
                  <a:pt x="687" y="749"/>
                  <a:pt x="680" y="749"/>
                </a:cubicBezTo>
                <a:cubicBezTo>
                  <a:pt x="673" y="749"/>
                  <a:pt x="668" y="755"/>
                  <a:pt x="668" y="762"/>
                </a:cubicBezTo>
                <a:cubicBezTo>
                  <a:pt x="668" y="769"/>
                  <a:pt x="673" y="774"/>
                  <a:pt x="680" y="774"/>
                </a:cubicBezTo>
                <a:close/>
                <a:moveTo>
                  <a:pt x="720" y="774"/>
                </a:moveTo>
                <a:cubicBezTo>
                  <a:pt x="727" y="774"/>
                  <a:pt x="733" y="769"/>
                  <a:pt x="733" y="762"/>
                </a:cubicBezTo>
                <a:cubicBezTo>
                  <a:pt x="733" y="755"/>
                  <a:pt x="727" y="749"/>
                  <a:pt x="720" y="749"/>
                </a:cubicBezTo>
                <a:cubicBezTo>
                  <a:pt x="713" y="749"/>
                  <a:pt x="707" y="755"/>
                  <a:pt x="707" y="762"/>
                </a:cubicBezTo>
                <a:cubicBezTo>
                  <a:pt x="707" y="769"/>
                  <a:pt x="713" y="774"/>
                  <a:pt x="720" y="774"/>
                </a:cubicBezTo>
                <a:close/>
                <a:moveTo>
                  <a:pt x="759" y="774"/>
                </a:moveTo>
                <a:cubicBezTo>
                  <a:pt x="766" y="774"/>
                  <a:pt x="772" y="769"/>
                  <a:pt x="772" y="762"/>
                </a:cubicBezTo>
                <a:cubicBezTo>
                  <a:pt x="772" y="755"/>
                  <a:pt x="766" y="749"/>
                  <a:pt x="759" y="749"/>
                </a:cubicBezTo>
                <a:cubicBezTo>
                  <a:pt x="752" y="749"/>
                  <a:pt x="747" y="755"/>
                  <a:pt x="747" y="762"/>
                </a:cubicBezTo>
                <a:cubicBezTo>
                  <a:pt x="747" y="769"/>
                  <a:pt x="752" y="774"/>
                  <a:pt x="759" y="774"/>
                </a:cubicBezTo>
                <a:close/>
                <a:moveTo>
                  <a:pt x="799" y="774"/>
                </a:moveTo>
                <a:cubicBezTo>
                  <a:pt x="806" y="774"/>
                  <a:pt x="811" y="769"/>
                  <a:pt x="811" y="762"/>
                </a:cubicBezTo>
                <a:cubicBezTo>
                  <a:pt x="811" y="755"/>
                  <a:pt x="806" y="749"/>
                  <a:pt x="799" y="749"/>
                </a:cubicBezTo>
                <a:cubicBezTo>
                  <a:pt x="792" y="749"/>
                  <a:pt x="786" y="755"/>
                  <a:pt x="786" y="762"/>
                </a:cubicBezTo>
                <a:cubicBezTo>
                  <a:pt x="786" y="769"/>
                  <a:pt x="792" y="774"/>
                  <a:pt x="799" y="774"/>
                </a:cubicBezTo>
                <a:close/>
                <a:moveTo>
                  <a:pt x="838" y="774"/>
                </a:moveTo>
                <a:cubicBezTo>
                  <a:pt x="845" y="774"/>
                  <a:pt x="851" y="769"/>
                  <a:pt x="851" y="762"/>
                </a:cubicBezTo>
                <a:cubicBezTo>
                  <a:pt x="851" y="755"/>
                  <a:pt x="845" y="749"/>
                  <a:pt x="838" y="749"/>
                </a:cubicBezTo>
                <a:cubicBezTo>
                  <a:pt x="831" y="749"/>
                  <a:pt x="825" y="755"/>
                  <a:pt x="825" y="762"/>
                </a:cubicBezTo>
                <a:cubicBezTo>
                  <a:pt x="825" y="769"/>
                  <a:pt x="831" y="774"/>
                  <a:pt x="838" y="774"/>
                </a:cubicBezTo>
                <a:close/>
                <a:moveTo>
                  <a:pt x="878" y="774"/>
                </a:moveTo>
                <a:cubicBezTo>
                  <a:pt x="885" y="774"/>
                  <a:pt x="890" y="769"/>
                  <a:pt x="890" y="762"/>
                </a:cubicBezTo>
                <a:cubicBezTo>
                  <a:pt x="890" y="755"/>
                  <a:pt x="885" y="749"/>
                  <a:pt x="878" y="749"/>
                </a:cubicBezTo>
                <a:cubicBezTo>
                  <a:pt x="871" y="749"/>
                  <a:pt x="865" y="755"/>
                  <a:pt x="865" y="762"/>
                </a:cubicBezTo>
                <a:cubicBezTo>
                  <a:pt x="865" y="769"/>
                  <a:pt x="871" y="774"/>
                  <a:pt x="878" y="774"/>
                </a:cubicBezTo>
                <a:close/>
                <a:moveTo>
                  <a:pt x="930" y="762"/>
                </a:moveTo>
                <a:cubicBezTo>
                  <a:pt x="930" y="755"/>
                  <a:pt x="924" y="749"/>
                  <a:pt x="917" y="749"/>
                </a:cubicBezTo>
                <a:cubicBezTo>
                  <a:pt x="910" y="749"/>
                  <a:pt x="904" y="755"/>
                  <a:pt x="904" y="762"/>
                </a:cubicBezTo>
                <a:cubicBezTo>
                  <a:pt x="904" y="769"/>
                  <a:pt x="910" y="774"/>
                  <a:pt x="917" y="774"/>
                </a:cubicBezTo>
                <a:cubicBezTo>
                  <a:pt x="924" y="774"/>
                  <a:pt x="930" y="769"/>
                  <a:pt x="930" y="762"/>
                </a:cubicBezTo>
                <a:close/>
                <a:moveTo>
                  <a:pt x="1666" y="774"/>
                </a:moveTo>
                <a:cubicBezTo>
                  <a:pt x="1673" y="774"/>
                  <a:pt x="1679" y="769"/>
                  <a:pt x="1679" y="762"/>
                </a:cubicBezTo>
                <a:cubicBezTo>
                  <a:pt x="1679" y="755"/>
                  <a:pt x="1673" y="749"/>
                  <a:pt x="1666" y="749"/>
                </a:cubicBezTo>
                <a:cubicBezTo>
                  <a:pt x="1659" y="749"/>
                  <a:pt x="1653" y="755"/>
                  <a:pt x="1653" y="762"/>
                </a:cubicBezTo>
                <a:cubicBezTo>
                  <a:pt x="1653" y="769"/>
                  <a:pt x="1659" y="774"/>
                  <a:pt x="1666" y="774"/>
                </a:cubicBezTo>
                <a:close/>
                <a:moveTo>
                  <a:pt x="1705" y="774"/>
                </a:moveTo>
                <a:cubicBezTo>
                  <a:pt x="1713" y="774"/>
                  <a:pt x="1718" y="769"/>
                  <a:pt x="1718" y="762"/>
                </a:cubicBezTo>
                <a:cubicBezTo>
                  <a:pt x="1718" y="755"/>
                  <a:pt x="1713" y="749"/>
                  <a:pt x="1705" y="749"/>
                </a:cubicBezTo>
                <a:cubicBezTo>
                  <a:pt x="1698" y="749"/>
                  <a:pt x="1693" y="755"/>
                  <a:pt x="1693" y="762"/>
                </a:cubicBezTo>
                <a:cubicBezTo>
                  <a:pt x="1693" y="769"/>
                  <a:pt x="1698" y="774"/>
                  <a:pt x="1705" y="774"/>
                </a:cubicBezTo>
                <a:close/>
                <a:moveTo>
                  <a:pt x="1745" y="774"/>
                </a:moveTo>
                <a:cubicBezTo>
                  <a:pt x="1752" y="774"/>
                  <a:pt x="1758" y="769"/>
                  <a:pt x="1758" y="762"/>
                </a:cubicBezTo>
                <a:cubicBezTo>
                  <a:pt x="1758" y="755"/>
                  <a:pt x="1752" y="749"/>
                  <a:pt x="1745" y="749"/>
                </a:cubicBezTo>
                <a:cubicBezTo>
                  <a:pt x="1738" y="749"/>
                  <a:pt x="1732" y="755"/>
                  <a:pt x="1732" y="762"/>
                </a:cubicBezTo>
                <a:cubicBezTo>
                  <a:pt x="1732" y="769"/>
                  <a:pt x="1738" y="774"/>
                  <a:pt x="1745" y="774"/>
                </a:cubicBezTo>
                <a:close/>
                <a:moveTo>
                  <a:pt x="1784" y="774"/>
                </a:moveTo>
                <a:cubicBezTo>
                  <a:pt x="1791" y="774"/>
                  <a:pt x="1797" y="769"/>
                  <a:pt x="1797" y="762"/>
                </a:cubicBezTo>
                <a:cubicBezTo>
                  <a:pt x="1797" y="755"/>
                  <a:pt x="1791" y="749"/>
                  <a:pt x="1784" y="749"/>
                </a:cubicBezTo>
                <a:cubicBezTo>
                  <a:pt x="1777" y="749"/>
                  <a:pt x="1772" y="755"/>
                  <a:pt x="1772" y="762"/>
                </a:cubicBezTo>
                <a:cubicBezTo>
                  <a:pt x="1772" y="769"/>
                  <a:pt x="1777" y="774"/>
                  <a:pt x="1784" y="774"/>
                </a:cubicBezTo>
                <a:close/>
                <a:moveTo>
                  <a:pt x="2060" y="752"/>
                </a:moveTo>
                <a:cubicBezTo>
                  <a:pt x="2055" y="752"/>
                  <a:pt x="2051" y="757"/>
                  <a:pt x="2051" y="762"/>
                </a:cubicBezTo>
                <a:cubicBezTo>
                  <a:pt x="2051" y="767"/>
                  <a:pt x="2055" y="771"/>
                  <a:pt x="2060" y="771"/>
                </a:cubicBezTo>
                <a:cubicBezTo>
                  <a:pt x="2065" y="771"/>
                  <a:pt x="2070" y="767"/>
                  <a:pt x="2070" y="762"/>
                </a:cubicBezTo>
                <a:cubicBezTo>
                  <a:pt x="2070" y="757"/>
                  <a:pt x="2065" y="752"/>
                  <a:pt x="2060" y="752"/>
                </a:cubicBezTo>
                <a:close/>
                <a:moveTo>
                  <a:pt x="2100" y="774"/>
                </a:moveTo>
                <a:cubicBezTo>
                  <a:pt x="2107" y="774"/>
                  <a:pt x="2112" y="769"/>
                  <a:pt x="2112" y="762"/>
                </a:cubicBezTo>
                <a:cubicBezTo>
                  <a:pt x="2112" y="755"/>
                  <a:pt x="2107" y="749"/>
                  <a:pt x="2100" y="749"/>
                </a:cubicBezTo>
                <a:cubicBezTo>
                  <a:pt x="2093" y="749"/>
                  <a:pt x="2087" y="755"/>
                  <a:pt x="2087" y="762"/>
                </a:cubicBezTo>
                <a:cubicBezTo>
                  <a:pt x="2087" y="769"/>
                  <a:pt x="2093" y="774"/>
                  <a:pt x="2100" y="774"/>
                </a:cubicBezTo>
                <a:close/>
                <a:moveTo>
                  <a:pt x="2139" y="774"/>
                </a:moveTo>
                <a:cubicBezTo>
                  <a:pt x="2146" y="774"/>
                  <a:pt x="2152" y="769"/>
                  <a:pt x="2152" y="762"/>
                </a:cubicBezTo>
                <a:cubicBezTo>
                  <a:pt x="2152" y="755"/>
                  <a:pt x="2146" y="749"/>
                  <a:pt x="2139" y="749"/>
                </a:cubicBezTo>
                <a:cubicBezTo>
                  <a:pt x="2132" y="749"/>
                  <a:pt x="2126" y="755"/>
                  <a:pt x="2126" y="762"/>
                </a:cubicBezTo>
                <a:cubicBezTo>
                  <a:pt x="2126" y="769"/>
                  <a:pt x="2132" y="774"/>
                  <a:pt x="2139" y="774"/>
                </a:cubicBezTo>
                <a:close/>
                <a:moveTo>
                  <a:pt x="2179" y="774"/>
                </a:moveTo>
                <a:cubicBezTo>
                  <a:pt x="2186" y="774"/>
                  <a:pt x="2191" y="769"/>
                  <a:pt x="2191" y="762"/>
                </a:cubicBezTo>
                <a:cubicBezTo>
                  <a:pt x="2191" y="755"/>
                  <a:pt x="2186" y="749"/>
                  <a:pt x="2179" y="749"/>
                </a:cubicBezTo>
                <a:cubicBezTo>
                  <a:pt x="2172" y="749"/>
                  <a:pt x="2166" y="755"/>
                  <a:pt x="2166" y="762"/>
                </a:cubicBezTo>
                <a:cubicBezTo>
                  <a:pt x="2166" y="769"/>
                  <a:pt x="2172" y="774"/>
                  <a:pt x="2179" y="774"/>
                </a:cubicBezTo>
                <a:close/>
                <a:moveTo>
                  <a:pt x="2218" y="774"/>
                </a:moveTo>
                <a:cubicBezTo>
                  <a:pt x="2225" y="774"/>
                  <a:pt x="2231" y="769"/>
                  <a:pt x="2231" y="762"/>
                </a:cubicBezTo>
                <a:cubicBezTo>
                  <a:pt x="2231" y="755"/>
                  <a:pt x="2225" y="749"/>
                  <a:pt x="2218" y="749"/>
                </a:cubicBezTo>
                <a:cubicBezTo>
                  <a:pt x="2211" y="749"/>
                  <a:pt x="2205" y="755"/>
                  <a:pt x="2205" y="762"/>
                </a:cubicBezTo>
                <a:cubicBezTo>
                  <a:pt x="2205" y="769"/>
                  <a:pt x="2211" y="774"/>
                  <a:pt x="2218" y="774"/>
                </a:cubicBezTo>
                <a:close/>
                <a:moveTo>
                  <a:pt x="2257" y="774"/>
                </a:moveTo>
                <a:cubicBezTo>
                  <a:pt x="2264" y="774"/>
                  <a:pt x="2270" y="769"/>
                  <a:pt x="2270" y="762"/>
                </a:cubicBezTo>
                <a:cubicBezTo>
                  <a:pt x="2270" y="755"/>
                  <a:pt x="2264" y="749"/>
                  <a:pt x="2257" y="749"/>
                </a:cubicBezTo>
                <a:cubicBezTo>
                  <a:pt x="2250" y="749"/>
                  <a:pt x="2245" y="755"/>
                  <a:pt x="2245" y="762"/>
                </a:cubicBezTo>
                <a:cubicBezTo>
                  <a:pt x="2245" y="769"/>
                  <a:pt x="2250" y="774"/>
                  <a:pt x="2257" y="774"/>
                </a:cubicBezTo>
                <a:close/>
                <a:moveTo>
                  <a:pt x="2297" y="774"/>
                </a:moveTo>
                <a:cubicBezTo>
                  <a:pt x="2304" y="774"/>
                  <a:pt x="2310" y="769"/>
                  <a:pt x="2310" y="762"/>
                </a:cubicBezTo>
                <a:cubicBezTo>
                  <a:pt x="2310" y="755"/>
                  <a:pt x="2304" y="749"/>
                  <a:pt x="2297" y="749"/>
                </a:cubicBezTo>
                <a:cubicBezTo>
                  <a:pt x="2290" y="749"/>
                  <a:pt x="2284" y="755"/>
                  <a:pt x="2284" y="762"/>
                </a:cubicBezTo>
                <a:cubicBezTo>
                  <a:pt x="2284" y="769"/>
                  <a:pt x="2290" y="774"/>
                  <a:pt x="2297" y="774"/>
                </a:cubicBezTo>
                <a:close/>
                <a:moveTo>
                  <a:pt x="2336" y="774"/>
                </a:moveTo>
                <a:cubicBezTo>
                  <a:pt x="2343" y="774"/>
                  <a:pt x="2349" y="769"/>
                  <a:pt x="2349" y="762"/>
                </a:cubicBezTo>
                <a:cubicBezTo>
                  <a:pt x="2349" y="755"/>
                  <a:pt x="2343" y="749"/>
                  <a:pt x="2336" y="749"/>
                </a:cubicBezTo>
                <a:cubicBezTo>
                  <a:pt x="2329" y="749"/>
                  <a:pt x="2323" y="755"/>
                  <a:pt x="2323" y="762"/>
                </a:cubicBezTo>
                <a:cubicBezTo>
                  <a:pt x="2323" y="769"/>
                  <a:pt x="2329" y="774"/>
                  <a:pt x="2336" y="774"/>
                </a:cubicBezTo>
                <a:close/>
                <a:moveTo>
                  <a:pt x="2376" y="774"/>
                </a:moveTo>
                <a:cubicBezTo>
                  <a:pt x="2383" y="774"/>
                  <a:pt x="2388" y="769"/>
                  <a:pt x="2388" y="762"/>
                </a:cubicBezTo>
                <a:cubicBezTo>
                  <a:pt x="2388" y="755"/>
                  <a:pt x="2383" y="749"/>
                  <a:pt x="2376" y="749"/>
                </a:cubicBezTo>
                <a:cubicBezTo>
                  <a:pt x="2369" y="749"/>
                  <a:pt x="2363" y="755"/>
                  <a:pt x="2363" y="762"/>
                </a:cubicBezTo>
                <a:cubicBezTo>
                  <a:pt x="2363" y="769"/>
                  <a:pt x="2369" y="774"/>
                  <a:pt x="2376" y="774"/>
                </a:cubicBezTo>
                <a:close/>
                <a:moveTo>
                  <a:pt x="2415" y="774"/>
                </a:moveTo>
                <a:cubicBezTo>
                  <a:pt x="2422" y="774"/>
                  <a:pt x="2428" y="769"/>
                  <a:pt x="2428" y="762"/>
                </a:cubicBezTo>
                <a:cubicBezTo>
                  <a:pt x="2428" y="755"/>
                  <a:pt x="2422" y="749"/>
                  <a:pt x="2415" y="749"/>
                </a:cubicBezTo>
                <a:cubicBezTo>
                  <a:pt x="2408" y="749"/>
                  <a:pt x="2402" y="755"/>
                  <a:pt x="2402" y="762"/>
                </a:cubicBezTo>
                <a:cubicBezTo>
                  <a:pt x="2402" y="769"/>
                  <a:pt x="2408" y="774"/>
                  <a:pt x="2415" y="774"/>
                </a:cubicBezTo>
                <a:close/>
                <a:moveTo>
                  <a:pt x="2455" y="774"/>
                </a:moveTo>
                <a:cubicBezTo>
                  <a:pt x="2462" y="774"/>
                  <a:pt x="2467" y="769"/>
                  <a:pt x="2467" y="762"/>
                </a:cubicBezTo>
                <a:cubicBezTo>
                  <a:pt x="2467" y="755"/>
                  <a:pt x="2462" y="749"/>
                  <a:pt x="2455" y="749"/>
                </a:cubicBezTo>
                <a:cubicBezTo>
                  <a:pt x="2447" y="749"/>
                  <a:pt x="2442" y="755"/>
                  <a:pt x="2442" y="762"/>
                </a:cubicBezTo>
                <a:cubicBezTo>
                  <a:pt x="2442" y="769"/>
                  <a:pt x="2447" y="774"/>
                  <a:pt x="2455" y="774"/>
                </a:cubicBezTo>
                <a:close/>
                <a:moveTo>
                  <a:pt x="2494" y="774"/>
                </a:moveTo>
                <a:cubicBezTo>
                  <a:pt x="2501" y="774"/>
                  <a:pt x="2507" y="769"/>
                  <a:pt x="2507" y="762"/>
                </a:cubicBezTo>
                <a:cubicBezTo>
                  <a:pt x="2507" y="755"/>
                  <a:pt x="2501" y="749"/>
                  <a:pt x="2494" y="749"/>
                </a:cubicBezTo>
                <a:cubicBezTo>
                  <a:pt x="2487" y="749"/>
                  <a:pt x="2481" y="755"/>
                  <a:pt x="2481" y="762"/>
                </a:cubicBezTo>
                <a:cubicBezTo>
                  <a:pt x="2481" y="769"/>
                  <a:pt x="2487" y="774"/>
                  <a:pt x="2494" y="774"/>
                </a:cubicBezTo>
                <a:close/>
                <a:moveTo>
                  <a:pt x="2533" y="774"/>
                </a:moveTo>
                <a:cubicBezTo>
                  <a:pt x="2540" y="774"/>
                  <a:pt x="2546" y="769"/>
                  <a:pt x="2546" y="762"/>
                </a:cubicBezTo>
                <a:cubicBezTo>
                  <a:pt x="2546" y="755"/>
                  <a:pt x="2540" y="749"/>
                  <a:pt x="2533" y="749"/>
                </a:cubicBezTo>
                <a:cubicBezTo>
                  <a:pt x="2526" y="749"/>
                  <a:pt x="2521" y="755"/>
                  <a:pt x="2521" y="762"/>
                </a:cubicBezTo>
                <a:cubicBezTo>
                  <a:pt x="2521" y="769"/>
                  <a:pt x="2526" y="774"/>
                  <a:pt x="2533" y="774"/>
                </a:cubicBezTo>
                <a:close/>
                <a:moveTo>
                  <a:pt x="2573" y="774"/>
                </a:moveTo>
                <a:cubicBezTo>
                  <a:pt x="2580" y="774"/>
                  <a:pt x="2586" y="769"/>
                  <a:pt x="2586" y="762"/>
                </a:cubicBezTo>
                <a:cubicBezTo>
                  <a:pt x="2586" y="755"/>
                  <a:pt x="2580" y="749"/>
                  <a:pt x="2573" y="749"/>
                </a:cubicBezTo>
                <a:cubicBezTo>
                  <a:pt x="2566" y="749"/>
                  <a:pt x="2560" y="755"/>
                  <a:pt x="2560" y="762"/>
                </a:cubicBezTo>
                <a:cubicBezTo>
                  <a:pt x="2560" y="769"/>
                  <a:pt x="2566" y="774"/>
                  <a:pt x="2573" y="774"/>
                </a:cubicBezTo>
                <a:close/>
                <a:moveTo>
                  <a:pt x="2612" y="774"/>
                </a:moveTo>
                <a:cubicBezTo>
                  <a:pt x="2619" y="774"/>
                  <a:pt x="2625" y="769"/>
                  <a:pt x="2625" y="762"/>
                </a:cubicBezTo>
                <a:cubicBezTo>
                  <a:pt x="2625" y="755"/>
                  <a:pt x="2619" y="749"/>
                  <a:pt x="2612" y="749"/>
                </a:cubicBezTo>
                <a:cubicBezTo>
                  <a:pt x="2605" y="749"/>
                  <a:pt x="2599" y="755"/>
                  <a:pt x="2599" y="762"/>
                </a:cubicBezTo>
                <a:cubicBezTo>
                  <a:pt x="2599" y="769"/>
                  <a:pt x="2605" y="774"/>
                  <a:pt x="2612" y="774"/>
                </a:cubicBezTo>
                <a:close/>
                <a:moveTo>
                  <a:pt x="2652" y="774"/>
                </a:moveTo>
                <a:cubicBezTo>
                  <a:pt x="2659" y="774"/>
                  <a:pt x="2664" y="769"/>
                  <a:pt x="2664" y="762"/>
                </a:cubicBezTo>
                <a:cubicBezTo>
                  <a:pt x="2664" y="755"/>
                  <a:pt x="2659" y="749"/>
                  <a:pt x="2652" y="749"/>
                </a:cubicBezTo>
                <a:cubicBezTo>
                  <a:pt x="2645" y="749"/>
                  <a:pt x="2639" y="755"/>
                  <a:pt x="2639" y="762"/>
                </a:cubicBezTo>
                <a:cubicBezTo>
                  <a:pt x="2639" y="769"/>
                  <a:pt x="2645" y="774"/>
                  <a:pt x="2652" y="774"/>
                </a:cubicBezTo>
                <a:close/>
                <a:moveTo>
                  <a:pt x="2691" y="774"/>
                </a:moveTo>
                <a:cubicBezTo>
                  <a:pt x="2698" y="774"/>
                  <a:pt x="2704" y="769"/>
                  <a:pt x="2704" y="762"/>
                </a:cubicBezTo>
                <a:cubicBezTo>
                  <a:pt x="2704" y="755"/>
                  <a:pt x="2698" y="749"/>
                  <a:pt x="2691" y="749"/>
                </a:cubicBezTo>
                <a:cubicBezTo>
                  <a:pt x="2684" y="749"/>
                  <a:pt x="2678" y="755"/>
                  <a:pt x="2678" y="762"/>
                </a:cubicBezTo>
                <a:cubicBezTo>
                  <a:pt x="2678" y="769"/>
                  <a:pt x="2684" y="774"/>
                  <a:pt x="2691" y="774"/>
                </a:cubicBezTo>
                <a:close/>
                <a:moveTo>
                  <a:pt x="2730" y="774"/>
                </a:moveTo>
                <a:cubicBezTo>
                  <a:pt x="2738" y="774"/>
                  <a:pt x="2743" y="769"/>
                  <a:pt x="2743" y="762"/>
                </a:cubicBezTo>
                <a:cubicBezTo>
                  <a:pt x="2743" y="755"/>
                  <a:pt x="2738" y="749"/>
                  <a:pt x="2730" y="749"/>
                </a:cubicBezTo>
                <a:cubicBezTo>
                  <a:pt x="2723" y="749"/>
                  <a:pt x="2718" y="755"/>
                  <a:pt x="2718" y="762"/>
                </a:cubicBezTo>
                <a:cubicBezTo>
                  <a:pt x="2718" y="769"/>
                  <a:pt x="2723" y="774"/>
                  <a:pt x="2730" y="774"/>
                </a:cubicBezTo>
                <a:close/>
                <a:moveTo>
                  <a:pt x="2770" y="774"/>
                </a:moveTo>
                <a:cubicBezTo>
                  <a:pt x="2777" y="774"/>
                  <a:pt x="2783" y="769"/>
                  <a:pt x="2783" y="762"/>
                </a:cubicBezTo>
                <a:cubicBezTo>
                  <a:pt x="2783" y="755"/>
                  <a:pt x="2777" y="749"/>
                  <a:pt x="2770" y="749"/>
                </a:cubicBezTo>
                <a:cubicBezTo>
                  <a:pt x="2763" y="749"/>
                  <a:pt x="2757" y="755"/>
                  <a:pt x="2757" y="762"/>
                </a:cubicBezTo>
                <a:cubicBezTo>
                  <a:pt x="2757" y="769"/>
                  <a:pt x="2763" y="774"/>
                  <a:pt x="2770" y="774"/>
                </a:cubicBezTo>
                <a:close/>
                <a:moveTo>
                  <a:pt x="2809" y="774"/>
                </a:moveTo>
                <a:cubicBezTo>
                  <a:pt x="2816" y="774"/>
                  <a:pt x="2822" y="769"/>
                  <a:pt x="2822" y="762"/>
                </a:cubicBezTo>
                <a:cubicBezTo>
                  <a:pt x="2822" y="755"/>
                  <a:pt x="2816" y="749"/>
                  <a:pt x="2809" y="749"/>
                </a:cubicBezTo>
                <a:cubicBezTo>
                  <a:pt x="2802" y="749"/>
                  <a:pt x="2797" y="755"/>
                  <a:pt x="2797" y="762"/>
                </a:cubicBezTo>
                <a:cubicBezTo>
                  <a:pt x="2797" y="769"/>
                  <a:pt x="2802" y="774"/>
                  <a:pt x="2809" y="774"/>
                </a:cubicBezTo>
                <a:close/>
                <a:moveTo>
                  <a:pt x="2849" y="774"/>
                </a:moveTo>
                <a:cubicBezTo>
                  <a:pt x="2856" y="774"/>
                  <a:pt x="2862" y="769"/>
                  <a:pt x="2862" y="762"/>
                </a:cubicBezTo>
                <a:cubicBezTo>
                  <a:pt x="2862" y="755"/>
                  <a:pt x="2856" y="749"/>
                  <a:pt x="2849" y="749"/>
                </a:cubicBezTo>
                <a:cubicBezTo>
                  <a:pt x="2842" y="749"/>
                  <a:pt x="2836" y="755"/>
                  <a:pt x="2836" y="762"/>
                </a:cubicBezTo>
                <a:cubicBezTo>
                  <a:pt x="2836" y="769"/>
                  <a:pt x="2842" y="774"/>
                  <a:pt x="2849" y="774"/>
                </a:cubicBezTo>
                <a:close/>
                <a:moveTo>
                  <a:pt x="2888" y="774"/>
                </a:moveTo>
                <a:cubicBezTo>
                  <a:pt x="2895" y="774"/>
                  <a:pt x="2901" y="769"/>
                  <a:pt x="2901" y="762"/>
                </a:cubicBezTo>
                <a:cubicBezTo>
                  <a:pt x="2901" y="755"/>
                  <a:pt x="2895" y="749"/>
                  <a:pt x="2888" y="749"/>
                </a:cubicBezTo>
                <a:cubicBezTo>
                  <a:pt x="2881" y="749"/>
                  <a:pt x="2875" y="755"/>
                  <a:pt x="2875" y="762"/>
                </a:cubicBezTo>
                <a:cubicBezTo>
                  <a:pt x="2875" y="769"/>
                  <a:pt x="2881" y="774"/>
                  <a:pt x="2888" y="774"/>
                </a:cubicBezTo>
                <a:close/>
                <a:moveTo>
                  <a:pt x="3046" y="749"/>
                </a:moveTo>
                <a:cubicBezTo>
                  <a:pt x="3039" y="749"/>
                  <a:pt x="3033" y="755"/>
                  <a:pt x="3033" y="762"/>
                </a:cubicBezTo>
                <a:cubicBezTo>
                  <a:pt x="3033" y="769"/>
                  <a:pt x="3039" y="774"/>
                  <a:pt x="3046" y="774"/>
                </a:cubicBezTo>
                <a:cubicBezTo>
                  <a:pt x="3053" y="774"/>
                  <a:pt x="3059" y="769"/>
                  <a:pt x="3059" y="762"/>
                </a:cubicBezTo>
                <a:cubicBezTo>
                  <a:pt x="3059" y="755"/>
                  <a:pt x="3053" y="749"/>
                  <a:pt x="3046" y="749"/>
                </a:cubicBezTo>
                <a:close/>
                <a:moveTo>
                  <a:pt x="3077" y="762"/>
                </a:moveTo>
                <a:cubicBezTo>
                  <a:pt x="3077" y="766"/>
                  <a:pt x="3081" y="770"/>
                  <a:pt x="3085" y="770"/>
                </a:cubicBezTo>
                <a:cubicBezTo>
                  <a:pt x="3090" y="770"/>
                  <a:pt x="3093" y="766"/>
                  <a:pt x="3093" y="762"/>
                </a:cubicBezTo>
                <a:cubicBezTo>
                  <a:pt x="3093" y="757"/>
                  <a:pt x="3090" y="754"/>
                  <a:pt x="3085" y="754"/>
                </a:cubicBezTo>
                <a:cubicBezTo>
                  <a:pt x="3081" y="754"/>
                  <a:pt x="3077" y="757"/>
                  <a:pt x="3077" y="762"/>
                </a:cubicBezTo>
                <a:close/>
                <a:moveTo>
                  <a:pt x="523" y="788"/>
                </a:moveTo>
                <a:cubicBezTo>
                  <a:pt x="516" y="788"/>
                  <a:pt x="510" y="794"/>
                  <a:pt x="510" y="801"/>
                </a:cubicBezTo>
                <a:cubicBezTo>
                  <a:pt x="510" y="808"/>
                  <a:pt x="516" y="814"/>
                  <a:pt x="523" y="814"/>
                </a:cubicBezTo>
                <a:cubicBezTo>
                  <a:pt x="530" y="814"/>
                  <a:pt x="535" y="808"/>
                  <a:pt x="535" y="801"/>
                </a:cubicBezTo>
                <a:cubicBezTo>
                  <a:pt x="535" y="794"/>
                  <a:pt x="530" y="788"/>
                  <a:pt x="523" y="788"/>
                </a:cubicBezTo>
                <a:close/>
                <a:moveTo>
                  <a:pt x="562" y="788"/>
                </a:moveTo>
                <a:cubicBezTo>
                  <a:pt x="555" y="788"/>
                  <a:pt x="549" y="794"/>
                  <a:pt x="549" y="801"/>
                </a:cubicBezTo>
                <a:cubicBezTo>
                  <a:pt x="549" y="808"/>
                  <a:pt x="555" y="814"/>
                  <a:pt x="562" y="814"/>
                </a:cubicBezTo>
                <a:cubicBezTo>
                  <a:pt x="569" y="814"/>
                  <a:pt x="575" y="808"/>
                  <a:pt x="575" y="801"/>
                </a:cubicBezTo>
                <a:cubicBezTo>
                  <a:pt x="575" y="794"/>
                  <a:pt x="569" y="788"/>
                  <a:pt x="562" y="788"/>
                </a:cubicBezTo>
                <a:close/>
                <a:moveTo>
                  <a:pt x="602" y="814"/>
                </a:moveTo>
                <a:cubicBezTo>
                  <a:pt x="609" y="814"/>
                  <a:pt x="614" y="808"/>
                  <a:pt x="614" y="801"/>
                </a:cubicBezTo>
                <a:cubicBezTo>
                  <a:pt x="614" y="794"/>
                  <a:pt x="609" y="788"/>
                  <a:pt x="602" y="788"/>
                </a:cubicBezTo>
                <a:cubicBezTo>
                  <a:pt x="595" y="788"/>
                  <a:pt x="589" y="794"/>
                  <a:pt x="589" y="801"/>
                </a:cubicBezTo>
                <a:cubicBezTo>
                  <a:pt x="589" y="808"/>
                  <a:pt x="595" y="814"/>
                  <a:pt x="602" y="814"/>
                </a:cubicBezTo>
                <a:close/>
                <a:moveTo>
                  <a:pt x="641" y="814"/>
                </a:moveTo>
                <a:cubicBezTo>
                  <a:pt x="648" y="814"/>
                  <a:pt x="654" y="808"/>
                  <a:pt x="654" y="801"/>
                </a:cubicBezTo>
                <a:cubicBezTo>
                  <a:pt x="654" y="794"/>
                  <a:pt x="648" y="788"/>
                  <a:pt x="641" y="788"/>
                </a:cubicBezTo>
                <a:cubicBezTo>
                  <a:pt x="634" y="788"/>
                  <a:pt x="628" y="794"/>
                  <a:pt x="628" y="801"/>
                </a:cubicBezTo>
                <a:cubicBezTo>
                  <a:pt x="628" y="808"/>
                  <a:pt x="634" y="814"/>
                  <a:pt x="641" y="814"/>
                </a:cubicBezTo>
                <a:close/>
                <a:moveTo>
                  <a:pt x="680" y="814"/>
                </a:moveTo>
                <a:cubicBezTo>
                  <a:pt x="687" y="814"/>
                  <a:pt x="693" y="808"/>
                  <a:pt x="693" y="801"/>
                </a:cubicBezTo>
                <a:cubicBezTo>
                  <a:pt x="693" y="794"/>
                  <a:pt x="687" y="788"/>
                  <a:pt x="680" y="788"/>
                </a:cubicBezTo>
                <a:cubicBezTo>
                  <a:pt x="673" y="788"/>
                  <a:pt x="668" y="794"/>
                  <a:pt x="668" y="801"/>
                </a:cubicBezTo>
                <a:cubicBezTo>
                  <a:pt x="668" y="808"/>
                  <a:pt x="673" y="814"/>
                  <a:pt x="680" y="814"/>
                </a:cubicBezTo>
                <a:close/>
                <a:moveTo>
                  <a:pt x="720" y="814"/>
                </a:moveTo>
                <a:cubicBezTo>
                  <a:pt x="727" y="814"/>
                  <a:pt x="733" y="808"/>
                  <a:pt x="733" y="801"/>
                </a:cubicBezTo>
                <a:cubicBezTo>
                  <a:pt x="733" y="794"/>
                  <a:pt x="727" y="788"/>
                  <a:pt x="720" y="788"/>
                </a:cubicBezTo>
                <a:cubicBezTo>
                  <a:pt x="713" y="788"/>
                  <a:pt x="707" y="794"/>
                  <a:pt x="707" y="801"/>
                </a:cubicBezTo>
                <a:cubicBezTo>
                  <a:pt x="707" y="808"/>
                  <a:pt x="713" y="814"/>
                  <a:pt x="720" y="814"/>
                </a:cubicBezTo>
                <a:close/>
                <a:moveTo>
                  <a:pt x="759" y="814"/>
                </a:moveTo>
                <a:cubicBezTo>
                  <a:pt x="766" y="814"/>
                  <a:pt x="772" y="808"/>
                  <a:pt x="772" y="801"/>
                </a:cubicBezTo>
                <a:cubicBezTo>
                  <a:pt x="772" y="794"/>
                  <a:pt x="766" y="788"/>
                  <a:pt x="759" y="788"/>
                </a:cubicBezTo>
                <a:cubicBezTo>
                  <a:pt x="752" y="788"/>
                  <a:pt x="747" y="794"/>
                  <a:pt x="747" y="801"/>
                </a:cubicBezTo>
                <a:cubicBezTo>
                  <a:pt x="747" y="808"/>
                  <a:pt x="752" y="814"/>
                  <a:pt x="759" y="814"/>
                </a:cubicBezTo>
                <a:close/>
                <a:moveTo>
                  <a:pt x="799" y="814"/>
                </a:moveTo>
                <a:cubicBezTo>
                  <a:pt x="806" y="814"/>
                  <a:pt x="811" y="808"/>
                  <a:pt x="811" y="801"/>
                </a:cubicBezTo>
                <a:cubicBezTo>
                  <a:pt x="811" y="794"/>
                  <a:pt x="806" y="788"/>
                  <a:pt x="799" y="788"/>
                </a:cubicBezTo>
                <a:cubicBezTo>
                  <a:pt x="792" y="788"/>
                  <a:pt x="786" y="794"/>
                  <a:pt x="786" y="801"/>
                </a:cubicBezTo>
                <a:cubicBezTo>
                  <a:pt x="786" y="808"/>
                  <a:pt x="792" y="814"/>
                  <a:pt x="799" y="814"/>
                </a:cubicBezTo>
                <a:close/>
                <a:moveTo>
                  <a:pt x="838" y="814"/>
                </a:moveTo>
                <a:cubicBezTo>
                  <a:pt x="845" y="814"/>
                  <a:pt x="851" y="808"/>
                  <a:pt x="851" y="801"/>
                </a:cubicBezTo>
                <a:cubicBezTo>
                  <a:pt x="851" y="794"/>
                  <a:pt x="845" y="788"/>
                  <a:pt x="838" y="788"/>
                </a:cubicBezTo>
                <a:cubicBezTo>
                  <a:pt x="831" y="788"/>
                  <a:pt x="825" y="794"/>
                  <a:pt x="825" y="801"/>
                </a:cubicBezTo>
                <a:cubicBezTo>
                  <a:pt x="825" y="808"/>
                  <a:pt x="831" y="814"/>
                  <a:pt x="838" y="814"/>
                </a:cubicBezTo>
                <a:close/>
                <a:moveTo>
                  <a:pt x="1627" y="814"/>
                </a:moveTo>
                <a:cubicBezTo>
                  <a:pt x="1634" y="814"/>
                  <a:pt x="1639" y="808"/>
                  <a:pt x="1639" y="801"/>
                </a:cubicBezTo>
                <a:cubicBezTo>
                  <a:pt x="1639" y="794"/>
                  <a:pt x="1634" y="788"/>
                  <a:pt x="1627" y="788"/>
                </a:cubicBezTo>
                <a:cubicBezTo>
                  <a:pt x="1620" y="788"/>
                  <a:pt x="1614" y="794"/>
                  <a:pt x="1614" y="801"/>
                </a:cubicBezTo>
                <a:cubicBezTo>
                  <a:pt x="1614" y="808"/>
                  <a:pt x="1620" y="814"/>
                  <a:pt x="1627" y="814"/>
                </a:cubicBezTo>
                <a:close/>
                <a:moveTo>
                  <a:pt x="1666" y="814"/>
                </a:moveTo>
                <a:cubicBezTo>
                  <a:pt x="1673" y="814"/>
                  <a:pt x="1679" y="808"/>
                  <a:pt x="1679" y="801"/>
                </a:cubicBezTo>
                <a:cubicBezTo>
                  <a:pt x="1679" y="794"/>
                  <a:pt x="1673" y="788"/>
                  <a:pt x="1666" y="788"/>
                </a:cubicBezTo>
                <a:cubicBezTo>
                  <a:pt x="1659" y="788"/>
                  <a:pt x="1653" y="794"/>
                  <a:pt x="1653" y="801"/>
                </a:cubicBezTo>
                <a:cubicBezTo>
                  <a:pt x="1653" y="808"/>
                  <a:pt x="1659" y="814"/>
                  <a:pt x="1666" y="814"/>
                </a:cubicBezTo>
                <a:close/>
                <a:moveTo>
                  <a:pt x="1705" y="814"/>
                </a:moveTo>
                <a:cubicBezTo>
                  <a:pt x="1713" y="814"/>
                  <a:pt x="1718" y="808"/>
                  <a:pt x="1718" y="801"/>
                </a:cubicBezTo>
                <a:cubicBezTo>
                  <a:pt x="1718" y="794"/>
                  <a:pt x="1713" y="788"/>
                  <a:pt x="1705" y="788"/>
                </a:cubicBezTo>
                <a:cubicBezTo>
                  <a:pt x="1698" y="788"/>
                  <a:pt x="1693" y="794"/>
                  <a:pt x="1693" y="801"/>
                </a:cubicBezTo>
                <a:cubicBezTo>
                  <a:pt x="1693" y="808"/>
                  <a:pt x="1698" y="814"/>
                  <a:pt x="1705" y="814"/>
                </a:cubicBezTo>
                <a:close/>
                <a:moveTo>
                  <a:pt x="1745" y="814"/>
                </a:moveTo>
                <a:cubicBezTo>
                  <a:pt x="1752" y="814"/>
                  <a:pt x="1758" y="808"/>
                  <a:pt x="1758" y="801"/>
                </a:cubicBezTo>
                <a:cubicBezTo>
                  <a:pt x="1758" y="794"/>
                  <a:pt x="1752" y="788"/>
                  <a:pt x="1745" y="788"/>
                </a:cubicBezTo>
                <a:cubicBezTo>
                  <a:pt x="1738" y="788"/>
                  <a:pt x="1732" y="794"/>
                  <a:pt x="1732" y="801"/>
                </a:cubicBezTo>
                <a:cubicBezTo>
                  <a:pt x="1732" y="808"/>
                  <a:pt x="1738" y="814"/>
                  <a:pt x="1745" y="814"/>
                </a:cubicBezTo>
                <a:close/>
                <a:moveTo>
                  <a:pt x="1784" y="814"/>
                </a:moveTo>
                <a:cubicBezTo>
                  <a:pt x="1791" y="814"/>
                  <a:pt x="1797" y="808"/>
                  <a:pt x="1797" y="801"/>
                </a:cubicBezTo>
                <a:cubicBezTo>
                  <a:pt x="1797" y="794"/>
                  <a:pt x="1791" y="788"/>
                  <a:pt x="1784" y="788"/>
                </a:cubicBezTo>
                <a:cubicBezTo>
                  <a:pt x="1777" y="788"/>
                  <a:pt x="1772" y="794"/>
                  <a:pt x="1772" y="801"/>
                </a:cubicBezTo>
                <a:cubicBezTo>
                  <a:pt x="1772" y="808"/>
                  <a:pt x="1777" y="814"/>
                  <a:pt x="1784" y="814"/>
                </a:cubicBezTo>
                <a:close/>
                <a:moveTo>
                  <a:pt x="1824" y="814"/>
                </a:moveTo>
                <a:cubicBezTo>
                  <a:pt x="1831" y="814"/>
                  <a:pt x="1836" y="808"/>
                  <a:pt x="1836" y="801"/>
                </a:cubicBezTo>
                <a:cubicBezTo>
                  <a:pt x="1836" y="794"/>
                  <a:pt x="1831" y="788"/>
                  <a:pt x="1824" y="788"/>
                </a:cubicBezTo>
                <a:cubicBezTo>
                  <a:pt x="1817" y="788"/>
                  <a:pt x="1811" y="794"/>
                  <a:pt x="1811" y="801"/>
                </a:cubicBezTo>
                <a:cubicBezTo>
                  <a:pt x="1811" y="808"/>
                  <a:pt x="1817" y="814"/>
                  <a:pt x="1824" y="814"/>
                </a:cubicBezTo>
                <a:close/>
                <a:moveTo>
                  <a:pt x="1890" y="801"/>
                </a:moveTo>
                <a:cubicBezTo>
                  <a:pt x="1890" y="808"/>
                  <a:pt x="1896" y="814"/>
                  <a:pt x="1903" y="814"/>
                </a:cubicBezTo>
                <a:cubicBezTo>
                  <a:pt x="1910" y="814"/>
                  <a:pt x="1915" y="808"/>
                  <a:pt x="1915" y="801"/>
                </a:cubicBezTo>
                <a:cubicBezTo>
                  <a:pt x="1915" y="794"/>
                  <a:pt x="1910" y="788"/>
                  <a:pt x="1903" y="788"/>
                </a:cubicBezTo>
                <a:cubicBezTo>
                  <a:pt x="1896" y="788"/>
                  <a:pt x="1890" y="794"/>
                  <a:pt x="1890" y="801"/>
                </a:cubicBezTo>
                <a:close/>
                <a:moveTo>
                  <a:pt x="1942" y="814"/>
                </a:moveTo>
                <a:cubicBezTo>
                  <a:pt x="1949" y="814"/>
                  <a:pt x="1955" y="808"/>
                  <a:pt x="1955" y="801"/>
                </a:cubicBezTo>
                <a:cubicBezTo>
                  <a:pt x="1955" y="794"/>
                  <a:pt x="1949" y="788"/>
                  <a:pt x="1942" y="788"/>
                </a:cubicBezTo>
                <a:cubicBezTo>
                  <a:pt x="1935" y="788"/>
                  <a:pt x="1929" y="794"/>
                  <a:pt x="1929" y="801"/>
                </a:cubicBezTo>
                <a:cubicBezTo>
                  <a:pt x="1929" y="808"/>
                  <a:pt x="1935" y="814"/>
                  <a:pt x="1942" y="814"/>
                </a:cubicBezTo>
                <a:close/>
                <a:moveTo>
                  <a:pt x="2021" y="788"/>
                </a:moveTo>
                <a:cubicBezTo>
                  <a:pt x="2014" y="788"/>
                  <a:pt x="2008" y="794"/>
                  <a:pt x="2008" y="801"/>
                </a:cubicBezTo>
                <a:cubicBezTo>
                  <a:pt x="2008" y="808"/>
                  <a:pt x="2014" y="814"/>
                  <a:pt x="2021" y="814"/>
                </a:cubicBezTo>
                <a:cubicBezTo>
                  <a:pt x="2028" y="814"/>
                  <a:pt x="2034" y="808"/>
                  <a:pt x="2034" y="801"/>
                </a:cubicBezTo>
                <a:cubicBezTo>
                  <a:pt x="2034" y="794"/>
                  <a:pt x="2028" y="788"/>
                  <a:pt x="2021" y="788"/>
                </a:cubicBezTo>
                <a:close/>
                <a:moveTo>
                  <a:pt x="2060" y="814"/>
                </a:moveTo>
                <a:cubicBezTo>
                  <a:pt x="2067" y="814"/>
                  <a:pt x="2073" y="808"/>
                  <a:pt x="2073" y="801"/>
                </a:cubicBezTo>
                <a:cubicBezTo>
                  <a:pt x="2073" y="794"/>
                  <a:pt x="2067" y="788"/>
                  <a:pt x="2060" y="788"/>
                </a:cubicBezTo>
                <a:cubicBezTo>
                  <a:pt x="2053" y="788"/>
                  <a:pt x="2048" y="794"/>
                  <a:pt x="2048" y="801"/>
                </a:cubicBezTo>
                <a:cubicBezTo>
                  <a:pt x="2048" y="808"/>
                  <a:pt x="2053" y="814"/>
                  <a:pt x="2060" y="814"/>
                </a:cubicBezTo>
                <a:close/>
                <a:moveTo>
                  <a:pt x="2100" y="814"/>
                </a:moveTo>
                <a:cubicBezTo>
                  <a:pt x="2107" y="814"/>
                  <a:pt x="2112" y="808"/>
                  <a:pt x="2112" y="801"/>
                </a:cubicBezTo>
                <a:cubicBezTo>
                  <a:pt x="2112" y="794"/>
                  <a:pt x="2107" y="788"/>
                  <a:pt x="2100" y="788"/>
                </a:cubicBezTo>
                <a:cubicBezTo>
                  <a:pt x="2093" y="788"/>
                  <a:pt x="2087" y="794"/>
                  <a:pt x="2087" y="801"/>
                </a:cubicBezTo>
                <a:cubicBezTo>
                  <a:pt x="2087" y="808"/>
                  <a:pt x="2093" y="814"/>
                  <a:pt x="2100" y="814"/>
                </a:cubicBezTo>
                <a:close/>
                <a:moveTo>
                  <a:pt x="2139" y="814"/>
                </a:moveTo>
                <a:cubicBezTo>
                  <a:pt x="2146" y="814"/>
                  <a:pt x="2152" y="808"/>
                  <a:pt x="2152" y="801"/>
                </a:cubicBezTo>
                <a:cubicBezTo>
                  <a:pt x="2152" y="794"/>
                  <a:pt x="2146" y="788"/>
                  <a:pt x="2139" y="788"/>
                </a:cubicBezTo>
                <a:cubicBezTo>
                  <a:pt x="2132" y="788"/>
                  <a:pt x="2126" y="794"/>
                  <a:pt x="2126" y="801"/>
                </a:cubicBezTo>
                <a:cubicBezTo>
                  <a:pt x="2126" y="808"/>
                  <a:pt x="2132" y="814"/>
                  <a:pt x="2139" y="814"/>
                </a:cubicBezTo>
                <a:close/>
                <a:moveTo>
                  <a:pt x="2179" y="814"/>
                </a:moveTo>
                <a:cubicBezTo>
                  <a:pt x="2186" y="814"/>
                  <a:pt x="2191" y="808"/>
                  <a:pt x="2191" y="801"/>
                </a:cubicBezTo>
                <a:cubicBezTo>
                  <a:pt x="2191" y="794"/>
                  <a:pt x="2186" y="788"/>
                  <a:pt x="2179" y="788"/>
                </a:cubicBezTo>
                <a:cubicBezTo>
                  <a:pt x="2172" y="788"/>
                  <a:pt x="2166" y="794"/>
                  <a:pt x="2166" y="801"/>
                </a:cubicBezTo>
                <a:cubicBezTo>
                  <a:pt x="2166" y="808"/>
                  <a:pt x="2172" y="814"/>
                  <a:pt x="2179" y="814"/>
                </a:cubicBezTo>
                <a:close/>
                <a:moveTo>
                  <a:pt x="2218" y="814"/>
                </a:moveTo>
                <a:cubicBezTo>
                  <a:pt x="2225" y="814"/>
                  <a:pt x="2231" y="808"/>
                  <a:pt x="2231" y="801"/>
                </a:cubicBezTo>
                <a:cubicBezTo>
                  <a:pt x="2231" y="794"/>
                  <a:pt x="2225" y="788"/>
                  <a:pt x="2218" y="788"/>
                </a:cubicBezTo>
                <a:cubicBezTo>
                  <a:pt x="2211" y="788"/>
                  <a:pt x="2205" y="794"/>
                  <a:pt x="2205" y="801"/>
                </a:cubicBezTo>
                <a:cubicBezTo>
                  <a:pt x="2205" y="808"/>
                  <a:pt x="2211" y="814"/>
                  <a:pt x="2218" y="814"/>
                </a:cubicBezTo>
                <a:close/>
                <a:moveTo>
                  <a:pt x="2257" y="814"/>
                </a:moveTo>
                <a:cubicBezTo>
                  <a:pt x="2264" y="814"/>
                  <a:pt x="2270" y="808"/>
                  <a:pt x="2270" y="801"/>
                </a:cubicBezTo>
                <a:cubicBezTo>
                  <a:pt x="2270" y="794"/>
                  <a:pt x="2264" y="788"/>
                  <a:pt x="2257" y="788"/>
                </a:cubicBezTo>
                <a:cubicBezTo>
                  <a:pt x="2250" y="788"/>
                  <a:pt x="2245" y="794"/>
                  <a:pt x="2245" y="801"/>
                </a:cubicBezTo>
                <a:cubicBezTo>
                  <a:pt x="2245" y="808"/>
                  <a:pt x="2250" y="814"/>
                  <a:pt x="2257" y="814"/>
                </a:cubicBezTo>
                <a:close/>
                <a:moveTo>
                  <a:pt x="2297" y="814"/>
                </a:moveTo>
                <a:cubicBezTo>
                  <a:pt x="2304" y="814"/>
                  <a:pt x="2310" y="808"/>
                  <a:pt x="2310" y="801"/>
                </a:cubicBezTo>
                <a:cubicBezTo>
                  <a:pt x="2310" y="794"/>
                  <a:pt x="2304" y="788"/>
                  <a:pt x="2297" y="788"/>
                </a:cubicBezTo>
                <a:cubicBezTo>
                  <a:pt x="2290" y="788"/>
                  <a:pt x="2284" y="794"/>
                  <a:pt x="2284" y="801"/>
                </a:cubicBezTo>
                <a:cubicBezTo>
                  <a:pt x="2284" y="808"/>
                  <a:pt x="2290" y="814"/>
                  <a:pt x="2297" y="814"/>
                </a:cubicBezTo>
                <a:close/>
                <a:moveTo>
                  <a:pt x="2336" y="814"/>
                </a:moveTo>
                <a:cubicBezTo>
                  <a:pt x="2343" y="814"/>
                  <a:pt x="2349" y="808"/>
                  <a:pt x="2349" y="801"/>
                </a:cubicBezTo>
                <a:cubicBezTo>
                  <a:pt x="2349" y="794"/>
                  <a:pt x="2343" y="788"/>
                  <a:pt x="2336" y="788"/>
                </a:cubicBezTo>
                <a:cubicBezTo>
                  <a:pt x="2329" y="788"/>
                  <a:pt x="2323" y="794"/>
                  <a:pt x="2323" y="801"/>
                </a:cubicBezTo>
                <a:cubicBezTo>
                  <a:pt x="2323" y="808"/>
                  <a:pt x="2329" y="814"/>
                  <a:pt x="2336" y="814"/>
                </a:cubicBezTo>
                <a:close/>
                <a:moveTo>
                  <a:pt x="2376" y="814"/>
                </a:moveTo>
                <a:cubicBezTo>
                  <a:pt x="2383" y="814"/>
                  <a:pt x="2388" y="808"/>
                  <a:pt x="2388" y="801"/>
                </a:cubicBezTo>
                <a:cubicBezTo>
                  <a:pt x="2388" y="794"/>
                  <a:pt x="2383" y="788"/>
                  <a:pt x="2376" y="788"/>
                </a:cubicBezTo>
                <a:cubicBezTo>
                  <a:pt x="2369" y="788"/>
                  <a:pt x="2363" y="794"/>
                  <a:pt x="2363" y="801"/>
                </a:cubicBezTo>
                <a:cubicBezTo>
                  <a:pt x="2363" y="808"/>
                  <a:pt x="2369" y="814"/>
                  <a:pt x="2376" y="814"/>
                </a:cubicBezTo>
                <a:close/>
                <a:moveTo>
                  <a:pt x="2415" y="814"/>
                </a:moveTo>
                <a:cubicBezTo>
                  <a:pt x="2422" y="814"/>
                  <a:pt x="2428" y="808"/>
                  <a:pt x="2428" y="801"/>
                </a:cubicBezTo>
                <a:cubicBezTo>
                  <a:pt x="2428" y="794"/>
                  <a:pt x="2422" y="788"/>
                  <a:pt x="2415" y="788"/>
                </a:cubicBezTo>
                <a:cubicBezTo>
                  <a:pt x="2408" y="788"/>
                  <a:pt x="2402" y="794"/>
                  <a:pt x="2402" y="801"/>
                </a:cubicBezTo>
                <a:cubicBezTo>
                  <a:pt x="2402" y="808"/>
                  <a:pt x="2408" y="814"/>
                  <a:pt x="2415" y="814"/>
                </a:cubicBezTo>
                <a:close/>
                <a:moveTo>
                  <a:pt x="2455" y="814"/>
                </a:moveTo>
                <a:cubicBezTo>
                  <a:pt x="2462" y="814"/>
                  <a:pt x="2467" y="808"/>
                  <a:pt x="2467" y="801"/>
                </a:cubicBezTo>
                <a:cubicBezTo>
                  <a:pt x="2467" y="794"/>
                  <a:pt x="2462" y="788"/>
                  <a:pt x="2455" y="788"/>
                </a:cubicBezTo>
                <a:cubicBezTo>
                  <a:pt x="2447" y="788"/>
                  <a:pt x="2442" y="794"/>
                  <a:pt x="2442" y="801"/>
                </a:cubicBezTo>
                <a:cubicBezTo>
                  <a:pt x="2442" y="808"/>
                  <a:pt x="2447" y="814"/>
                  <a:pt x="2455" y="814"/>
                </a:cubicBezTo>
                <a:close/>
                <a:moveTo>
                  <a:pt x="2494" y="814"/>
                </a:moveTo>
                <a:cubicBezTo>
                  <a:pt x="2501" y="814"/>
                  <a:pt x="2507" y="808"/>
                  <a:pt x="2507" y="801"/>
                </a:cubicBezTo>
                <a:cubicBezTo>
                  <a:pt x="2507" y="794"/>
                  <a:pt x="2501" y="788"/>
                  <a:pt x="2494" y="788"/>
                </a:cubicBezTo>
                <a:cubicBezTo>
                  <a:pt x="2487" y="788"/>
                  <a:pt x="2481" y="794"/>
                  <a:pt x="2481" y="801"/>
                </a:cubicBezTo>
                <a:cubicBezTo>
                  <a:pt x="2481" y="808"/>
                  <a:pt x="2487" y="814"/>
                  <a:pt x="2494" y="814"/>
                </a:cubicBezTo>
                <a:close/>
                <a:moveTo>
                  <a:pt x="2533" y="814"/>
                </a:moveTo>
                <a:cubicBezTo>
                  <a:pt x="2540" y="814"/>
                  <a:pt x="2546" y="808"/>
                  <a:pt x="2546" y="801"/>
                </a:cubicBezTo>
                <a:cubicBezTo>
                  <a:pt x="2546" y="794"/>
                  <a:pt x="2540" y="788"/>
                  <a:pt x="2533" y="788"/>
                </a:cubicBezTo>
                <a:cubicBezTo>
                  <a:pt x="2526" y="788"/>
                  <a:pt x="2521" y="794"/>
                  <a:pt x="2521" y="801"/>
                </a:cubicBezTo>
                <a:cubicBezTo>
                  <a:pt x="2521" y="808"/>
                  <a:pt x="2526" y="814"/>
                  <a:pt x="2533" y="814"/>
                </a:cubicBezTo>
                <a:close/>
                <a:moveTo>
                  <a:pt x="2573" y="814"/>
                </a:moveTo>
                <a:cubicBezTo>
                  <a:pt x="2580" y="814"/>
                  <a:pt x="2586" y="808"/>
                  <a:pt x="2586" y="801"/>
                </a:cubicBezTo>
                <a:cubicBezTo>
                  <a:pt x="2586" y="794"/>
                  <a:pt x="2580" y="788"/>
                  <a:pt x="2573" y="788"/>
                </a:cubicBezTo>
                <a:cubicBezTo>
                  <a:pt x="2566" y="788"/>
                  <a:pt x="2560" y="794"/>
                  <a:pt x="2560" y="801"/>
                </a:cubicBezTo>
                <a:cubicBezTo>
                  <a:pt x="2560" y="808"/>
                  <a:pt x="2566" y="814"/>
                  <a:pt x="2573" y="814"/>
                </a:cubicBezTo>
                <a:close/>
                <a:moveTo>
                  <a:pt x="2612" y="814"/>
                </a:moveTo>
                <a:cubicBezTo>
                  <a:pt x="2619" y="814"/>
                  <a:pt x="2625" y="808"/>
                  <a:pt x="2625" y="801"/>
                </a:cubicBezTo>
                <a:cubicBezTo>
                  <a:pt x="2625" y="794"/>
                  <a:pt x="2619" y="788"/>
                  <a:pt x="2612" y="788"/>
                </a:cubicBezTo>
                <a:cubicBezTo>
                  <a:pt x="2605" y="788"/>
                  <a:pt x="2599" y="794"/>
                  <a:pt x="2599" y="801"/>
                </a:cubicBezTo>
                <a:cubicBezTo>
                  <a:pt x="2599" y="808"/>
                  <a:pt x="2605" y="814"/>
                  <a:pt x="2612" y="814"/>
                </a:cubicBezTo>
                <a:close/>
                <a:moveTo>
                  <a:pt x="2652" y="814"/>
                </a:moveTo>
                <a:cubicBezTo>
                  <a:pt x="2659" y="814"/>
                  <a:pt x="2664" y="808"/>
                  <a:pt x="2664" y="801"/>
                </a:cubicBezTo>
                <a:cubicBezTo>
                  <a:pt x="2664" y="794"/>
                  <a:pt x="2659" y="788"/>
                  <a:pt x="2652" y="788"/>
                </a:cubicBezTo>
                <a:cubicBezTo>
                  <a:pt x="2645" y="788"/>
                  <a:pt x="2639" y="794"/>
                  <a:pt x="2639" y="801"/>
                </a:cubicBezTo>
                <a:cubicBezTo>
                  <a:pt x="2639" y="808"/>
                  <a:pt x="2645" y="814"/>
                  <a:pt x="2652" y="814"/>
                </a:cubicBezTo>
                <a:close/>
                <a:moveTo>
                  <a:pt x="2691" y="814"/>
                </a:moveTo>
                <a:cubicBezTo>
                  <a:pt x="2698" y="814"/>
                  <a:pt x="2704" y="808"/>
                  <a:pt x="2704" y="801"/>
                </a:cubicBezTo>
                <a:cubicBezTo>
                  <a:pt x="2704" y="794"/>
                  <a:pt x="2698" y="788"/>
                  <a:pt x="2691" y="788"/>
                </a:cubicBezTo>
                <a:cubicBezTo>
                  <a:pt x="2684" y="788"/>
                  <a:pt x="2678" y="794"/>
                  <a:pt x="2678" y="801"/>
                </a:cubicBezTo>
                <a:cubicBezTo>
                  <a:pt x="2678" y="808"/>
                  <a:pt x="2684" y="814"/>
                  <a:pt x="2691" y="814"/>
                </a:cubicBezTo>
                <a:close/>
                <a:moveTo>
                  <a:pt x="2730" y="814"/>
                </a:moveTo>
                <a:cubicBezTo>
                  <a:pt x="2738" y="814"/>
                  <a:pt x="2743" y="808"/>
                  <a:pt x="2743" y="801"/>
                </a:cubicBezTo>
                <a:cubicBezTo>
                  <a:pt x="2743" y="794"/>
                  <a:pt x="2738" y="788"/>
                  <a:pt x="2730" y="788"/>
                </a:cubicBezTo>
                <a:cubicBezTo>
                  <a:pt x="2723" y="788"/>
                  <a:pt x="2718" y="794"/>
                  <a:pt x="2718" y="801"/>
                </a:cubicBezTo>
                <a:cubicBezTo>
                  <a:pt x="2718" y="808"/>
                  <a:pt x="2723" y="814"/>
                  <a:pt x="2730" y="814"/>
                </a:cubicBezTo>
                <a:close/>
                <a:moveTo>
                  <a:pt x="2770" y="814"/>
                </a:moveTo>
                <a:cubicBezTo>
                  <a:pt x="2777" y="814"/>
                  <a:pt x="2783" y="808"/>
                  <a:pt x="2783" y="801"/>
                </a:cubicBezTo>
                <a:cubicBezTo>
                  <a:pt x="2783" y="794"/>
                  <a:pt x="2777" y="788"/>
                  <a:pt x="2770" y="788"/>
                </a:cubicBezTo>
                <a:cubicBezTo>
                  <a:pt x="2763" y="788"/>
                  <a:pt x="2757" y="794"/>
                  <a:pt x="2757" y="801"/>
                </a:cubicBezTo>
                <a:cubicBezTo>
                  <a:pt x="2757" y="808"/>
                  <a:pt x="2763" y="814"/>
                  <a:pt x="2770" y="814"/>
                </a:cubicBezTo>
                <a:close/>
                <a:moveTo>
                  <a:pt x="2809" y="814"/>
                </a:moveTo>
                <a:cubicBezTo>
                  <a:pt x="2816" y="814"/>
                  <a:pt x="2822" y="808"/>
                  <a:pt x="2822" y="801"/>
                </a:cubicBezTo>
                <a:cubicBezTo>
                  <a:pt x="2822" y="794"/>
                  <a:pt x="2816" y="788"/>
                  <a:pt x="2809" y="788"/>
                </a:cubicBezTo>
                <a:cubicBezTo>
                  <a:pt x="2802" y="788"/>
                  <a:pt x="2797" y="794"/>
                  <a:pt x="2797" y="801"/>
                </a:cubicBezTo>
                <a:cubicBezTo>
                  <a:pt x="2797" y="808"/>
                  <a:pt x="2802" y="814"/>
                  <a:pt x="2809" y="814"/>
                </a:cubicBezTo>
                <a:close/>
                <a:moveTo>
                  <a:pt x="2849" y="814"/>
                </a:moveTo>
                <a:cubicBezTo>
                  <a:pt x="2856" y="814"/>
                  <a:pt x="2862" y="808"/>
                  <a:pt x="2862" y="801"/>
                </a:cubicBezTo>
                <a:cubicBezTo>
                  <a:pt x="2862" y="794"/>
                  <a:pt x="2856" y="788"/>
                  <a:pt x="2849" y="788"/>
                </a:cubicBezTo>
                <a:cubicBezTo>
                  <a:pt x="2842" y="788"/>
                  <a:pt x="2836" y="794"/>
                  <a:pt x="2836" y="801"/>
                </a:cubicBezTo>
                <a:cubicBezTo>
                  <a:pt x="2836" y="808"/>
                  <a:pt x="2842" y="814"/>
                  <a:pt x="2849" y="814"/>
                </a:cubicBezTo>
                <a:close/>
                <a:moveTo>
                  <a:pt x="2888" y="814"/>
                </a:moveTo>
                <a:cubicBezTo>
                  <a:pt x="2895" y="814"/>
                  <a:pt x="2901" y="808"/>
                  <a:pt x="2901" y="801"/>
                </a:cubicBezTo>
                <a:cubicBezTo>
                  <a:pt x="2901" y="794"/>
                  <a:pt x="2895" y="788"/>
                  <a:pt x="2888" y="788"/>
                </a:cubicBezTo>
                <a:cubicBezTo>
                  <a:pt x="2881" y="788"/>
                  <a:pt x="2875" y="794"/>
                  <a:pt x="2875" y="801"/>
                </a:cubicBezTo>
                <a:cubicBezTo>
                  <a:pt x="2875" y="808"/>
                  <a:pt x="2881" y="814"/>
                  <a:pt x="2888" y="814"/>
                </a:cubicBezTo>
                <a:close/>
                <a:moveTo>
                  <a:pt x="2928" y="814"/>
                </a:moveTo>
                <a:cubicBezTo>
                  <a:pt x="2935" y="814"/>
                  <a:pt x="2940" y="808"/>
                  <a:pt x="2940" y="801"/>
                </a:cubicBezTo>
                <a:cubicBezTo>
                  <a:pt x="2940" y="794"/>
                  <a:pt x="2935" y="788"/>
                  <a:pt x="2928" y="788"/>
                </a:cubicBezTo>
                <a:cubicBezTo>
                  <a:pt x="2921" y="788"/>
                  <a:pt x="2915" y="794"/>
                  <a:pt x="2915" y="801"/>
                </a:cubicBezTo>
                <a:cubicBezTo>
                  <a:pt x="2915" y="808"/>
                  <a:pt x="2921" y="814"/>
                  <a:pt x="2928" y="814"/>
                </a:cubicBezTo>
                <a:close/>
                <a:moveTo>
                  <a:pt x="602" y="828"/>
                </a:moveTo>
                <a:cubicBezTo>
                  <a:pt x="595" y="828"/>
                  <a:pt x="589" y="834"/>
                  <a:pt x="589" y="841"/>
                </a:cubicBezTo>
                <a:cubicBezTo>
                  <a:pt x="589" y="848"/>
                  <a:pt x="595" y="853"/>
                  <a:pt x="602" y="853"/>
                </a:cubicBezTo>
                <a:cubicBezTo>
                  <a:pt x="609" y="853"/>
                  <a:pt x="614" y="848"/>
                  <a:pt x="614" y="841"/>
                </a:cubicBezTo>
                <a:cubicBezTo>
                  <a:pt x="614" y="834"/>
                  <a:pt x="609" y="828"/>
                  <a:pt x="602" y="828"/>
                </a:cubicBezTo>
                <a:close/>
                <a:moveTo>
                  <a:pt x="641" y="853"/>
                </a:moveTo>
                <a:cubicBezTo>
                  <a:pt x="648" y="853"/>
                  <a:pt x="654" y="848"/>
                  <a:pt x="654" y="841"/>
                </a:cubicBezTo>
                <a:cubicBezTo>
                  <a:pt x="654" y="834"/>
                  <a:pt x="648" y="828"/>
                  <a:pt x="641" y="828"/>
                </a:cubicBezTo>
                <a:cubicBezTo>
                  <a:pt x="634" y="828"/>
                  <a:pt x="628" y="834"/>
                  <a:pt x="628" y="841"/>
                </a:cubicBezTo>
                <a:cubicBezTo>
                  <a:pt x="628" y="848"/>
                  <a:pt x="634" y="853"/>
                  <a:pt x="641" y="853"/>
                </a:cubicBezTo>
                <a:close/>
                <a:moveTo>
                  <a:pt x="680" y="853"/>
                </a:moveTo>
                <a:cubicBezTo>
                  <a:pt x="687" y="853"/>
                  <a:pt x="693" y="848"/>
                  <a:pt x="693" y="841"/>
                </a:cubicBezTo>
                <a:cubicBezTo>
                  <a:pt x="693" y="834"/>
                  <a:pt x="687" y="828"/>
                  <a:pt x="680" y="828"/>
                </a:cubicBezTo>
                <a:cubicBezTo>
                  <a:pt x="673" y="828"/>
                  <a:pt x="668" y="834"/>
                  <a:pt x="668" y="841"/>
                </a:cubicBezTo>
                <a:cubicBezTo>
                  <a:pt x="668" y="848"/>
                  <a:pt x="673" y="853"/>
                  <a:pt x="680" y="853"/>
                </a:cubicBezTo>
                <a:close/>
                <a:moveTo>
                  <a:pt x="878" y="828"/>
                </a:moveTo>
                <a:cubicBezTo>
                  <a:pt x="871" y="828"/>
                  <a:pt x="865" y="834"/>
                  <a:pt x="865" y="841"/>
                </a:cubicBezTo>
                <a:cubicBezTo>
                  <a:pt x="865" y="848"/>
                  <a:pt x="871" y="853"/>
                  <a:pt x="878" y="853"/>
                </a:cubicBezTo>
                <a:cubicBezTo>
                  <a:pt x="885" y="853"/>
                  <a:pt x="890" y="848"/>
                  <a:pt x="890" y="841"/>
                </a:cubicBezTo>
                <a:cubicBezTo>
                  <a:pt x="890" y="834"/>
                  <a:pt x="885" y="828"/>
                  <a:pt x="878" y="828"/>
                </a:cubicBezTo>
                <a:close/>
                <a:moveTo>
                  <a:pt x="1587" y="853"/>
                </a:moveTo>
                <a:cubicBezTo>
                  <a:pt x="1594" y="853"/>
                  <a:pt x="1600" y="848"/>
                  <a:pt x="1600" y="841"/>
                </a:cubicBezTo>
                <a:cubicBezTo>
                  <a:pt x="1600" y="834"/>
                  <a:pt x="1594" y="828"/>
                  <a:pt x="1587" y="828"/>
                </a:cubicBezTo>
                <a:cubicBezTo>
                  <a:pt x="1580" y="828"/>
                  <a:pt x="1574" y="834"/>
                  <a:pt x="1574" y="841"/>
                </a:cubicBezTo>
                <a:cubicBezTo>
                  <a:pt x="1574" y="848"/>
                  <a:pt x="1580" y="853"/>
                  <a:pt x="1587" y="853"/>
                </a:cubicBezTo>
                <a:close/>
                <a:moveTo>
                  <a:pt x="1627" y="853"/>
                </a:moveTo>
                <a:cubicBezTo>
                  <a:pt x="1634" y="853"/>
                  <a:pt x="1639" y="848"/>
                  <a:pt x="1639" y="841"/>
                </a:cubicBezTo>
                <a:cubicBezTo>
                  <a:pt x="1639" y="834"/>
                  <a:pt x="1634" y="828"/>
                  <a:pt x="1627" y="828"/>
                </a:cubicBezTo>
                <a:cubicBezTo>
                  <a:pt x="1620" y="828"/>
                  <a:pt x="1614" y="834"/>
                  <a:pt x="1614" y="841"/>
                </a:cubicBezTo>
                <a:cubicBezTo>
                  <a:pt x="1614" y="848"/>
                  <a:pt x="1620" y="853"/>
                  <a:pt x="1627" y="853"/>
                </a:cubicBezTo>
                <a:close/>
                <a:moveTo>
                  <a:pt x="1666" y="853"/>
                </a:moveTo>
                <a:cubicBezTo>
                  <a:pt x="1673" y="853"/>
                  <a:pt x="1679" y="848"/>
                  <a:pt x="1679" y="841"/>
                </a:cubicBezTo>
                <a:cubicBezTo>
                  <a:pt x="1679" y="834"/>
                  <a:pt x="1673" y="828"/>
                  <a:pt x="1666" y="828"/>
                </a:cubicBezTo>
                <a:cubicBezTo>
                  <a:pt x="1659" y="828"/>
                  <a:pt x="1653" y="834"/>
                  <a:pt x="1653" y="841"/>
                </a:cubicBezTo>
                <a:cubicBezTo>
                  <a:pt x="1653" y="848"/>
                  <a:pt x="1659" y="853"/>
                  <a:pt x="1666" y="853"/>
                </a:cubicBezTo>
                <a:close/>
                <a:moveTo>
                  <a:pt x="1705" y="853"/>
                </a:moveTo>
                <a:cubicBezTo>
                  <a:pt x="1713" y="853"/>
                  <a:pt x="1718" y="848"/>
                  <a:pt x="1718" y="841"/>
                </a:cubicBezTo>
                <a:cubicBezTo>
                  <a:pt x="1718" y="834"/>
                  <a:pt x="1713" y="828"/>
                  <a:pt x="1705" y="828"/>
                </a:cubicBezTo>
                <a:cubicBezTo>
                  <a:pt x="1698" y="828"/>
                  <a:pt x="1693" y="834"/>
                  <a:pt x="1693" y="841"/>
                </a:cubicBezTo>
                <a:cubicBezTo>
                  <a:pt x="1693" y="848"/>
                  <a:pt x="1698" y="853"/>
                  <a:pt x="1705" y="853"/>
                </a:cubicBezTo>
                <a:close/>
                <a:moveTo>
                  <a:pt x="1745" y="853"/>
                </a:moveTo>
                <a:cubicBezTo>
                  <a:pt x="1752" y="853"/>
                  <a:pt x="1758" y="848"/>
                  <a:pt x="1758" y="841"/>
                </a:cubicBezTo>
                <a:cubicBezTo>
                  <a:pt x="1758" y="834"/>
                  <a:pt x="1752" y="828"/>
                  <a:pt x="1745" y="828"/>
                </a:cubicBezTo>
                <a:cubicBezTo>
                  <a:pt x="1738" y="828"/>
                  <a:pt x="1732" y="834"/>
                  <a:pt x="1732" y="841"/>
                </a:cubicBezTo>
                <a:cubicBezTo>
                  <a:pt x="1732" y="848"/>
                  <a:pt x="1738" y="853"/>
                  <a:pt x="1745" y="853"/>
                </a:cubicBezTo>
                <a:close/>
                <a:moveTo>
                  <a:pt x="1784" y="853"/>
                </a:moveTo>
                <a:cubicBezTo>
                  <a:pt x="1791" y="853"/>
                  <a:pt x="1797" y="848"/>
                  <a:pt x="1797" y="841"/>
                </a:cubicBezTo>
                <a:cubicBezTo>
                  <a:pt x="1797" y="834"/>
                  <a:pt x="1791" y="828"/>
                  <a:pt x="1784" y="828"/>
                </a:cubicBezTo>
                <a:cubicBezTo>
                  <a:pt x="1777" y="828"/>
                  <a:pt x="1772" y="834"/>
                  <a:pt x="1772" y="841"/>
                </a:cubicBezTo>
                <a:cubicBezTo>
                  <a:pt x="1772" y="848"/>
                  <a:pt x="1777" y="853"/>
                  <a:pt x="1784" y="853"/>
                </a:cubicBezTo>
                <a:close/>
                <a:moveTo>
                  <a:pt x="1824" y="853"/>
                </a:moveTo>
                <a:cubicBezTo>
                  <a:pt x="1831" y="853"/>
                  <a:pt x="1836" y="848"/>
                  <a:pt x="1836" y="841"/>
                </a:cubicBezTo>
                <a:cubicBezTo>
                  <a:pt x="1836" y="834"/>
                  <a:pt x="1831" y="828"/>
                  <a:pt x="1824" y="828"/>
                </a:cubicBezTo>
                <a:cubicBezTo>
                  <a:pt x="1817" y="828"/>
                  <a:pt x="1811" y="834"/>
                  <a:pt x="1811" y="841"/>
                </a:cubicBezTo>
                <a:cubicBezTo>
                  <a:pt x="1811" y="848"/>
                  <a:pt x="1817" y="853"/>
                  <a:pt x="1824" y="853"/>
                </a:cubicBezTo>
                <a:close/>
                <a:moveTo>
                  <a:pt x="1863" y="853"/>
                </a:moveTo>
                <a:cubicBezTo>
                  <a:pt x="1870" y="853"/>
                  <a:pt x="1876" y="848"/>
                  <a:pt x="1876" y="841"/>
                </a:cubicBezTo>
                <a:cubicBezTo>
                  <a:pt x="1876" y="834"/>
                  <a:pt x="1870" y="828"/>
                  <a:pt x="1863" y="828"/>
                </a:cubicBezTo>
                <a:cubicBezTo>
                  <a:pt x="1856" y="828"/>
                  <a:pt x="1850" y="834"/>
                  <a:pt x="1850" y="841"/>
                </a:cubicBezTo>
                <a:cubicBezTo>
                  <a:pt x="1850" y="848"/>
                  <a:pt x="1856" y="853"/>
                  <a:pt x="1863" y="853"/>
                </a:cubicBezTo>
                <a:close/>
                <a:moveTo>
                  <a:pt x="1903" y="853"/>
                </a:moveTo>
                <a:cubicBezTo>
                  <a:pt x="1910" y="853"/>
                  <a:pt x="1915" y="848"/>
                  <a:pt x="1915" y="841"/>
                </a:cubicBezTo>
                <a:cubicBezTo>
                  <a:pt x="1915" y="834"/>
                  <a:pt x="1910" y="828"/>
                  <a:pt x="1903" y="828"/>
                </a:cubicBezTo>
                <a:cubicBezTo>
                  <a:pt x="1896" y="828"/>
                  <a:pt x="1890" y="834"/>
                  <a:pt x="1890" y="841"/>
                </a:cubicBezTo>
                <a:cubicBezTo>
                  <a:pt x="1890" y="848"/>
                  <a:pt x="1896" y="853"/>
                  <a:pt x="1903" y="853"/>
                </a:cubicBezTo>
                <a:close/>
                <a:moveTo>
                  <a:pt x="1942" y="853"/>
                </a:moveTo>
                <a:cubicBezTo>
                  <a:pt x="1949" y="853"/>
                  <a:pt x="1955" y="848"/>
                  <a:pt x="1955" y="841"/>
                </a:cubicBezTo>
                <a:cubicBezTo>
                  <a:pt x="1955" y="834"/>
                  <a:pt x="1949" y="828"/>
                  <a:pt x="1942" y="828"/>
                </a:cubicBezTo>
                <a:cubicBezTo>
                  <a:pt x="1935" y="828"/>
                  <a:pt x="1929" y="834"/>
                  <a:pt x="1929" y="841"/>
                </a:cubicBezTo>
                <a:cubicBezTo>
                  <a:pt x="1929" y="848"/>
                  <a:pt x="1935" y="853"/>
                  <a:pt x="1942" y="853"/>
                </a:cubicBezTo>
                <a:close/>
                <a:moveTo>
                  <a:pt x="1981" y="853"/>
                </a:moveTo>
                <a:cubicBezTo>
                  <a:pt x="1988" y="853"/>
                  <a:pt x="1994" y="848"/>
                  <a:pt x="1994" y="841"/>
                </a:cubicBezTo>
                <a:cubicBezTo>
                  <a:pt x="1994" y="834"/>
                  <a:pt x="1988" y="828"/>
                  <a:pt x="1981" y="828"/>
                </a:cubicBezTo>
                <a:cubicBezTo>
                  <a:pt x="1974" y="828"/>
                  <a:pt x="1969" y="834"/>
                  <a:pt x="1969" y="841"/>
                </a:cubicBezTo>
                <a:cubicBezTo>
                  <a:pt x="1969" y="848"/>
                  <a:pt x="1974" y="853"/>
                  <a:pt x="1981" y="853"/>
                </a:cubicBezTo>
                <a:close/>
                <a:moveTo>
                  <a:pt x="2021" y="853"/>
                </a:moveTo>
                <a:cubicBezTo>
                  <a:pt x="2028" y="853"/>
                  <a:pt x="2034" y="848"/>
                  <a:pt x="2034" y="841"/>
                </a:cubicBezTo>
                <a:cubicBezTo>
                  <a:pt x="2034" y="834"/>
                  <a:pt x="2028" y="828"/>
                  <a:pt x="2021" y="828"/>
                </a:cubicBezTo>
                <a:cubicBezTo>
                  <a:pt x="2014" y="828"/>
                  <a:pt x="2008" y="834"/>
                  <a:pt x="2008" y="841"/>
                </a:cubicBezTo>
                <a:cubicBezTo>
                  <a:pt x="2008" y="848"/>
                  <a:pt x="2014" y="853"/>
                  <a:pt x="2021" y="853"/>
                </a:cubicBezTo>
                <a:close/>
                <a:moveTo>
                  <a:pt x="2060" y="853"/>
                </a:moveTo>
                <a:cubicBezTo>
                  <a:pt x="2067" y="853"/>
                  <a:pt x="2073" y="848"/>
                  <a:pt x="2073" y="841"/>
                </a:cubicBezTo>
                <a:cubicBezTo>
                  <a:pt x="2073" y="834"/>
                  <a:pt x="2067" y="828"/>
                  <a:pt x="2060" y="828"/>
                </a:cubicBezTo>
                <a:cubicBezTo>
                  <a:pt x="2053" y="828"/>
                  <a:pt x="2048" y="834"/>
                  <a:pt x="2048" y="841"/>
                </a:cubicBezTo>
                <a:cubicBezTo>
                  <a:pt x="2048" y="848"/>
                  <a:pt x="2053" y="853"/>
                  <a:pt x="2060" y="853"/>
                </a:cubicBezTo>
                <a:close/>
                <a:moveTo>
                  <a:pt x="2100" y="853"/>
                </a:moveTo>
                <a:cubicBezTo>
                  <a:pt x="2107" y="853"/>
                  <a:pt x="2112" y="848"/>
                  <a:pt x="2112" y="841"/>
                </a:cubicBezTo>
                <a:cubicBezTo>
                  <a:pt x="2112" y="834"/>
                  <a:pt x="2107" y="828"/>
                  <a:pt x="2100" y="828"/>
                </a:cubicBezTo>
                <a:cubicBezTo>
                  <a:pt x="2093" y="828"/>
                  <a:pt x="2087" y="834"/>
                  <a:pt x="2087" y="841"/>
                </a:cubicBezTo>
                <a:cubicBezTo>
                  <a:pt x="2087" y="848"/>
                  <a:pt x="2093" y="853"/>
                  <a:pt x="2100" y="853"/>
                </a:cubicBezTo>
                <a:close/>
                <a:moveTo>
                  <a:pt x="2139" y="853"/>
                </a:moveTo>
                <a:cubicBezTo>
                  <a:pt x="2146" y="853"/>
                  <a:pt x="2152" y="848"/>
                  <a:pt x="2152" y="841"/>
                </a:cubicBezTo>
                <a:cubicBezTo>
                  <a:pt x="2152" y="834"/>
                  <a:pt x="2146" y="828"/>
                  <a:pt x="2139" y="828"/>
                </a:cubicBezTo>
                <a:cubicBezTo>
                  <a:pt x="2132" y="828"/>
                  <a:pt x="2126" y="834"/>
                  <a:pt x="2126" y="841"/>
                </a:cubicBezTo>
                <a:cubicBezTo>
                  <a:pt x="2126" y="848"/>
                  <a:pt x="2132" y="853"/>
                  <a:pt x="2139" y="853"/>
                </a:cubicBezTo>
                <a:close/>
                <a:moveTo>
                  <a:pt x="2179" y="853"/>
                </a:moveTo>
                <a:cubicBezTo>
                  <a:pt x="2186" y="853"/>
                  <a:pt x="2191" y="848"/>
                  <a:pt x="2191" y="841"/>
                </a:cubicBezTo>
                <a:cubicBezTo>
                  <a:pt x="2191" y="834"/>
                  <a:pt x="2186" y="828"/>
                  <a:pt x="2179" y="828"/>
                </a:cubicBezTo>
                <a:cubicBezTo>
                  <a:pt x="2172" y="828"/>
                  <a:pt x="2166" y="834"/>
                  <a:pt x="2166" y="841"/>
                </a:cubicBezTo>
                <a:cubicBezTo>
                  <a:pt x="2166" y="848"/>
                  <a:pt x="2172" y="853"/>
                  <a:pt x="2179" y="853"/>
                </a:cubicBezTo>
                <a:close/>
                <a:moveTo>
                  <a:pt x="2257" y="853"/>
                </a:moveTo>
                <a:cubicBezTo>
                  <a:pt x="2264" y="853"/>
                  <a:pt x="2270" y="848"/>
                  <a:pt x="2270" y="841"/>
                </a:cubicBezTo>
                <a:cubicBezTo>
                  <a:pt x="2270" y="834"/>
                  <a:pt x="2264" y="828"/>
                  <a:pt x="2257" y="828"/>
                </a:cubicBezTo>
                <a:cubicBezTo>
                  <a:pt x="2250" y="828"/>
                  <a:pt x="2245" y="834"/>
                  <a:pt x="2245" y="841"/>
                </a:cubicBezTo>
                <a:cubicBezTo>
                  <a:pt x="2245" y="848"/>
                  <a:pt x="2250" y="853"/>
                  <a:pt x="2257" y="853"/>
                </a:cubicBezTo>
                <a:close/>
                <a:moveTo>
                  <a:pt x="2297" y="828"/>
                </a:moveTo>
                <a:cubicBezTo>
                  <a:pt x="2290" y="828"/>
                  <a:pt x="2284" y="834"/>
                  <a:pt x="2284" y="841"/>
                </a:cubicBezTo>
                <a:cubicBezTo>
                  <a:pt x="2284" y="848"/>
                  <a:pt x="2290" y="853"/>
                  <a:pt x="2297" y="853"/>
                </a:cubicBezTo>
                <a:cubicBezTo>
                  <a:pt x="2304" y="853"/>
                  <a:pt x="2310" y="848"/>
                  <a:pt x="2310" y="841"/>
                </a:cubicBezTo>
                <a:cubicBezTo>
                  <a:pt x="2310" y="834"/>
                  <a:pt x="2304" y="828"/>
                  <a:pt x="2297" y="828"/>
                </a:cubicBezTo>
                <a:close/>
                <a:moveTo>
                  <a:pt x="2336" y="828"/>
                </a:moveTo>
                <a:cubicBezTo>
                  <a:pt x="2329" y="828"/>
                  <a:pt x="2323" y="834"/>
                  <a:pt x="2323" y="841"/>
                </a:cubicBezTo>
                <a:cubicBezTo>
                  <a:pt x="2323" y="848"/>
                  <a:pt x="2329" y="853"/>
                  <a:pt x="2336" y="853"/>
                </a:cubicBezTo>
                <a:cubicBezTo>
                  <a:pt x="2343" y="853"/>
                  <a:pt x="2349" y="848"/>
                  <a:pt x="2349" y="841"/>
                </a:cubicBezTo>
                <a:cubicBezTo>
                  <a:pt x="2349" y="834"/>
                  <a:pt x="2343" y="828"/>
                  <a:pt x="2336" y="828"/>
                </a:cubicBezTo>
                <a:close/>
                <a:moveTo>
                  <a:pt x="2376" y="828"/>
                </a:moveTo>
                <a:cubicBezTo>
                  <a:pt x="2369" y="828"/>
                  <a:pt x="2363" y="834"/>
                  <a:pt x="2363" y="841"/>
                </a:cubicBezTo>
                <a:cubicBezTo>
                  <a:pt x="2363" y="848"/>
                  <a:pt x="2369" y="853"/>
                  <a:pt x="2376" y="853"/>
                </a:cubicBezTo>
                <a:cubicBezTo>
                  <a:pt x="2383" y="853"/>
                  <a:pt x="2388" y="848"/>
                  <a:pt x="2388" y="841"/>
                </a:cubicBezTo>
                <a:cubicBezTo>
                  <a:pt x="2388" y="834"/>
                  <a:pt x="2383" y="828"/>
                  <a:pt x="2376" y="828"/>
                </a:cubicBezTo>
                <a:close/>
                <a:moveTo>
                  <a:pt x="2415" y="853"/>
                </a:moveTo>
                <a:cubicBezTo>
                  <a:pt x="2422" y="853"/>
                  <a:pt x="2428" y="848"/>
                  <a:pt x="2428" y="841"/>
                </a:cubicBezTo>
                <a:cubicBezTo>
                  <a:pt x="2428" y="834"/>
                  <a:pt x="2422" y="828"/>
                  <a:pt x="2415" y="828"/>
                </a:cubicBezTo>
                <a:cubicBezTo>
                  <a:pt x="2408" y="828"/>
                  <a:pt x="2402" y="834"/>
                  <a:pt x="2402" y="841"/>
                </a:cubicBezTo>
                <a:cubicBezTo>
                  <a:pt x="2402" y="848"/>
                  <a:pt x="2408" y="853"/>
                  <a:pt x="2415" y="853"/>
                </a:cubicBezTo>
                <a:close/>
                <a:moveTo>
                  <a:pt x="2455" y="853"/>
                </a:moveTo>
                <a:cubicBezTo>
                  <a:pt x="2462" y="853"/>
                  <a:pt x="2467" y="848"/>
                  <a:pt x="2467" y="841"/>
                </a:cubicBezTo>
                <a:cubicBezTo>
                  <a:pt x="2467" y="834"/>
                  <a:pt x="2462" y="828"/>
                  <a:pt x="2455" y="828"/>
                </a:cubicBezTo>
                <a:cubicBezTo>
                  <a:pt x="2447" y="828"/>
                  <a:pt x="2442" y="834"/>
                  <a:pt x="2442" y="841"/>
                </a:cubicBezTo>
                <a:cubicBezTo>
                  <a:pt x="2442" y="848"/>
                  <a:pt x="2447" y="853"/>
                  <a:pt x="2455" y="853"/>
                </a:cubicBezTo>
                <a:close/>
                <a:moveTo>
                  <a:pt x="2494" y="853"/>
                </a:moveTo>
                <a:cubicBezTo>
                  <a:pt x="2501" y="853"/>
                  <a:pt x="2507" y="848"/>
                  <a:pt x="2507" y="841"/>
                </a:cubicBezTo>
                <a:cubicBezTo>
                  <a:pt x="2507" y="834"/>
                  <a:pt x="2501" y="828"/>
                  <a:pt x="2494" y="828"/>
                </a:cubicBezTo>
                <a:cubicBezTo>
                  <a:pt x="2487" y="828"/>
                  <a:pt x="2481" y="834"/>
                  <a:pt x="2481" y="841"/>
                </a:cubicBezTo>
                <a:cubicBezTo>
                  <a:pt x="2481" y="848"/>
                  <a:pt x="2487" y="853"/>
                  <a:pt x="2494" y="853"/>
                </a:cubicBezTo>
                <a:close/>
                <a:moveTo>
                  <a:pt x="2533" y="853"/>
                </a:moveTo>
                <a:cubicBezTo>
                  <a:pt x="2540" y="853"/>
                  <a:pt x="2546" y="848"/>
                  <a:pt x="2546" y="841"/>
                </a:cubicBezTo>
                <a:cubicBezTo>
                  <a:pt x="2546" y="834"/>
                  <a:pt x="2540" y="828"/>
                  <a:pt x="2533" y="828"/>
                </a:cubicBezTo>
                <a:cubicBezTo>
                  <a:pt x="2526" y="828"/>
                  <a:pt x="2521" y="834"/>
                  <a:pt x="2521" y="841"/>
                </a:cubicBezTo>
                <a:cubicBezTo>
                  <a:pt x="2521" y="848"/>
                  <a:pt x="2526" y="853"/>
                  <a:pt x="2533" y="853"/>
                </a:cubicBezTo>
                <a:close/>
                <a:moveTo>
                  <a:pt x="2573" y="853"/>
                </a:moveTo>
                <a:cubicBezTo>
                  <a:pt x="2580" y="853"/>
                  <a:pt x="2586" y="848"/>
                  <a:pt x="2586" y="841"/>
                </a:cubicBezTo>
                <a:cubicBezTo>
                  <a:pt x="2586" y="834"/>
                  <a:pt x="2580" y="828"/>
                  <a:pt x="2573" y="828"/>
                </a:cubicBezTo>
                <a:cubicBezTo>
                  <a:pt x="2566" y="828"/>
                  <a:pt x="2560" y="834"/>
                  <a:pt x="2560" y="841"/>
                </a:cubicBezTo>
                <a:cubicBezTo>
                  <a:pt x="2560" y="848"/>
                  <a:pt x="2566" y="853"/>
                  <a:pt x="2573" y="853"/>
                </a:cubicBezTo>
                <a:close/>
                <a:moveTo>
                  <a:pt x="2612" y="853"/>
                </a:moveTo>
                <a:cubicBezTo>
                  <a:pt x="2619" y="853"/>
                  <a:pt x="2625" y="848"/>
                  <a:pt x="2625" y="841"/>
                </a:cubicBezTo>
                <a:cubicBezTo>
                  <a:pt x="2625" y="834"/>
                  <a:pt x="2619" y="828"/>
                  <a:pt x="2612" y="828"/>
                </a:cubicBezTo>
                <a:cubicBezTo>
                  <a:pt x="2605" y="828"/>
                  <a:pt x="2599" y="834"/>
                  <a:pt x="2599" y="841"/>
                </a:cubicBezTo>
                <a:cubicBezTo>
                  <a:pt x="2599" y="848"/>
                  <a:pt x="2605" y="853"/>
                  <a:pt x="2612" y="853"/>
                </a:cubicBezTo>
                <a:close/>
                <a:moveTo>
                  <a:pt x="2652" y="853"/>
                </a:moveTo>
                <a:cubicBezTo>
                  <a:pt x="2659" y="853"/>
                  <a:pt x="2664" y="848"/>
                  <a:pt x="2664" y="841"/>
                </a:cubicBezTo>
                <a:cubicBezTo>
                  <a:pt x="2664" y="834"/>
                  <a:pt x="2659" y="828"/>
                  <a:pt x="2652" y="828"/>
                </a:cubicBezTo>
                <a:cubicBezTo>
                  <a:pt x="2645" y="828"/>
                  <a:pt x="2639" y="834"/>
                  <a:pt x="2639" y="841"/>
                </a:cubicBezTo>
                <a:cubicBezTo>
                  <a:pt x="2639" y="848"/>
                  <a:pt x="2645" y="853"/>
                  <a:pt x="2652" y="853"/>
                </a:cubicBezTo>
                <a:close/>
                <a:moveTo>
                  <a:pt x="2691" y="853"/>
                </a:moveTo>
                <a:cubicBezTo>
                  <a:pt x="2698" y="853"/>
                  <a:pt x="2704" y="848"/>
                  <a:pt x="2704" y="841"/>
                </a:cubicBezTo>
                <a:cubicBezTo>
                  <a:pt x="2704" y="834"/>
                  <a:pt x="2698" y="828"/>
                  <a:pt x="2691" y="828"/>
                </a:cubicBezTo>
                <a:cubicBezTo>
                  <a:pt x="2684" y="828"/>
                  <a:pt x="2678" y="834"/>
                  <a:pt x="2678" y="841"/>
                </a:cubicBezTo>
                <a:cubicBezTo>
                  <a:pt x="2678" y="848"/>
                  <a:pt x="2684" y="853"/>
                  <a:pt x="2691" y="853"/>
                </a:cubicBezTo>
                <a:close/>
                <a:moveTo>
                  <a:pt x="2730" y="853"/>
                </a:moveTo>
                <a:cubicBezTo>
                  <a:pt x="2738" y="853"/>
                  <a:pt x="2743" y="848"/>
                  <a:pt x="2743" y="841"/>
                </a:cubicBezTo>
                <a:cubicBezTo>
                  <a:pt x="2743" y="834"/>
                  <a:pt x="2738" y="828"/>
                  <a:pt x="2730" y="828"/>
                </a:cubicBezTo>
                <a:cubicBezTo>
                  <a:pt x="2723" y="828"/>
                  <a:pt x="2718" y="834"/>
                  <a:pt x="2718" y="841"/>
                </a:cubicBezTo>
                <a:cubicBezTo>
                  <a:pt x="2718" y="848"/>
                  <a:pt x="2723" y="853"/>
                  <a:pt x="2730" y="853"/>
                </a:cubicBezTo>
                <a:close/>
                <a:moveTo>
                  <a:pt x="2770" y="853"/>
                </a:moveTo>
                <a:cubicBezTo>
                  <a:pt x="2777" y="853"/>
                  <a:pt x="2783" y="848"/>
                  <a:pt x="2783" y="841"/>
                </a:cubicBezTo>
                <a:cubicBezTo>
                  <a:pt x="2783" y="834"/>
                  <a:pt x="2777" y="828"/>
                  <a:pt x="2770" y="828"/>
                </a:cubicBezTo>
                <a:cubicBezTo>
                  <a:pt x="2763" y="828"/>
                  <a:pt x="2757" y="834"/>
                  <a:pt x="2757" y="841"/>
                </a:cubicBezTo>
                <a:cubicBezTo>
                  <a:pt x="2757" y="848"/>
                  <a:pt x="2763" y="853"/>
                  <a:pt x="2770" y="853"/>
                </a:cubicBezTo>
                <a:close/>
                <a:moveTo>
                  <a:pt x="2809" y="853"/>
                </a:moveTo>
                <a:cubicBezTo>
                  <a:pt x="2816" y="853"/>
                  <a:pt x="2822" y="848"/>
                  <a:pt x="2822" y="841"/>
                </a:cubicBezTo>
                <a:cubicBezTo>
                  <a:pt x="2822" y="834"/>
                  <a:pt x="2816" y="828"/>
                  <a:pt x="2809" y="828"/>
                </a:cubicBezTo>
                <a:cubicBezTo>
                  <a:pt x="2802" y="828"/>
                  <a:pt x="2797" y="834"/>
                  <a:pt x="2797" y="841"/>
                </a:cubicBezTo>
                <a:cubicBezTo>
                  <a:pt x="2797" y="848"/>
                  <a:pt x="2802" y="853"/>
                  <a:pt x="2809" y="853"/>
                </a:cubicBezTo>
                <a:close/>
                <a:moveTo>
                  <a:pt x="2849" y="853"/>
                </a:moveTo>
                <a:cubicBezTo>
                  <a:pt x="2856" y="853"/>
                  <a:pt x="2862" y="848"/>
                  <a:pt x="2862" y="841"/>
                </a:cubicBezTo>
                <a:cubicBezTo>
                  <a:pt x="2862" y="834"/>
                  <a:pt x="2856" y="828"/>
                  <a:pt x="2849" y="828"/>
                </a:cubicBezTo>
                <a:cubicBezTo>
                  <a:pt x="2842" y="828"/>
                  <a:pt x="2836" y="834"/>
                  <a:pt x="2836" y="841"/>
                </a:cubicBezTo>
                <a:cubicBezTo>
                  <a:pt x="2836" y="848"/>
                  <a:pt x="2842" y="853"/>
                  <a:pt x="2849" y="853"/>
                </a:cubicBezTo>
                <a:close/>
                <a:moveTo>
                  <a:pt x="2888" y="853"/>
                </a:moveTo>
                <a:cubicBezTo>
                  <a:pt x="2895" y="853"/>
                  <a:pt x="2901" y="848"/>
                  <a:pt x="2901" y="841"/>
                </a:cubicBezTo>
                <a:cubicBezTo>
                  <a:pt x="2901" y="834"/>
                  <a:pt x="2895" y="828"/>
                  <a:pt x="2888" y="828"/>
                </a:cubicBezTo>
                <a:cubicBezTo>
                  <a:pt x="2881" y="828"/>
                  <a:pt x="2875" y="834"/>
                  <a:pt x="2875" y="841"/>
                </a:cubicBezTo>
                <a:cubicBezTo>
                  <a:pt x="2875" y="848"/>
                  <a:pt x="2881" y="853"/>
                  <a:pt x="2888" y="853"/>
                </a:cubicBezTo>
                <a:close/>
                <a:moveTo>
                  <a:pt x="641" y="893"/>
                </a:moveTo>
                <a:cubicBezTo>
                  <a:pt x="648" y="893"/>
                  <a:pt x="654" y="887"/>
                  <a:pt x="654" y="880"/>
                </a:cubicBezTo>
                <a:cubicBezTo>
                  <a:pt x="654" y="873"/>
                  <a:pt x="648" y="867"/>
                  <a:pt x="641" y="867"/>
                </a:cubicBezTo>
                <a:cubicBezTo>
                  <a:pt x="634" y="867"/>
                  <a:pt x="628" y="873"/>
                  <a:pt x="628" y="880"/>
                </a:cubicBezTo>
                <a:cubicBezTo>
                  <a:pt x="628" y="887"/>
                  <a:pt x="634" y="893"/>
                  <a:pt x="641" y="893"/>
                </a:cubicBezTo>
                <a:close/>
                <a:moveTo>
                  <a:pt x="680" y="893"/>
                </a:moveTo>
                <a:cubicBezTo>
                  <a:pt x="687" y="893"/>
                  <a:pt x="693" y="887"/>
                  <a:pt x="693" y="880"/>
                </a:cubicBezTo>
                <a:cubicBezTo>
                  <a:pt x="693" y="873"/>
                  <a:pt x="687" y="867"/>
                  <a:pt x="680" y="867"/>
                </a:cubicBezTo>
                <a:cubicBezTo>
                  <a:pt x="673" y="867"/>
                  <a:pt x="668" y="873"/>
                  <a:pt x="668" y="880"/>
                </a:cubicBezTo>
                <a:cubicBezTo>
                  <a:pt x="668" y="887"/>
                  <a:pt x="673" y="893"/>
                  <a:pt x="680" y="893"/>
                </a:cubicBezTo>
                <a:close/>
                <a:moveTo>
                  <a:pt x="1548" y="893"/>
                </a:moveTo>
                <a:cubicBezTo>
                  <a:pt x="1555" y="893"/>
                  <a:pt x="1561" y="887"/>
                  <a:pt x="1561" y="880"/>
                </a:cubicBezTo>
                <a:cubicBezTo>
                  <a:pt x="1561" y="873"/>
                  <a:pt x="1555" y="867"/>
                  <a:pt x="1548" y="867"/>
                </a:cubicBezTo>
                <a:cubicBezTo>
                  <a:pt x="1541" y="867"/>
                  <a:pt x="1535" y="873"/>
                  <a:pt x="1535" y="880"/>
                </a:cubicBezTo>
                <a:cubicBezTo>
                  <a:pt x="1535" y="887"/>
                  <a:pt x="1541" y="893"/>
                  <a:pt x="1548" y="893"/>
                </a:cubicBezTo>
                <a:close/>
                <a:moveTo>
                  <a:pt x="1587" y="893"/>
                </a:moveTo>
                <a:cubicBezTo>
                  <a:pt x="1594" y="893"/>
                  <a:pt x="1600" y="887"/>
                  <a:pt x="1600" y="880"/>
                </a:cubicBezTo>
                <a:cubicBezTo>
                  <a:pt x="1600" y="873"/>
                  <a:pt x="1594" y="867"/>
                  <a:pt x="1587" y="867"/>
                </a:cubicBezTo>
                <a:cubicBezTo>
                  <a:pt x="1580" y="867"/>
                  <a:pt x="1574" y="873"/>
                  <a:pt x="1574" y="880"/>
                </a:cubicBezTo>
                <a:cubicBezTo>
                  <a:pt x="1574" y="887"/>
                  <a:pt x="1580" y="893"/>
                  <a:pt x="1587" y="893"/>
                </a:cubicBezTo>
                <a:close/>
                <a:moveTo>
                  <a:pt x="1627" y="893"/>
                </a:moveTo>
                <a:cubicBezTo>
                  <a:pt x="1634" y="893"/>
                  <a:pt x="1639" y="887"/>
                  <a:pt x="1639" y="880"/>
                </a:cubicBezTo>
                <a:cubicBezTo>
                  <a:pt x="1639" y="873"/>
                  <a:pt x="1634" y="867"/>
                  <a:pt x="1627" y="867"/>
                </a:cubicBezTo>
                <a:cubicBezTo>
                  <a:pt x="1620" y="867"/>
                  <a:pt x="1614" y="873"/>
                  <a:pt x="1614" y="880"/>
                </a:cubicBezTo>
                <a:cubicBezTo>
                  <a:pt x="1614" y="887"/>
                  <a:pt x="1620" y="893"/>
                  <a:pt x="1627" y="893"/>
                </a:cubicBezTo>
                <a:close/>
                <a:moveTo>
                  <a:pt x="1666" y="893"/>
                </a:moveTo>
                <a:cubicBezTo>
                  <a:pt x="1673" y="893"/>
                  <a:pt x="1679" y="887"/>
                  <a:pt x="1679" y="880"/>
                </a:cubicBezTo>
                <a:cubicBezTo>
                  <a:pt x="1679" y="873"/>
                  <a:pt x="1673" y="867"/>
                  <a:pt x="1666" y="867"/>
                </a:cubicBezTo>
                <a:cubicBezTo>
                  <a:pt x="1659" y="867"/>
                  <a:pt x="1653" y="873"/>
                  <a:pt x="1653" y="880"/>
                </a:cubicBezTo>
                <a:cubicBezTo>
                  <a:pt x="1653" y="887"/>
                  <a:pt x="1659" y="893"/>
                  <a:pt x="1666" y="893"/>
                </a:cubicBezTo>
                <a:close/>
                <a:moveTo>
                  <a:pt x="1705" y="893"/>
                </a:moveTo>
                <a:cubicBezTo>
                  <a:pt x="1713" y="893"/>
                  <a:pt x="1718" y="887"/>
                  <a:pt x="1718" y="880"/>
                </a:cubicBezTo>
                <a:cubicBezTo>
                  <a:pt x="1718" y="873"/>
                  <a:pt x="1713" y="867"/>
                  <a:pt x="1705" y="867"/>
                </a:cubicBezTo>
                <a:cubicBezTo>
                  <a:pt x="1698" y="867"/>
                  <a:pt x="1693" y="873"/>
                  <a:pt x="1693" y="880"/>
                </a:cubicBezTo>
                <a:cubicBezTo>
                  <a:pt x="1693" y="887"/>
                  <a:pt x="1698" y="893"/>
                  <a:pt x="1705" y="893"/>
                </a:cubicBezTo>
                <a:close/>
                <a:moveTo>
                  <a:pt x="1745" y="893"/>
                </a:moveTo>
                <a:cubicBezTo>
                  <a:pt x="1752" y="893"/>
                  <a:pt x="1758" y="887"/>
                  <a:pt x="1758" y="880"/>
                </a:cubicBezTo>
                <a:cubicBezTo>
                  <a:pt x="1758" y="873"/>
                  <a:pt x="1752" y="867"/>
                  <a:pt x="1745" y="867"/>
                </a:cubicBezTo>
                <a:cubicBezTo>
                  <a:pt x="1738" y="867"/>
                  <a:pt x="1732" y="873"/>
                  <a:pt x="1732" y="880"/>
                </a:cubicBezTo>
                <a:cubicBezTo>
                  <a:pt x="1732" y="887"/>
                  <a:pt x="1738" y="893"/>
                  <a:pt x="1745" y="893"/>
                </a:cubicBezTo>
                <a:close/>
                <a:moveTo>
                  <a:pt x="1784" y="893"/>
                </a:moveTo>
                <a:cubicBezTo>
                  <a:pt x="1791" y="893"/>
                  <a:pt x="1797" y="887"/>
                  <a:pt x="1797" y="880"/>
                </a:cubicBezTo>
                <a:cubicBezTo>
                  <a:pt x="1797" y="873"/>
                  <a:pt x="1791" y="867"/>
                  <a:pt x="1784" y="867"/>
                </a:cubicBezTo>
                <a:cubicBezTo>
                  <a:pt x="1777" y="867"/>
                  <a:pt x="1772" y="873"/>
                  <a:pt x="1772" y="880"/>
                </a:cubicBezTo>
                <a:cubicBezTo>
                  <a:pt x="1772" y="887"/>
                  <a:pt x="1777" y="893"/>
                  <a:pt x="1784" y="893"/>
                </a:cubicBezTo>
                <a:close/>
                <a:moveTo>
                  <a:pt x="1824" y="893"/>
                </a:moveTo>
                <a:cubicBezTo>
                  <a:pt x="1831" y="893"/>
                  <a:pt x="1836" y="887"/>
                  <a:pt x="1836" y="880"/>
                </a:cubicBezTo>
                <a:cubicBezTo>
                  <a:pt x="1836" y="873"/>
                  <a:pt x="1831" y="867"/>
                  <a:pt x="1824" y="867"/>
                </a:cubicBezTo>
                <a:cubicBezTo>
                  <a:pt x="1817" y="867"/>
                  <a:pt x="1811" y="873"/>
                  <a:pt x="1811" y="880"/>
                </a:cubicBezTo>
                <a:cubicBezTo>
                  <a:pt x="1811" y="887"/>
                  <a:pt x="1817" y="893"/>
                  <a:pt x="1824" y="893"/>
                </a:cubicBezTo>
                <a:close/>
                <a:moveTo>
                  <a:pt x="1863" y="893"/>
                </a:moveTo>
                <a:cubicBezTo>
                  <a:pt x="1870" y="893"/>
                  <a:pt x="1876" y="887"/>
                  <a:pt x="1876" y="880"/>
                </a:cubicBezTo>
                <a:cubicBezTo>
                  <a:pt x="1876" y="873"/>
                  <a:pt x="1870" y="867"/>
                  <a:pt x="1863" y="867"/>
                </a:cubicBezTo>
                <a:cubicBezTo>
                  <a:pt x="1856" y="867"/>
                  <a:pt x="1850" y="873"/>
                  <a:pt x="1850" y="880"/>
                </a:cubicBezTo>
                <a:cubicBezTo>
                  <a:pt x="1850" y="887"/>
                  <a:pt x="1856" y="893"/>
                  <a:pt x="1863" y="893"/>
                </a:cubicBezTo>
                <a:close/>
                <a:moveTo>
                  <a:pt x="1903" y="893"/>
                </a:moveTo>
                <a:cubicBezTo>
                  <a:pt x="1910" y="893"/>
                  <a:pt x="1915" y="887"/>
                  <a:pt x="1915" y="880"/>
                </a:cubicBezTo>
                <a:cubicBezTo>
                  <a:pt x="1915" y="873"/>
                  <a:pt x="1910" y="867"/>
                  <a:pt x="1903" y="867"/>
                </a:cubicBezTo>
                <a:cubicBezTo>
                  <a:pt x="1896" y="867"/>
                  <a:pt x="1890" y="873"/>
                  <a:pt x="1890" y="880"/>
                </a:cubicBezTo>
                <a:cubicBezTo>
                  <a:pt x="1890" y="887"/>
                  <a:pt x="1896" y="893"/>
                  <a:pt x="1903" y="893"/>
                </a:cubicBezTo>
                <a:close/>
                <a:moveTo>
                  <a:pt x="1942" y="893"/>
                </a:moveTo>
                <a:cubicBezTo>
                  <a:pt x="1949" y="893"/>
                  <a:pt x="1955" y="887"/>
                  <a:pt x="1955" y="880"/>
                </a:cubicBezTo>
                <a:cubicBezTo>
                  <a:pt x="1955" y="873"/>
                  <a:pt x="1949" y="867"/>
                  <a:pt x="1942" y="867"/>
                </a:cubicBezTo>
                <a:cubicBezTo>
                  <a:pt x="1935" y="867"/>
                  <a:pt x="1929" y="873"/>
                  <a:pt x="1929" y="880"/>
                </a:cubicBezTo>
                <a:cubicBezTo>
                  <a:pt x="1929" y="887"/>
                  <a:pt x="1935" y="893"/>
                  <a:pt x="1942" y="893"/>
                </a:cubicBezTo>
                <a:close/>
                <a:moveTo>
                  <a:pt x="1981" y="893"/>
                </a:moveTo>
                <a:cubicBezTo>
                  <a:pt x="1988" y="893"/>
                  <a:pt x="1994" y="887"/>
                  <a:pt x="1994" y="880"/>
                </a:cubicBezTo>
                <a:cubicBezTo>
                  <a:pt x="1994" y="873"/>
                  <a:pt x="1988" y="867"/>
                  <a:pt x="1981" y="867"/>
                </a:cubicBezTo>
                <a:cubicBezTo>
                  <a:pt x="1974" y="867"/>
                  <a:pt x="1969" y="873"/>
                  <a:pt x="1969" y="880"/>
                </a:cubicBezTo>
                <a:cubicBezTo>
                  <a:pt x="1969" y="887"/>
                  <a:pt x="1974" y="893"/>
                  <a:pt x="1981" y="893"/>
                </a:cubicBezTo>
                <a:close/>
                <a:moveTo>
                  <a:pt x="2021" y="893"/>
                </a:moveTo>
                <a:cubicBezTo>
                  <a:pt x="2028" y="893"/>
                  <a:pt x="2034" y="887"/>
                  <a:pt x="2034" y="880"/>
                </a:cubicBezTo>
                <a:cubicBezTo>
                  <a:pt x="2034" y="873"/>
                  <a:pt x="2028" y="867"/>
                  <a:pt x="2021" y="867"/>
                </a:cubicBezTo>
                <a:cubicBezTo>
                  <a:pt x="2014" y="867"/>
                  <a:pt x="2008" y="873"/>
                  <a:pt x="2008" y="880"/>
                </a:cubicBezTo>
                <a:cubicBezTo>
                  <a:pt x="2008" y="887"/>
                  <a:pt x="2014" y="893"/>
                  <a:pt x="2021" y="893"/>
                </a:cubicBezTo>
                <a:close/>
                <a:moveTo>
                  <a:pt x="2100" y="893"/>
                </a:moveTo>
                <a:cubicBezTo>
                  <a:pt x="2107" y="893"/>
                  <a:pt x="2112" y="887"/>
                  <a:pt x="2112" y="880"/>
                </a:cubicBezTo>
                <a:cubicBezTo>
                  <a:pt x="2112" y="873"/>
                  <a:pt x="2107" y="867"/>
                  <a:pt x="2100" y="867"/>
                </a:cubicBezTo>
                <a:cubicBezTo>
                  <a:pt x="2093" y="867"/>
                  <a:pt x="2087" y="873"/>
                  <a:pt x="2087" y="880"/>
                </a:cubicBezTo>
                <a:cubicBezTo>
                  <a:pt x="2087" y="887"/>
                  <a:pt x="2093" y="893"/>
                  <a:pt x="2100" y="893"/>
                </a:cubicBezTo>
                <a:close/>
                <a:moveTo>
                  <a:pt x="2139" y="893"/>
                </a:moveTo>
                <a:cubicBezTo>
                  <a:pt x="2146" y="893"/>
                  <a:pt x="2152" y="887"/>
                  <a:pt x="2152" y="880"/>
                </a:cubicBezTo>
                <a:cubicBezTo>
                  <a:pt x="2152" y="873"/>
                  <a:pt x="2146" y="867"/>
                  <a:pt x="2139" y="867"/>
                </a:cubicBezTo>
                <a:cubicBezTo>
                  <a:pt x="2132" y="867"/>
                  <a:pt x="2126" y="873"/>
                  <a:pt x="2126" y="880"/>
                </a:cubicBezTo>
                <a:cubicBezTo>
                  <a:pt x="2126" y="887"/>
                  <a:pt x="2132" y="893"/>
                  <a:pt x="2139" y="893"/>
                </a:cubicBezTo>
                <a:close/>
                <a:moveTo>
                  <a:pt x="2179" y="893"/>
                </a:moveTo>
                <a:cubicBezTo>
                  <a:pt x="2186" y="893"/>
                  <a:pt x="2191" y="887"/>
                  <a:pt x="2191" y="880"/>
                </a:cubicBezTo>
                <a:cubicBezTo>
                  <a:pt x="2191" y="873"/>
                  <a:pt x="2186" y="867"/>
                  <a:pt x="2179" y="867"/>
                </a:cubicBezTo>
                <a:cubicBezTo>
                  <a:pt x="2172" y="867"/>
                  <a:pt x="2166" y="873"/>
                  <a:pt x="2166" y="880"/>
                </a:cubicBezTo>
                <a:cubicBezTo>
                  <a:pt x="2166" y="887"/>
                  <a:pt x="2172" y="893"/>
                  <a:pt x="2179" y="893"/>
                </a:cubicBezTo>
                <a:close/>
                <a:moveTo>
                  <a:pt x="2218" y="893"/>
                </a:moveTo>
                <a:cubicBezTo>
                  <a:pt x="2225" y="893"/>
                  <a:pt x="2231" y="887"/>
                  <a:pt x="2231" y="880"/>
                </a:cubicBezTo>
                <a:cubicBezTo>
                  <a:pt x="2231" y="873"/>
                  <a:pt x="2225" y="867"/>
                  <a:pt x="2218" y="867"/>
                </a:cubicBezTo>
                <a:cubicBezTo>
                  <a:pt x="2211" y="867"/>
                  <a:pt x="2205" y="873"/>
                  <a:pt x="2205" y="880"/>
                </a:cubicBezTo>
                <a:cubicBezTo>
                  <a:pt x="2205" y="887"/>
                  <a:pt x="2211" y="893"/>
                  <a:pt x="2218" y="893"/>
                </a:cubicBezTo>
                <a:close/>
                <a:moveTo>
                  <a:pt x="2257" y="867"/>
                </a:moveTo>
                <a:cubicBezTo>
                  <a:pt x="2250" y="867"/>
                  <a:pt x="2245" y="873"/>
                  <a:pt x="2245" y="880"/>
                </a:cubicBezTo>
                <a:cubicBezTo>
                  <a:pt x="2245" y="887"/>
                  <a:pt x="2250" y="893"/>
                  <a:pt x="2257" y="893"/>
                </a:cubicBezTo>
                <a:cubicBezTo>
                  <a:pt x="2264" y="893"/>
                  <a:pt x="2270" y="887"/>
                  <a:pt x="2270" y="880"/>
                </a:cubicBezTo>
                <a:cubicBezTo>
                  <a:pt x="2270" y="873"/>
                  <a:pt x="2264" y="867"/>
                  <a:pt x="2257" y="867"/>
                </a:cubicBezTo>
                <a:close/>
                <a:moveTo>
                  <a:pt x="2415" y="867"/>
                </a:moveTo>
                <a:cubicBezTo>
                  <a:pt x="2408" y="867"/>
                  <a:pt x="2402" y="873"/>
                  <a:pt x="2402" y="880"/>
                </a:cubicBezTo>
                <a:cubicBezTo>
                  <a:pt x="2402" y="887"/>
                  <a:pt x="2408" y="893"/>
                  <a:pt x="2415" y="893"/>
                </a:cubicBezTo>
                <a:cubicBezTo>
                  <a:pt x="2422" y="893"/>
                  <a:pt x="2428" y="887"/>
                  <a:pt x="2428" y="880"/>
                </a:cubicBezTo>
                <a:cubicBezTo>
                  <a:pt x="2428" y="873"/>
                  <a:pt x="2422" y="867"/>
                  <a:pt x="2415" y="867"/>
                </a:cubicBezTo>
                <a:close/>
                <a:moveTo>
                  <a:pt x="2455" y="893"/>
                </a:moveTo>
                <a:cubicBezTo>
                  <a:pt x="2462" y="893"/>
                  <a:pt x="2467" y="887"/>
                  <a:pt x="2467" y="880"/>
                </a:cubicBezTo>
                <a:cubicBezTo>
                  <a:pt x="2467" y="873"/>
                  <a:pt x="2462" y="867"/>
                  <a:pt x="2455" y="867"/>
                </a:cubicBezTo>
                <a:cubicBezTo>
                  <a:pt x="2447" y="867"/>
                  <a:pt x="2442" y="873"/>
                  <a:pt x="2442" y="880"/>
                </a:cubicBezTo>
                <a:cubicBezTo>
                  <a:pt x="2442" y="887"/>
                  <a:pt x="2447" y="893"/>
                  <a:pt x="2455" y="893"/>
                </a:cubicBezTo>
                <a:close/>
                <a:moveTo>
                  <a:pt x="2494" y="893"/>
                </a:moveTo>
                <a:cubicBezTo>
                  <a:pt x="2501" y="893"/>
                  <a:pt x="2507" y="887"/>
                  <a:pt x="2507" y="880"/>
                </a:cubicBezTo>
                <a:cubicBezTo>
                  <a:pt x="2507" y="873"/>
                  <a:pt x="2501" y="867"/>
                  <a:pt x="2494" y="867"/>
                </a:cubicBezTo>
                <a:cubicBezTo>
                  <a:pt x="2487" y="867"/>
                  <a:pt x="2481" y="873"/>
                  <a:pt x="2481" y="880"/>
                </a:cubicBezTo>
                <a:cubicBezTo>
                  <a:pt x="2481" y="887"/>
                  <a:pt x="2487" y="893"/>
                  <a:pt x="2494" y="893"/>
                </a:cubicBezTo>
                <a:close/>
                <a:moveTo>
                  <a:pt x="2533" y="893"/>
                </a:moveTo>
                <a:cubicBezTo>
                  <a:pt x="2540" y="893"/>
                  <a:pt x="2546" y="887"/>
                  <a:pt x="2546" y="880"/>
                </a:cubicBezTo>
                <a:cubicBezTo>
                  <a:pt x="2546" y="873"/>
                  <a:pt x="2540" y="867"/>
                  <a:pt x="2533" y="867"/>
                </a:cubicBezTo>
                <a:cubicBezTo>
                  <a:pt x="2526" y="867"/>
                  <a:pt x="2521" y="873"/>
                  <a:pt x="2521" y="880"/>
                </a:cubicBezTo>
                <a:cubicBezTo>
                  <a:pt x="2521" y="887"/>
                  <a:pt x="2526" y="893"/>
                  <a:pt x="2533" y="893"/>
                </a:cubicBezTo>
                <a:close/>
                <a:moveTo>
                  <a:pt x="2573" y="893"/>
                </a:moveTo>
                <a:cubicBezTo>
                  <a:pt x="2580" y="893"/>
                  <a:pt x="2586" y="887"/>
                  <a:pt x="2586" y="880"/>
                </a:cubicBezTo>
                <a:cubicBezTo>
                  <a:pt x="2586" y="873"/>
                  <a:pt x="2580" y="867"/>
                  <a:pt x="2573" y="867"/>
                </a:cubicBezTo>
                <a:cubicBezTo>
                  <a:pt x="2566" y="867"/>
                  <a:pt x="2560" y="873"/>
                  <a:pt x="2560" y="880"/>
                </a:cubicBezTo>
                <a:cubicBezTo>
                  <a:pt x="2560" y="887"/>
                  <a:pt x="2566" y="893"/>
                  <a:pt x="2573" y="893"/>
                </a:cubicBezTo>
                <a:close/>
                <a:moveTo>
                  <a:pt x="2612" y="867"/>
                </a:moveTo>
                <a:cubicBezTo>
                  <a:pt x="2605" y="867"/>
                  <a:pt x="2599" y="873"/>
                  <a:pt x="2599" y="880"/>
                </a:cubicBezTo>
                <a:cubicBezTo>
                  <a:pt x="2599" y="887"/>
                  <a:pt x="2605" y="893"/>
                  <a:pt x="2612" y="893"/>
                </a:cubicBezTo>
                <a:cubicBezTo>
                  <a:pt x="2619" y="893"/>
                  <a:pt x="2625" y="887"/>
                  <a:pt x="2625" y="880"/>
                </a:cubicBezTo>
                <a:cubicBezTo>
                  <a:pt x="2625" y="873"/>
                  <a:pt x="2619" y="867"/>
                  <a:pt x="2612" y="867"/>
                </a:cubicBezTo>
                <a:close/>
                <a:moveTo>
                  <a:pt x="2652" y="893"/>
                </a:moveTo>
                <a:cubicBezTo>
                  <a:pt x="2659" y="893"/>
                  <a:pt x="2664" y="887"/>
                  <a:pt x="2664" y="880"/>
                </a:cubicBezTo>
                <a:cubicBezTo>
                  <a:pt x="2664" y="873"/>
                  <a:pt x="2659" y="867"/>
                  <a:pt x="2652" y="867"/>
                </a:cubicBezTo>
                <a:cubicBezTo>
                  <a:pt x="2645" y="867"/>
                  <a:pt x="2639" y="873"/>
                  <a:pt x="2639" y="880"/>
                </a:cubicBezTo>
                <a:cubicBezTo>
                  <a:pt x="2639" y="887"/>
                  <a:pt x="2645" y="893"/>
                  <a:pt x="2652" y="893"/>
                </a:cubicBezTo>
                <a:close/>
                <a:moveTo>
                  <a:pt x="2691" y="893"/>
                </a:moveTo>
                <a:cubicBezTo>
                  <a:pt x="2698" y="893"/>
                  <a:pt x="2704" y="887"/>
                  <a:pt x="2704" y="880"/>
                </a:cubicBezTo>
                <a:cubicBezTo>
                  <a:pt x="2704" y="873"/>
                  <a:pt x="2698" y="867"/>
                  <a:pt x="2691" y="867"/>
                </a:cubicBezTo>
                <a:cubicBezTo>
                  <a:pt x="2684" y="867"/>
                  <a:pt x="2678" y="873"/>
                  <a:pt x="2678" y="880"/>
                </a:cubicBezTo>
                <a:cubicBezTo>
                  <a:pt x="2678" y="887"/>
                  <a:pt x="2684" y="893"/>
                  <a:pt x="2691" y="893"/>
                </a:cubicBezTo>
                <a:close/>
                <a:moveTo>
                  <a:pt x="2730" y="893"/>
                </a:moveTo>
                <a:cubicBezTo>
                  <a:pt x="2738" y="893"/>
                  <a:pt x="2743" y="887"/>
                  <a:pt x="2743" y="880"/>
                </a:cubicBezTo>
                <a:cubicBezTo>
                  <a:pt x="2743" y="873"/>
                  <a:pt x="2738" y="867"/>
                  <a:pt x="2730" y="867"/>
                </a:cubicBezTo>
                <a:cubicBezTo>
                  <a:pt x="2723" y="867"/>
                  <a:pt x="2718" y="873"/>
                  <a:pt x="2718" y="880"/>
                </a:cubicBezTo>
                <a:cubicBezTo>
                  <a:pt x="2718" y="887"/>
                  <a:pt x="2723" y="893"/>
                  <a:pt x="2730" y="893"/>
                </a:cubicBezTo>
                <a:close/>
                <a:moveTo>
                  <a:pt x="2770" y="893"/>
                </a:moveTo>
                <a:cubicBezTo>
                  <a:pt x="2777" y="893"/>
                  <a:pt x="2783" y="887"/>
                  <a:pt x="2783" y="880"/>
                </a:cubicBezTo>
                <a:cubicBezTo>
                  <a:pt x="2783" y="873"/>
                  <a:pt x="2777" y="867"/>
                  <a:pt x="2770" y="867"/>
                </a:cubicBezTo>
                <a:cubicBezTo>
                  <a:pt x="2763" y="867"/>
                  <a:pt x="2757" y="873"/>
                  <a:pt x="2757" y="880"/>
                </a:cubicBezTo>
                <a:cubicBezTo>
                  <a:pt x="2757" y="887"/>
                  <a:pt x="2763" y="893"/>
                  <a:pt x="2770" y="893"/>
                </a:cubicBezTo>
                <a:close/>
                <a:moveTo>
                  <a:pt x="2809" y="893"/>
                </a:moveTo>
                <a:cubicBezTo>
                  <a:pt x="2816" y="893"/>
                  <a:pt x="2822" y="887"/>
                  <a:pt x="2822" y="880"/>
                </a:cubicBezTo>
                <a:cubicBezTo>
                  <a:pt x="2822" y="873"/>
                  <a:pt x="2816" y="867"/>
                  <a:pt x="2809" y="867"/>
                </a:cubicBezTo>
                <a:cubicBezTo>
                  <a:pt x="2802" y="867"/>
                  <a:pt x="2797" y="873"/>
                  <a:pt x="2797" y="880"/>
                </a:cubicBezTo>
                <a:cubicBezTo>
                  <a:pt x="2797" y="887"/>
                  <a:pt x="2802" y="893"/>
                  <a:pt x="2809" y="893"/>
                </a:cubicBezTo>
                <a:close/>
                <a:moveTo>
                  <a:pt x="2849" y="893"/>
                </a:moveTo>
                <a:cubicBezTo>
                  <a:pt x="2856" y="893"/>
                  <a:pt x="2862" y="887"/>
                  <a:pt x="2862" y="880"/>
                </a:cubicBezTo>
                <a:cubicBezTo>
                  <a:pt x="2862" y="873"/>
                  <a:pt x="2856" y="867"/>
                  <a:pt x="2849" y="867"/>
                </a:cubicBezTo>
                <a:cubicBezTo>
                  <a:pt x="2842" y="867"/>
                  <a:pt x="2836" y="873"/>
                  <a:pt x="2836" y="880"/>
                </a:cubicBezTo>
                <a:cubicBezTo>
                  <a:pt x="2836" y="887"/>
                  <a:pt x="2842" y="893"/>
                  <a:pt x="2849" y="893"/>
                </a:cubicBezTo>
                <a:close/>
                <a:moveTo>
                  <a:pt x="2888" y="893"/>
                </a:moveTo>
                <a:cubicBezTo>
                  <a:pt x="2895" y="893"/>
                  <a:pt x="2901" y="887"/>
                  <a:pt x="2901" y="880"/>
                </a:cubicBezTo>
                <a:cubicBezTo>
                  <a:pt x="2901" y="873"/>
                  <a:pt x="2895" y="867"/>
                  <a:pt x="2888" y="867"/>
                </a:cubicBezTo>
                <a:cubicBezTo>
                  <a:pt x="2881" y="867"/>
                  <a:pt x="2875" y="873"/>
                  <a:pt x="2875" y="880"/>
                </a:cubicBezTo>
                <a:cubicBezTo>
                  <a:pt x="2875" y="887"/>
                  <a:pt x="2881" y="893"/>
                  <a:pt x="2888" y="893"/>
                </a:cubicBezTo>
                <a:close/>
                <a:moveTo>
                  <a:pt x="2928" y="893"/>
                </a:moveTo>
                <a:cubicBezTo>
                  <a:pt x="2935" y="893"/>
                  <a:pt x="2940" y="887"/>
                  <a:pt x="2940" y="880"/>
                </a:cubicBezTo>
                <a:cubicBezTo>
                  <a:pt x="2940" y="873"/>
                  <a:pt x="2935" y="867"/>
                  <a:pt x="2928" y="867"/>
                </a:cubicBezTo>
                <a:cubicBezTo>
                  <a:pt x="2921" y="867"/>
                  <a:pt x="2915" y="873"/>
                  <a:pt x="2915" y="880"/>
                </a:cubicBezTo>
                <a:cubicBezTo>
                  <a:pt x="2915" y="887"/>
                  <a:pt x="2921" y="893"/>
                  <a:pt x="2928" y="893"/>
                </a:cubicBezTo>
                <a:close/>
                <a:moveTo>
                  <a:pt x="641" y="907"/>
                </a:moveTo>
                <a:cubicBezTo>
                  <a:pt x="634" y="907"/>
                  <a:pt x="628" y="912"/>
                  <a:pt x="628" y="919"/>
                </a:cubicBezTo>
                <a:cubicBezTo>
                  <a:pt x="628" y="926"/>
                  <a:pt x="634" y="932"/>
                  <a:pt x="641" y="932"/>
                </a:cubicBezTo>
                <a:cubicBezTo>
                  <a:pt x="648" y="932"/>
                  <a:pt x="654" y="926"/>
                  <a:pt x="654" y="919"/>
                </a:cubicBezTo>
                <a:cubicBezTo>
                  <a:pt x="654" y="912"/>
                  <a:pt x="648" y="907"/>
                  <a:pt x="641" y="907"/>
                </a:cubicBezTo>
                <a:close/>
                <a:moveTo>
                  <a:pt x="680" y="907"/>
                </a:moveTo>
                <a:cubicBezTo>
                  <a:pt x="673" y="907"/>
                  <a:pt x="668" y="912"/>
                  <a:pt x="668" y="919"/>
                </a:cubicBezTo>
                <a:cubicBezTo>
                  <a:pt x="668" y="926"/>
                  <a:pt x="673" y="932"/>
                  <a:pt x="680" y="932"/>
                </a:cubicBezTo>
                <a:cubicBezTo>
                  <a:pt x="687" y="932"/>
                  <a:pt x="693" y="926"/>
                  <a:pt x="693" y="919"/>
                </a:cubicBezTo>
                <a:cubicBezTo>
                  <a:pt x="693" y="912"/>
                  <a:pt x="687" y="907"/>
                  <a:pt x="680" y="907"/>
                </a:cubicBezTo>
                <a:close/>
                <a:moveTo>
                  <a:pt x="799" y="907"/>
                </a:moveTo>
                <a:cubicBezTo>
                  <a:pt x="792" y="907"/>
                  <a:pt x="786" y="912"/>
                  <a:pt x="786" y="919"/>
                </a:cubicBezTo>
                <a:cubicBezTo>
                  <a:pt x="786" y="926"/>
                  <a:pt x="792" y="932"/>
                  <a:pt x="799" y="932"/>
                </a:cubicBezTo>
                <a:cubicBezTo>
                  <a:pt x="806" y="932"/>
                  <a:pt x="811" y="926"/>
                  <a:pt x="811" y="919"/>
                </a:cubicBezTo>
                <a:cubicBezTo>
                  <a:pt x="811" y="912"/>
                  <a:pt x="806" y="907"/>
                  <a:pt x="799" y="907"/>
                </a:cubicBezTo>
                <a:close/>
                <a:moveTo>
                  <a:pt x="930" y="919"/>
                </a:moveTo>
                <a:cubicBezTo>
                  <a:pt x="930" y="912"/>
                  <a:pt x="924" y="907"/>
                  <a:pt x="917" y="907"/>
                </a:cubicBezTo>
                <a:cubicBezTo>
                  <a:pt x="910" y="907"/>
                  <a:pt x="904" y="912"/>
                  <a:pt x="904" y="919"/>
                </a:cubicBezTo>
                <a:cubicBezTo>
                  <a:pt x="904" y="926"/>
                  <a:pt x="910" y="932"/>
                  <a:pt x="917" y="932"/>
                </a:cubicBezTo>
                <a:cubicBezTo>
                  <a:pt x="924" y="932"/>
                  <a:pt x="930" y="926"/>
                  <a:pt x="930" y="919"/>
                </a:cubicBezTo>
                <a:close/>
                <a:moveTo>
                  <a:pt x="1548" y="932"/>
                </a:moveTo>
                <a:cubicBezTo>
                  <a:pt x="1555" y="932"/>
                  <a:pt x="1561" y="926"/>
                  <a:pt x="1561" y="919"/>
                </a:cubicBezTo>
                <a:cubicBezTo>
                  <a:pt x="1561" y="912"/>
                  <a:pt x="1555" y="907"/>
                  <a:pt x="1548" y="907"/>
                </a:cubicBezTo>
                <a:cubicBezTo>
                  <a:pt x="1541" y="907"/>
                  <a:pt x="1535" y="912"/>
                  <a:pt x="1535" y="919"/>
                </a:cubicBezTo>
                <a:cubicBezTo>
                  <a:pt x="1535" y="926"/>
                  <a:pt x="1541" y="932"/>
                  <a:pt x="1548" y="932"/>
                </a:cubicBezTo>
                <a:close/>
                <a:moveTo>
                  <a:pt x="1587" y="932"/>
                </a:moveTo>
                <a:cubicBezTo>
                  <a:pt x="1594" y="932"/>
                  <a:pt x="1600" y="926"/>
                  <a:pt x="1600" y="919"/>
                </a:cubicBezTo>
                <a:cubicBezTo>
                  <a:pt x="1600" y="912"/>
                  <a:pt x="1594" y="907"/>
                  <a:pt x="1587" y="907"/>
                </a:cubicBezTo>
                <a:cubicBezTo>
                  <a:pt x="1580" y="907"/>
                  <a:pt x="1574" y="912"/>
                  <a:pt x="1574" y="919"/>
                </a:cubicBezTo>
                <a:cubicBezTo>
                  <a:pt x="1574" y="926"/>
                  <a:pt x="1580" y="932"/>
                  <a:pt x="1587" y="932"/>
                </a:cubicBezTo>
                <a:close/>
                <a:moveTo>
                  <a:pt x="1627" y="932"/>
                </a:moveTo>
                <a:cubicBezTo>
                  <a:pt x="1634" y="932"/>
                  <a:pt x="1639" y="926"/>
                  <a:pt x="1639" y="919"/>
                </a:cubicBezTo>
                <a:cubicBezTo>
                  <a:pt x="1639" y="912"/>
                  <a:pt x="1634" y="907"/>
                  <a:pt x="1627" y="907"/>
                </a:cubicBezTo>
                <a:cubicBezTo>
                  <a:pt x="1620" y="907"/>
                  <a:pt x="1614" y="912"/>
                  <a:pt x="1614" y="919"/>
                </a:cubicBezTo>
                <a:cubicBezTo>
                  <a:pt x="1614" y="926"/>
                  <a:pt x="1620" y="932"/>
                  <a:pt x="1627" y="932"/>
                </a:cubicBezTo>
                <a:close/>
                <a:moveTo>
                  <a:pt x="1666" y="932"/>
                </a:moveTo>
                <a:cubicBezTo>
                  <a:pt x="1673" y="932"/>
                  <a:pt x="1679" y="926"/>
                  <a:pt x="1679" y="919"/>
                </a:cubicBezTo>
                <a:cubicBezTo>
                  <a:pt x="1679" y="912"/>
                  <a:pt x="1673" y="907"/>
                  <a:pt x="1666" y="907"/>
                </a:cubicBezTo>
                <a:cubicBezTo>
                  <a:pt x="1659" y="907"/>
                  <a:pt x="1653" y="912"/>
                  <a:pt x="1653" y="919"/>
                </a:cubicBezTo>
                <a:cubicBezTo>
                  <a:pt x="1653" y="926"/>
                  <a:pt x="1659" y="932"/>
                  <a:pt x="1666" y="932"/>
                </a:cubicBezTo>
                <a:close/>
                <a:moveTo>
                  <a:pt x="1705" y="932"/>
                </a:moveTo>
                <a:cubicBezTo>
                  <a:pt x="1713" y="932"/>
                  <a:pt x="1718" y="926"/>
                  <a:pt x="1718" y="919"/>
                </a:cubicBezTo>
                <a:cubicBezTo>
                  <a:pt x="1718" y="912"/>
                  <a:pt x="1713" y="907"/>
                  <a:pt x="1705" y="907"/>
                </a:cubicBezTo>
                <a:cubicBezTo>
                  <a:pt x="1698" y="907"/>
                  <a:pt x="1693" y="912"/>
                  <a:pt x="1693" y="919"/>
                </a:cubicBezTo>
                <a:cubicBezTo>
                  <a:pt x="1693" y="926"/>
                  <a:pt x="1698" y="932"/>
                  <a:pt x="1705" y="932"/>
                </a:cubicBezTo>
                <a:close/>
                <a:moveTo>
                  <a:pt x="1745" y="932"/>
                </a:moveTo>
                <a:cubicBezTo>
                  <a:pt x="1752" y="932"/>
                  <a:pt x="1758" y="926"/>
                  <a:pt x="1758" y="919"/>
                </a:cubicBezTo>
                <a:cubicBezTo>
                  <a:pt x="1758" y="912"/>
                  <a:pt x="1752" y="907"/>
                  <a:pt x="1745" y="907"/>
                </a:cubicBezTo>
                <a:cubicBezTo>
                  <a:pt x="1738" y="907"/>
                  <a:pt x="1732" y="912"/>
                  <a:pt x="1732" y="919"/>
                </a:cubicBezTo>
                <a:cubicBezTo>
                  <a:pt x="1732" y="926"/>
                  <a:pt x="1738" y="932"/>
                  <a:pt x="1745" y="932"/>
                </a:cubicBezTo>
                <a:close/>
                <a:moveTo>
                  <a:pt x="1784" y="932"/>
                </a:moveTo>
                <a:cubicBezTo>
                  <a:pt x="1791" y="932"/>
                  <a:pt x="1797" y="926"/>
                  <a:pt x="1797" y="919"/>
                </a:cubicBezTo>
                <a:cubicBezTo>
                  <a:pt x="1797" y="912"/>
                  <a:pt x="1791" y="907"/>
                  <a:pt x="1784" y="907"/>
                </a:cubicBezTo>
                <a:cubicBezTo>
                  <a:pt x="1777" y="907"/>
                  <a:pt x="1772" y="912"/>
                  <a:pt x="1772" y="919"/>
                </a:cubicBezTo>
                <a:cubicBezTo>
                  <a:pt x="1772" y="926"/>
                  <a:pt x="1777" y="932"/>
                  <a:pt x="1784" y="932"/>
                </a:cubicBezTo>
                <a:close/>
                <a:moveTo>
                  <a:pt x="1824" y="932"/>
                </a:moveTo>
                <a:cubicBezTo>
                  <a:pt x="1831" y="932"/>
                  <a:pt x="1836" y="926"/>
                  <a:pt x="1836" y="919"/>
                </a:cubicBezTo>
                <a:cubicBezTo>
                  <a:pt x="1836" y="912"/>
                  <a:pt x="1831" y="907"/>
                  <a:pt x="1824" y="907"/>
                </a:cubicBezTo>
                <a:cubicBezTo>
                  <a:pt x="1817" y="907"/>
                  <a:pt x="1811" y="912"/>
                  <a:pt x="1811" y="919"/>
                </a:cubicBezTo>
                <a:cubicBezTo>
                  <a:pt x="1811" y="926"/>
                  <a:pt x="1817" y="932"/>
                  <a:pt x="1824" y="932"/>
                </a:cubicBezTo>
                <a:close/>
                <a:moveTo>
                  <a:pt x="1863" y="932"/>
                </a:moveTo>
                <a:cubicBezTo>
                  <a:pt x="1870" y="932"/>
                  <a:pt x="1876" y="926"/>
                  <a:pt x="1876" y="919"/>
                </a:cubicBezTo>
                <a:cubicBezTo>
                  <a:pt x="1876" y="912"/>
                  <a:pt x="1870" y="907"/>
                  <a:pt x="1863" y="907"/>
                </a:cubicBezTo>
                <a:cubicBezTo>
                  <a:pt x="1856" y="907"/>
                  <a:pt x="1850" y="912"/>
                  <a:pt x="1850" y="919"/>
                </a:cubicBezTo>
                <a:cubicBezTo>
                  <a:pt x="1850" y="926"/>
                  <a:pt x="1856" y="932"/>
                  <a:pt x="1863" y="932"/>
                </a:cubicBezTo>
                <a:close/>
                <a:moveTo>
                  <a:pt x="1903" y="932"/>
                </a:moveTo>
                <a:cubicBezTo>
                  <a:pt x="1910" y="932"/>
                  <a:pt x="1915" y="926"/>
                  <a:pt x="1915" y="919"/>
                </a:cubicBezTo>
                <a:cubicBezTo>
                  <a:pt x="1915" y="912"/>
                  <a:pt x="1910" y="907"/>
                  <a:pt x="1903" y="907"/>
                </a:cubicBezTo>
                <a:cubicBezTo>
                  <a:pt x="1896" y="907"/>
                  <a:pt x="1890" y="912"/>
                  <a:pt x="1890" y="919"/>
                </a:cubicBezTo>
                <a:cubicBezTo>
                  <a:pt x="1890" y="926"/>
                  <a:pt x="1896" y="932"/>
                  <a:pt x="1903" y="932"/>
                </a:cubicBezTo>
                <a:close/>
                <a:moveTo>
                  <a:pt x="1942" y="932"/>
                </a:moveTo>
                <a:cubicBezTo>
                  <a:pt x="1949" y="932"/>
                  <a:pt x="1955" y="926"/>
                  <a:pt x="1955" y="919"/>
                </a:cubicBezTo>
                <a:cubicBezTo>
                  <a:pt x="1955" y="912"/>
                  <a:pt x="1949" y="907"/>
                  <a:pt x="1942" y="907"/>
                </a:cubicBezTo>
                <a:cubicBezTo>
                  <a:pt x="1935" y="907"/>
                  <a:pt x="1929" y="912"/>
                  <a:pt x="1929" y="919"/>
                </a:cubicBezTo>
                <a:cubicBezTo>
                  <a:pt x="1929" y="926"/>
                  <a:pt x="1935" y="932"/>
                  <a:pt x="1942" y="932"/>
                </a:cubicBezTo>
                <a:close/>
                <a:moveTo>
                  <a:pt x="1981" y="932"/>
                </a:moveTo>
                <a:cubicBezTo>
                  <a:pt x="1988" y="932"/>
                  <a:pt x="1994" y="926"/>
                  <a:pt x="1994" y="919"/>
                </a:cubicBezTo>
                <a:cubicBezTo>
                  <a:pt x="1994" y="912"/>
                  <a:pt x="1988" y="907"/>
                  <a:pt x="1981" y="907"/>
                </a:cubicBezTo>
                <a:cubicBezTo>
                  <a:pt x="1974" y="907"/>
                  <a:pt x="1969" y="912"/>
                  <a:pt x="1969" y="919"/>
                </a:cubicBezTo>
                <a:cubicBezTo>
                  <a:pt x="1969" y="926"/>
                  <a:pt x="1974" y="932"/>
                  <a:pt x="1981" y="932"/>
                </a:cubicBezTo>
                <a:close/>
                <a:moveTo>
                  <a:pt x="2021" y="932"/>
                </a:moveTo>
                <a:cubicBezTo>
                  <a:pt x="2028" y="932"/>
                  <a:pt x="2034" y="926"/>
                  <a:pt x="2034" y="919"/>
                </a:cubicBezTo>
                <a:cubicBezTo>
                  <a:pt x="2034" y="912"/>
                  <a:pt x="2028" y="907"/>
                  <a:pt x="2021" y="907"/>
                </a:cubicBezTo>
                <a:cubicBezTo>
                  <a:pt x="2014" y="907"/>
                  <a:pt x="2008" y="912"/>
                  <a:pt x="2008" y="919"/>
                </a:cubicBezTo>
                <a:cubicBezTo>
                  <a:pt x="2008" y="926"/>
                  <a:pt x="2014" y="932"/>
                  <a:pt x="2021" y="932"/>
                </a:cubicBezTo>
                <a:close/>
                <a:moveTo>
                  <a:pt x="2060" y="932"/>
                </a:moveTo>
                <a:cubicBezTo>
                  <a:pt x="2067" y="932"/>
                  <a:pt x="2073" y="926"/>
                  <a:pt x="2073" y="919"/>
                </a:cubicBezTo>
                <a:cubicBezTo>
                  <a:pt x="2073" y="912"/>
                  <a:pt x="2067" y="907"/>
                  <a:pt x="2060" y="907"/>
                </a:cubicBezTo>
                <a:cubicBezTo>
                  <a:pt x="2053" y="907"/>
                  <a:pt x="2048" y="912"/>
                  <a:pt x="2048" y="919"/>
                </a:cubicBezTo>
                <a:cubicBezTo>
                  <a:pt x="2048" y="926"/>
                  <a:pt x="2053" y="932"/>
                  <a:pt x="2060" y="932"/>
                </a:cubicBezTo>
                <a:close/>
                <a:moveTo>
                  <a:pt x="2100" y="932"/>
                </a:moveTo>
                <a:cubicBezTo>
                  <a:pt x="2107" y="932"/>
                  <a:pt x="2112" y="926"/>
                  <a:pt x="2112" y="919"/>
                </a:cubicBezTo>
                <a:cubicBezTo>
                  <a:pt x="2112" y="912"/>
                  <a:pt x="2107" y="907"/>
                  <a:pt x="2100" y="907"/>
                </a:cubicBezTo>
                <a:cubicBezTo>
                  <a:pt x="2093" y="907"/>
                  <a:pt x="2087" y="912"/>
                  <a:pt x="2087" y="919"/>
                </a:cubicBezTo>
                <a:cubicBezTo>
                  <a:pt x="2087" y="926"/>
                  <a:pt x="2093" y="932"/>
                  <a:pt x="2100" y="932"/>
                </a:cubicBezTo>
                <a:close/>
                <a:moveTo>
                  <a:pt x="2139" y="932"/>
                </a:moveTo>
                <a:cubicBezTo>
                  <a:pt x="2146" y="932"/>
                  <a:pt x="2152" y="926"/>
                  <a:pt x="2152" y="919"/>
                </a:cubicBezTo>
                <a:cubicBezTo>
                  <a:pt x="2152" y="912"/>
                  <a:pt x="2146" y="907"/>
                  <a:pt x="2139" y="907"/>
                </a:cubicBezTo>
                <a:cubicBezTo>
                  <a:pt x="2132" y="907"/>
                  <a:pt x="2126" y="912"/>
                  <a:pt x="2126" y="919"/>
                </a:cubicBezTo>
                <a:cubicBezTo>
                  <a:pt x="2126" y="926"/>
                  <a:pt x="2132" y="932"/>
                  <a:pt x="2139" y="932"/>
                </a:cubicBezTo>
                <a:close/>
                <a:moveTo>
                  <a:pt x="2179" y="932"/>
                </a:moveTo>
                <a:cubicBezTo>
                  <a:pt x="2186" y="932"/>
                  <a:pt x="2191" y="926"/>
                  <a:pt x="2191" y="919"/>
                </a:cubicBezTo>
                <a:cubicBezTo>
                  <a:pt x="2191" y="912"/>
                  <a:pt x="2186" y="907"/>
                  <a:pt x="2179" y="907"/>
                </a:cubicBezTo>
                <a:cubicBezTo>
                  <a:pt x="2172" y="907"/>
                  <a:pt x="2166" y="912"/>
                  <a:pt x="2166" y="919"/>
                </a:cubicBezTo>
                <a:cubicBezTo>
                  <a:pt x="2166" y="926"/>
                  <a:pt x="2172" y="932"/>
                  <a:pt x="2179" y="932"/>
                </a:cubicBezTo>
                <a:close/>
                <a:moveTo>
                  <a:pt x="2218" y="932"/>
                </a:moveTo>
                <a:cubicBezTo>
                  <a:pt x="2225" y="932"/>
                  <a:pt x="2231" y="926"/>
                  <a:pt x="2231" y="919"/>
                </a:cubicBezTo>
                <a:cubicBezTo>
                  <a:pt x="2231" y="912"/>
                  <a:pt x="2225" y="907"/>
                  <a:pt x="2218" y="907"/>
                </a:cubicBezTo>
                <a:cubicBezTo>
                  <a:pt x="2211" y="907"/>
                  <a:pt x="2205" y="912"/>
                  <a:pt x="2205" y="919"/>
                </a:cubicBezTo>
                <a:cubicBezTo>
                  <a:pt x="2205" y="926"/>
                  <a:pt x="2211" y="932"/>
                  <a:pt x="2218" y="932"/>
                </a:cubicBezTo>
                <a:close/>
                <a:moveTo>
                  <a:pt x="2257" y="907"/>
                </a:moveTo>
                <a:cubicBezTo>
                  <a:pt x="2250" y="907"/>
                  <a:pt x="2245" y="912"/>
                  <a:pt x="2245" y="919"/>
                </a:cubicBezTo>
                <a:cubicBezTo>
                  <a:pt x="2245" y="926"/>
                  <a:pt x="2250" y="932"/>
                  <a:pt x="2257" y="932"/>
                </a:cubicBezTo>
                <a:cubicBezTo>
                  <a:pt x="2264" y="932"/>
                  <a:pt x="2270" y="926"/>
                  <a:pt x="2270" y="919"/>
                </a:cubicBezTo>
                <a:cubicBezTo>
                  <a:pt x="2270" y="912"/>
                  <a:pt x="2264" y="907"/>
                  <a:pt x="2257" y="907"/>
                </a:cubicBezTo>
                <a:close/>
                <a:moveTo>
                  <a:pt x="2455" y="932"/>
                </a:moveTo>
                <a:cubicBezTo>
                  <a:pt x="2462" y="932"/>
                  <a:pt x="2467" y="926"/>
                  <a:pt x="2467" y="919"/>
                </a:cubicBezTo>
                <a:cubicBezTo>
                  <a:pt x="2467" y="912"/>
                  <a:pt x="2462" y="907"/>
                  <a:pt x="2455" y="907"/>
                </a:cubicBezTo>
                <a:cubicBezTo>
                  <a:pt x="2447" y="907"/>
                  <a:pt x="2442" y="912"/>
                  <a:pt x="2442" y="919"/>
                </a:cubicBezTo>
                <a:cubicBezTo>
                  <a:pt x="2442" y="926"/>
                  <a:pt x="2447" y="932"/>
                  <a:pt x="2455" y="932"/>
                </a:cubicBezTo>
                <a:close/>
                <a:moveTo>
                  <a:pt x="2494" y="932"/>
                </a:moveTo>
                <a:cubicBezTo>
                  <a:pt x="2501" y="932"/>
                  <a:pt x="2507" y="926"/>
                  <a:pt x="2507" y="919"/>
                </a:cubicBezTo>
                <a:cubicBezTo>
                  <a:pt x="2507" y="912"/>
                  <a:pt x="2501" y="907"/>
                  <a:pt x="2494" y="907"/>
                </a:cubicBezTo>
                <a:cubicBezTo>
                  <a:pt x="2487" y="907"/>
                  <a:pt x="2481" y="912"/>
                  <a:pt x="2481" y="919"/>
                </a:cubicBezTo>
                <a:cubicBezTo>
                  <a:pt x="2481" y="926"/>
                  <a:pt x="2487" y="932"/>
                  <a:pt x="2494" y="932"/>
                </a:cubicBezTo>
                <a:close/>
                <a:moveTo>
                  <a:pt x="2533" y="907"/>
                </a:moveTo>
                <a:cubicBezTo>
                  <a:pt x="2526" y="907"/>
                  <a:pt x="2521" y="912"/>
                  <a:pt x="2521" y="919"/>
                </a:cubicBezTo>
                <a:cubicBezTo>
                  <a:pt x="2521" y="926"/>
                  <a:pt x="2526" y="932"/>
                  <a:pt x="2533" y="932"/>
                </a:cubicBezTo>
                <a:cubicBezTo>
                  <a:pt x="2540" y="932"/>
                  <a:pt x="2546" y="926"/>
                  <a:pt x="2546" y="919"/>
                </a:cubicBezTo>
                <a:cubicBezTo>
                  <a:pt x="2546" y="912"/>
                  <a:pt x="2540" y="907"/>
                  <a:pt x="2533" y="907"/>
                </a:cubicBezTo>
                <a:close/>
                <a:moveTo>
                  <a:pt x="2573" y="907"/>
                </a:moveTo>
                <a:cubicBezTo>
                  <a:pt x="2566" y="907"/>
                  <a:pt x="2560" y="912"/>
                  <a:pt x="2560" y="919"/>
                </a:cubicBezTo>
                <a:cubicBezTo>
                  <a:pt x="2560" y="926"/>
                  <a:pt x="2566" y="932"/>
                  <a:pt x="2573" y="932"/>
                </a:cubicBezTo>
                <a:cubicBezTo>
                  <a:pt x="2580" y="932"/>
                  <a:pt x="2586" y="926"/>
                  <a:pt x="2586" y="919"/>
                </a:cubicBezTo>
                <a:cubicBezTo>
                  <a:pt x="2586" y="912"/>
                  <a:pt x="2580" y="907"/>
                  <a:pt x="2573" y="907"/>
                </a:cubicBezTo>
                <a:close/>
                <a:moveTo>
                  <a:pt x="2652" y="907"/>
                </a:moveTo>
                <a:cubicBezTo>
                  <a:pt x="2645" y="907"/>
                  <a:pt x="2639" y="912"/>
                  <a:pt x="2639" y="919"/>
                </a:cubicBezTo>
                <a:cubicBezTo>
                  <a:pt x="2639" y="926"/>
                  <a:pt x="2645" y="932"/>
                  <a:pt x="2652" y="932"/>
                </a:cubicBezTo>
                <a:cubicBezTo>
                  <a:pt x="2659" y="932"/>
                  <a:pt x="2664" y="926"/>
                  <a:pt x="2664" y="919"/>
                </a:cubicBezTo>
                <a:cubicBezTo>
                  <a:pt x="2664" y="912"/>
                  <a:pt x="2659" y="907"/>
                  <a:pt x="2652" y="907"/>
                </a:cubicBezTo>
                <a:close/>
                <a:moveTo>
                  <a:pt x="2691" y="932"/>
                </a:moveTo>
                <a:cubicBezTo>
                  <a:pt x="2698" y="932"/>
                  <a:pt x="2704" y="926"/>
                  <a:pt x="2704" y="919"/>
                </a:cubicBezTo>
                <a:cubicBezTo>
                  <a:pt x="2704" y="912"/>
                  <a:pt x="2698" y="907"/>
                  <a:pt x="2691" y="907"/>
                </a:cubicBezTo>
                <a:cubicBezTo>
                  <a:pt x="2684" y="907"/>
                  <a:pt x="2678" y="912"/>
                  <a:pt x="2678" y="919"/>
                </a:cubicBezTo>
                <a:cubicBezTo>
                  <a:pt x="2678" y="926"/>
                  <a:pt x="2684" y="932"/>
                  <a:pt x="2691" y="932"/>
                </a:cubicBezTo>
                <a:close/>
                <a:moveTo>
                  <a:pt x="2730" y="907"/>
                </a:moveTo>
                <a:cubicBezTo>
                  <a:pt x="2723" y="907"/>
                  <a:pt x="2718" y="912"/>
                  <a:pt x="2718" y="919"/>
                </a:cubicBezTo>
                <a:cubicBezTo>
                  <a:pt x="2718" y="926"/>
                  <a:pt x="2723" y="932"/>
                  <a:pt x="2730" y="932"/>
                </a:cubicBezTo>
                <a:cubicBezTo>
                  <a:pt x="2738" y="932"/>
                  <a:pt x="2743" y="926"/>
                  <a:pt x="2743" y="919"/>
                </a:cubicBezTo>
                <a:cubicBezTo>
                  <a:pt x="2743" y="912"/>
                  <a:pt x="2738" y="907"/>
                  <a:pt x="2730" y="907"/>
                </a:cubicBezTo>
                <a:close/>
                <a:moveTo>
                  <a:pt x="2770" y="932"/>
                </a:moveTo>
                <a:cubicBezTo>
                  <a:pt x="2777" y="932"/>
                  <a:pt x="2783" y="926"/>
                  <a:pt x="2783" y="919"/>
                </a:cubicBezTo>
                <a:cubicBezTo>
                  <a:pt x="2783" y="912"/>
                  <a:pt x="2777" y="907"/>
                  <a:pt x="2770" y="907"/>
                </a:cubicBezTo>
                <a:cubicBezTo>
                  <a:pt x="2763" y="907"/>
                  <a:pt x="2757" y="912"/>
                  <a:pt x="2757" y="919"/>
                </a:cubicBezTo>
                <a:cubicBezTo>
                  <a:pt x="2757" y="926"/>
                  <a:pt x="2763" y="932"/>
                  <a:pt x="2770" y="932"/>
                </a:cubicBezTo>
                <a:close/>
                <a:moveTo>
                  <a:pt x="720" y="946"/>
                </a:moveTo>
                <a:cubicBezTo>
                  <a:pt x="713" y="946"/>
                  <a:pt x="707" y="952"/>
                  <a:pt x="707" y="959"/>
                </a:cubicBezTo>
                <a:cubicBezTo>
                  <a:pt x="707" y="966"/>
                  <a:pt x="713" y="972"/>
                  <a:pt x="720" y="972"/>
                </a:cubicBezTo>
                <a:cubicBezTo>
                  <a:pt x="727" y="972"/>
                  <a:pt x="733" y="966"/>
                  <a:pt x="733" y="959"/>
                </a:cubicBezTo>
                <a:cubicBezTo>
                  <a:pt x="733" y="952"/>
                  <a:pt x="727" y="946"/>
                  <a:pt x="720" y="946"/>
                </a:cubicBezTo>
                <a:close/>
                <a:moveTo>
                  <a:pt x="759" y="946"/>
                </a:moveTo>
                <a:cubicBezTo>
                  <a:pt x="752" y="946"/>
                  <a:pt x="747" y="952"/>
                  <a:pt x="747" y="959"/>
                </a:cubicBezTo>
                <a:cubicBezTo>
                  <a:pt x="747" y="966"/>
                  <a:pt x="752" y="972"/>
                  <a:pt x="759" y="972"/>
                </a:cubicBezTo>
                <a:cubicBezTo>
                  <a:pt x="766" y="972"/>
                  <a:pt x="772" y="966"/>
                  <a:pt x="772" y="959"/>
                </a:cubicBezTo>
                <a:cubicBezTo>
                  <a:pt x="772" y="952"/>
                  <a:pt x="766" y="946"/>
                  <a:pt x="759" y="946"/>
                </a:cubicBezTo>
                <a:close/>
                <a:moveTo>
                  <a:pt x="799" y="952"/>
                </a:moveTo>
                <a:cubicBezTo>
                  <a:pt x="795" y="952"/>
                  <a:pt x="791" y="955"/>
                  <a:pt x="791" y="959"/>
                </a:cubicBezTo>
                <a:cubicBezTo>
                  <a:pt x="791" y="963"/>
                  <a:pt x="795" y="966"/>
                  <a:pt x="799" y="966"/>
                </a:cubicBezTo>
                <a:cubicBezTo>
                  <a:pt x="803" y="966"/>
                  <a:pt x="806" y="963"/>
                  <a:pt x="806" y="959"/>
                </a:cubicBezTo>
                <a:cubicBezTo>
                  <a:pt x="806" y="955"/>
                  <a:pt x="803" y="952"/>
                  <a:pt x="799" y="952"/>
                </a:cubicBezTo>
                <a:close/>
                <a:moveTo>
                  <a:pt x="1548" y="972"/>
                </a:moveTo>
                <a:cubicBezTo>
                  <a:pt x="1555" y="972"/>
                  <a:pt x="1561" y="966"/>
                  <a:pt x="1561" y="959"/>
                </a:cubicBezTo>
                <a:cubicBezTo>
                  <a:pt x="1561" y="952"/>
                  <a:pt x="1555" y="946"/>
                  <a:pt x="1548" y="946"/>
                </a:cubicBezTo>
                <a:cubicBezTo>
                  <a:pt x="1541" y="946"/>
                  <a:pt x="1535" y="952"/>
                  <a:pt x="1535" y="959"/>
                </a:cubicBezTo>
                <a:cubicBezTo>
                  <a:pt x="1535" y="966"/>
                  <a:pt x="1541" y="972"/>
                  <a:pt x="1548" y="972"/>
                </a:cubicBezTo>
                <a:close/>
                <a:moveTo>
                  <a:pt x="1587" y="946"/>
                </a:moveTo>
                <a:cubicBezTo>
                  <a:pt x="1580" y="946"/>
                  <a:pt x="1574" y="952"/>
                  <a:pt x="1574" y="959"/>
                </a:cubicBezTo>
                <a:cubicBezTo>
                  <a:pt x="1574" y="966"/>
                  <a:pt x="1580" y="972"/>
                  <a:pt x="1587" y="972"/>
                </a:cubicBezTo>
                <a:cubicBezTo>
                  <a:pt x="1594" y="972"/>
                  <a:pt x="1600" y="966"/>
                  <a:pt x="1600" y="959"/>
                </a:cubicBezTo>
                <a:cubicBezTo>
                  <a:pt x="1600" y="952"/>
                  <a:pt x="1594" y="946"/>
                  <a:pt x="1587" y="946"/>
                </a:cubicBezTo>
                <a:close/>
                <a:moveTo>
                  <a:pt x="1627" y="946"/>
                </a:moveTo>
                <a:cubicBezTo>
                  <a:pt x="1620" y="946"/>
                  <a:pt x="1614" y="952"/>
                  <a:pt x="1614" y="959"/>
                </a:cubicBezTo>
                <a:cubicBezTo>
                  <a:pt x="1614" y="966"/>
                  <a:pt x="1620" y="972"/>
                  <a:pt x="1627" y="972"/>
                </a:cubicBezTo>
                <a:cubicBezTo>
                  <a:pt x="1634" y="972"/>
                  <a:pt x="1639" y="966"/>
                  <a:pt x="1639" y="959"/>
                </a:cubicBezTo>
                <a:cubicBezTo>
                  <a:pt x="1639" y="952"/>
                  <a:pt x="1634" y="946"/>
                  <a:pt x="1627" y="946"/>
                </a:cubicBezTo>
                <a:close/>
                <a:moveTo>
                  <a:pt x="1666" y="972"/>
                </a:moveTo>
                <a:cubicBezTo>
                  <a:pt x="1673" y="972"/>
                  <a:pt x="1679" y="966"/>
                  <a:pt x="1679" y="959"/>
                </a:cubicBezTo>
                <a:cubicBezTo>
                  <a:pt x="1679" y="952"/>
                  <a:pt x="1673" y="946"/>
                  <a:pt x="1666" y="946"/>
                </a:cubicBezTo>
                <a:cubicBezTo>
                  <a:pt x="1659" y="946"/>
                  <a:pt x="1653" y="952"/>
                  <a:pt x="1653" y="959"/>
                </a:cubicBezTo>
                <a:cubicBezTo>
                  <a:pt x="1653" y="966"/>
                  <a:pt x="1659" y="972"/>
                  <a:pt x="1666" y="972"/>
                </a:cubicBezTo>
                <a:close/>
                <a:moveTo>
                  <a:pt x="1705" y="972"/>
                </a:moveTo>
                <a:cubicBezTo>
                  <a:pt x="1713" y="972"/>
                  <a:pt x="1718" y="966"/>
                  <a:pt x="1718" y="959"/>
                </a:cubicBezTo>
                <a:cubicBezTo>
                  <a:pt x="1718" y="952"/>
                  <a:pt x="1713" y="946"/>
                  <a:pt x="1705" y="946"/>
                </a:cubicBezTo>
                <a:cubicBezTo>
                  <a:pt x="1698" y="946"/>
                  <a:pt x="1693" y="952"/>
                  <a:pt x="1693" y="959"/>
                </a:cubicBezTo>
                <a:cubicBezTo>
                  <a:pt x="1693" y="966"/>
                  <a:pt x="1698" y="972"/>
                  <a:pt x="1705" y="972"/>
                </a:cubicBezTo>
                <a:close/>
                <a:moveTo>
                  <a:pt x="1745" y="972"/>
                </a:moveTo>
                <a:cubicBezTo>
                  <a:pt x="1752" y="972"/>
                  <a:pt x="1758" y="966"/>
                  <a:pt x="1758" y="959"/>
                </a:cubicBezTo>
                <a:cubicBezTo>
                  <a:pt x="1758" y="952"/>
                  <a:pt x="1752" y="946"/>
                  <a:pt x="1745" y="946"/>
                </a:cubicBezTo>
                <a:cubicBezTo>
                  <a:pt x="1738" y="946"/>
                  <a:pt x="1732" y="952"/>
                  <a:pt x="1732" y="959"/>
                </a:cubicBezTo>
                <a:cubicBezTo>
                  <a:pt x="1732" y="966"/>
                  <a:pt x="1738" y="972"/>
                  <a:pt x="1745" y="972"/>
                </a:cubicBezTo>
                <a:close/>
                <a:moveTo>
                  <a:pt x="1784" y="972"/>
                </a:moveTo>
                <a:cubicBezTo>
                  <a:pt x="1791" y="972"/>
                  <a:pt x="1797" y="966"/>
                  <a:pt x="1797" y="959"/>
                </a:cubicBezTo>
                <a:cubicBezTo>
                  <a:pt x="1797" y="952"/>
                  <a:pt x="1791" y="946"/>
                  <a:pt x="1784" y="946"/>
                </a:cubicBezTo>
                <a:cubicBezTo>
                  <a:pt x="1777" y="946"/>
                  <a:pt x="1772" y="952"/>
                  <a:pt x="1772" y="959"/>
                </a:cubicBezTo>
                <a:cubicBezTo>
                  <a:pt x="1772" y="966"/>
                  <a:pt x="1777" y="972"/>
                  <a:pt x="1784" y="972"/>
                </a:cubicBezTo>
                <a:close/>
                <a:moveTo>
                  <a:pt x="1824" y="972"/>
                </a:moveTo>
                <a:cubicBezTo>
                  <a:pt x="1831" y="972"/>
                  <a:pt x="1836" y="966"/>
                  <a:pt x="1836" y="959"/>
                </a:cubicBezTo>
                <a:cubicBezTo>
                  <a:pt x="1836" y="952"/>
                  <a:pt x="1831" y="946"/>
                  <a:pt x="1824" y="946"/>
                </a:cubicBezTo>
                <a:cubicBezTo>
                  <a:pt x="1817" y="946"/>
                  <a:pt x="1811" y="952"/>
                  <a:pt x="1811" y="959"/>
                </a:cubicBezTo>
                <a:cubicBezTo>
                  <a:pt x="1811" y="966"/>
                  <a:pt x="1817" y="972"/>
                  <a:pt x="1824" y="972"/>
                </a:cubicBezTo>
                <a:close/>
                <a:moveTo>
                  <a:pt x="1863" y="946"/>
                </a:moveTo>
                <a:cubicBezTo>
                  <a:pt x="1856" y="946"/>
                  <a:pt x="1850" y="952"/>
                  <a:pt x="1850" y="959"/>
                </a:cubicBezTo>
                <a:cubicBezTo>
                  <a:pt x="1850" y="966"/>
                  <a:pt x="1856" y="972"/>
                  <a:pt x="1863" y="972"/>
                </a:cubicBezTo>
                <a:cubicBezTo>
                  <a:pt x="1870" y="972"/>
                  <a:pt x="1876" y="966"/>
                  <a:pt x="1876" y="959"/>
                </a:cubicBezTo>
                <a:cubicBezTo>
                  <a:pt x="1876" y="952"/>
                  <a:pt x="1870" y="946"/>
                  <a:pt x="1863" y="946"/>
                </a:cubicBezTo>
                <a:close/>
                <a:moveTo>
                  <a:pt x="1903" y="972"/>
                </a:moveTo>
                <a:cubicBezTo>
                  <a:pt x="1910" y="972"/>
                  <a:pt x="1915" y="966"/>
                  <a:pt x="1915" y="959"/>
                </a:cubicBezTo>
                <a:cubicBezTo>
                  <a:pt x="1915" y="952"/>
                  <a:pt x="1910" y="946"/>
                  <a:pt x="1903" y="946"/>
                </a:cubicBezTo>
                <a:cubicBezTo>
                  <a:pt x="1896" y="946"/>
                  <a:pt x="1890" y="952"/>
                  <a:pt x="1890" y="959"/>
                </a:cubicBezTo>
                <a:cubicBezTo>
                  <a:pt x="1890" y="966"/>
                  <a:pt x="1896" y="972"/>
                  <a:pt x="1903" y="972"/>
                </a:cubicBezTo>
                <a:close/>
                <a:moveTo>
                  <a:pt x="1942" y="972"/>
                </a:moveTo>
                <a:cubicBezTo>
                  <a:pt x="1949" y="972"/>
                  <a:pt x="1955" y="966"/>
                  <a:pt x="1955" y="959"/>
                </a:cubicBezTo>
                <a:cubicBezTo>
                  <a:pt x="1955" y="952"/>
                  <a:pt x="1949" y="946"/>
                  <a:pt x="1942" y="946"/>
                </a:cubicBezTo>
                <a:cubicBezTo>
                  <a:pt x="1935" y="946"/>
                  <a:pt x="1929" y="952"/>
                  <a:pt x="1929" y="959"/>
                </a:cubicBezTo>
                <a:cubicBezTo>
                  <a:pt x="1929" y="966"/>
                  <a:pt x="1935" y="972"/>
                  <a:pt x="1942" y="972"/>
                </a:cubicBezTo>
                <a:close/>
                <a:moveTo>
                  <a:pt x="1981" y="972"/>
                </a:moveTo>
                <a:cubicBezTo>
                  <a:pt x="1988" y="972"/>
                  <a:pt x="1994" y="966"/>
                  <a:pt x="1994" y="959"/>
                </a:cubicBezTo>
                <a:cubicBezTo>
                  <a:pt x="1994" y="952"/>
                  <a:pt x="1988" y="946"/>
                  <a:pt x="1981" y="946"/>
                </a:cubicBezTo>
                <a:cubicBezTo>
                  <a:pt x="1974" y="946"/>
                  <a:pt x="1969" y="952"/>
                  <a:pt x="1969" y="959"/>
                </a:cubicBezTo>
                <a:cubicBezTo>
                  <a:pt x="1969" y="966"/>
                  <a:pt x="1974" y="972"/>
                  <a:pt x="1981" y="972"/>
                </a:cubicBezTo>
                <a:close/>
                <a:moveTo>
                  <a:pt x="2021" y="972"/>
                </a:moveTo>
                <a:cubicBezTo>
                  <a:pt x="2028" y="972"/>
                  <a:pt x="2034" y="966"/>
                  <a:pt x="2034" y="959"/>
                </a:cubicBezTo>
                <a:cubicBezTo>
                  <a:pt x="2034" y="952"/>
                  <a:pt x="2028" y="946"/>
                  <a:pt x="2021" y="946"/>
                </a:cubicBezTo>
                <a:cubicBezTo>
                  <a:pt x="2014" y="946"/>
                  <a:pt x="2008" y="952"/>
                  <a:pt x="2008" y="959"/>
                </a:cubicBezTo>
                <a:cubicBezTo>
                  <a:pt x="2008" y="966"/>
                  <a:pt x="2014" y="972"/>
                  <a:pt x="2021" y="972"/>
                </a:cubicBezTo>
                <a:close/>
                <a:moveTo>
                  <a:pt x="2060" y="972"/>
                </a:moveTo>
                <a:cubicBezTo>
                  <a:pt x="2067" y="972"/>
                  <a:pt x="2073" y="966"/>
                  <a:pt x="2073" y="959"/>
                </a:cubicBezTo>
                <a:cubicBezTo>
                  <a:pt x="2073" y="952"/>
                  <a:pt x="2067" y="946"/>
                  <a:pt x="2060" y="946"/>
                </a:cubicBezTo>
                <a:cubicBezTo>
                  <a:pt x="2053" y="946"/>
                  <a:pt x="2048" y="952"/>
                  <a:pt x="2048" y="959"/>
                </a:cubicBezTo>
                <a:cubicBezTo>
                  <a:pt x="2048" y="966"/>
                  <a:pt x="2053" y="972"/>
                  <a:pt x="2060" y="972"/>
                </a:cubicBezTo>
                <a:close/>
                <a:moveTo>
                  <a:pt x="2139" y="972"/>
                </a:moveTo>
                <a:cubicBezTo>
                  <a:pt x="2146" y="972"/>
                  <a:pt x="2152" y="966"/>
                  <a:pt x="2152" y="959"/>
                </a:cubicBezTo>
                <a:cubicBezTo>
                  <a:pt x="2152" y="952"/>
                  <a:pt x="2146" y="946"/>
                  <a:pt x="2139" y="946"/>
                </a:cubicBezTo>
                <a:cubicBezTo>
                  <a:pt x="2132" y="946"/>
                  <a:pt x="2126" y="952"/>
                  <a:pt x="2126" y="959"/>
                </a:cubicBezTo>
                <a:cubicBezTo>
                  <a:pt x="2126" y="966"/>
                  <a:pt x="2132" y="972"/>
                  <a:pt x="2139" y="972"/>
                </a:cubicBezTo>
                <a:close/>
                <a:moveTo>
                  <a:pt x="2179" y="972"/>
                </a:moveTo>
                <a:cubicBezTo>
                  <a:pt x="2186" y="972"/>
                  <a:pt x="2191" y="966"/>
                  <a:pt x="2191" y="959"/>
                </a:cubicBezTo>
                <a:cubicBezTo>
                  <a:pt x="2191" y="952"/>
                  <a:pt x="2186" y="946"/>
                  <a:pt x="2179" y="946"/>
                </a:cubicBezTo>
                <a:cubicBezTo>
                  <a:pt x="2172" y="946"/>
                  <a:pt x="2166" y="952"/>
                  <a:pt x="2166" y="959"/>
                </a:cubicBezTo>
                <a:cubicBezTo>
                  <a:pt x="2166" y="966"/>
                  <a:pt x="2172" y="972"/>
                  <a:pt x="2179" y="972"/>
                </a:cubicBezTo>
                <a:close/>
                <a:moveTo>
                  <a:pt x="2218" y="946"/>
                </a:moveTo>
                <a:cubicBezTo>
                  <a:pt x="2211" y="946"/>
                  <a:pt x="2205" y="952"/>
                  <a:pt x="2205" y="959"/>
                </a:cubicBezTo>
                <a:cubicBezTo>
                  <a:pt x="2205" y="966"/>
                  <a:pt x="2211" y="972"/>
                  <a:pt x="2218" y="972"/>
                </a:cubicBezTo>
                <a:cubicBezTo>
                  <a:pt x="2225" y="972"/>
                  <a:pt x="2231" y="966"/>
                  <a:pt x="2231" y="959"/>
                </a:cubicBezTo>
                <a:cubicBezTo>
                  <a:pt x="2231" y="952"/>
                  <a:pt x="2225" y="946"/>
                  <a:pt x="2218" y="946"/>
                </a:cubicBezTo>
                <a:close/>
                <a:moveTo>
                  <a:pt x="2455" y="946"/>
                </a:moveTo>
                <a:cubicBezTo>
                  <a:pt x="2447" y="946"/>
                  <a:pt x="2442" y="952"/>
                  <a:pt x="2442" y="959"/>
                </a:cubicBezTo>
                <a:cubicBezTo>
                  <a:pt x="2442" y="966"/>
                  <a:pt x="2447" y="972"/>
                  <a:pt x="2455" y="972"/>
                </a:cubicBezTo>
                <a:cubicBezTo>
                  <a:pt x="2462" y="972"/>
                  <a:pt x="2467" y="966"/>
                  <a:pt x="2467" y="959"/>
                </a:cubicBezTo>
                <a:cubicBezTo>
                  <a:pt x="2467" y="952"/>
                  <a:pt x="2462" y="946"/>
                  <a:pt x="2455" y="946"/>
                </a:cubicBezTo>
                <a:close/>
                <a:moveTo>
                  <a:pt x="2494" y="946"/>
                </a:moveTo>
                <a:cubicBezTo>
                  <a:pt x="2487" y="946"/>
                  <a:pt x="2481" y="952"/>
                  <a:pt x="2481" y="959"/>
                </a:cubicBezTo>
                <a:cubicBezTo>
                  <a:pt x="2481" y="966"/>
                  <a:pt x="2487" y="972"/>
                  <a:pt x="2494" y="972"/>
                </a:cubicBezTo>
                <a:cubicBezTo>
                  <a:pt x="2501" y="972"/>
                  <a:pt x="2507" y="966"/>
                  <a:pt x="2507" y="959"/>
                </a:cubicBezTo>
                <a:cubicBezTo>
                  <a:pt x="2507" y="952"/>
                  <a:pt x="2501" y="946"/>
                  <a:pt x="2494" y="946"/>
                </a:cubicBezTo>
                <a:close/>
                <a:moveTo>
                  <a:pt x="2691" y="946"/>
                </a:moveTo>
                <a:cubicBezTo>
                  <a:pt x="2684" y="946"/>
                  <a:pt x="2678" y="952"/>
                  <a:pt x="2678" y="959"/>
                </a:cubicBezTo>
                <a:cubicBezTo>
                  <a:pt x="2678" y="966"/>
                  <a:pt x="2684" y="972"/>
                  <a:pt x="2691" y="972"/>
                </a:cubicBezTo>
                <a:cubicBezTo>
                  <a:pt x="2698" y="972"/>
                  <a:pt x="2704" y="966"/>
                  <a:pt x="2704" y="959"/>
                </a:cubicBezTo>
                <a:cubicBezTo>
                  <a:pt x="2704" y="952"/>
                  <a:pt x="2698" y="946"/>
                  <a:pt x="2691" y="946"/>
                </a:cubicBezTo>
                <a:close/>
                <a:moveTo>
                  <a:pt x="2730" y="972"/>
                </a:moveTo>
                <a:cubicBezTo>
                  <a:pt x="2738" y="972"/>
                  <a:pt x="2743" y="966"/>
                  <a:pt x="2743" y="959"/>
                </a:cubicBezTo>
                <a:cubicBezTo>
                  <a:pt x="2743" y="952"/>
                  <a:pt x="2738" y="946"/>
                  <a:pt x="2730" y="946"/>
                </a:cubicBezTo>
                <a:cubicBezTo>
                  <a:pt x="2723" y="946"/>
                  <a:pt x="2718" y="952"/>
                  <a:pt x="2718" y="959"/>
                </a:cubicBezTo>
                <a:cubicBezTo>
                  <a:pt x="2718" y="966"/>
                  <a:pt x="2723" y="972"/>
                  <a:pt x="2730" y="972"/>
                </a:cubicBezTo>
                <a:close/>
                <a:moveTo>
                  <a:pt x="2770" y="972"/>
                </a:moveTo>
                <a:cubicBezTo>
                  <a:pt x="2777" y="972"/>
                  <a:pt x="2783" y="966"/>
                  <a:pt x="2783" y="959"/>
                </a:cubicBezTo>
                <a:cubicBezTo>
                  <a:pt x="2783" y="952"/>
                  <a:pt x="2777" y="946"/>
                  <a:pt x="2770" y="946"/>
                </a:cubicBezTo>
                <a:cubicBezTo>
                  <a:pt x="2763" y="946"/>
                  <a:pt x="2757" y="952"/>
                  <a:pt x="2757" y="959"/>
                </a:cubicBezTo>
                <a:cubicBezTo>
                  <a:pt x="2757" y="966"/>
                  <a:pt x="2763" y="972"/>
                  <a:pt x="2770" y="972"/>
                </a:cubicBezTo>
                <a:close/>
                <a:moveTo>
                  <a:pt x="2928" y="972"/>
                </a:moveTo>
                <a:cubicBezTo>
                  <a:pt x="2935" y="972"/>
                  <a:pt x="2940" y="966"/>
                  <a:pt x="2940" y="959"/>
                </a:cubicBezTo>
                <a:cubicBezTo>
                  <a:pt x="2940" y="952"/>
                  <a:pt x="2935" y="946"/>
                  <a:pt x="2928" y="946"/>
                </a:cubicBezTo>
                <a:cubicBezTo>
                  <a:pt x="2921" y="946"/>
                  <a:pt x="2915" y="952"/>
                  <a:pt x="2915" y="959"/>
                </a:cubicBezTo>
                <a:cubicBezTo>
                  <a:pt x="2915" y="966"/>
                  <a:pt x="2921" y="972"/>
                  <a:pt x="2928" y="972"/>
                </a:cubicBezTo>
                <a:close/>
                <a:moveTo>
                  <a:pt x="838" y="986"/>
                </a:moveTo>
                <a:cubicBezTo>
                  <a:pt x="831" y="986"/>
                  <a:pt x="825" y="991"/>
                  <a:pt x="825" y="998"/>
                </a:cubicBezTo>
                <a:cubicBezTo>
                  <a:pt x="825" y="1005"/>
                  <a:pt x="831" y="1011"/>
                  <a:pt x="838" y="1011"/>
                </a:cubicBezTo>
                <a:cubicBezTo>
                  <a:pt x="845" y="1011"/>
                  <a:pt x="851" y="1005"/>
                  <a:pt x="851" y="998"/>
                </a:cubicBezTo>
                <a:cubicBezTo>
                  <a:pt x="851" y="991"/>
                  <a:pt x="845" y="986"/>
                  <a:pt x="838" y="986"/>
                </a:cubicBezTo>
                <a:close/>
                <a:moveTo>
                  <a:pt x="1548" y="986"/>
                </a:moveTo>
                <a:cubicBezTo>
                  <a:pt x="1541" y="986"/>
                  <a:pt x="1535" y="991"/>
                  <a:pt x="1535" y="998"/>
                </a:cubicBezTo>
                <a:cubicBezTo>
                  <a:pt x="1535" y="1005"/>
                  <a:pt x="1541" y="1011"/>
                  <a:pt x="1548" y="1011"/>
                </a:cubicBezTo>
                <a:cubicBezTo>
                  <a:pt x="1555" y="1011"/>
                  <a:pt x="1561" y="1005"/>
                  <a:pt x="1561" y="998"/>
                </a:cubicBezTo>
                <a:cubicBezTo>
                  <a:pt x="1561" y="991"/>
                  <a:pt x="1555" y="986"/>
                  <a:pt x="1548" y="986"/>
                </a:cubicBezTo>
                <a:close/>
                <a:moveTo>
                  <a:pt x="1587" y="1011"/>
                </a:moveTo>
                <a:cubicBezTo>
                  <a:pt x="1594" y="1011"/>
                  <a:pt x="1600" y="1005"/>
                  <a:pt x="1600" y="998"/>
                </a:cubicBezTo>
                <a:cubicBezTo>
                  <a:pt x="1600" y="991"/>
                  <a:pt x="1594" y="986"/>
                  <a:pt x="1587" y="986"/>
                </a:cubicBezTo>
                <a:cubicBezTo>
                  <a:pt x="1580" y="986"/>
                  <a:pt x="1574" y="991"/>
                  <a:pt x="1574" y="998"/>
                </a:cubicBezTo>
                <a:cubicBezTo>
                  <a:pt x="1574" y="1005"/>
                  <a:pt x="1580" y="1011"/>
                  <a:pt x="1587" y="1011"/>
                </a:cubicBezTo>
                <a:close/>
                <a:moveTo>
                  <a:pt x="1627" y="1011"/>
                </a:moveTo>
                <a:cubicBezTo>
                  <a:pt x="1634" y="1011"/>
                  <a:pt x="1639" y="1005"/>
                  <a:pt x="1639" y="998"/>
                </a:cubicBezTo>
                <a:cubicBezTo>
                  <a:pt x="1639" y="991"/>
                  <a:pt x="1634" y="986"/>
                  <a:pt x="1627" y="986"/>
                </a:cubicBezTo>
                <a:cubicBezTo>
                  <a:pt x="1620" y="986"/>
                  <a:pt x="1614" y="991"/>
                  <a:pt x="1614" y="998"/>
                </a:cubicBezTo>
                <a:cubicBezTo>
                  <a:pt x="1614" y="1005"/>
                  <a:pt x="1620" y="1011"/>
                  <a:pt x="1627" y="1011"/>
                </a:cubicBezTo>
                <a:close/>
                <a:moveTo>
                  <a:pt x="1666" y="1011"/>
                </a:moveTo>
                <a:cubicBezTo>
                  <a:pt x="1673" y="1011"/>
                  <a:pt x="1679" y="1005"/>
                  <a:pt x="1679" y="998"/>
                </a:cubicBezTo>
                <a:cubicBezTo>
                  <a:pt x="1679" y="991"/>
                  <a:pt x="1673" y="986"/>
                  <a:pt x="1666" y="986"/>
                </a:cubicBezTo>
                <a:cubicBezTo>
                  <a:pt x="1659" y="986"/>
                  <a:pt x="1653" y="991"/>
                  <a:pt x="1653" y="998"/>
                </a:cubicBezTo>
                <a:cubicBezTo>
                  <a:pt x="1653" y="1005"/>
                  <a:pt x="1659" y="1011"/>
                  <a:pt x="1666" y="1011"/>
                </a:cubicBezTo>
                <a:close/>
                <a:moveTo>
                  <a:pt x="1705" y="1011"/>
                </a:moveTo>
                <a:cubicBezTo>
                  <a:pt x="1713" y="1011"/>
                  <a:pt x="1718" y="1005"/>
                  <a:pt x="1718" y="998"/>
                </a:cubicBezTo>
                <a:cubicBezTo>
                  <a:pt x="1718" y="991"/>
                  <a:pt x="1713" y="986"/>
                  <a:pt x="1705" y="986"/>
                </a:cubicBezTo>
                <a:cubicBezTo>
                  <a:pt x="1698" y="986"/>
                  <a:pt x="1693" y="991"/>
                  <a:pt x="1693" y="998"/>
                </a:cubicBezTo>
                <a:cubicBezTo>
                  <a:pt x="1693" y="1005"/>
                  <a:pt x="1698" y="1011"/>
                  <a:pt x="1705" y="1011"/>
                </a:cubicBezTo>
                <a:close/>
                <a:moveTo>
                  <a:pt x="1745" y="1011"/>
                </a:moveTo>
                <a:cubicBezTo>
                  <a:pt x="1752" y="1011"/>
                  <a:pt x="1758" y="1005"/>
                  <a:pt x="1758" y="998"/>
                </a:cubicBezTo>
                <a:cubicBezTo>
                  <a:pt x="1758" y="991"/>
                  <a:pt x="1752" y="986"/>
                  <a:pt x="1745" y="986"/>
                </a:cubicBezTo>
                <a:cubicBezTo>
                  <a:pt x="1738" y="986"/>
                  <a:pt x="1732" y="991"/>
                  <a:pt x="1732" y="998"/>
                </a:cubicBezTo>
                <a:cubicBezTo>
                  <a:pt x="1732" y="1005"/>
                  <a:pt x="1738" y="1011"/>
                  <a:pt x="1745" y="1011"/>
                </a:cubicBezTo>
                <a:close/>
                <a:moveTo>
                  <a:pt x="1784" y="1011"/>
                </a:moveTo>
                <a:cubicBezTo>
                  <a:pt x="1791" y="1011"/>
                  <a:pt x="1797" y="1005"/>
                  <a:pt x="1797" y="998"/>
                </a:cubicBezTo>
                <a:cubicBezTo>
                  <a:pt x="1797" y="991"/>
                  <a:pt x="1791" y="986"/>
                  <a:pt x="1784" y="986"/>
                </a:cubicBezTo>
                <a:cubicBezTo>
                  <a:pt x="1777" y="986"/>
                  <a:pt x="1772" y="991"/>
                  <a:pt x="1772" y="998"/>
                </a:cubicBezTo>
                <a:cubicBezTo>
                  <a:pt x="1772" y="1005"/>
                  <a:pt x="1777" y="1011"/>
                  <a:pt x="1784" y="1011"/>
                </a:cubicBezTo>
                <a:close/>
                <a:moveTo>
                  <a:pt x="1824" y="1011"/>
                </a:moveTo>
                <a:cubicBezTo>
                  <a:pt x="1831" y="1011"/>
                  <a:pt x="1836" y="1005"/>
                  <a:pt x="1836" y="998"/>
                </a:cubicBezTo>
                <a:cubicBezTo>
                  <a:pt x="1836" y="991"/>
                  <a:pt x="1831" y="986"/>
                  <a:pt x="1824" y="986"/>
                </a:cubicBezTo>
                <a:cubicBezTo>
                  <a:pt x="1817" y="986"/>
                  <a:pt x="1811" y="991"/>
                  <a:pt x="1811" y="998"/>
                </a:cubicBezTo>
                <a:cubicBezTo>
                  <a:pt x="1811" y="1005"/>
                  <a:pt x="1817" y="1011"/>
                  <a:pt x="1824" y="1011"/>
                </a:cubicBezTo>
                <a:close/>
                <a:moveTo>
                  <a:pt x="1863" y="1011"/>
                </a:moveTo>
                <a:cubicBezTo>
                  <a:pt x="1870" y="1011"/>
                  <a:pt x="1876" y="1005"/>
                  <a:pt x="1876" y="998"/>
                </a:cubicBezTo>
                <a:cubicBezTo>
                  <a:pt x="1876" y="991"/>
                  <a:pt x="1870" y="986"/>
                  <a:pt x="1863" y="986"/>
                </a:cubicBezTo>
                <a:cubicBezTo>
                  <a:pt x="1856" y="986"/>
                  <a:pt x="1850" y="991"/>
                  <a:pt x="1850" y="998"/>
                </a:cubicBezTo>
                <a:cubicBezTo>
                  <a:pt x="1850" y="1005"/>
                  <a:pt x="1856" y="1011"/>
                  <a:pt x="1863" y="1011"/>
                </a:cubicBezTo>
                <a:close/>
                <a:moveTo>
                  <a:pt x="1903" y="986"/>
                </a:moveTo>
                <a:cubicBezTo>
                  <a:pt x="1896" y="986"/>
                  <a:pt x="1890" y="991"/>
                  <a:pt x="1890" y="998"/>
                </a:cubicBezTo>
                <a:cubicBezTo>
                  <a:pt x="1890" y="1005"/>
                  <a:pt x="1896" y="1011"/>
                  <a:pt x="1903" y="1011"/>
                </a:cubicBezTo>
                <a:cubicBezTo>
                  <a:pt x="1910" y="1011"/>
                  <a:pt x="1915" y="1005"/>
                  <a:pt x="1915" y="998"/>
                </a:cubicBezTo>
                <a:cubicBezTo>
                  <a:pt x="1915" y="991"/>
                  <a:pt x="1910" y="986"/>
                  <a:pt x="1903" y="986"/>
                </a:cubicBezTo>
                <a:close/>
                <a:moveTo>
                  <a:pt x="1942" y="1011"/>
                </a:moveTo>
                <a:cubicBezTo>
                  <a:pt x="1949" y="1011"/>
                  <a:pt x="1955" y="1005"/>
                  <a:pt x="1955" y="998"/>
                </a:cubicBezTo>
                <a:cubicBezTo>
                  <a:pt x="1955" y="991"/>
                  <a:pt x="1949" y="986"/>
                  <a:pt x="1942" y="986"/>
                </a:cubicBezTo>
                <a:cubicBezTo>
                  <a:pt x="1935" y="986"/>
                  <a:pt x="1929" y="991"/>
                  <a:pt x="1929" y="998"/>
                </a:cubicBezTo>
                <a:cubicBezTo>
                  <a:pt x="1929" y="1005"/>
                  <a:pt x="1935" y="1011"/>
                  <a:pt x="1942" y="1011"/>
                </a:cubicBezTo>
                <a:close/>
                <a:moveTo>
                  <a:pt x="1981" y="1011"/>
                </a:moveTo>
                <a:cubicBezTo>
                  <a:pt x="1988" y="1011"/>
                  <a:pt x="1994" y="1005"/>
                  <a:pt x="1994" y="998"/>
                </a:cubicBezTo>
                <a:cubicBezTo>
                  <a:pt x="1994" y="991"/>
                  <a:pt x="1988" y="986"/>
                  <a:pt x="1981" y="986"/>
                </a:cubicBezTo>
                <a:cubicBezTo>
                  <a:pt x="1974" y="986"/>
                  <a:pt x="1969" y="991"/>
                  <a:pt x="1969" y="998"/>
                </a:cubicBezTo>
                <a:cubicBezTo>
                  <a:pt x="1969" y="1005"/>
                  <a:pt x="1974" y="1011"/>
                  <a:pt x="1981" y="1011"/>
                </a:cubicBezTo>
                <a:close/>
                <a:moveTo>
                  <a:pt x="2008" y="998"/>
                </a:moveTo>
                <a:cubicBezTo>
                  <a:pt x="2008" y="1005"/>
                  <a:pt x="2014" y="1011"/>
                  <a:pt x="2021" y="1011"/>
                </a:cubicBezTo>
                <a:cubicBezTo>
                  <a:pt x="2028" y="1011"/>
                  <a:pt x="2034" y="1005"/>
                  <a:pt x="2034" y="998"/>
                </a:cubicBezTo>
                <a:cubicBezTo>
                  <a:pt x="2034" y="991"/>
                  <a:pt x="2028" y="986"/>
                  <a:pt x="2021" y="986"/>
                </a:cubicBezTo>
                <a:cubicBezTo>
                  <a:pt x="2014" y="986"/>
                  <a:pt x="2008" y="991"/>
                  <a:pt x="2008" y="998"/>
                </a:cubicBezTo>
                <a:close/>
                <a:moveTo>
                  <a:pt x="2060" y="1011"/>
                </a:moveTo>
                <a:cubicBezTo>
                  <a:pt x="2067" y="1011"/>
                  <a:pt x="2073" y="1005"/>
                  <a:pt x="2073" y="998"/>
                </a:cubicBezTo>
                <a:cubicBezTo>
                  <a:pt x="2073" y="991"/>
                  <a:pt x="2067" y="986"/>
                  <a:pt x="2060" y="986"/>
                </a:cubicBezTo>
                <a:cubicBezTo>
                  <a:pt x="2053" y="986"/>
                  <a:pt x="2048" y="991"/>
                  <a:pt x="2048" y="998"/>
                </a:cubicBezTo>
                <a:cubicBezTo>
                  <a:pt x="2048" y="1005"/>
                  <a:pt x="2053" y="1011"/>
                  <a:pt x="2060" y="1011"/>
                </a:cubicBezTo>
                <a:close/>
                <a:moveTo>
                  <a:pt x="2100" y="1011"/>
                </a:moveTo>
                <a:cubicBezTo>
                  <a:pt x="2107" y="1011"/>
                  <a:pt x="2112" y="1005"/>
                  <a:pt x="2112" y="998"/>
                </a:cubicBezTo>
                <a:cubicBezTo>
                  <a:pt x="2112" y="991"/>
                  <a:pt x="2107" y="986"/>
                  <a:pt x="2100" y="986"/>
                </a:cubicBezTo>
                <a:cubicBezTo>
                  <a:pt x="2093" y="986"/>
                  <a:pt x="2087" y="991"/>
                  <a:pt x="2087" y="998"/>
                </a:cubicBezTo>
                <a:cubicBezTo>
                  <a:pt x="2087" y="1005"/>
                  <a:pt x="2093" y="1011"/>
                  <a:pt x="2100" y="1011"/>
                </a:cubicBezTo>
                <a:close/>
                <a:moveTo>
                  <a:pt x="2139" y="1011"/>
                </a:moveTo>
                <a:cubicBezTo>
                  <a:pt x="2146" y="1011"/>
                  <a:pt x="2152" y="1005"/>
                  <a:pt x="2152" y="998"/>
                </a:cubicBezTo>
                <a:cubicBezTo>
                  <a:pt x="2152" y="991"/>
                  <a:pt x="2146" y="986"/>
                  <a:pt x="2139" y="986"/>
                </a:cubicBezTo>
                <a:cubicBezTo>
                  <a:pt x="2132" y="986"/>
                  <a:pt x="2126" y="991"/>
                  <a:pt x="2126" y="998"/>
                </a:cubicBezTo>
                <a:cubicBezTo>
                  <a:pt x="2126" y="1005"/>
                  <a:pt x="2132" y="1011"/>
                  <a:pt x="2139" y="1011"/>
                </a:cubicBezTo>
                <a:close/>
                <a:moveTo>
                  <a:pt x="2455" y="993"/>
                </a:moveTo>
                <a:cubicBezTo>
                  <a:pt x="2452" y="993"/>
                  <a:pt x="2449" y="995"/>
                  <a:pt x="2449" y="998"/>
                </a:cubicBezTo>
                <a:cubicBezTo>
                  <a:pt x="2449" y="1001"/>
                  <a:pt x="2452" y="1003"/>
                  <a:pt x="2455" y="1003"/>
                </a:cubicBezTo>
                <a:cubicBezTo>
                  <a:pt x="2457" y="1003"/>
                  <a:pt x="2460" y="1001"/>
                  <a:pt x="2460" y="998"/>
                </a:cubicBezTo>
                <a:cubicBezTo>
                  <a:pt x="2460" y="995"/>
                  <a:pt x="2457" y="993"/>
                  <a:pt x="2455" y="993"/>
                </a:cubicBezTo>
                <a:close/>
                <a:moveTo>
                  <a:pt x="2494" y="986"/>
                </a:moveTo>
                <a:cubicBezTo>
                  <a:pt x="2487" y="986"/>
                  <a:pt x="2481" y="991"/>
                  <a:pt x="2481" y="998"/>
                </a:cubicBezTo>
                <a:cubicBezTo>
                  <a:pt x="2481" y="1005"/>
                  <a:pt x="2487" y="1011"/>
                  <a:pt x="2494" y="1011"/>
                </a:cubicBezTo>
                <a:cubicBezTo>
                  <a:pt x="2501" y="1011"/>
                  <a:pt x="2507" y="1005"/>
                  <a:pt x="2507" y="998"/>
                </a:cubicBezTo>
                <a:cubicBezTo>
                  <a:pt x="2507" y="991"/>
                  <a:pt x="2501" y="986"/>
                  <a:pt x="2494" y="986"/>
                </a:cubicBezTo>
                <a:close/>
                <a:moveTo>
                  <a:pt x="2730" y="1011"/>
                </a:moveTo>
                <a:cubicBezTo>
                  <a:pt x="2738" y="1011"/>
                  <a:pt x="2743" y="1005"/>
                  <a:pt x="2743" y="998"/>
                </a:cubicBezTo>
                <a:cubicBezTo>
                  <a:pt x="2743" y="991"/>
                  <a:pt x="2738" y="986"/>
                  <a:pt x="2730" y="986"/>
                </a:cubicBezTo>
                <a:cubicBezTo>
                  <a:pt x="2723" y="986"/>
                  <a:pt x="2718" y="991"/>
                  <a:pt x="2718" y="998"/>
                </a:cubicBezTo>
                <a:cubicBezTo>
                  <a:pt x="2718" y="1005"/>
                  <a:pt x="2723" y="1011"/>
                  <a:pt x="2730" y="1011"/>
                </a:cubicBezTo>
                <a:close/>
                <a:moveTo>
                  <a:pt x="2770" y="1011"/>
                </a:moveTo>
                <a:cubicBezTo>
                  <a:pt x="2777" y="1011"/>
                  <a:pt x="2783" y="1005"/>
                  <a:pt x="2783" y="998"/>
                </a:cubicBezTo>
                <a:cubicBezTo>
                  <a:pt x="2783" y="991"/>
                  <a:pt x="2777" y="986"/>
                  <a:pt x="2770" y="986"/>
                </a:cubicBezTo>
                <a:cubicBezTo>
                  <a:pt x="2763" y="986"/>
                  <a:pt x="2757" y="991"/>
                  <a:pt x="2757" y="998"/>
                </a:cubicBezTo>
                <a:cubicBezTo>
                  <a:pt x="2757" y="1005"/>
                  <a:pt x="2763" y="1011"/>
                  <a:pt x="2770" y="1011"/>
                </a:cubicBezTo>
                <a:close/>
                <a:moveTo>
                  <a:pt x="2940" y="998"/>
                </a:moveTo>
                <a:cubicBezTo>
                  <a:pt x="2940" y="991"/>
                  <a:pt x="2935" y="986"/>
                  <a:pt x="2928" y="986"/>
                </a:cubicBezTo>
                <a:cubicBezTo>
                  <a:pt x="2921" y="986"/>
                  <a:pt x="2915" y="991"/>
                  <a:pt x="2915" y="998"/>
                </a:cubicBezTo>
                <a:cubicBezTo>
                  <a:pt x="2915" y="1005"/>
                  <a:pt x="2921" y="1011"/>
                  <a:pt x="2928" y="1011"/>
                </a:cubicBezTo>
                <a:cubicBezTo>
                  <a:pt x="2935" y="1011"/>
                  <a:pt x="2940" y="1005"/>
                  <a:pt x="2940" y="998"/>
                </a:cubicBezTo>
                <a:close/>
                <a:moveTo>
                  <a:pt x="878" y="1029"/>
                </a:moveTo>
                <a:cubicBezTo>
                  <a:pt x="873" y="1029"/>
                  <a:pt x="869" y="1033"/>
                  <a:pt x="869" y="1038"/>
                </a:cubicBezTo>
                <a:cubicBezTo>
                  <a:pt x="869" y="1042"/>
                  <a:pt x="873" y="1046"/>
                  <a:pt x="878" y="1046"/>
                </a:cubicBezTo>
                <a:cubicBezTo>
                  <a:pt x="882" y="1046"/>
                  <a:pt x="886" y="1042"/>
                  <a:pt x="886" y="1038"/>
                </a:cubicBezTo>
                <a:cubicBezTo>
                  <a:pt x="886" y="1033"/>
                  <a:pt x="882" y="1029"/>
                  <a:pt x="878" y="1029"/>
                </a:cubicBezTo>
                <a:close/>
                <a:moveTo>
                  <a:pt x="944" y="1038"/>
                </a:moveTo>
                <a:cubicBezTo>
                  <a:pt x="944" y="1045"/>
                  <a:pt x="949" y="1050"/>
                  <a:pt x="956" y="1050"/>
                </a:cubicBezTo>
                <a:cubicBezTo>
                  <a:pt x="963" y="1050"/>
                  <a:pt x="969" y="1045"/>
                  <a:pt x="969" y="1038"/>
                </a:cubicBezTo>
                <a:cubicBezTo>
                  <a:pt x="969" y="1031"/>
                  <a:pt x="963" y="1025"/>
                  <a:pt x="956" y="1025"/>
                </a:cubicBezTo>
                <a:cubicBezTo>
                  <a:pt x="949" y="1025"/>
                  <a:pt x="944" y="1031"/>
                  <a:pt x="944" y="1038"/>
                </a:cubicBezTo>
                <a:close/>
                <a:moveTo>
                  <a:pt x="996" y="1025"/>
                </a:moveTo>
                <a:cubicBezTo>
                  <a:pt x="989" y="1025"/>
                  <a:pt x="983" y="1031"/>
                  <a:pt x="983" y="1038"/>
                </a:cubicBezTo>
                <a:cubicBezTo>
                  <a:pt x="983" y="1045"/>
                  <a:pt x="989" y="1050"/>
                  <a:pt x="996" y="1050"/>
                </a:cubicBezTo>
                <a:cubicBezTo>
                  <a:pt x="1003" y="1050"/>
                  <a:pt x="1009" y="1045"/>
                  <a:pt x="1009" y="1038"/>
                </a:cubicBezTo>
                <a:cubicBezTo>
                  <a:pt x="1009" y="1031"/>
                  <a:pt x="1003" y="1025"/>
                  <a:pt x="996" y="1025"/>
                </a:cubicBezTo>
                <a:close/>
                <a:moveTo>
                  <a:pt x="1035" y="1025"/>
                </a:moveTo>
                <a:cubicBezTo>
                  <a:pt x="1028" y="1025"/>
                  <a:pt x="1023" y="1031"/>
                  <a:pt x="1023" y="1038"/>
                </a:cubicBezTo>
                <a:cubicBezTo>
                  <a:pt x="1023" y="1045"/>
                  <a:pt x="1028" y="1050"/>
                  <a:pt x="1035" y="1050"/>
                </a:cubicBezTo>
                <a:cubicBezTo>
                  <a:pt x="1042" y="1050"/>
                  <a:pt x="1048" y="1045"/>
                  <a:pt x="1048" y="1038"/>
                </a:cubicBezTo>
                <a:cubicBezTo>
                  <a:pt x="1048" y="1031"/>
                  <a:pt x="1042" y="1025"/>
                  <a:pt x="1035" y="1025"/>
                </a:cubicBezTo>
                <a:close/>
                <a:moveTo>
                  <a:pt x="1075" y="1050"/>
                </a:moveTo>
                <a:cubicBezTo>
                  <a:pt x="1082" y="1050"/>
                  <a:pt x="1087" y="1045"/>
                  <a:pt x="1087" y="1038"/>
                </a:cubicBezTo>
                <a:cubicBezTo>
                  <a:pt x="1087" y="1031"/>
                  <a:pt x="1082" y="1025"/>
                  <a:pt x="1075" y="1025"/>
                </a:cubicBezTo>
                <a:cubicBezTo>
                  <a:pt x="1068" y="1025"/>
                  <a:pt x="1062" y="1031"/>
                  <a:pt x="1062" y="1038"/>
                </a:cubicBezTo>
                <a:cubicBezTo>
                  <a:pt x="1062" y="1045"/>
                  <a:pt x="1068" y="1050"/>
                  <a:pt x="1075" y="1050"/>
                </a:cubicBezTo>
                <a:close/>
                <a:moveTo>
                  <a:pt x="1587" y="1025"/>
                </a:moveTo>
                <a:cubicBezTo>
                  <a:pt x="1580" y="1025"/>
                  <a:pt x="1574" y="1031"/>
                  <a:pt x="1574" y="1038"/>
                </a:cubicBezTo>
                <a:cubicBezTo>
                  <a:pt x="1574" y="1045"/>
                  <a:pt x="1580" y="1050"/>
                  <a:pt x="1587" y="1050"/>
                </a:cubicBezTo>
                <a:cubicBezTo>
                  <a:pt x="1594" y="1050"/>
                  <a:pt x="1600" y="1045"/>
                  <a:pt x="1600" y="1038"/>
                </a:cubicBezTo>
                <a:cubicBezTo>
                  <a:pt x="1600" y="1031"/>
                  <a:pt x="1594" y="1025"/>
                  <a:pt x="1587" y="1025"/>
                </a:cubicBezTo>
                <a:close/>
                <a:moveTo>
                  <a:pt x="1627" y="1025"/>
                </a:moveTo>
                <a:cubicBezTo>
                  <a:pt x="1620" y="1025"/>
                  <a:pt x="1614" y="1031"/>
                  <a:pt x="1614" y="1038"/>
                </a:cubicBezTo>
                <a:cubicBezTo>
                  <a:pt x="1614" y="1045"/>
                  <a:pt x="1620" y="1050"/>
                  <a:pt x="1627" y="1050"/>
                </a:cubicBezTo>
                <a:cubicBezTo>
                  <a:pt x="1634" y="1050"/>
                  <a:pt x="1639" y="1045"/>
                  <a:pt x="1639" y="1038"/>
                </a:cubicBezTo>
                <a:cubicBezTo>
                  <a:pt x="1639" y="1031"/>
                  <a:pt x="1634" y="1025"/>
                  <a:pt x="1627" y="1025"/>
                </a:cubicBezTo>
                <a:close/>
                <a:moveTo>
                  <a:pt x="1666" y="1025"/>
                </a:moveTo>
                <a:cubicBezTo>
                  <a:pt x="1659" y="1025"/>
                  <a:pt x="1653" y="1031"/>
                  <a:pt x="1653" y="1038"/>
                </a:cubicBezTo>
                <a:cubicBezTo>
                  <a:pt x="1653" y="1045"/>
                  <a:pt x="1659" y="1050"/>
                  <a:pt x="1666" y="1050"/>
                </a:cubicBezTo>
                <a:cubicBezTo>
                  <a:pt x="1673" y="1050"/>
                  <a:pt x="1679" y="1045"/>
                  <a:pt x="1679" y="1038"/>
                </a:cubicBezTo>
                <a:cubicBezTo>
                  <a:pt x="1679" y="1031"/>
                  <a:pt x="1673" y="1025"/>
                  <a:pt x="1666" y="1025"/>
                </a:cubicBezTo>
                <a:close/>
                <a:moveTo>
                  <a:pt x="1705" y="1025"/>
                </a:moveTo>
                <a:cubicBezTo>
                  <a:pt x="1698" y="1025"/>
                  <a:pt x="1693" y="1031"/>
                  <a:pt x="1693" y="1038"/>
                </a:cubicBezTo>
                <a:cubicBezTo>
                  <a:pt x="1693" y="1045"/>
                  <a:pt x="1698" y="1050"/>
                  <a:pt x="1705" y="1050"/>
                </a:cubicBezTo>
                <a:cubicBezTo>
                  <a:pt x="1713" y="1050"/>
                  <a:pt x="1718" y="1045"/>
                  <a:pt x="1718" y="1038"/>
                </a:cubicBezTo>
                <a:cubicBezTo>
                  <a:pt x="1718" y="1031"/>
                  <a:pt x="1713" y="1025"/>
                  <a:pt x="1705" y="1025"/>
                </a:cubicBezTo>
                <a:close/>
                <a:moveTo>
                  <a:pt x="1745" y="1025"/>
                </a:moveTo>
                <a:cubicBezTo>
                  <a:pt x="1738" y="1025"/>
                  <a:pt x="1732" y="1031"/>
                  <a:pt x="1732" y="1038"/>
                </a:cubicBezTo>
                <a:cubicBezTo>
                  <a:pt x="1732" y="1045"/>
                  <a:pt x="1738" y="1050"/>
                  <a:pt x="1745" y="1050"/>
                </a:cubicBezTo>
                <a:cubicBezTo>
                  <a:pt x="1752" y="1050"/>
                  <a:pt x="1758" y="1045"/>
                  <a:pt x="1758" y="1038"/>
                </a:cubicBezTo>
                <a:cubicBezTo>
                  <a:pt x="1758" y="1031"/>
                  <a:pt x="1752" y="1025"/>
                  <a:pt x="1745" y="1025"/>
                </a:cubicBezTo>
                <a:close/>
                <a:moveTo>
                  <a:pt x="1784" y="1025"/>
                </a:moveTo>
                <a:cubicBezTo>
                  <a:pt x="1777" y="1025"/>
                  <a:pt x="1772" y="1031"/>
                  <a:pt x="1772" y="1038"/>
                </a:cubicBezTo>
                <a:cubicBezTo>
                  <a:pt x="1772" y="1045"/>
                  <a:pt x="1777" y="1050"/>
                  <a:pt x="1784" y="1050"/>
                </a:cubicBezTo>
                <a:cubicBezTo>
                  <a:pt x="1791" y="1050"/>
                  <a:pt x="1797" y="1045"/>
                  <a:pt x="1797" y="1038"/>
                </a:cubicBezTo>
                <a:cubicBezTo>
                  <a:pt x="1797" y="1031"/>
                  <a:pt x="1791" y="1025"/>
                  <a:pt x="1784" y="1025"/>
                </a:cubicBezTo>
                <a:close/>
                <a:moveTo>
                  <a:pt x="1824" y="1050"/>
                </a:moveTo>
                <a:cubicBezTo>
                  <a:pt x="1831" y="1050"/>
                  <a:pt x="1836" y="1045"/>
                  <a:pt x="1836" y="1038"/>
                </a:cubicBezTo>
                <a:cubicBezTo>
                  <a:pt x="1836" y="1031"/>
                  <a:pt x="1831" y="1025"/>
                  <a:pt x="1824" y="1025"/>
                </a:cubicBezTo>
                <a:cubicBezTo>
                  <a:pt x="1817" y="1025"/>
                  <a:pt x="1811" y="1031"/>
                  <a:pt x="1811" y="1038"/>
                </a:cubicBezTo>
                <a:cubicBezTo>
                  <a:pt x="1811" y="1045"/>
                  <a:pt x="1817" y="1050"/>
                  <a:pt x="1824" y="1050"/>
                </a:cubicBezTo>
                <a:close/>
                <a:moveTo>
                  <a:pt x="1863" y="1025"/>
                </a:moveTo>
                <a:cubicBezTo>
                  <a:pt x="1856" y="1025"/>
                  <a:pt x="1850" y="1031"/>
                  <a:pt x="1850" y="1038"/>
                </a:cubicBezTo>
                <a:cubicBezTo>
                  <a:pt x="1850" y="1045"/>
                  <a:pt x="1856" y="1050"/>
                  <a:pt x="1863" y="1050"/>
                </a:cubicBezTo>
                <a:cubicBezTo>
                  <a:pt x="1870" y="1050"/>
                  <a:pt x="1876" y="1045"/>
                  <a:pt x="1876" y="1038"/>
                </a:cubicBezTo>
                <a:cubicBezTo>
                  <a:pt x="1876" y="1031"/>
                  <a:pt x="1870" y="1025"/>
                  <a:pt x="1863" y="1025"/>
                </a:cubicBezTo>
                <a:close/>
                <a:moveTo>
                  <a:pt x="1903" y="1025"/>
                </a:moveTo>
                <a:cubicBezTo>
                  <a:pt x="1896" y="1025"/>
                  <a:pt x="1890" y="1031"/>
                  <a:pt x="1890" y="1038"/>
                </a:cubicBezTo>
                <a:cubicBezTo>
                  <a:pt x="1890" y="1045"/>
                  <a:pt x="1896" y="1050"/>
                  <a:pt x="1903" y="1050"/>
                </a:cubicBezTo>
                <a:cubicBezTo>
                  <a:pt x="1910" y="1050"/>
                  <a:pt x="1915" y="1045"/>
                  <a:pt x="1915" y="1038"/>
                </a:cubicBezTo>
                <a:cubicBezTo>
                  <a:pt x="1915" y="1031"/>
                  <a:pt x="1910" y="1025"/>
                  <a:pt x="1903" y="1025"/>
                </a:cubicBezTo>
                <a:close/>
                <a:moveTo>
                  <a:pt x="1942" y="1050"/>
                </a:moveTo>
                <a:cubicBezTo>
                  <a:pt x="1949" y="1050"/>
                  <a:pt x="1955" y="1045"/>
                  <a:pt x="1955" y="1038"/>
                </a:cubicBezTo>
                <a:cubicBezTo>
                  <a:pt x="1955" y="1031"/>
                  <a:pt x="1949" y="1025"/>
                  <a:pt x="1942" y="1025"/>
                </a:cubicBezTo>
                <a:cubicBezTo>
                  <a:pt x="1935" y="1025"/>
                  <a:pt x="1929" y="1031"/>
                  <a:pt x="1929" y="1038"/>
                </a:cubicBezTo>
                <a:cubicBezTo>
                  <a:pt x="1929" y="1045"/>
                  <a:pt x="1935" y="1050"/>
                  <a:pt x="1942" y="1050"/>
                </a:cubicBezTo>
                <a:close/>
                <a:moveTo>
                  <a:pt x="1981" y="1025"/>
                </a:moveTo>
                <a:cubicBezTo>
                  <a:pt x="1974" y="1025"/>
                  <a:pt x="1969" y="1031"/>
                  <a:pt x="1969" y="1038"/>
                </a:cubicBezTo>
                <a:cubicBezTo>
                  <a:pt x="1969" y="1045"/>
                  <a:pt x="1974" y="1050"/>
                  <a:pt x="1981" y="1050"/>
                </a:cubicBezTo>
                <a:cubicBezTo>
                  <a:pt x="1988" y="1050"/>
                  <a:pt x="1994" y="1045"/>
                  <a:pt x="1994" y="1038"/>
                </a:cubicBezTo>
                <a:cubicBezTo>
                  <a:pt x="1994" y="1031"/>
                  <a:pt x="1988" y="1025"/>
                  <a:pt x="1981" y="1025"/>
                </a:cubicBezTo>
                <a:close/>
                <a:moveTo>
                  <a:pt x="2021" y="1050"/>
                </a:moveTo>
                <a:cubicBezTo>
                  <a:pt x="2028" y="1050"/>
                  <a:pt x="2034" y="1045"/>
                  <a:pt x="2034" y="1038"/>
                </a:cubicBezTo>
                <a:cubicBezTo>
                  <a:pt x="2034" y="1031"/>
                  <a:pt x="2028" y="1025"/>
                  <a:pt x="2021" y="1025"/>
                </a:cubicBezTo>
                <a:cubicBezTo>
                  <a:pt x="2014" y="1025"/>
                  <a:pt x="2008" y="1031"/>
                  <a:pt x="2008" y="1038"/>
                </a:cubicBezTo>
                <a:cubicBezTo>
                  <a:pt x="2008" y="1045"/>
                  <a:pt x="2014" y="1050"/>
                  <a:pt x="2021" y="1050"/>
                </a:cubicBezTo>
                <a:close/>
                <a:moveTo>
                  <a:pt x="2060" y="1050"/>
                </a:moveTo>
                <a:cubicBezTo>
                  <a:pt x="2067" y="1050"/>
                  <a:pt x="2073" y="1045"/>
                  <a:pt x="2073" y="1038"/>
                </a:cubicBezTo>
                <a:cubicBezTo>
                  <a:pt x="2073" y="1031"/>
                  <a:pt x="2067" y="1025"/>
                  <a:pt x="2060" y="1025"/>
                </a:cubicBezTo>
                <a:cubicBezTo>
                  <a:pt x="2053" y="1025"/>
                  <a:pt x="2048" y="1031"/>
                  <a:pt x="2048" y="1038"/>
                </a:cubicBezTo>
                <a:cubicBezTo>
                  <a:pt x="2048" y="1045"/>
                  <a:pt x="2053" y="1050"/>
                  <a:pt x="2060" y="1050"/>
                </a:cubicBezTo>
                <a:close/>
                <a:moveTo>
                  <a:pt x="2100" y="1025"/>
                </a:moveTo>
                <a:cubicBezTo>
                  <a:pt x="2093" y="1025"/>
                  <a:pt x="2087" y="1031"/>
                  <a:pt x="2087" y="1038"/>
                </a:cubicBezTo>
                <a:cubicBezTo>
                  <a:pt x="2087" y="1045"/>
                  <a:pt x="2093" y="1050"/>
                  <a:pt x="2100" y="1050"/>
                </a:cubicBezTo>
                <a:cubicBezTo>
                  <a:pt x="2107" y="1050"/>
                  <a:pt x="2112" y="1045"/>
                  <a:pt x="2112" y="1038"/>
                </a:cubicBezTo>
                <a:cubicBezTo>
                  <a:pt x="2112" y="1031"/>
                  <a:pt x="2107" y="1025"/>
                  <a:pt x="2100" y="1025"/>
                </a:cubicBezTo>
                <a:close/>
                <a:moveTo>
                  <a:pt x="2139" y="1050"/>
                </a:moveTo>
                <a:cubicBezTo>
                  <a:pt x="2146" y="1050"/>
                  <a:pt x="2152" y="1045"/>
                  <a:pt x="2152" y="1038"/>
                </a:cubicBezTo>
                <a:cubicBezTo>
                  <a:pt x="2152" y="1031"/>
                  <a:pt x="2146" y="1025"/>
                  <a:pt x="2139" y="1025"/>
                </a:cubicBezTo>
                <a:cubicBezTo>
                  <a:pt x="2132" y="1025"/>
                  <a:pt x="2126" y="1031"/>
                  <a:pt x="2126" y="1038"/>
                </a:cubicBezTo>
                <a:cubicBezTo>
                  <a:pt x="2126" y="1045"/>
                  <a:pt x="2132" y="1050"/>
                  <a:pt x="2139" y="1050"/>
                </a:cubicBezTo>
                <a:close/>
                <a:moveTo>
                  <a:pt x="2179" y="1050"/>
                </a:moveTo>
                <a:cubicBezTo>
                  <a:pt x="2186" y="1050"/>
                  <a:pt x="2191" y="1045"/>
                  <a:pt x="2191" y="1038"/>
                </a:cubicBezTo>
                <a:cubicBezTo>
                  <a:pt x="2191" y="1031"/>
                  <a:pt x="2186" y="1025"/>
                  <a:pt x="2179" y="1025"/>
                </a:cubicBezTo>
                <a:cubicBezTo>
                  <a:pt x="2172" y="1025"/>
                  <a:pt x="2166" y="1031"/>
                  <a:pt x="2166" y="1038"/>
                </a:cubicBezTo>
                <a:cubicBezTo>
                  <a:pt x="2166" y="1045"/>
                  <a:pt x="2172" y="1050"/>
                  <a:pt x="2179" y="1050"/>
                </a:cubicBezTo>
                <a:close/>
                <a:moveTo>
                  <a:pt x="2977" y="1038"/>
                </a:moveTo>
                <a:cubicBezTo>
                  <a:pt x="2977" y="1032"/>
                  <a:pt x="2973" y="1028"/>
                  <a:pt x="2967" y="1028"/>
                </a:cubicBezTo>
                <a:cubicBezTo>
                  <a:pt x="2962" y="1028"/>
                  <a:pt x="2957" y="1032"/>
                  <a:pt x="2957" y="1038"/>
                </a:cubicBezTo>
                <a:cubicBezTo>
                  <a:pt x="2957" y="1043"/>
                  <a:pt x="2962" y="1048"/>
                  <a:pt x="2967" y="1048"/>
                </a:cubicBezTo>
                <a:cubicBezTo>
                  <a:pt x="2973" y="1048"/>
                  <a:pt x="2977" y="1043"/>
                  <a:pt x="2977" y="1038"/>
                </a:cubicBezTo>
                <a:close/>
                <a:moveTo>
                  <a:pt x="917" y="1090"/>
                </a:moveTo>
                <a:cubicBezTo>
                  <a:pt x="924" y="1090"/>
                  <a:pt x="930" y="1084"/>
                  <a:pt x="930" y="1077"/>
                </a:cubicBezTo>
                <a:cubicBezTo>
                  <a:pt x="930" y="1070"/>
                  <a:pt x="924" y="1064"/>
                  <a:pt x="917" y="1064"/>
                </a:cubicBezTo>
                <a:cubicBezTo>
                  <a:pt x="910" y="1064"/>
                  <a:pt x="904" y="1070"/>
                  <a:pt x="904" y="1077"/>
                </a:cubicBezTo>
                <a:cubicBezTo>
                  <a:pt x="904" y="1084"/>
                  <a:pt x="910" y="1090"/>
                  <a:pt x="917" y="1090"/>
                </a:cubicBezTo>
                <a:close/>
                <a:moveTo>
                  <a:pt x="956" y="1090"/>
                </a:moveTo>
                <a:cubicBezTo>
                  <a:pt x="963" y="1090"/>
                  <a:pt x="969" y="1084"/>
                  <a:pt x="969" y="1077"/>
                </a:cubicBezTo>
                <a:cubicBezTo>
                  <a:pt x="969" y="1070"/>
                  <a:pt x="963" y="1064"/>
                  <a:pt x="956" y="1064"/>
                </a:cubicBezTo>
                <a:cubicBezTo>
                  <a:pt x="949" y="1064"/>
                  <a:pt x="944" y="1070"/>
                  <a:pt x="944" y="1077"/>
                </a:cubicBezTo>
                <a:cubicBezTo>
                  <a:pt x="944" y="1084"/>
                  <a:pt x="949" y="1090"/>
                  <a:pt x="956" y="1090"/>
                </a:cubicBezTo>
                <a:close/>
                <a:moveTo>
                  <a:pt x="996" y="1090"/>
                </a:moveTo>
                <a:cubicBezTo>
                  <a:pt x="1003" y="1090"/>
                  <a:pt x="1009" y="1084"/>
                  <a:pt x="1009" y="1077"/>
                </a:cubicBezTo>
                <a:cubicBezTo>
                  <a:pt x="1009" y="1070"/>
                  <a:pt x="1003" y="1064"/>
                  <a:pt x="996" y="1064"/>
                </a:cubicBezTo>
                <a:cubicBezTo>
                  <a:pt x="989" y="1064"/>
                  <a:pt x="983" y="1070"/>
                  <a:pt x="983" y="1077"/>
                </a:cubicBezTo>
                <a:cubicBezTo>
                  <a:pt x="983" y="1084"/>
                  <a:pt x="989" y="1090"/>
                  <a:pt x="996" y="1090"/>
                </a:cubicBezTo>
                <a:close/>
                <a:moveTo>
                  <a:pt x="1035" y="1090"/>
                </a:moveTo>
                <a:cubicBezTo>
                  <a:pt x="1042" y="1090"/>
                  <a:pt x="1048" y="1084"/>
                  <a:pt x="1048" y="1077"/>
                </a:cubicBezTo>
                <a:cubicBezTo>
                  <a:pt x="1048" y="1070"/>
                  <a:pt x="1042" y="1064"/>
                  <a:pt x="1035" y="1064"/>
                </a:cubicBezTo>
                <a:cubicBezTo>
                  <a:pt x="1028" y="1064"/>
                  <a:pt x="1023" y="1070"/>
                  <a:pt x="1023" y="1077"/>
                </a:cubicBezTo>
                <a:cubicBezTo>
                  <a:pt x="1023" y="1084"/>
                  <a:pt x="1028" y="1090"/>
                  <a:pt x="1035" y="1090"/>
                </a:cubicBezTo>
                <a:close/>
                <a:moveTo>
                  <a:pt x="1075" y="1090"/>
                </a:moveTo>
                <a:cubicBezTo>
                  <a:pt x="1082" y="1090"/>
                  <a:pt x="1087" y="1084"/>
                  <a:pt x="1087" y="1077"/>
                </a:cubicBezTo>
                <a:cubicBezTo>
                  <a:pt x="1087" y="1070"/>
                  <a:pt x="1082" y="1064"/>
                  <a:pt x="1075" y="1064"/>
                </a:cubicBezTo>
                <a:cubicBezTo>
                  <a:pt x="1068" y="1064"/>
                  <a:pt x="1062" y="1070"/>
                  <a:pt x="1062" y="1077"/>
                </a:cubicBezTo>
                <a:cubicBezTo>
                  <a:pt x="1062" y="1084"/>
                  <a:pt x="1068" y="1090"/>
                  <a:pt x="1075" y="1090"/>
                </a:cubicBezTo>
                <a:close/>
                <a:moveTo>
                  <a:pt x="1114" y="1090"/>
                </a:moveTo>
                <a:cubicBezTo>
                  <a:pt x="1121" y="1090"/>
                  <a:pt x="1127" y="1084"/>
                  <a:pt x="1127" y="1077"/>
                </a:cubicBezTo>
                <a:cubicBezTo>
                  <a:pt x="1127" y="1070"/>
                  <a:pt x="1121" y="1064"/>
                  <a:pt x="1114" y="1064"/>
                </a:cubicBezTo>
                <a:cubicBezTo>
                  <a:pt x="1107" y="1064"/>
                  <a:pt x="1101" y="1070"/>
                  <a:pt x="1101" y="1077"/>
                </a:cubicBezTo>
                <a:cubicBezTo>
                  <a:pt x="1101" y="1084"/>
                  <a:pt x="1107" y="1090"/>
                  <a:pt x="1114" y="1090"/>
                </a:cubicBezTo>
                <a:close/>
                <a:moveTo>
                  <a:pt x="1154" y="1090"/>
                </a:moveTo>
                <a:cubicBezTo>
                  <a:pt x="1161" y="1090"/>
                  <a:pt x="1166" y="1084"/>
                  <a:pt x="1166" y="1077"/>
                </a:cubicBezTo>
                <a:cubicBezTo>
                  <a:pt x="1166" y="1070"/>
                  <a:pt x="1161" y="1064"/>
                  <a:pt x="1154" y="1064"/>
                </a:cubicBezTo>
                <a:cubicBezTo>
                  <a:pt x="1147" y="1064"/>
                  <a:pt x="1141" y="1070"/>
                  <a:pt x="1141" y="1077"/>
                </a:cubicBezTo>
                <a:cubicBezTo>
                  <a:pt x="1141" y="1084"/>
                  <a:pt x="1147" y="1090"/>
                  <a:pt x="1154" y="1090"/>
                </a:cubicBezTo>
                <a:close/>
                <a:moveTo>
                  <a:pt x="1627" y="1064"/>
                </a:moveTo>
                <a:cubicBezTo>
                  <a:pt x="1620" y="1064"/>
                  <a:pt x="1614" y="1070"/>
                  <a:pt x="1614" y="1077"/>
                </a:cubicBezTo>
                <a:cubicBezTo>
                  <a:pt x="1614" y="1084"/>
                  <a:pt x="1620" y="1090"/>
                  <a:pt x="1627" y="1090"/>
                </a:cubicBezTo>
                <a:cubicBezTo>
                  <a:pt x="1634" y="1090"/>
                  <a:pt x="1639" y="1084"/>
                  <a:pt x="1639" y="1077"/>
                </a:cubicBezTo>
                <a:cubicBezTo>
                  <a:pt x="1639" y="1070"/>
                  <a:pt x="1634" y="1064"/>
                  <a:pt x="1627" y="1064"/>
                </a:cubicBezTo>
                <a:close/>
                <a:moveTo>
                  <a:pt x="1666" y="1064"/>
                </a:moveTo>
                <a:cubicBezTo>
                  <a:pt x="1659" y="1064"/>
                  <a:pt x="1653" y="1070"/>
                  <a:pt x="1653" y="1077"/>
                </a:cubicBezTo>
                <a:cubicBezTo>
                  <a:pt x="1653" y="1084"/>
                  <a:pt x="1659" y="1090"/>
                  <a:pt x="1666" y="1090"/>
                </a:cubicBezTo>
                <a:cubicBezTo>
                  <a:pt x="1673" y="1090"/>
                  <a:pt x="1679" y="1084"/>
                  <a:pt x="1679" y="1077"/>
                </a:cubicBezTo>
                <a:cubicBezTo>
                  <a:pt x="1679" y="1070"/>
                  <a:pt x="1673" y="1064"/>
                  <a:pt x="1666" y="1064"/>
                </a:cubicBezTo>
                <a:close/>
                <a:moveTo>
                  <a:pt x="1784" y="1064"/>
                </a:moveTo>
                <a:cubicBezTo>
                  <a:pt x="1777" y="1064"/>
                  <a:pt x="1772" y="1070"/>
                  <a:pt x="1772" y="1077"/>
                </a:cubicBezTo>
                <a:cubicBezTo>
                  <a:pt x="1772" y="1084"/>
                  <a:pt x="1777" y="1090"/>
                  <a:pt x="1784" y="1090"/>
                </a:cubicBezTo>
                <a:cubicBezTo>
                  <a:pt x="1791" y="1090"/>
                  <a:pt x="1797" y="1084"/>
                  <a:pt x="1797" y="1077"/>
                </a:cubicBezTo>
                <a:cubicBezTo>
                  <a:pt x="1797" y="1070"/>
                  <a:pt x="1791" y="1064"/>
                  <a:pt x="1784" y="1064"/>
                </a:cubicBezTo>
                <a:close/>
                <a:moveTo>
                  <a:pt x="1824" y="1090"/>
                </a:moveTo>
                <a:cubicBezTo>
                  <a:pt x="1831" y="1090"/>
                  <a:pt x="1836" y="1084"/>
                  <a:pt x="1836" y="1077"/>
                </a:cubicBezTo>
                <a:cubicBezTo>
                  <a:pt x="1836" y="1070"/>
                  <a:pt x="1831" y="1064"/>
                  <a:pt x="1824" y="1064"/>
                </a:cubicBezTo>
                <a:cubicBezTo>
                  <a:pt x="1817" y="1064"/>
                  <a:pt x="1811" y="1070"/>
                  <a:pt x="1811" y="1077"/>
                </a:cubicBezTo>
                <a:cubicBezTo>
                  <a:pt x="1811" y="1084"/>
                  <a:pt x="1817" y="1090"/>
                  <a:pt x="1824" y="1090"/>
                </a:cubicBezTo>
                <a:close/>
                <a:moveTo>
                  <a:pt x="1863" y="1090"/>
                </a:moveTo>
                <a:cubicBezTo>
                  <a:pt x="1870" y="1090"/>
                  <a:pt x="1876" y="1084"/>
                  <a:pt x="1876" y="1077"/>
                </a:cubicBezTo>
                <a:cubicBezTo>
                  <a:pt x="1876" y="1070"/>
                  <a:pt x="1870" y="1064"/>
                  <a:pt x="1863" y="1064"/>
                </a:cubicBezTo>
                <a:cubicBezTo>
                  <a:pt x="1856" y="1064"/>
                  <a:pt x="1850" y="1070"/>
                  <a:pt x="1850" y="1077"/>
                </a:cubicBezTo>
                <a:cubicBezTo>
                  <a:pt x="1850" y="1084"/>
                  <a:pt x="1856" y="1090"/>
                  <a:pt x="1863" y="1090"/>
                </a:cubicBezTo>
                <a:close/>
                <a:moveTo>
                  <a:pt x="1903" y="1090"/>
                </a:moveTo>
                <a:cubicBezTo>
                  <a:pt x="1910" y="1090"/>
                  <a:pt x="1915" y="1084"/>
                  <a:pt x="1915" y="1077"/>
                </a:cubicBezTo>
                <a:cubicBezTo>
                  <a:pt x="1915" y="1070"/>
                  <a:pt x="1910" y="1064"/>
                  <a:pt x="1903" y="1064"/>
                </a:cubicBezTo>
                <a:cubicBezTo>
                  <a:pt x="1896" y="1064"/>
                  <a:pt x="1890" y="1070"/>
                  <a:pt x="1890" y="1077"/>
                </a:cubicBezTo>
                <a:cubicBezTo>
                  <a:pt x="1890" y="1084"/>
                  <a:pt x="1896" y="1090"/>
                  <a:pt x="1903" y="1090"/>
                </a:cubicBezTo>
                <a:close/>
                <a:moveTo>
                  <a:pt x="1942" y="1090"/>
                </a:moveTo>
                <a:cubicBezTo>
                  <a:pt x="1949" y="1090"/>
                  <a:pt x="1955" y="1084"/>
                  <a:pt x="1955" y="1077"/>
                </a:cubicBezTo>
                <a:cubicBezTo>
                  <a:pt x="1955" y="1070"/>
                  <a:pt x="1949" y="1064"/>
                  <a:pt x="1942" y="1064"/>
                </a:cubicBezTo>
                <a:cubicBezTo>
                  <a:pt x="1935" y="1064"/>
                  <a:pt x="1929" y="1070"/>
                  <a:pt x="1929" y="1077"/>
                </a:cubicBezTo>
                <a:cubicBezTo>
                  <a:pt x="1929" y="1084"/>
                  <a:pt x="1935" y="1090"/>
                  <a:pt x="1942" y="1090"/>
                </a:cubicBezTo>
                <a:close/>
                <a:moveTo>
                  <a:pt x="1981" y="1090"/>
                </a:moveTo>
                <a:cubicBezTo>
                  <a:pt x="1988" y="1090"/>
                  <a:pt x="1994" y="1084"/>
                  <a:pt x="1994" y="1077"/>
                </a:cubicBezTo>
                <a:cubicBezTo>
                  <a:pt x="1994" y="1070"/>
                  <a:pt x="1988" y="1064"/>
                  <a:pt x="1981" y="1064"/>
                </a:cubicBezTo>
                <a:cubicBezTo>
                  <a:pt x="1974" y="1064"/>
                  <a:pt x="1969" y="1070"/>
                  <a:pt x="1969" y="1077"/>
                </a:cubicBezTo>
                <a:cubicBezTo>
                  <a:pt x="1969" y="1084"/>
                  <a:pt x="1974" y="1090"/>
                  <a:pt x="1981" y="1090"/>
                </a:cubicBezTo>
                <a:close/>
                <a:moveTo>
                  <a:pt x="2008" y="1077"/>
                </a:moveTo>
                <a:cubicBezTo>
                  <a:pt x="2008" y="1084"/>
                  <a:pt x="2014" y="1090"/>
                  <a:pt x="2021" y="1090"/>
                </a:cubicBezTo>
                <a:cubicBezTo>
                  <a:pt x="2028" y="1090"/>
                  <a:pt x="2034" y="1084"/>
                  <a:pt x="2034" y="1077"/>
                </a:cubicBezTo>
                <a:cubicBezTo>
                  <a:pt x="2034" y="1070"/>
                  <a:pt x="2028" y="1064"/>
                  <a:pt x="2021" y="1064"/>
                </a:cubicBezTo>
                <a:cubicBezTo>
                  <a:pt x="2014" y="1064"/>
                  <a:pt x="2008" y="1070"/>
                  <a:pt x="2008" y="1077"/>
                </a:cubicBezTo>
                <a:close/>
                <a:moveTo>
                  <a:pt x="2060" y="1090"/>
                </a:moveTo>
                <a:cubicBezTo>
                  <a:pt x="2067" y="1090"/>
                  <a:pt x="2073" y="1084"/>
                  <a:pt x="2073" y="1077"/>
                </a:cubicBezTo>
                <a:cubicBezTo>
                  <a:pt x="2073" y="1070"/>
                  <a:pt x="2067" y="1064"/>
                  <a:pt x="2060" y="1064"/>
                </a:cubicBezTo>
                <a:cubicBezTo>
                  <a:pt x="2053" y="1064"/>
                  <a:pt x="2048" y="1070"/>
                  <a:pt x="2048" y="1077"/>
                </a:cubicBezTo>
                <a:cubicBezTo>
                  <a:pt x="2048" y="1084"/>
                  <a:pt x="2053" y="1090"/>
                  <a:pt x="2060" y="1090"/>
                </a:cubicBezTo>
                <a:close/>
                <a:moveTo>
                  <a:pt x="2100" y="1090"/>
                </a:moveTo>
                <a:cubicBezTo>
                  <a:pt x="2107" y="1090"/>
                  <a:pt x="2112" y="1084"/>
                  <a:pt x="2112" y="1077"/>
                </a:cubicBezTo>
                <a:cubicBezTo>
                  <a:pt x="2112" y="1070"/>
                  <a:pt x="2107" y="1064"/>
                  <a:pt x="2100" y="1064"/>
                </a:cubicBezTo>
                <a:cubicBezTo>
                  <a:pt x="2093" y="1064"/>
                  <a:pt x="2087" y="1070"/>
                  <a:pt x="2087" y="1077"/>
                </a:cubicBezTo>
                <a:cubicBezTo>
                  <a:pt x="2087" y="1084"/>
                  <a:pt x="2093" y="1090"/>
                  <a:pt x="2100" y="1090"/>
                </a:cubicBezTo>
                <a:close/>
                <a:moveTo>
                  <a:pt x="2139" y="1090"/>
                </a:moveTo>
                <a:cubicBezTo>
                  <a:pt x="2146" y="1090"/>
                  <a:pt x="2152" y="1084"/>
                  <a:pt x="2152" y="1077"/>
                </a:cubicBezTo>
                <a:cubicBezTo>
                  <a:pt x="2152" y="1070"/>
                  <a:pt x="2146" y="1064"/>
                  <a:pt x="2139" y="1064"/>
                </a:cubicBezTo>
                <a:cubicBezTo>
                  <a:pt x="2132" y="1064"/>
                  <a:pt x="2126" y="1070"/>
                  <a:pt x="2126" y="1077"/>
                </a:cubicBezTo>
                <a:cubicBezTo>
                  <a:pt x="2126" y="1084"/>
                  <a:pt x="2132" y="1090"/>
                  <a:pt x="2139" y="1090"/>
                </a:cubicBezTo>
                <a:close/>
                <a:moveTo>
                  <a:pt x="2179" y="1064"/>
                </a:moveTo>
                <a:cubicBezTo>
                  <a:pt x="2172" y="1064"/>
                  <a:pt x="2166" y="1070"/>
                  <a:pt x="2166" y="1077"/>
                </a:cubicBezTo>
                <a:cubicBezTo>
                  <a:pt x="2166" y="1084"/>
                  <a:pt x="2172" y="1090"/>
                  <a:pt x="2179" y="1090"/>
                </a:cubicBezTo>
                <a:cubicBezTo>
                  <a:pt x="2186" y="1090"/>
                  <a:pt x="2191" y="1084"/>
                  <a:pt x="2191" y="1077"/>
                </a:cubicBezTo>
                <a:cubicBezTo>
                  <a:pt x="2191" y="1070"/>
                  <a:pt x="2186" y="1064"/>
                  <a:pt x="2179" y="1064"/>
                </a:cubicBezTo>
                <a:close/>
                <a:moveTo>
                  <a:pt x="2730" y="1064"/>
                </a:moveTo>
                <a:cubicBezTo>
                  <a:pt x="2723" y="1064"/>
                  <a:pt x="2718" y="1070"/>
                  <a:pt x="2718" y="1077"/>
                </a:cubicBezTo>
                <a:cubicBezTo>
                  <a:pt x="2718" y="1084"/>
                  <a:pt x="2723" y="1090"/>
                  <a:pt x="2730" y="1090"/>
                </a:cubicBezTo>
                <a:cubicBezTo>
                  <a:pt x="2738" y="1090"/>
                  <a:pt x="2743" y="1084"/>
                  <a:pt x="2743" y="1077"/>
                </a:cubicBezTo>
                <a:cubicBezTo>
                  <a:pt x="2743" y="1070"/>
                  <a:pt x="2738" y="1064"/>
                  <a:pt x="2730" y="1064"/>
                </a:cubicBezTo>
                <a:close/>
                <a:moveTo>
                  <a:pt x="2888" y="1090"/>
                </a:moveTo>
                <a:cubicBezTo>
                  <a:pt x="2895" y="1090"/>
                  <a:pt x="2901" y="1084"/>
                  <a:pt x="2901" y="1077"/>
                </a:cubicBezTo>
                <a:cubicBezTo>
                  <a:pt x="2901" y="1070"/>
                  <a:pt x="2895" y="1064"/>
                  <a:pt x="2888" y="1064"/>
                </a:cubicBezTo>
                <a:cubicBezTo>
                  <a:pt x="2881" y="1064"/>
                  <a:pt x="2875" y="1070"/>
                  <a:pt x="2875" y="1077"/>
                </a:cubicBezTo>
                <a:cubicBezTo>
                  <a:pt x="2875" y="1084"/>
                  <a:pt x="2881" y="1090"/>
                  <a:pt x="2888" y="1090"/>
                </a:cubicBezTo>
                <a:close/>
                <a:moveTo>
                  <a:pt x="917" y="1129"/>
                </a:moveTo>
                <a:cubicBezTo>
                  <a:pt x="924" y="1129"/>
                  <a:pt x="930" y="1124"/>
                  <a:pt x="930" y="1117"/>
                </a:cubicBezTo>
                <a:cubicBezTo>
                  <a:pt x="930" y="1110"/>
                  <a:pt x="924" y="1104"/>
                  <a:pt x="917" y="1104"/>
                </a:cubicBezTo>
                <a:cubicBezTo>
                  <a:pt x="910" y="1104"/>
                  <a:pt x="904" y="1110"/>
                  <a:pt x="904" y="1117"/>
                </a:cubicBezTo>
                <a:cubicBezTo>
                  <a:pt x="904" y="1124"/>
                  <a:pt x="910" y="1129"/>
                  <a:pt x="917" y="1129"/>
                </a:cubicBezTo>
                <a:close/>
                <a:moveTo>
                  <a:pt x="956" y="1129"/>
                </a:moveTo>
                <a:cubicBezTo>
                  <a:pt x="963" y="1129"/>
                  <a:pt x="969" y="1124"/>
                  <a:pt x="969" y="1117"/>
                </a:cubicBezTo>
                <a:cubicBezTo>
                  <a:pt x="969" y="1110"/>
                  <a:pt x="963" y="1104"/>
                  <a:pt x="956" y="1104"/>
                </a:cubicBezTo>
                <a:cubicBezTo>
                  <a:pt x="949" y="1104"/>
                  <a:pt x="944" y="1110"/>
                  <a:pt x="944" y="1117"/>
                </a:cubicBezTo>
                <a:cubicBezTo>
                  <a:pt x="944" y="1124"/>
                  <a:pt x="949" y="1129"/>
                  <a:pt x="956" y="1129"/>
                </a:cubicBezTo>
                <a:close/>
                <a:moveTo>
                  <a:pt x="996" y="1129"/>
                </a:moveTo>
                <a:cubicBezTo>
                  <a:pt x="1003" y="1129"/>
                  <a:pt x="1009" y="1124"/>
                  <a:pt x="1009" y="1117"/>
                </a:cubicBezTo>
                <a:cubicBezTo>
                  <a:pt x="1009" y="1110"/>
                  <a:pt x="1003" y="1104"/>
                  <a:pt x="996" y="1104"/>
                </a:cubicBezTo>
                <a:cubicBezTo>
                  <a:pt x="989" y="1104"/>
                  <a:pt x="983" y="1110"/>
                  <a:pt x="983" y="1117"/>
                </a:cubicBezTo>
                <a:cubicBezTo>
                  <a:pt x="983" y="1124"/>
                  <a:pt x="989" y="1129"/>
                  <a:pt x="996" y="1129"/>
                </a:cubicBezTo>
                <a:close/>
                <a:moveTo>
                  <a:pt x="1035" y="1129"/>
                </a:moveTo>
                <a:cubicBezTo>
                  <a:pt x="1042" y="1129"/>
                  <a:pt x="1048" y="1124"/>
                  <a:pt x="1048" y="1117"/>
                </a:cubicBezTo>
                <a:cubicBezTo>
                  <a:pt x="1048" y="1110"/>
                  <a:pt x="1042" y="1104"/>
                  <a:pt x="1035" y="1104"/>
                </a:cubicBezTo>
                <a:cubicBezTo>
                  <a:pt x="1028" y="1104"/>
                  <a:pt x="1023" y="1110"/>
                  <a:pt x="1023" y="1117"/>
                </a:cubicBezTo>
                <a:cubicBezTo>
                  <a:pt x="1023" y="1124"/>
                  <a:pt x="1028" y="1129"/>
                  <a:pt x="1035" y="1129"/>
                </a:cubicBezTo>
                <a:close/>
                <a:moveTo>
                  <a:pt x="1075" y="1129"/>
                </a:moveTo>
                <a:cubicBezTo>
                  <a:pt x="1082" y="1129"/>
                  <a:pt x="1087" y="1124"/>
                  <a:pt x="1087" y="1117"/>
                </a:cubicBezTo>
                <a:cubicBezTo>
                  <a:pt x="1087" y="1110"/>
                  <a:pt x="1082" y="1104"/>
                  <a:pt x="1075" y="1104"/>
                </a:cubicBezTo>
                <a:cubicBezTo>
                  <a:pt x="1068" y="1104"/>
                  <a:pt x="1062" y="1110"/>
                  <a:pt x="1062" y="1117"/>
                </a:cubicBezTo>
                <a:cubicBezTo>
                  <a:pt x="1062" y="1124"/>
                  <a:pt x="1068" y="1129"/>
                  <a:pt x="1075" y="1129"/>
                </a:cubicBezTo>
                <a:close/>
                <a:moveTo>
                  <a:pt x="1114" y="1129"/>
                </a:moveTo>
                <a:cubicBezTo>
                  <a:pt x="1121" y="1129"/>
                  <a:pt x="1127" y="1124"/>
                  <a:pt x="1127" y="1117"/>
                </a:cubicBezTo>
                <a:cubicBezTo>
                  <a:pt x="1127" y="1110"/>
                  <a:pt x="1121" y="1104"/>
                  <a:pt x="1114" y="1104"/>
                </a:cubicBezTo>
                <a:cubicBezTo>
                  <a:pt x="1107" y="1104"/>
                  <a:pt x="1101" y="1110"/>
                  <a:pt x="1101" y="1117"/>
                </a:cubicBezTo>
                <a:cubicBezTo>
                  <a:pt x="1101" y="1124"/>
                  <a:pt x="1107" y="1129"/>
                  <a:pt x="1114" y="1129"/>
                </a:cubicBezTo>
                <a:close/>
                <a:moveTo>
                  <a:pt x="1154" y="1129"/>
                </a:moveTo>
                <a:cubicBezTo>
                  <a:pt x="1161" y="1129"/>
                  <a:pt x="1166" y="1124"/>
                  <a:pt x="1166" y="1117"/>
                </a:cubicBezTo>
                <a:cubicBezTo>
                  <a:pt x="1166" y="1110"/>
                  <a:pt x="1161" y="1104"/>
                  <a:pt x="1154" y="1104"/>
                </a:cubicBezTo>
                <a:cubicBezTo>
                  <a:pt x="1146" y="1104"/>
                  <a:pt x="1141" y="1110"/>
                  <a:pt x="1141" y="1117"/>
                </a:cubicBezTo>
                <a:cubicBezTo>
                  <a:pt x="1141" y="1124"/>
                  <a:pt x="1146" y="1129"/>
                  <a:pt x="1154" y="1129"/>
                </a:cubicBezTo>
                <a:close/>
                <a:moveTo>
                  <a:pt x="1824" y="1104"/>
                </a:moveTo>
                <a:cubicBezTo>
                  <a:pt x="1817" y="1104"/>
                  <a:pt x="1811" y="1110"/>
                  <a:pt x="1811" y="1117"/>
                </a:cubicBezTo>
                <a:cubicBezTo>
                  <a:pt x="1811" y="1124"/>
                  <a:pt x="1817" y="1129"/>
                  <a:pt x="1824" y="1129"/>
                </a:cubicBezTo>
                <a:cubicBezTo>
                  <a:pt x="1831" y="1129"/>
                  <a:pt x="1836" y="1124"/>
                  <a:pt x="1836" y="1117"/>
                </a:cubicBezTo>
                <a:cubicBezTo>
                  <a:pt x="1836" y="1110"/>
                  <a:pt x="1831" y="1104"/>
                  <a:pt x="1824" y="1104"/>
                </a:cubicBezTo>
                <a:close/>
                <a:moveTo>
                  <a:pt x="1863" y="1104"/>
                </a:moveTo>
                <a:cubicBezTo>
                  <a:pt x="1856" y="1104"/>
                  <a:pt x="1850" y="1110"/>
                  <a:pt x="1850" y="1117"/>
                </a:cubicBezTo>
                <a:cubicBezTo>
                  <a:pt x="1850" y="1124"/>
                  <a:pt x="1856" y="1129"/>
                  <a:pt x="1863" y="1129"/>
                </a:cubicBezTo>
                <a:cubicBezTo>
                  <a:pt x="1870" y="1129"/>
                  <a:pt x="1876" y="1124"/>
                  <a:pt x="1876" y="1117"/>
                </a:cubicBezTo>
                <a:cubicBezTo>
                  <a:pt x="1876" y="1110"/>
                  <a:pt x="1870" y="1104"/>
                  <a:pt x="1863" y="1104"/>
                </a:cubicBezTo>
                <a:close/>
                <a:moveTo>
                  <a:pt x="1903" y="1104"/>
                </a:moveTo>
                <a:cubicBezTo>
                  <a:pt x="1896" y="1104"/>
                  <a:pt x="1890" y="1110"/>
                  <a:pt x="1890" y="1117"/>
                </a:cubicBezTo>
                <a:cubicBezTo>
                  <a:pt x="1890" y="1124"/>
                  <a:pt x="1896" y="1129"/>
                  <a:pt x="1903" y="1129"/>
                </a:cubicBezTo>
                <a:cubicBezTo>
                  <a:pt x="1910" y="1129"/>
                  <a:pt x="1915" y="1124"/>
                  <a:pt x="1915" y="1117"/>
                </a:cubicBezTo>
                <a:cubicBezTo>
                  <a:pt x="1915" y="1110"/>
                  <a:pt x="1910" y="1104"/>
                  <a:pt x="1903" y="1104"/>
                </a:cubicBezTo>
                <a:close/>
                <a:moveTo>
                  <a:pt x="1942" y="1129"/>
                </a:moveTo>
                <a:cubicBezTo>
                  <a:pt x="1949" y="1129"/>
                  <a:pt x="1955" y="1124"/>
                  <a:pt x="1955" y="1117"/>
                </a:cubicBezTo>
                <a:cubicBezTo>
                  <a:pt x="1955" y="1110"/>
                  <a:pt x="1949" y="1104"/>
                  <a:pt x="1942" y="1104"/>
                </a:cubicBezTo>
                <a:cubicBezTo>
                  <a:pt x="1935" y="1104"/>
                  <a:pt x="1929" y="1110"/>
                  <a:pt x="1929" y="1117"/>
                </a:cubicBezTo>
                <a:cubicBezTo>
                  <a:pt x="1929" y="1124"/>
                  <a:pt x="1935" y="1129"/>
                  <a:pt x="1942" y="1129"/>
                </a:cubicBezTo>
                <a:close/>
                <a:moveTo>
                  <a:pt x="1981" y="1104"/>
                </a:moveTo>
                <a:cubicBezTo>
                  <a:pt x="1974" y="1104"/>
                  <a:pt x="1969" y="1110"/>
                  <a:pt x="1969" y="1117"/>
                </a:cubicBezTo>
                <a:cubicBezTo>
                  <a:pt x="1969" y="1124"/>
                  <a:pt x="1974" y="1129"/>
                  <a:pt x="1981" y="1129"/>
                </a:cubicBezTo>
                <a:cubicBezTo>
                  <a:pt x="1988" y="1129"/>
                  <a:pt x="1994" y="1124"/>
                  <a:pt x="1994" y="1117"/>
                </a:cubicBezTo>
                <a:cubicBezTo>
                  <a:pt x="1994" y="1110"/>
                  <a:pt x="1988" y="1104"/>
                  <a:pt x="1981" y="1104"/>
                </a:cubicBezTo>
                <a:close/>
                <a:moveTo>
                  <a:pt x="2021" y="1129"/>
                </a:moveTo>
                <a:cubicBezTo>
                  <a:pt x="2028" y="1129"/>
                  <a:pt x="2034" y="1124"/>
                  <a:pt x="2034" y="1117"/>
                </a:cubicBezTo>
                <a:cubicBezTo>
                  <a:pt x="2034" y="1110"/>
                  <a:pt x="2028" y="1104"/>
                  <a:pt x="2021" y="1104"/>
                </a:cubicBezTo>
                <a:cubicBezTo>
                  <a:pt x="2014" y="1104"/>
                  <a:pt x="2008" y="1110"/>
                  <a:pt x="2008" y="1117"/>
                </a:cubicBezTo>
                <a:cubicBezTo>
                  <a:pt x="2008" y="1124"/>
                  <a:pt x="2014" y="1129"/>
                  <a:pt x="2021" y="1129"/>
                </a:cubicBezTo>
                <a:close/>
                <a:moveTo>
                  <a:pt x="2060" y="1129"/>
                </a:moveTo>
                <a:cubicBezTo>
                  <a:pt x="2067" y="1129"/>
                  <a:pt x="2073" y="1124"/>
                  <a:pt x="2073" y="1117"/>
                </a:cubicBezTo>
                <a:cubicBezTo>
                  <a:pt x="2073" y="1110"/>
                  <a:pt x="2067" y="1104"/>
                  <a:pt x="2060" y="1104"/>
                </a:cubicBezTo>
                <a:cubicBezTo>
                  <a:pt x="2053" y="1104"/>
                  <a:pt x="2048" y="1110"/>
                  <a:pt x="2048" y="1117"/>
                </a:cubicBezTo>
                <a:cubicBezTo>
                  <a:pt x="2048" y="1124"/>
                  <a:pt x="2053" y="1129"/>
                  <a:pt x="2060" y="1129"/>
                </a:cubicBezTo>
                <a:close/>
                <a:moveTo>
                  <a:pt x="2100" y="1129"/>
                </a:moveTo>
                <a:cubicBezTo>
                  <a:pt x="2107" y="1129"/>
                  <a:pt x="2112" y="1124"/>
                  <a:pt x="2112" y="1117"/>
                </a:cubicBezTo>
                <a:cubicBezTo>
                  <a:pt x="2112" y="1110"/>
                  <a:pt x="2107" y="1104"/>
                  <a:pt x="2100" y="1104"/>
                </a:cubicBezTo>
                <a:cubicBezTo>
                  <a:pt x="2093" y="1104"/>
                  <a:pt x="2087" y="1110"/>
                  <a:pt x="2087" y="1117"/>
                </a:cubicBezTo>
                <a:cubicBezTo>
                  <a:pt x="2087" y="1124"/>
                  <a:pt x="2093" y="1129"/>
                  <a:pt x="2100" y="1129"/>
                </a:cubicBezTo>
                <a:close/>
                <a:moveTo>
                  <a:pt x="2139" y="1129"/>
                </a:moveTo>
                <a:cubicBezTo>
                  <a:pt x="2146" y="1129"/>
                  <a:pt x="2152" y="1124"/>
                  <a:pt x="2152" y="1117"/>
                </a:cubicBezTo>
                <a:cubicBezTo>
                  <a:pt x="2152" y="1110"/>
                  <a:pt x="2146" y="1104"/>
                  <a:pt x="2139" y="1104"/>
                </a:cubicBezTo>
                <a:cubicBezTo>
                  <a:pt x="2132" y="1104"/>
                  <a:pt x="2126" y="1110"/>
                  <a:pt x="2126" y="1117"/>
                </a:cubicBezTo>
                <a:cubicBezTo>
                  <a:pt x="2126" y="1124"/>
                  <a:pt x="2132" y="1129"/>
                  <a:pt x="2139" y="1129"/>
                </a:cubicBezTo>
                <a:close/>
                <a:moveTo>
                  <a:pt x="2730" y="1104"/>
                </a:moveTo>
                <a:cubicBezTo>
                  <a:pt x="2723" y="1104"/>
                  <a:pt x="2718" y="1110"/>
                  <a:pt x="2718" y="1117"/>
                </a:cubicBezTo>
                <a:cubicBezTo>
                  <a:pt x="2718" y="1124"/>
                  <a:pt x="2723" y="1129"/>
                  <a:pt x="2730" y="1129"/>
                </a:cubicBezTo>
                <a:cubicBezTo>
                  <a:pt x="2738" y="1129"/>
                  <a:pt x="2743" y="1124"/>
                  <a:pt x="2743" y="1117"/>
                </a:cubicBezTo>
                <a:cubicBezTo>
                  <a:pt x="2743" y="1110"/>
                  <a:pt x="2738" y="1104"/>
                  <a:pt x="2730" y="1104"/>
                </a:cubicBezTo>
                <a:close/>
                <a:moveTo>
                  <a:pt x="2809" y="1104"/>
                </a:moveTo>
                <a:cubicBezTo>
                  <a:pt x="2802" y="1104"/>
                  <a:pt x="2797" y="1110"/>
                  <a:pt x="2797" y="1117"/>
                </a:cubicBezTo>
                <a:cubicBezTo>
                  <a:pt x="2797" y="1124"/>
                  <a:pt x="2802" y="1129"/>
                  <a:pt x="2809" y="1129"/>
                </a:cubicBezTo>
                <a:cubicBezTo>
                  <a:pt x="2816" y="1129"/>
                  <a:pt x="2822" y="1124"/>
                  <a:pt x="2822" y="1117"/>
                </a:cubicBezTo>
                <a:cubicBezTo>
                  <a:pt x="2822" y="1110"/>
                  <a:pt x="2816" y="1104"/>
                  <a:pt x="2809" y="1104"/>
                </a:cubicBezTo>
                <a:close/>
                <a:moveTo>
                  <a:pt x="2849" y="1104"/>
                </a:moveTo>
                <a:cubicBezTo>
                  <a:pt x="2842" y="1104"/>
                  <a:pt x="2836" y="1110"/>
                  <a:pt x="2836" y="1117"/>
                </a:cubicBezTo>
                <a:cubicBezTo>
                  <a:pt x="2836" y="1124"/>
                  <a:pt x="2842" y="1129"/>
                  <a:pt x="2849" y="1129"/>
                </a:cubicBezTo>
                <a:cubicBezTo>
                  <a:pt x="2856" y="1129"/>
                  <a:pt x="2862" y="1124"/>
                  <a:pt x="2862" y="1117"/>
                </a:cubicBezTo>
                <a:cubicBezTo>
                  <a:pt x="2862" y="1110"/>
                  <a:pt x="2856" y="1104"/>
                  <a:pt x="2849" y="1104"/>
                </a:cubicBezTo>
                <a:close/>
                <a:moveTo>
                  <a:pt x="2888" y="1129"/>
                </a:moveTo>
                <a:cubicBezTo>
                  <a:pt x="2895" y="1129"/>
                  <a:pt x="2901" y="1124"/>
                  <a:pt x="2901" y="1117"/>
                </a:cubicBezTo>
                <a:cubicBezTo>
                  <a:pt x="2901" y="1110"/>
                  <a:pt x="2895" y="1104"/>
                  <a:pt x="2888" y="1104"/>
                </a:cubicBezTo>
                <a:cubicBezTo>
                  <a:pt x="2881" y="1104"/>
                  <a:pt x="2875" y="1110"/>
                  <a:pt x="2875" y="1117"/>
                </a:cubicBezTo>
                <a:cubicBezTo>
                  <a:pt x="2875" y="1124"/>
                  <a:pt x="2881" y="1129"/>
                  <a:pt x="2888" y="1129"/>
                </a:cubicBezTo>
                <a:close/>
                <a:moveTo>
                  <a:pt x="2919" y="1117"/>
                </a:moveTo>
                <a:cubicBezTo>
                  <a:pt x="2919" y="1121"/>
                  <a:pt x="2923" y="1125"/>
                  <a:pt x="2928" y="1125"/>
                </a:cubicBezTo>
                <a:cubicBezTo>
                  <a:pt x="2932" y="1125"/>
                  <a:pt x="2936" y="1121"/>
                  <a:pt x="2936" y="1117"/>
                </a:cubicBezTo>
                <a:cubicBezTo>
                  <a:pt x="2936" y="1112"/>
                  <a:pt x="2932" y="1108"/>
                  <a:pt x="2928" y="1108"/>
                </a:cubicBezTo>
                <a:cubicBezTo>
                  <a:pt x="2923" y="1108"/>
                  <a:pt x="2919" y="1112"/>
                  <a:pt x="2919" y="1117"/>
                </a:cubicBezTo>
                <a:close/>
                <a:moveTo>
                  <a:pt x="882" y="1156"/>
                </a:moveTo>
                <a:cubicBezTo>
                  <a:pt x="882" y="1154"/>
                  <a:pt x="880" y="1152"/>
                  <a:pt x="878" y="1152"/>
                </a:cubicBezTo>
                <a:cubicBezTo>
                  <a:pt x="875" y="1152"/>
                  <a:pt x="873" y="1154"/>
                  <a:pt x="873" y="1156"/>
                </a:cubicBezTo>
                <a:cubicBezTo>
                  <a:pt x="873" y="1158"/>
                  <a:pt x="875" y="1160"/>
                  <a:pt x="878" y="1160"/>
                </a:cubicBezTo>
                <a:cubicBezTo>
                  <a:pt x="880" y="1160"/>
                  <a:pt x="882" y="1158"/>
                  <a:pt x="882" y="1156"/>
                </a:cubicBezTo>
                <a:close/>
                <a:moveTo>
                  <a:pt x="917" y="1169"/>
                </a:moveTo>
                <a:cubicBezTo>
                  <a:pt x="924" y="1169"/>
                  <a:pt x="930" y="1163"/>
                  <a:pt x="930" y="1156"/>
                </a:cubicBezTo>
                <a:cubicBezTo>
                  <a:pt x="930" y="1149"/>
                  <a:pt x="924" y="1143"/>
                  <a:pt x="917" y="1143"/>
                </a:cubicBezTo>
                <a:cubicBezTo>
                  <a:pt x="910" y="1143"/>
                  <a:pt x="904" y="1149"/>
                  <a:pt x="904" y="1156"/>
                </a:cubicBezTo>
                <a:cubicBezTo>
                  <a:pt x="904" y="1163"/>
                  <a:pt x="910" y="1169"/>
                  <a:pt x="917" y="1169"/>
                </a:cubicBezTo>
                <a:close/>
                <a:moveTo>
                  <a:pt x="956" y="1169"/>
                </a:moveTo>
                <a:cubicBezTo>
                  <a:pt x="963" y="1169"/>
                  <a:pt x="969" y="1163"/>
                  <a:pt x="969" y="1156"/>
                </a:cubicBezTo>
                <a:cubicBezTo>
                  <a:pt x="969" y="1149"/>
                  <a:pt x="963" y="1143"/>
                  <a:pt x="956" y="1143"/>
                </a:cubicBezTo>
                <a:cubicBezTo>
                  <a:pt x="949" y="1143"/>
                  <a:pt x="944" y="1149"/>
                  <a:pt x="944" y="1156"/>
                </a:cubicBezTo>
                <a:cubicBezTo>
                  <a:pt x="944" y="1163"/>
                  <a:pt x="949" y="1169"/>
                  <a:pt x="956" y="1169"/>
                </a:cubicBezTo>
                <a:close/>
                <a:moveTo>
                  <a:pt x="996" y="1169"/>
                </a:moveTo>
                <a:cubicBezTo>
                  <a:pt x="1003" y="1169"/>
                  <a:pt x="1009" y="1163"/>
                  <a:pt x="1009" y="1156"/>
                </a:cubicBezTo>
                <a:cubicBezTo>
                  <a:pt x="1009" y="1149"/>
                  <a:pt x="1003" y="1143"/>
                  <a:pt x="996" y="1143"/>
                </a:cubicBezTo>
                <a:cubicBezTo>
                  <a:pt x="989" y="1143"/>
                  <a:pt x="983" y="1149"/>
                  <a:pt x="983" y="1156"/>
                </a:cubicBezTo>
                <a:cubicBezTo>
                  <a:pt x="983" y="1163"/>
                  <a:pt x="989" y="1169"/>
                  <a:pt x="996" y="1169"/>
                </a:cubicBezTo>
                <a:close/>
                <a:moveTo>
                  <a:pt x="1035" y="1169"/>
                </a:moveTo>
                <a:cubicBezTo>
                  <a:pt x="1042" y="1169"/>
                  <a:pt x="1048" y="1163"/>
                  <a:pt x="1048" y="1156"/>
                </a:cubicBezTo>
                <a:cubicBezTo>
                  <a:pt x="1048" y="1149"/>
                  <a:pt x="1042" y="1143"/>
                  <a:pt x="1035" y="1143"/>
                </a:cubicBezTo>
                <a:cubicBezTo>
                  <a:pt x="1028" y="1143"/>
                  <a:pt x="1023" y="1149"/>
                  <a:pt x="1023" y="1156"/>
                </a:cubicBezTo>
                <a:cubicBezTo>
                  <a:pt x="1023" y="1163"/>
                  <a:pt x="1028" y="1169"/>
                  <a:pt x="1035" y="1169"/>
                </a:cubicBezTo>
                <a:close/>
                <a:moveTo>
                  <a:pt x="1075" y="1169"/>
                </a:moveTo>
                <a:cubicBezTo>
                  <a:pt x="1082" y="1169"/>
                  <a:pt x="1087" y="1163"/>
                  <a:pt x="1087" y="1156"/>
                </a:cubicBezTo>
                <a:cubicBezTo>
                  <a:pt x="1087" y="1149"/>
                  <a:pt x="1082" y="1143"/>
                  <a:pt x="1075" y="1143"/>
                </a:cubicBezTo>
                <a:cubicBezTo>
                  <a:pt x="1068" y="1143"/>
                  <a:pt x="1062" y="1149"/>
                  <a:pt x="1062" y="1156"/>
                </a:cubicBezTo>
                <a:cubicBezTo>
                  <a:pt x="1062" y="1163"/>
                  <a:pt x="1068" y="1169"/>
                  <a:pt x="1075" y="1169"/>
                </a:cubicBezTo>
                <a:close/>
                <a:moveTo>
                  <a:pt x="1114" y="1169"/>
                </a:moveTo>
                <a:cubicBezTo>
                  <a:pt x="1121" y="1169"/>
                  <a:pt x="1127" y="1163"/>
                  <a:pt x="1127" y="1156"/>
                </a:cubicBezTo>
                <a:cubicBezTo>
                  <a:pt x="1127" y="1149"/>
                  <a:pt x="1121" y="1143"/>
                  <a:pt x="1114" y="1143"/>
                </a:cubicBezTo>
                <a:cubicBezTo>
                  <a:pt x="1107" y="1143"/>
                  <a:pt x="1101" y="1149"/>
                  <a:pt x="1101" y="1156"/>
                </a:cubicBezTo>
                <a:cubicBezTo>
                  <a:pt x="1101" y="1163"/>
                  <a:pt x="1107" y="1169"/>
                  <a:pt x="1114" y="1169"/>
                </a:cubicBezTo>
                <a:close/>
                <a:moveTo>
                  <a:pt x="1154" y="1169"/>
                </a:moveTo>
                <a:cubicBezTo>
                  <a:pt x="1161" y="1169"/>
                  <a:pt x="1166" y="1163"/>
                  <a:pt x="1166" y="1156"/>
                </a:cubicBezTo>
                <a:cubicBezTo>
                  <a:pt x="1166" y="1149"/>
                  <a:pt x="1161" y="1143"/>
                  <a:pt x="1154" y="1143"/>
                </a:cubicBezTo>
                <a:cubicBezTo>
                  <a:pt x="1146" y="1143"/>
                  <a:pt x="1141" y="1149"/>
                  <a:pt x="1141" y="1156"/>
                </a:cubicBezTo>
                <a:cubicBezTo>
                  <a:pt x="1141" y="1163"/>
                  <a:pt x="1146" y="1169"/>
                  <a:pt x="1154" y="1169"/>
                </a:cubicBezTo>
                <a:close/>
                <a:moveTo>
                  <a:pt x="1193" y="1169"/>
                </a:moveTo>
                <a:cubicBezTo>
                  <a:pt x="1200" y="1169"/>
                  <a:pt x="1206" y="1163"/>
                  <a:pt x="1206" y="1156"/>
                </a:cubicBezTo>
                <a:cubicBezTo>
                  <a:pt x="1206" y="1149"/>
                  <a:pt x="1200" y="1143"/>
                  <a:pt x="1193" y="1143"/>
                </a:cubicBezTo>
                <a:cubicBezTo>
                  <a:pt x="1186" y="1143"/>
                  <a:pt x="1180" y="1149"/>
                  <a:pt x="1180" y="1156"/>
                </a:cubicBezTo>
                <a:cubicBezTo>
                  <a:pt x="1180" y="1163"/>
                  <a:pt x="1186" y="1169"/>
                  <a:pt x="1193" y="1169"/>
                </a:cubicBezTo>
                <a:close/>
                <a:moveTo>
                  <a:pt x="1232" y="1169"/>
                </a:moveTo>
                <a:cubicBezTo>
                  <a:pt x="1239" y="1169"/>
                  <a:pt x="1245" y="1163"/>
                  <a:pt x="1245" y="1156"/>
                </a:cubicBezTo>
                <a:cubicBezTo>
                  <a:pt x="1245" y="1149"/>
                  <a:pt x="1239" y="1143"/>
                  <a:pt x="1232" y="1143"/>
                </a:cubicBezTo>
                <a:cubicBezTo>
                  <a:pt x="1225" y="1143"/>
                  <a:pt x="1220" y="1149"/>
                  <a:pt x="1220" y="1156"/>
                </a:cubicBezTo>
                <a:cubicBezTo>
                  <a:pt x="1220" y="1163"/>
                  <a:pt x="1225" y="1169"/>
                  <a:pt x="1232" y="1169"/>
                </a:cubicBezTo>
                <a:close/>
                <a:moveTo>
                  <a:pt x="1824" y="1169"/>
                </a:moveTo>
                <a:cubicBezTo>
                  <a:pt x="1831" y="1169"/>
                  <a:pt x="1836" y="1163"/>
                  <a:pt x="1836" y="1156"/>
                </a:cubicBezTo>
                <a:cubicBezTo>
                  <a:pt x="1836" y="1149"/>
                  <a:pt x="1831" y="1143"/>
                  <a:pt x="1824" y="1143"/>
                </a:cubicBezTo>
                <a:cubicBezTo>
                  <a:pt x="1817" y="1143"/>
                  <a:pt x="1811" y="1149"/>
                  <a:pt x="1811" y="1156"/>
                </a:cubicBezTo>
                <a:cubicBezTo>
                  <a:pt x="1811" y="1163"/>
                  <a:pt x="1817" y="1169"/>
                  <a:pt x="1824" y="1169"/>
                </a:cubicBezTo>
                <a:close/>
                <a:moveTo>
                  <a:pt x="1863" y="1169"/>
                </a:moveTo>
                <a:cubicBezTo>
                  <a:pt x="1870" y="1169"/>
                  <a:pt x="1876" y="1163"/>
                  <a:pt x="1876" y="1156"/>
                </a:cubicBezTo>
                <a:cubicBezTo>
                  <a:pt x="1876" y="1149"/>
                  <a:pt x="1870" y="1143"/>
                  <a:pt x="1863" y="1143"/>
                </a:cubicBezTo>
                <a:cubicBezTo>
                  <a:pt x="1856" y="1143"/>
                  <a:pt x="1850" y="1149"/>
                  <a:pt x="1850" y="1156"/>
                </a:cubicBezTo>
                <a:cubicBezTo>
                  <a:pt x="1850" y="1163"/>
                  <a:pt x="1856" y="1169"/>
                  <a:pt x="1863" y="1169"/>
                </a:cubicBezTo>
                <a:close/>
                <a:moveTo>
                  <a:pt x="1903" y="1169"/>
                </a:moveTo>
                <a:cubicBezTo>
                  <a:pt x="1910" y="1169"/>
                  <a:pt x="1915" y="1163"/>
                  <a:pt x="1915" y="1156"/>
                </a:cubicBezTo>
                <a:cubicBezTo>
                  <a:pt x="1915" y="1149"/>
                  <a:pt x="1910" y="1143"/>
                  <a:pt x="1903" y="1143"/>
                </a:cubicBezTo>
                <a:cubicBezTo>
                  <a:pt x="1896" y="1143"/>
                  <a:pt x="1890" y="1149"/>
                  <a:pt x="1890" y="1156"/>
                </a:cubicBezTo>
                <a:cubicBezTo>
                  <a:pt x="1890" y="1163"/>
                  <a:pt x="1896" y="1169"/>
                  <a:pt x="1903" y="1169"/>
                </a:cubicBezTo>
                <a:close/>
                <a:moveTo>
                  <a:pt x="1942" y="1169"/>
                </a:moveTo>
                <a:cubicBezTo>
                  <a:pt x="1949" y="1169"/>
                  <a:pt x="1955" y="1163"/>
                  <a:pt x="1955" y="1156"/>
                </a:cubicBezTo>
                <a:cubicBezTo>
                  <a:pt x="1955" y="1149"/>
                  <a:pt x="1949" y="1143"/>
                  <a:pt x="1942" y="1143"/>
                </a:cubicBezTo>
                <a:cubicBezTo>
                  <a:pt x="1935" y="1143"/>
                  <a:pt x="1929" y="1149"/>
                  <a:pt x="1929" y="1156"/>
                </a:cubicBezTo>
                <a:cubicBezTo>
                  <a:pt x="1929" y="1163"/>
                  <a:pt x="1935" y="1169"/>
                  <a:pt x="1942" y="1169"/>
                </a:cubicBezTo>
                <a:close/>
                <a:moveTo>
                  <a:pt x="1981" y="1169"/>
                </a:moveTo>
                <a:cubicBezTo>
                  <a:pt x="1988" y="1169"/>
                  <a:pt x="1994" y="1163"/>
                  <a:pt x="1994" y="1156"/>
                </a:cubicBezTo>
                <a:cubicBezTo>
                  <a:pt x="1994" y="1149"/>
                  <a:pt x="1988" y="1143"/>
                  <a:pt x="1981" y="1143"/>
                </a:cubicBezTo>
                <a:cubicBezTo>
                  <a:pt x="1974" y="1143"/>
                  <a:pt x="1969" y="1149"/>
                  <a:pt x="1969" y="1156"/>
                </a:cubicBezTo>
                <a:cubicBezTo>
                  <a:pt x="1969" y="1163"/>
                  <a:pt x="1974" y="1169"/>
                  <a:pt x="1981" y="1169"/>
                </a:cubicBezTo>
                <a:close/>
                <a:moveTo>
                  <a:pt x="2021" y="1169"/>
                </a:moveTo>
                <a:cubicBezTo>
                  <a:pt x="2028" y="1169"/>
                  <a:pt x="2034" y="1163"/>
                  <a:pt x="2034" y="1156"/>
                </a:cubicBezTo>
                <a:cubicBezTo>
                  <a:pt x="2034" y="1149"/>
                  <a:pt x="2028" y="1143"/>
                  <a:pt x="2021" y="1143"/>
                </a:cubicBezTo>
                <a:cubicBezTo>
                  <a:pt x="2014" y="1143"/>
                  <a:pt x="2008" y="1149"/>
                  <a:pt x="2008" y="1156"/>
                </a:cubicBezTo>
                <a:cubicBezTo>
                  <a:pt x="2008" y="1163"/>
                  <a:pt x="2014" y="1169"/>
                  <a:pt x="2021" y="1169"/>
                </a:cubicBezTo>
                <a:close/>
                <a:moveTo>
                  <a:pt x="2060" y="1169"/>
                </a:moveTo>
                <a:cubicBezTo>
                  <a:pt x="2067" y="1169"/>
                  <a:pt x="2073" y="1163"/>
                  <a:pt x="2073" y="1156"/>
                </a:cubicBezTo>
                <a:cubicBezTo>
                  <a:pt x="2073" y="1149"/>
                  <a:pt x="2067" y="1143"/>
                  <a:pt x="2060" y="1143"/>
                </a:cubicBezTo>
                <a:cubicBezTo>
                  <a:pt x="2053" y="1143"/>
                  <a:pt x="2048" y="1149"/>
                  <a:pt x="2048" y="1156"/>
                </a:cubicBezTo>
                <a:cubicBezTo>
                  <a:pt x="2048" y="1163"/>
                  <a:pt x="2053" y="1169"/>
                  <a:pt x="2060" y="1169"/>
                </a:cubicBezTo>
                <a:close/>
                <a:moveTo>
                  <a:pt x="2100" y="1143"/>
                </a:moveTo>
                <a:cubicBezTo>
                  <a:pt x="2093" y="1143"/>
                  <a:pt x="2087" y="1149"/>
                  <a:pt x="2087" y="1156"/>
                </a:cubicBezTo>
                <a:cubicBezTo>
                  <a:pt x="2087" y="1163"/>
                  <a:pt x="2093" y="1169"/>
                  <a:pt x="2100" y="1169"/>
                </a:cubicBezTo>
                <a:cubicBezTo>
                  <a:pt x="2107" y="1169"/>
                  <a:pt x="2112" y="1163"/>
                  <a:pt x="2112" y="1156"/>
                </a:cubicBezTo>
                <a:cubicBezTo>
                  <a:pt x="2112" y="1149"/>
                  <a:pt x="2107" y="1143"/>
                  <a:pt x="2100" y="1143"/>
                </a:cubicBezTo>
                <a:close/>
                <a:moveTo>
                  <a:pt x="2730" y="1143"/>
                </a:moveTo>
                <a:cubicBezTo>
                  <a:pt x="2723" y="1143"/>
                  <a:pt x="2718" y="1149"/>
                  <a:pt x="2718" y="1156"/>
                </a:cubicBezTo>
                <a:cubicBezTo>
                  <a:pt x="2718" y="1163"/>
                  <a:pt x="2723" y="1169"/>
                  <a:pt x="2730" y="1169"/>
                </a:cubicBezTo>
                <a:cubicBezTo>
                  <a:pt x="2738" y="1169"/>
                  <a:pt x="2743" y="1163"/>
                  <a:pt x="2743" y="1156"/>
                </a:cubicBezTo>
                <a:cubicBezTo>
                  <a:pt x="2743" y="1149"/>
                  <a:pt x="2738" y="1143"/>
                  <a:pt x="2730" y="1143"/>
                </a:cubicBezTo>
                <a:close/>
                <a:moveTo>
                  <a:pt x="2849" y="1143"/>
                </a:moveTo>
                <a:cubicBezTo>
                  <a:pt x="2842" y="1143"/>
                  <a:pt x="2836" y="1149"/>
                  <a:pt x="2836" y="1156"/>
                </a:cubicBezTo>
                <a:cubicBezTo>
                  <a:pt x="2836" y="1163"/>
                  <a:pt x="2842" y="1169"/>
                  <a:pt x="2849" y="1169"/>
                </a:cubicBezTo>
                <a:cubicBezTo>
                  <a:pt x="2856" y="1169"/>
                  <a:pt x="2862" y="1163"/>
                  <a:pt x="2862" y="1156"/>
                </a:cubicBezTo>
                <a:cubicBezTo>
                  <a:pt x="2862" y="1149"/>
                  <a:pt x="2856" y="1143"/>
                  <a:pt x="2849" y="1143"/>
                </a:cubicBezTo>
                <a:close/>
                <a:moveTo>
                  <a:pt x="2928" y="1169"/>
                </a:moveTo>
                <a:cubicBezTo>
                  <a:pt x="2935" y="1169"/>
                  <a:pt x="2940" y="1163"/>
                  <a:pt x="2940" y="1156"/>
                </a:cubicBezTo>
                <a:cubicBezTo>
                  <a:pt x="2940" y="1149"/>
                  <a:pt x="2935" y="1143"/>
                  <a:pt x="2928" y="1143"/>
                </a:cubicBezTo>
                <a:cubicBezTo>
                  <a:pt x="2921" y="1143"/>
                  <a:pt x="2915" y="1149"/>
                  <a:pt x="2915" y="1156"/>
                </a:cubicBezTo>
                <a:cubicBezTo>
                  <a:pt x="2915" y="1163"/>
                  <a:pt x="2921" y="1169"/>
                  <a:pt x="2928" y="1169"/>
                </a:cubicBezTo>
                <a:close/>
                <a:moveTo>
                  <a:pt x="3046" y="1144"/>
                </a:moveTo>
                <a:cubicBezTo>
                  <a:pt x="3039" y="1144"/>
                  <a:pt x="3034" y="1149"/>
                  <a:pt x="3034" y="1156"/>
                </a:cubicBezTo>
                <a:cubicBezTo>
                  <a:pt x="3034" y="1163"/>
                  <a:pt x="3039" y="1168"/>
                  <a:pt x="3046" y="1168"/>
                </a:cubicBezTo>
                <a:cubicBezTo>
                  <a:pt x="3053" y="1168"/>
                  <a:pt x="3058" y="1163"/>
                  <a:pt x="3058" y="1156"/>
                </a:cubicBezTo>
                <a:cubicBezTo>
                  <a:pt x="3058" y="1149"/>
                  <a:pt x="3053" y="1144"/>
                  <a:pt x="3046" y="1144"/>
                </a:cubicBezTo>
                <a:close/>
                <a:moveTo>
                  <a:pt x="3085" y="1169"/>
                </a:moveTo>
                <a:cubicBezTo>
                  <a:pt x="3092" y="1169"/>
                  <a:pt x="3098" y="1163"/>
                  <a:pt x="3098" y="1156"/>
                </a:cubicBezTo>
                <a:cubicBezTo>
                  <a:pt x="3098" y="1149"/>
                  <a:pt x="3092" y="1143"/>
                  <a:pt x="3085" y="1143"/>
                </a:cubicBezTo>
                <a:cubicBezTo>
                  <a:pt x="3078" y="1143"/>
                  <a:pt x="3073" y="1149"/>
                  <a:pt x="3073" y="1156"/>
                </a:cubicBezTo>
                <a:cubicBezTo>
                  <a:pt x="3073" y="1163"/>
                  <a:pt x="3078" y="1169"/>
                  <a:pt x="3085" y="1169"/>
                </a:cubicBezTo>
                <a:close/>
                <a:moveTo>
                  <a:pt x="3125" y="1167"/>
                </a:moveTo>
                <a:cubicBezTo>
                  <a:pt x="3131" y="1167"/>
                  <a:pt x="3136" y="1162"/>
                  <a:pt x="3136" y="1156"/>
                </a:cubicBezTo>
                <a:cubicBezTo>
                  <a:pt x="3136" y="1150"/>
                  <a:pt x="3131" y="1145"/>
                  <a:pt x="3125" y="1145"/>
                </a:cubicBezTo>
                <a:cubicBezTo>
                  <a:pt x="3118" y="1145"/>
                  <a:pt x="3113" y="1150"/>
                  <a:pt x="3113" y="1156"/>
                </a:cubicBezTo>
                <a:cubicBezTo>
                  <a:pt x="3113" y="1162"/>
                  <a:pt x="3118" y="1167"/>
                  <a:pt x="3125" y="1167"/>
                </a:cubicBezTo>
                <a:close/>
                <a:moveTo>
                  <a:pt x="878" y="1188"/>
                </a:moveTo>
                <a:cubicBezTo>
                  <a:pt x="873" y="1188"/>
                  <a:pt x="870" y="1191"/>
                  <a:pt x="870" y="1195"/>
                </a:cubicBezTo>
                <a:cubicBezTo>
                  <a:pt x="870" y="1199"/>
                  <a:pt x="873" y="1203"/>
                  <a:pt x="878" y="1203"/>
                </a:cubicBezTo>
                <a:cubicBezTo>
                  <a:pt x="882" y="1203"/>
                  <a:pt x="885" y="1199"/>
                  <a:pt x="885" y="1195"/>
                </a:cubicBezTo>
                <a:cubicBezTo>
                  <a:pt x="885" y="1191"/>
                  <a:pt x="882" y="1188"/>
                  <a:pt x="878" y="1188"/>
                </a:cubicBezTo>
                <a:close/>
                <a:moveTo>
                  <a:pt x="917" y="1183"/>
                </a:moveTo>
                <a:cubicBezTo>
                  <a:pt x="910" y="1183"/>
                  <a:pt x="904" y="1188"/>
                  <a:pt x="904" y="1195"/>
                </a:cubicBezTo>
                <a:cubicBezTo>
                  <a:pt x="904" y="1202"/>
                  <a:pt x="910" y="1208"/>
                  <a:pt x="917" y="1208"/>
                </a:cubicBezTo>
                <a:cubicBezTo>
                  <a:pt x="924" y="1208"/>
                  <a:pt x="930" y="1202"/>
                  <a:pt x="930" y="1195"/>
                </a:cubicBezTo>
                <a:cubicBezTo>
                  <a:pt x="930" y="1188"/>
                  <a:pt x="924" y="1183"/>
                  <a:pt x="917" y="1183"/>
                </a:cubicBezTo>
                <a:close/>
                <a:moveTo>
                  <a:pt x="956" y="1183"/>
                </a:moveTo>
                <a:cubicBezTo>
                  <a:pt x="949" y="1183"/>
                  <a:pt x="944" y="1188"/>
                  <a:pt x="944" y="1195"/>
                </a:cubicBezTo>
                <a:cubicBezTo>
                  <a:pt x="944" y="1202"/>
                  <a:pt x="949" y="1208"/>
                  <a:pt x="956" y="1208"/>
                </a:cubicBezTo>
                <a:cubicBezTo>
                  <a:pt x="963" y="1208"/>
                  <a:pt x="969" y="1202"/>
                  <a:pt x="969" y="1195"/>
                </a:cubicBezTo>
                <a:cubicBezTo>
                  <a:pt x="969" y="1188"/>
                  <a:pt x="963" y="1183"/>
                  <a:pt x="956" y="1183"/>
                </a:cubicBezTo>
                <a:close/>
                <a:moveTo>
                  <a:pt x="996" y="1208"/>
                </a:moveTo>
                <a:cubicBezTo>
                  <a:pt x="1003" y="1208"/>
                  <a:pt x="1009" y="1202"/>
                  <a:pt x="1009" y="1195"/>
                </a:cubicBezTo>
                <a:cubicBezTo>
                  <a:pt x="1009" y="1188"/>
                  <a:pt x="1003" y="1183"/>
                  <a:pt x="996" y="1183"/>
                </a:cubicBezTo>
                <a:cubicBezTo>
                  <a:pt x="989" y="1183"/>
                  <a:pt x="983" y="1188"/>
                  <a:pt x="983" y="1195"/>
                </a:cubicBezTo>
                <a:cubicBezTo>
                  <a:pt x="983" y="1202"/>
                  <a:pt x="989" y="1208"/>
                  <a:pt x="996" y="1208"/>
                </a:cubicBezTo>
                <a:close/>
                <a:moveTo>
                  <a:pt x="1035" y="1208"/>
                </a:moveTo>
                <a:cubicBezTo>
                  <a:pt x="1042" y="1208"/>
                  <a:pt x="1048" y="1202"/>
                  <a:pt x="1048" y="1195"/>
                </a:cubicBezTo>
                <a:cubicBezTo>
                  <a:pt x="1048" y="1188"/>
                  <a:pt x="1042" y="1183"/>
                  <a:pt x="1035" y="1183"/>
                </a:cubicBezTo>
                <a:cubicBezTo>
                  <a:pt x="1028" y="1183"/>
                  <a:pt x="1023" y="1188"/>
                  <a:pt x="1023" y="1195"/>
                </a:cubicBezTo>
                <a:cubicBezTo>
                  <a:pt x="1023" y="1202"/>
                  <a:pt x="1028" y="1208"/>
                  <a:pt x="1035" y="1208"/>
                </a:cubicBezTo>
                <a:close/>
                <a:moveTo>
                  <a:pt x="1075" y="1208"/>
                </a:moveTo>
                <a:cubicBezTo>
                  <a:pt x="1082" y="1208"/>
                  <a:pt x="1087" y="1202"/>
                  <a:pt x="1087" y="1195"/>
                </a:cubicBezTo>
                <a:cubicBezTo>
                  <a:pt x="1087" y="1188"/>
                  <a:pt x="1082" y="1183"/>
                  <a:pt x="1075" y="1183"/>
                </a:cubicBezTo>
                <a:cubicBezTo>
                  <a:pt x="1068" y="1183"/>
                  <a:pt x="1062" y="1188"/>
                  <a:pt x="1062" y="1195"/>
                </a:cubicBezTo>
                <a:cubicBezTo>
                  <a:pt x="1062" y="1202"/>
                  <a:pt x="1068" y="1208"/>
                  <a:pt x="1075" y="1208"/>
                </a:cubicBezTo>
                <a:close/>
                <a:moveTo>
                  <a:pt x="1114" y="1183"/>
                </a:moveTo>
                <a:cubicBezTo>
                  <a:pt x="1107" y="1183"/>
                  <a:pt x="1101" y="1188"/>
                  <a:pt x="1101" y="1195"/>
                </a:cubicBezTo>
                <a:cubicBezTo>
                  <a:pt x="1101" y="1202"/>
                  <a:pt x="1107" y="1208"/>
                  <a:pt x="1114" y="1208"/>
                </a:cubicBezTo>
                <a:cubicBezTo>
                  <a:pt x="1121" y="1208"/>
                  <a:pt x="1127" y="1202"/>
                  <a:pt x="1127" y="1195"/>
                </a:cubicBezTo>
                <a:cubicBezTo>
                  <a:pt x="1127" y="1188"/>
                  <a:pt x="1121" y="1183"/>
                  <a:pt x="1114" y="1183"/>
                </a:cubicBezTo>
                <a:close/>
                <a:moveTo>
                  <a:pt x="1154" y="1183"/>
                </a:moveTo>
                <a:cubicBezTo>
                  <a:pt x="1146" y="1183"/>
                  <a:pt x="1141" y="1188"/>
                  <a:pt x="1141" y="1195"/>
                </a:cubicBezTo>
                <a:cubicBezTo>
                  <a:pt x="1141" y="1202"/>
                  <a:pt x="1146" y="1208"/>
                  <a:pt x="1154" y="1208"/>
                </a:cubicBezTo>
                <a:cubicBezTo>
                  <a:pt x="1161" y="1208"/>
                  <a:pt x="1166" y="1202"/>
                  <a:pt x="1166" y="1195"/>
                </a:cubicBezTo>
                <a:cubicBezTo>
                  <a:pt x="1166" y="1188"/>
                  <a:pt x="1161" y="1183"/>
                  <a:pt x="1154" y="1183"/>
                </a:cubicBezTo>
                <a:close/>
                <a:moveTo>
                  <a:pt x="1193" y="1183"/>
                </a:moveTo>
                <a:cubicBezTo>
                  <a:pt x="1186" y="1183"/>
                  <a:pt x="1180" y="1188"/>
                  <a:pt x="1180" y="1195"/>
                </a:cubicBezTo>
                <a:cubicBezTo>
                  <a:pt x="1180" y="1202"/>
                  <a:pt x="1186" y="1208"/>
                  <a:pt x="1193" y="1208"/>
                </a:cubicBezTo>
                <a:cubicBezTo>
                  <a:pt x="1200" y="1208"/>
                  <a:pt x="1206" y="1202"/>
                  <a:pt x="1206" y="1195"/>
                </a:cubicBezTo>
                <a:cubicBezTo>
                  <a:pt x="1206" y="1188"/>
                  <a:pt x="1200" y="1183"/>
                  <a:pt x="1193" y="1183"/>
                </a:cubicBezTo>
                <a:close/>
                <a:moveTo>
                  <a:pt x="1232" y="1183"/>
                </a:moveTo>
                <a:cubicBezTo>
                  <a:pt x="1225" y="1183"/>
                  <a:pt x="1220" y="1188"/>
                  <a:pt x="1220" y="1195"/>
                </a:cubicBezTo>
                <a:cubicBezTo>
                  <a:pt x="1220" y="1202"/>
                  <a:pt x="1225" y="1208"/>
                  <a:pt x="1232" y="1208"/>
                </a:cubicBezTo>
                <a:cubicBezTo>
                  <a:pt x="1239" y="1208"/>
                  <a:pt x="1245" y="1202"/>
                  <a:pt x="1245" y="1195"/>
                </a:cubicBezTo>
                <a:cubicBezTo>
                  <a:pt x="1245" y="1188"/>
                  <a:pt x="1239" y="1183"/>
                  <a:pt x="1232" y="1183"/>
                </a:cubicBezTo>
                <a:close/>
                <a:moveTo>
                  <a:pt x="1272" y="1208"/>
                </a:moveTo>
                <a:cubicBezTo>
                  <a:pt x="1279" y="1208"/>
                  <a:pt x="1285" y="1202"/>
                  <a:pt x="1285" y="1195"/>
                </a:cubicBezTo>
                <a:cubicBezTo>
                  <a:pt x="1285" y="1188"/>
                  <a:pt x="1279" y="1183"/>
                  <a:pt x="1272" y="1183"/>
                </a:cubicBezTo>
                <a:cubicBezTo>
                  <a:pt x="1265" y="1183"/>
                  <a:pt x="1259" y="1188"/>
                  <a:pt x="1259" y="1195"/>
                </a:cubicBezTo>
                <a:cubicBezTo>
                  <a:pt x="1259" y="1202"/>
                  <a:pt x="1265" y="1208"/>
                  <a:pt x="1272" y="1208"/>
                </a:cubicBezTo>
                <a:close/>
                <a:moveTo>
                  <a:pt x="1311" y="1183"/>
                </a:moveTo>
                <a:cubicBezTo>
                  <a:pt x="1304" y="1183"/>
                  <a:pt x="1298" y="1188"/>
                  <a:pt x="1298" y="1195"/>
                </a:cubicBezTo>
                <a:cubicBezTo>
                  <a:pt x="1298" y="1202"/>
                  <a:pt x="1304" y="1208"/>
                  <a:pt x="1311" y="1208"/>
                </a:cubicBezTo>
                <a:cubicBezTo>
                  <a:pt x="1318" y="1208"/>
                  <a:pt x="1324" y="1202"/>
                  <a:pt x="1324" y="1195"/>
                </a:cubicBezTo>
                <a:cubicBezTo>
                  <a:pt x="1324" y="1188"/>
                  <a:pt x="1318" y="1183"/>
                  <a:pt x="1311" y="1183"/>
                </a:cubicBezTo>
                <a:close/>
                <a:moveTo>
                  <a:pt x="1824" y="1183"/>
                </a:moveTo>
                <a:cubicBezTo>
                  <a:pt x="1817" y="1183"/>
                  <a:pt x="1811" y="1188"/>
                  <a:pt x="1811" y="1195"/>
                </a:cubicBezTo>
                <a:cubicBezTo>
                  <a:pt x="1811" y="1202"/>
                  <a:pt x="1817" y="1208"/>
                  <a:pt x="1824" y="1208"/>
                </a:cubicBezTo>
                <a:cubicBezTo>
                  <a:pt x="1831" y="1208"/>
                  <a:pt x="1836" y="1202"/>
                  <a:pt x="1836" y="1195"/>
                </a:cubicBezTo>
                <a:cubicBezTo>
                  <a:pt x="1836" y="1188"/>
                  <a:pt x="1831" y="1183"/>
                  <a:pt x="1824" y="1183"/>
                </a:cubicBezTo>
                <a:close/>
                <a:moveTo>
                  <a:pt x="1863" y="1208"/>
                </a:moveTo>
                <a:cubicBezTo>
                  <a:pt x="1870" y="1208"/>
                  <a:pt x="1876" y="1202"/>
                  <a:pt x="1876" y="1195"/>
                </a:cubicBezTo>
                <a:cubicBezTo>
                  <a:pt x="1876" y="1188"/>
                  <a:pt x="1870" y="1183"/>
                  <a:pt x="1863" y="1183"/>
                </a:cubicBezTo>
                <a:cubicBezTo>
                  <a:pt x="1856" y="1183"/>
                  <a:pt x="1850" y="1188"/>
                  <a:pt x="1850" y="1195"/>
                </a:cubicBezTo>
                <a:cubicBezTo>
                  <a:pt x="1850" y="1202"/>
                  <a:pt x="1856" y="1208"/>
                  <a:pt x="1863" y="1208"/>
                </a:cubicBezTo>
                <a:close/>
                <a:moveTo>
                  <a:pt x="1903" y="1183"/>
                </a:moveTo>
                <a:cubicBezTo>
                  <a:pt x="1896" y="1183"/>
                  <a:pt x="1890" y="1188"/>
                  <a:pt x="1890" y="1195"/>
                </a:cubicBezTo>
                <a:cubicBezTo>
                  <a:pt x="1890" y="1202"/>
                  <a:pt x="1896" y="1208"/>
                  <a:pt x="1903" y="1208"/>
                </a:cubicBezTo>
                <a:cubicBezTo>
                  <a:pt x="1910" y="1208"/>
                  <a:pt x="1915" y="1202"/>
                  <a:pt x="1915" y="1195"/>
                </a:cubicBezTo>
                <a:cubicBezTo>
                  <a:pt x="1915" y="1188"/>
                  <a:pt x="1910" y="1183"/>
                  <a:pt x="1903" y="1183"/>
                </a:cubicBezTo>
                <a:close/>
                <a:moveTo>
                  <a:pt x="1942" y="1183"/>
                </a:moveTo>
                <a:cubicBezTo>
                  <a:pt x="1935" y="1183"/>
                  <a:pt x="1929" y="1188"/>
                  <a:pt x="1929" y="1195"/>
                </a:cubicBezTo>
                <a:cubicBezTo>
                  <a:pt x="1929" y="1202"/>
                  <a:pt x="1935" y="1208"/>
                  <a:pt x="1942" y="1208"/>
                </a:cubicBezTo>
                <a:cubicBezTo>
                  <a:pt x="1949" y="1208"/>
                  <a:pt x="1955" y="1202"/>
                  <a:pt x="1955" y="1195"/>
                </a:cubicBezTo>
                <a:cubicBezTo>
                  <a:pt x="1955" y="1188"/>
                  <a:pt x="1949" y="1183"/>
                  <a:pt x="1942" y="1183"/>
                </a:cubicBezTo>
                <a:close/>
                <a:moveTo>
                  <a:pt x="1981" y="1183"/>
                </a:moveTo>
                <a:cubicBezTo>
                  <a:pt x="1974" y="1183"/>
                  <a:pt x="1969" y="1188"/>
                  <a:pt x="1969" y="1195"/>
                </a:cubicBezTo>
                <a:cubicBezTo>
                  <a:pt x="1969" y="1202"/>
                  <a:pt x="1974" y="1208"/>
                  <a:pt x="1981" y="1208"/>
                </a:cubicBezTo>
                <a:cubicBezTo>
                  <a:pt x="1988" y="1208"/>
                  <a:pt x="1994" y="1202"/>
                  <a:pt x="1994" y="1195"/>
                </a:cubicBezTo>
                <a:cubicBezTo>
                  <a:pt x="1994" y="1188"/>
                  <a:pt x="1988" y="1183"/>
                  <a:pt x="1981" y="1183"/>
                </a:cubicBezTo>
                <a:close/>
                <a:moveTo>
                  <a:pt x="2021" y="1183"/>
                </a:moveTo>
                <a:cubicBezTo>
                  <a:pt x="2014" y="1183"/>
                  <a:pt x="2008" y="1188"/>
                  <a:pt x="2008" y="1195"/>
                </a:cubicBezTo>
                <a:cubicBezTo>
                  <a:pt x="2008" y="1202"/>
                  <a:pt x="2014" y="1208"/>
                  <a:pt x="2021" y="1208"/>
                </a:cubicBezTo>
                <a:cubicBezTo>
                  <a:pt x="2028" y="1208"/>
                  <a:pt x="2034" y="1202"/>
                  <a:pt x="2034" y="1195"/>
                </a:cubicBezTo>
                <a:cubicBezTo>
                  <a:pt x="2034" y="1188"/>
                  <a:pt x="2028" y="1183"/>
                  <a:pt x="2021" y="1183"/>
                </a:cubicBezTo>
                <a:close/>
                <a:moveTo>
                  <a:pt x="2060" y="1183"/>
                </a:moveTo>
                <a:cubicBezTo>
                  <a:pt x="2053" y="1183"/>
                  <a:pt x="2048" y="1188"/>
                  <a:pt x="2048" y="1195"/>
                </a:cubicBezTo>
                <a:cubicBezTo>
                  <a:pt x="2048" y="1202"/>
                  <a:pt x="2053" y="1208"/>
                  <a:pt x="2060" y="1208"/>
                </a:cubicBezTo>
                <a:cubicBezTo>
                  <a:pt x="2067" y="1208"/>
                  <a:pt x="2073" y="1202"/>
                  <a:pt x="2073" y="1195"/>
                </a:cubicBezTo>
                <a:cubicBezTo>
                  <a:pt x="2073" y="1188"/>
                  <a:pt x="2067" y="1183"/>
                  <a:pt x="2060" y="1183"/>
                </a:cubicBezTo>
                <a:close/>
                <a:moveTo>
                  <a:pt x="2770" y="1183"/>
                </a:moveTo>
                <a:cubicBezTo>
                  <a:pt x="2763" y="1183"/>
                  <a:pt x="2757" y="1188"/>
                  <a:pt x="2757" y="1195"/>
                </a:cubicBezTo>
                <a:cubicBezTo>
                  <a:pt x="2757" y="1202"/>
                  <a:pt x="2763" y="1208"/>
                  <a:pt x="2770" y="1208"/>
                </a:cubicBezTo>
                <a:cubicBezTo>
                  <a:pt x="2777" y="1208"/>
                  <a:pt x="2783" y="1202"/>
                  <a:pt x="2783" y="1195"/>
                </a:cubicBezTo>
                <a:cubicBezTo>
                  <a:pt x="2783" y="1188"/>
                  <a:pt x="2777" y="1183"/>
                  <a:pt x="2770" y="1183"/>
                </a:cubicBezTo>
                <a:close/>
                <a:moveTo>
                  <a:pt x="3125" y="1208"/>
                </a:moveTo>
                <a:cubicBezTo>
                  <a:pt x="3132" y="1208"/>
                  <a:pt x="3137" y="1202"/>
                  <a:pt x="3137" y="1195"/>
                </a:cubicBezTo>
                <a:cubicBezTo>
                  <a:pt x="3137" y="1188"/>
                  <a:pt x="3132" y="1183"/>
                  <a:pt x="3125" y="1183"/>
                </a:cubicBezTo>
                <a:cubicBezTo>
                  <a:pt x="3118" y="1183"/>
                  <a:pt x="3112" y="1188"/>
                  <a:pt x="3112" y="1195"/>
                </a:cubicBezTo>
                <a:cubicBezTo>
                  <a:pt x="3112" y="1202"/>
                  <a:pt x="3118" y="1208"/>
                  <a:pt x="3125" y="1208"/>
                </a:cubicBezTo>
                <a:close/>
                <a:moveTo>
                  <a:pt x="3164" y="1208"/>
                </a:moveTo>
                <a:cubicBezTo>
                  <a:pt x="3171" y="1208"/>
                  <a:pt x="3177" y="1202"/>
                  <a:pt x="3177" y="1195"/>
                </a:cubicBezTo>
                <a:cubicBezTo>
                  <a:pt x="3177" y="1188"/>
                  <a:pt x="3171" y="1183"/>
                  <a:pt x="3164" y="1183"/>
                </a:cubicBezTo>
                <a:cubicBezTo>
                  <a:pt x="3157" y="1183"/>
                  <a:pt x="3151" y="1188"/>
                  <a:pt x="3151" y="1195"/>
                </a:cubicBezTo>
                <a:cubicBezTo>
                  <a:pt x="3151" y="1202"/>
                  <a:pt x="3157" y="1208"/>
                  <a:pt x="3164" y="1208"/>
                </a:cubicBezTo>
                <a:close/>
                <a:moveTo>
                  <a:pt x="917" y="1222"/>
                </a:moveTo>
                <a:cubicBezTo>
                  <a:pt x="910" y="1222"/>
                  <a:pt x="904" y="1228"/>
                  <a:pt x="904" y="1235"/>
                </a:cubicBezTo>
                <a:cubicBezTo>
                  <a:pt x="904" y="1242"/>
                  <a:pt x="910" y="1248"/>
                  <a:pt x="917" y="1248"/>
                </a:cubicBezTo>
                <a:cubicBezTo>
                  <a:pt x="924" y="1248"/>
                  <a:pt x="930" y="1242"/>
                  <a:pt x="930" y="1235"/>
                </a:cubicBezTo>
                <a:cubicBezTo>
                  <a:pt x="930" y="1228"/>
                  <a:pt x="924" y="1222"/>
                  <a:pt x="917" y="1222"/>
                </a:cubicBezTo>
                <a:close/>
                <a:moveTo>
                  <a:pt x="956" y="1222"/>
                </a:moveTo>
                <a:cubicBezTo>
                  <a:pt x="949" y="1222"/>
                  <a:pt x="944" y="1228"/>
                  <a:pt x="944" y="1235"/>
                </a:cubicBezTo>
                <a:cubicBezTo>
                  <a:pt x="944" y="1242"/>
                  <a:pt x="949" y="1248"/>
                  <a:pt x="956" y="1248"/>
                </a:cubicBezTo>
                <a:cubicBezTo>
                  <a:pt x="963" y="1248"/>
                  <a:pt x="969" y="1242"/>
                  <a:pt x="969" y="1235"/>
                </a:cubicBezTo>
                <a:cubicBezTo>
                  <a:pt x="969" y="1228"/>
                  <a:pt x="963" y="1222"/>
                  <a:pt x="956" y="1222"/>
                </a:cubicBezTo>
                <a:close/>
                <a:moveTo>
                  <a:pt x="996" y="1222"/>
                </a:moveTo>
                <a:cubicBezTo>
                  <a:pt x="989" y="1222"/>
                  <a:pt x="983" y="1228"/>
                  <a:pt x="983" y="1235"/>
                </a:cubicBezTo>
                <a:cubicBezTo>
                  <a:pt x="983" y="1242"/>
                  <a:pt x="989" y="1248"/>
                  <a:pt x="996" y="1248"/>
                </a:cubicBezTo>
                <a:cubicBezTo>
                  <a:pt x="1003" y="1248"/>
                  <a:pt x="1009" y="1242"/>
                  <a:pt x="1009" y="1235"/>
                </a:cubicBezTo>
                <a:cubicBezTo>
                  <a:pt x="1009" y="1228"/>
                  <a:pt x="1003" y="1222"/>
                  <a:pt x="996" y="1222"/>
                </a:cubicBezTo>
                <a:close/>
                <a:moveTo>
                  <a:pt x="1035" y="1222"/>
                </a:moveTo>
                <a:cubicBezTo>
                  <a:pt x="1028" y="1222"/>
                  <a:pt x="1023" y="1228"/>
                  <a:pt x="1023" y="1235"/>
                </a:cubicBezTo>
                <a:cubicBezTo>
                  <a:pt x="1023" y="1242"/>
                  <a:pt x="1028" y="1248"/>
                  <a:pt x="1035" y="1248"/>
                </a:cubicBezTo>
                <a:cubicBezTo>
                  <a:pt x="1042" y="1248"/>
                  <a:pt x="1048" y="1242"/>
                  <a:pt x="1048" y="1235"/>
                </a:cubicBezTo>
                <a:cubicBezTo>
                  <a:pt x="1048" y="1228"/>
                  <a:pt x="1042" y="1222"/>
                  <a:pt x="1035" y="1222"/>
                </a:cubicBezTo>
                <a:close/>
                <a:moveTo>
                  <a:pt x="1075" y="1222"/>
                </a:moveTo>
                <a:cubicBezTo>
                  <a:pt x="1068" y="1222"/>
                  <a:pt x="1062" y="1228"/>
                  <a:pt x="1062" y="1235"/>
                </a:cubicBezTo>
                <a:cubicBezTo>
                  <a:pt x="1062" y="1242"/>
                  <a:pt x="1068" y="1248"/>
                  <a:pt x="1075" y="1248"/>
                </a:cubicBezTo>
                <a:cubicBezTo>
                  <a:pt x="1082" y="1248"/>
                  <a:pt x="1087" y="1242"/>
                  <a:pt x="1087" y="1235"/>
                </a:cubicBezTo>
                <a:cubicBezTo>
                  <a:pt x="1087" y="1228"/>
                  <a:pt x="1082" y="1222"/>
                  <a:pt x="1075" y="1222"/>
                </a:cubicBezTo>
                <a:close/>
                <a:moveTo>
                  <a:pt x="1114" y="1248"/>
                </a:moveTo>
                <a:cubicBezTo>
                  <a:pt x="1121" y="1248"/>
                  <a:pt x="1127" y="1242"/>
                  <a:pt x="1127" y="1235"/>
                </a:cubicBezTo>
                <a:cubicBezTo>
                  <a:pt x="1127" y="1228"/>
                  <a:pt x="1121" y="1222"/>
                  <a:pt x="1114" y="1222"/>
                </a:cubicBezTo>
                <a:cubicBezTo>
                  <a:pt x="1107" y="1222"/>
                  <a:pt x="1101" y="1228"/>
                  <a:pt x="1101" y="1235"/>
                </a:cubicBezTo>
                <a:cubicBezTo>
                  <a:pt x="1101" y="1242"/>
                  <a:pt x="1107" y="1248"/>
                  <a:pt x="1114" y="1248"/>
                </a:cubicBezTo>
                <a:close/>
                <a:moveTo>
                  <a:pt x="1154" y="1248"/>
                </a:moveTo>
                <a:cubicBezTo>
                  <a:pt x="1161" y="1248"/>
                  <a:pt x="1166" y="1242"/>
                  <a:pt x="1166" y="1235"/>
                </a:cubicBezTo>
                <a:cubicBezTo>
                  <a:pt x="1166" y="1228"/>
                  <a:pt x="1161" y="1222"/>
                  <a:pt x="1154" y="1222"/>
                </a:cubicBezTo>
                <a:cubicBezTo>
                  <a:pt x="1146" y="1222"/>
                  <a:pt x="1141" y="1228"/>
                  <a:pt x="1141" y="1235"/>
                </a:cubicBezTo>
                <a:cubicBezTo>
                  <a:pt x="1141" y="1242"/>
                  <a:pt x="1146" y="1248"/>
                  <a:pt x="1154" y="1248"/>
                </a:cubicBezTo>
                <a:close/>
                <a:moveTo>
                  <a:pt x="1193" y="1222"/>
                </a:moveTo>
                <a:cubicBezTo>
                  <a:pt x="1186" y="1222"/>
                  <a:pt x="1180" y="1228"/>
                  <a:pt x="1180" y="1235"/>
                </a:cubicBezTo>
                <a:cubicBezTo>
                  <a:pt x="1180" y="1242"/>
                  <a:pt x="1186" y="1248"/>
                  <a:pt x="1193" y="1248"/>
                </a:cubicBezTo>
                <a:cubicBezTo>
                  <a:pt x="1200" y="1248"/>
                  <a:pt x="1206" y="1242"/>
                  <a:pt x="1206" y="1235"/>
                </a:cubicBezTo>
                <a:cubicBezTo>
                  <a:pt x="1206" y="1228"/>
                  <a:pt x="1200" y="1222"/>
                  <a:pt x="1193" y="1222"/>
                </a:cubicBezTo>
                <a:close/>
                <a:moveTo>
                  <a:pt x="1232" y="1248"/>
                </a:moveTo>
                <a:cubicBezTo>
                  <a:pt x="1239" y="1248"/>
                  <a:pt x="1245" y="1242"/>
                  <a:pt x="1245" y="1235"/>
                </a:cubicBezTo>
                <a:cubicBezTo>
                  <a:pt x="1245" y="1228"/>
                  <a:pt x="1239" y="1222"/>
                  <a:pt x="1232" y="1222"/>
                </a:cubicBezTo>
                <a:cubicBezTo>
                  <a:pt x="1225" y="1222"/>
                  <a:pt x="1220" y="1228"/>
                  <a:pt x="1220" y="1235"/>
                </a:cubicBezTo>
                <a:cubicBezTo>
                  <a:pt x="1220" y="1242"/>
                  <a:pt x="1225" y="1248"/>
                  <a:pt x="1232" y="1248"/>
                </a:cubicBezTo>
                <a:close/>
                <a:moveTo>
                  <a:pt x="1272" y="1222"/>
                </a:moveTo>
                <a:cubicBezTo>
                  <a:pt x="1265" y="1222"/>
                  <a:pt x="1259" y="1228"/>
                  <a:pt x="1259" y="1235"/>
                </a:cubicBezTo>
                <a:cubicBezTo>
                  <a:pt x="1259" y="1242"/>
                  <a:pt x="1265" y="1248"/>
                  <a:pt x="1272" y="1248"/>
                </a:cubicBezTo>
                <a:cubicBezTo>
                  <a:pt x="1279" y="1248"/>
                  <a:pt x="1285" y="1242"/>
                  <a:pt x="1285" y="1235"/>
                </a:cubicBezTo>
                <a:cubicBezTo>
                  <a:pt x="1285" y="1228"/>
                  <a:pt x="1279" y="1222"/>
                  <a:pt x="1272" y="1222"/>
                </a:cubicBezTo>
                <a:close/>
                <a:moveTo>
                  <a:pt x="1311" y="1222"/>
                </a:moveTo>
                <a:cubicBezTo>
                  <a:pt x="1304" y="1222"/>
                  <a:pt x="1298" y="1228"/>
                  <a:pt x="1298" y="1235"/>
                </a:cubicBezTo>
                <a:cubicBezTo>
                  <a:pt x="1298" y="1242"/>
                  <a:pt x="1304" y="1248"/>
                  <a:pt x="1311" y="1248"/>
                </a:cubicBezTo>
                <a:cubicBezTo>
                  <a:pt x="1318" y="1248"/>
                  <a:pt x="1324" y="1242"/>
                  <a:pt x="1324" y="1235"/>
                </a:cubicBezTo>
                <a:cubicBezTo>
                  <a:pt x="1324" y="1228"/>
                  <a:pt x="1318" y="1222"/>
                  <a:pt x="1311" y="1222"/>
                </a:cubicBezTo>
                <a:close/>
                <a:moveTo>
                  <a:pt x="1863" y="1248"/>
                </a:moveTo>
                <a:cubicBezTo>
                  <a:pt x="1870" y="1248"/>
                  <a:pt x="1876" y="1242"/>
                  <a:pt x="1876" y="1235"/>
                </a:cubicBezTo>
                <a:cubicBezTo>
                  <a:pt x="1876" y="1228"/>
                  <a:pt x="1870" y="1222"/>
                  <a:pt x="1863" y="1222"/>
                </a:cubicBezTo>
                <a:cubicBezTo>
                  <a:pt x="1856" y="1222"/>
                  <a:pt x="1850" y="1228"/>
                  <a:pt x="1850" y="1235"/>
                </a:cubicBezTo>
                <a:cubicBezTo>
                  <a:pt x="1850" y="1242"/>
                  <a:pt x="1856" y="1248"/>
                  <a:pt x="1863" y="1248"/>
                </a:cubicBezTo>
                <a:close/>
                <a:moveTo>
                  <a:pt x="1903" y="1222"/>
                </a:moveTo>
                <a:cubicBezTo>
                  <a:pt x="1896" y="1222"/>
                  <a:pt x="1890" y="1228"/>
                  <a:pt x="1890" y="1235"/>
                </a:cubicBezTo>
                <a:cubicBezTo>
                  <a:pt x="1890" y="1242"/>
                  <a:pt x="1896" y="1248"/>
                  <a:pt x="1903" y="1248"/>
                </a:cubicBezTo>
                <a:cubicBezTo>
                  <a:pt x="1910" y="1248"/>
                  <a:pt x="1915" y="1242"/>
                  <a:pt x="1915" y="1235"/>
                </a:cubicBezTo>
                <a:cubicBezTo>
                  <a:pt x="1915" y="1228"/>
                  <a:pt x="1910" y="1222"/>
                  <a:pt x="1903" y="1222"/>
                </a:cubicBezTo>
                <a:close/>
                <a:moveTo>
                  <a:pt x="1942" y="1222"/>
                </a:moveTo>
                <a:cubicBezTo>
                  <a:pt x="1935" y="1222"/>
                  <a:pt x="1929" y="1228"/>
                  <a:pt x="1929" y="1235"/>
                </a:cubicBezTo>
                <a:cubicBezTo>
                  <a:pt x="1929" y="1242"/>
                  <a:pt x="1935" y="1248"/>
                  <a:pt x="1942" y="1248"/>
                </a:cubicBezTo>
                <a:cubicBezTo>
                  <a:pt x="1949" y="1248"/>
                  <a:pt x="1955" y="1242"/>
                  <a:pt x="1955" y="1235"/>
                </a:cubicBezTo>
                <a:cubicBezTo>
                  <a:pt x="1955" y="1228"/>
                  <a:pt x="1949" y="1222"/>
                  <a:pt x="1942" y="1222"/>
                </a:cubicBezTo>
                <a:close/>
                <a:moveTo>
                  <a:pt x="1981" y="1222"/>
                </a:moveTo>
                <a:cubicBezTo>
                  <a:pt x="1974" y="1222"/>
                  <a:pt x="1969" y="1228"/>
                  <a:pt x="1969" y="1235"/>
                </a:cubicBezTo>
                <a:cubicBezTo>
                  <a:pt x="1969" y="1242"/>
                  <a:pt x="1974" y="1248"/>
                  <a:pt x="1981" y="1248"/>
                </a:cubicBezTo>
                <a:cubicBezTo>
                  <a:pt x="1988" y="1248"/>
                  <a:pt x="1994" y="1242"/>
                  <a:pt x="1994" y="1235"/>
                </a:cubicBezTo>
                <a:cubicBezTo>
                  <a:pt x="1994" y="1228"/>
                  <a:pt x="1988" y="1222"/>
                  <a:pt x="1981" y="1222"/>
                </a:cubicBezTo>
                <a:close/>
                <a:moveTo>
                  <a:pt x="2021" y="1222"/>
                </a:moveTo>
                <a:cubicBezTo>
                  <a:pt x="2014" y="1222"/>
                  <a:pt x="2008" y="1228"/>
                  <a:pt x="2008" y="1235"/>
                </a:cubicBezTo>
                <a:cubicBezTo>
                  <a:pt x="2008" y="1242"/>
                  <a:pt x="2014" y="1248"/>
                  <a:pt x="2021" y="1248"/>
                </a:cubicBezTo>
                <a:cubicBezTo>
                  <a:pt x="2028" y="1248"/>
                  <a:pt x="2034" y="1242"/>
                  <a:pt x="2034" y="1235"/>
                </a:cubicBezTo>
                <a:cubicBezTo>
                  <a:pt x="2034" y="1228"/>
                  <a:pt x="2028" y="1222"/>
                  <a:pt x="2021" y="1222"/>
                </a:cubicBezTo>
                <a:close/>
                <a:moveTo>
                  <a:pt x="2060" y="1222"/>
                </a:moveTo>
                <a:cubicBezTo>
                  <a:pt x="2053" y="1222"/>
                  <a:pt x="2048" y="1228"/>
                  <a:pt x="2048" y="1235"/>
                </a:cubicBezTo>
                <a:cubicBezTo>
                  <a:pt x="2048" y="1242"/>
                  <a:pt x="2053" y="1248"/>
                  <a:pt x="2060" y="1248"/>
                </a:cubicBezTo>
                <a:cubicBezTo>
                  <a:pt x="2067" y="1248"/>
                  <a:pt x="2073" y="1242"/>
                  <a:pt x="2073" y="1235"/>
                </a:cubicBezTo>
                <a:cubicBezTo>
                  <a:pt x="2073" y="1228"/>
                  <a:pt x="2067" y="1222"/>
                  <a:pt x="2060" y="1222"/>
                </a:cubicBezTo>
                <a:close/>
                <a:moveTo>
                  <a:pt x="2100" y="1222"/>
                </a:moveTo>
                <a:cubicBezTo>
                  <a:pt x="2093" y="1222"/>
                  <a:pt x="2087" y="1228"/>
                  <a:pt x="2087" y="1235"/>
                </a:cubicBezTo>
                <a:cubicBezTo>
                  <a:pt x="2087" y="1242"/>
                  <a:pt x="2093" y="1248"/>
                  <a:pt x="2100" y="1248"/>
                </a:cubicBezTo>
                <a:cubicBezTo>
                  <a:pt x="2107" y="1248"/>
                  <a:pt x="2112" y="1242"/>
                  <a:pt x="2112" y="1235"/>
                </a:cubicBezTo>
                <a:cubicBezTo>
                  <a:pt x="2112" y="1228"/>
                  <a:pt x="2107" y="1222"/>
                  <a:pt x="2100" y="1222"/>
                </a:cubicBezTo>
                <a:close/>
                <a:moveTo>
                  <a:pt x="956" y="1287"/>
                </a:moveTo>
                <a:cubicBezTo>
                  <a:pt x="963" y="1287"/>
                  <a:pt x="969" y="1281"/>
                  <a:pt x="969" y="1274"/>
                </a:cubicBezTo>
                <a:cubicBezTo>
                  <a:pt x="969" y="1267"/>
                  <a:pt x="963" y="1261"/>
                  <a:pt x="956" y="1261"/>
                </a:cubicBezTo>
                <a:cubicBezTo>
                  <a:pt x="949" y="1261"/>
                  <a:pt x="944" y="1267"/>
                  <a:pt x="944" y="1274"/>
                </a:cubicBezTo>
                <a:cubicBezTo>
                  <a:pt x="944" y="1281"/>
                  <a:pt x="949" y="1287"/>
                  <a:pt x="956" y="1287"/>
                </a:cubicBezTo>
                <a:close/>
                <a:moveTo>
                  <a:pt x="996" y="1261"/>
                </a:moveTo>
                <a:cubicBezTo>
                  <a:pt x="989" y="1261"/>
                  <a:pt x="983" y="1267"/>
                  <a:pt x="983" y="1274"/>
                </a:cubicBezTo>
                <a:cubicBezTo>
                  <a:pt x="983" y="1281"/>
                  <a:pt x="989" y="1287"/>
                  <a:pt x="996" y="1287"/>
                </a:cubicBezTo>
                <a:cubicBezTo>
                  <a:pt x="1003" y="1287"/>
                  <a:pt x="1009" y="1281"/>
                  <a:pt x="1009" y="1274"/>
                </a:cubicBezTo>
                <a:cubicBezTo>
                  <a:pt x="1009" y="1267"/>
                  <a:pt x="1003" y="1261"/>
                  <a:pt x="996" y="1261"/>
                </a:cubicBezTo>
                <a:close/>
                <a:moveTo>
                  <a:pt x="1035" y="1261"/>
                </a:moveTo>
                <a:cubicBezTo>
                  <a:pt x="1028" y="1261"/>
                  <a:pt x="1023" y="1267"/>
                  <a:pt x="1023" y="1274"/>
                </a:cubicBezTo>
                <a:cubicBezTo>
                  <a:pt x="1023" y="1281"/>
                  <a:pt x="1028" y="1287"/>
                  <a:pt x="1035" y="1287"/>
                </a:cubicBezTo>
                <a:cubicBezTo>
                  <a:pt x="1042" y="1287"/>
                  <a:pt x="1048" y="1281"/>
                  <a:pt x="1048" y="1274"/>
                </a:cubicBezTo>
                <a:cubicBezTo>
                  <a:pt x="1048" y="1267"/>
                  <a:pt x="1042" y="1261"/>
                  <a:pt x="1035" y="1261"/>
                </a:cubicBezTo>
                <a:close/>
                <a:moveTo>
                  <a:pt x="1075" y="1261"/>
                </a:moveTo>
                <a:cubicBezTo>
                  <a:pt x="1068" y="1261"/>
                  <a:pt x="1062" y="1267"/>
                  <a:pt x="1062" y="1274"/>
                </a:cubicBezTo>
                <a:cubicBezTo>
                  <a:pt x="1062" y="1281"/>
                  <a:pt x="1068" y="1287"/>
                  <a:pt x="1075" y="1287"/>
                </a:cubicBezTo>
                <a:cubicBezTo>
                  <a:pt x="1082" y="1287"/>
                  <a:pt x="1087" y="1281"/>
                  <a:pt x="1087" y="1274"/>
                </a:cubicBezTo>
                <a:cubicBezTo>
                  <a:pt x="1087" y="1267"/>
                  <a:pt x="1082" y="1261"/>
                  <a:pt x="1075" y="1261"/>
                </a:cubicBezTo>
                <a:close/>
                <a:moveTo>
                  <a:pt x="1114" y="1261"/>
                </a:moveTo>
                <a:cubicBezTo>
                  <a:pt x="1107" y="1261"/>
                  <a:pt x="1101" y="1267"/>
                  <a:pt x="1101" y="1274"/>
                </a:cubicBezTo>
                <a:cubicBezTo>
                  <a:pt x="1101" y="1281"/>
                  <a:pt x="1107" y="1287"/>
                  <a:pt x="1114" y="1287"/>
                </a:cubicBezTo>
                <a:cubicBezTo>
                  <a:pt x="1121" y="1287"/>
                  <a:pt x="1127" y="1281"/>
                  <a:pt x="1127" y="1274"/>
                </a:cubicBezTo>
                <a:cubicBezTo>
                  <a:pt x="1127" y="1267"/>
                  <a:pt x="1121" y="1261"/>
                  <a:pt x="1114" y="1261"/>
                </a:cubicBezTo>
                <a:close/>
                <a:moveTo>
                  <a:pt x="1141" y="1274"/>
                </a:moveTo>
                <a:cubicBezTo>
                  <a:pt x="1141" y="1281"/>
                  <a:pt x="1146" y="1287"/>
                  <a:pt x="1154" y="1287"/>
                </a:cubicBezTo>
                <a:cubicBezTo>
                  <a:pt x="1161" y="1287"/>
                  <a:pt x="1166" y="1281"/>
                  <a:pt x="1166" y="1274"/>
                </a:cubicBezTo>
                <a:cubicBezTo>
                  <a:pt x="1166" y="1267"/>
                  <a:pt x="1161" y="1261"/>
                  <a:pt x="1154" y="1261"/>
                </a:cubicBezTo>
                <a:cubicBezTo>
                  <a:pt x="1146" y="1261"/>
                  <a:pt x="1141" y="1267"/>
                  <a:pt x="1141" y="1274"/>
                </a:cubicBezTo>
                <a:close/>
                <a:moveTo>
                  <a:pt x="1180" y="1274"/>
                </a:moveTo>
                <a:cubicBezTo>
                  <a:pt x="1180" y="1281"/>
                  <a:pt x="1186" y="1287"/>
                  <a:pt x="1193" y="1287"/>
                </a:cubicBezTo>
                <a:cubicBezTo>
                  <a:pt x="1200" y="1287"/>
                  <a:pt x="1206" y="1281"/>
                  <a:pt x="1206" y="1274"/>
                </a:cubicBezTo>
                <a:cubicBezTo>
                  <a:pt x="1206" y="1267"/>
                  <a:pt x="1200" y="1261"/>
                  <a:pt x="1193" y="1261"/>
                </a:cubicBezTo>
                <a:cubicBezTo>
                  <a:pt x="1186" y="1261"/>
                  <a:pt x="1180" y="1267"/>
                  <a:pt x="1180" y="1274"/>
                </a:cubicBezTo>
                <a:close/>
                <a:moveTo>
                  <a:pt x="1232" y="1287"/>
                </a:moveTo>
                <a:cubicBezTo>
                  <a:pt x="1239" y="1287"/>
                  <a:pt x="1245" y="1281"/>
                  <a:pt x="1245" y="1274"/>
                </a:cubicBezTo>
                <a:cubicBezTo>
                  <a:pt x="1245" y="1267"/>
                  <a:pt x="1239" y="1261"/>
                  <a:pt x="1232" y="1261"/>
                </a:cubicBezTo>
                <a:cubicBezTo>
                  <a:pt x="1225" y="1261"/>
                  <a:pt x="1220" y="1267"/>
                  <a:pt x="1220" y="1274"/>
                </a:cubicBezTo>
                <a:cubicBezTo>
                  <a:pt x="1220" y="1281"/>
                  <a:pt x="1225" y="1287"/>
                  <a:pt x="1232" y="1287"/>
                </a:cubicBezTo>
                <a:close/>
                <a:moveTo>
                  <a:pt x="1272" y="1261"/>
                </a:moveTo>
                <a:cubicBezTo>
                  <a:pt x="1265" y="1261"/>
                  <a:pt x="1259" y="1267"/>
                  <a:pt x="1259" y="1274"/>
                </a:cubicBezTo>
                <a:cubicBezTo>
                  <a:pt x="1259" y="1281"/>
                  <a:pt x="1265" y="1287"/>
                  <a:pt x="1272" y="1287"/>
                </a:cubicBezTo>
                <a:cubicBezTo>
                  <a:pt x="1279" y="1287"/>
                  <a:pt x="1285" y="1281"/>
                  <a:pt x="1285" y="1274"/>
                </a:cubicBezTo>
                <a:cubicBezTo>
                  <a:pt x="1285" y="1267"/>
                  <a:pt x="1279" y="1261"/>
                  <a:pt x="1272" y="1261"/>
                </a:cubicBezTo>
                <a:close/>
                <a:moveTo>
                  <a:pt x="1824" y="1261"/>
                </a:moveTo>
                <a:cubicBezTo>
                  <a:pt x="1817" y="1261"/>
                  <a:pt x="1811" y="1267"/>
                  <a:pt x="1811" y="1274"/>
                </a:cubicBezTo>
                <a:cubicBezTo>
                  <a:pt x="1811" y="1281"/>
                  <a:pt x="1817" y="1287"/>
                  <a:pt x="1824" y="1287"/>
                </a:cubicBezTo>
                <a:cubicBezTo>
                  <a:pt x="1831" y="1287"/>
                  <a:pt x="1837" y="1281"/>
                  <a:pt x="1837" y="1274"/>
                </a:cubicBezTo>
                <a:cubicBezTo>
                  <a:pt x="1837" y="1267"/>
                  <a:pt x="1831" y="1261"/>
                  <a:pt x="1824" y="1261"/>
                </a:cubicBezTo>
                <a:close/>
                <a:moveTo>
                  <a:pt x="1863" y="1287"/>
                </a:moveTo>
                <a:cubicBezTo>
                  <a:pt x="1870" y="1287"/>
                  <a:pt x="1876" y="1281"/>
                  <a:pt x="1876" y="1274"/>
                </a:cubicBezTo>
                <a:cubicBezTo>
                  <a:pt x="1876" y="1267"/>
                  <a:pt x="1870" y="1261"/>
                  <a:pt x="1863" y="1261"/>
                </a:cubicBezTo>
                <a:cubicBezTo>
                  <a:pt x="1856" y="1261"/>
                  <a:pt x="1850" y="1267"/>
                  <a:pt x="1850" y="1274"/>
                </a:cubicBezTo>
                <a:cubicBezTo>
                  <a:pt x="1850" y="1281"/>
                  <a:pt x="1856" y="1287"/>
                  <a:pt x="1863" y="1287"/>
                </a:cubicBezTo>
                <a:close/>
                <a:moveTo>
                  <a:pt x="1903" y="1261"/>
                </a:moveTo>
                <a:cubicBezTo>
                  <a:pt x="1896" y="1261"/>
                  <a:pt x="1890" y="1267"/>
                  <a:pt x="1890" y="1274"/>
                </a:cubicBezTo>
                <a:cubicBezTo>
                  <a:pt x="1890" y="1281"/>
                  <a:pt x="1896" y="1287"/>
                  <a:pt x="1903" y="1287"/>
                </a:cubicBezTo>
                <a:cubicBezTo>
                  <a:pt x="1910" y="1287"/>
                  <a:pt x="1915" y="1281"/>
                  <a:pt x="1915" y="1274"/>
                </a:cubicBezTo>
                <a:cubicBezTo>
                  <a:pt x="1915" y="1267"/>
                  <a:pt x="1910" y="1261"/>
                  <a:pt x="1903" y="1261"/>
                </a:cubicBezTo>
                <a:close/>
                <a:moveTo>
                  <a:pt x="1942" y="1261"/>
                </a:moveTo>
                <a:cubicBezTo>
                  <a:pt x="1935" y="1261"/>
                  <a:pt x="1929" y="1267"/>
                  <a:pt x="1929" y="1274"/>
                </a:cubicBezTo>
                <a:cubicBezTo>
                  <a:pt x="1929" y="1281"/>
                  <a:pt x="1935" y="1287"/>
                  <a:pt x="1942" y="1287"/>
                </a:cubicBezTo>
                <a:cubicBezTo>
                  <a:pt x="1949" y="1287"/>
                  <a:pt x="1955" y="1281"/>
                  <a:pt x="1955" y="1274"/>
                </a:cubicBezTo>
                <a:cubicBezTo>
                  <a:pt x="1955" y="1267"/>
                  <a:pt x="1949" y="1261"/>
                  <a:pt x="1942" y="1261"/>
                </a:cubicBezTo>
                <a:close/>
                <a:moveTo>
                  <a:pt x="1981" y="1261"/>
                </a:moveTo>
                <a:cubicBezTo>
                  <a:pt x="1974" y="1261"/>
                  <a:pt x="1969" y="1267"/>
                  <a:pt x="1969" y="1274"/>
                </a:cubicBezTo>
                <a:cubicBezTo>
                  <a:pt x="1969" y="1281"/>
                  <a:pt x="1974" y="1287"/>
                  <a:pt x="1981" y="1287"/>
                </a:cubicBezTo>
                <a:cubicBezTo>
                  <a:pt x="1988" y="1287"/>
                  <a:pt x="1994" y="1281"/>
                  <a:pt x="1994" y="1274"/>
                </a:cubicBezTo>
                <a:cubicBezTo>
                  <a:pt x="1994" y="1267"/>
                  <a:pt x="1988" y="1261"/>
                  <a:pt x="1981" y="1261"/>
                </a:cubicBezTo>
                <a:close/>
                <a:moveTo>
                  <a:pt x="2021" y="1261"/>
                </a:moveTo>
                <a:cubicBezTo>
                  <a:pt x="2014" y="1261"/>
                  <a:pt x="2008" y="1267"/>
                  <a:pt x="2008" y="1274"/>
                </a:cubicBezTo>
                <a:cubicBezTo>
                  <a:pt x="2008" y="1281"/>
                  <a:pt x="2014" y="1287"/>
                  <a:pt x="2021" y="1287"/>
                </a:cubicBezTo>
                <a:cubicBezTo>
                  <a:pt x="2028" y="1287"/>
                  <a:pt x="2034" y="1281"/>
                  <a:pt x="2034" y="1274"/>
                </a:cubicBezTo>
                <a:cubicBezTo>
                  <a:pt x="2034" y="1267"/>
                  <a:pt x="2028" y="1261"/>
                  <a:pt x="2021" y="1261"/>
                </a:cubicBezTo>
                <a:close/>
                <a:moveTo>
                  <a:pt x="2060" y="1287"/>
                </a:moveTo>
                <a:cubicBezTo>
                  <a:pt x="2067" y="1287"/>
                  <a:pt x="2073" y="1281"/>
                  <a:pt x="2073" y="1274"/>
                </a:cubicBezTo>
                <a:cubicBezTo>
                  <a:pt x="2073" y="1267"/>
                  <a:pt x="2067" y="1262"/>
                  <a:pt x="2060" y="1262"/>
                </a:cubicBezTo>
                <a:cubicBezTo>
                  <a:pt x="2053" y="1262"/>
                  <a:pt x="2048" y="1267"/>
                  <a:pt x="2048" y="1274"/>
                </a:cubicBezTo>
                <a:cubicBezTo>
                  <a:pt x="2048" y="1281"/>
                  <a:pt x="2053" y="1287"/>
                  <a:pt x="2060" y="1287"/>
                </a:cubicBezTo>
                <a:close/>
                <a:moveTo>
                  <a:pt x="2100" y="1261"/>
                </a:moveTo>
                <a:cubicBezTo>
                  <a:pt x="2093" y="1261"/>
                  <a:pt x="2087" y="1267"/>
                  <a:pt x="2087" y="1274"/>
                </a:cubicBezTo>
                <a:cubicBezTo>
                  <a:pt x="2087" y="1281"/>
                  <a:pt x="2093" y="1287"/>
                  <a:pt x="2100" y="1287"/>
                </a:cubicBezTo>
                <a:cubicBezTo>
                  <a:pt x="2107" y="1287"/>
                  <a:pt x="2112" y="1281"/>
                  <a:pt x="2112" y="1274"/>
                </a:cubicBezTo>
                <a:cubicBezTo>
                  <a:pt x="2112" y="1267"/>
                  <a:pt x="2107" y="1261"/>
                  <a:pt x="2100" y="1261"/>
                </a:cubicBezTo>
                <a:close/>
                <a:moveTo>
                  <a:pt x="3046" y="1287"/>
                </a:moveTo>
                <a:cubicBezTo>
                  <a:pt x="3053" y="1287"/>
                  <a:pt x="3059" y="1281"/>
                  <a:pt x="3059" y="1274"/>
                </a:cubicBezTo>
                <a:cubicBezTo>
                  <a:pt x="3059" y="1267"/>
                  <a:pt x="3053" y="1261"/>
                  <a:pt x="3046" y="1261"/>
                </a:cubicBezTo>
                <a:cubicBezTo>
                  <a:pt x="3039" y="1261"/>
                  <a:pt x="3033" y="1267"/>
                  <a:pt x="3033" y="1274"/>
                </a:cubicBezTo>
                <a:cubicBezTo>
                  <a:pt x="3033" y="1281"/>
                  <a:pt x="3039" y="1287"/>
                  <a:pt x="3046" y="1287"/>
                </a:cubicBezTo>
                <a:close/>
                <a:moveTo>
                  <a:pt x="996" y="1326"/>
                </a:moveTo>
                <a:cubicBezTo>
                  <a:pt x="1003" y="1326"/>
                  <a:pt x="1009" y="1321"/>
                  <a:pt x="1009" y="1314"/>
                </a:cubicBezTo>
                <a:cubicBezTo>
                  <a:pt x="1009" y="1307"/>
                  <a:pt x="1003" y="1301"/>
                  <a:pt x="996" y="1301"/>
                </a:cubicBezTo>
                <a:cubicBezTo>
                  <a:pt x="989" y="1301"/>
                  <a:pt x="983" y="1307"/>
                  <a:pt x="983" y="1314"/>
                </a:cubicBezTo>
                <a:cubicBezTo>
                  <a:pt x="983" y="1321"/>
                  <a:pt x="989" y="1326"/>
                  <a:pt x="996" y="1326"/>
                </a:cubicBezTo>
                <a:close/>
                <a:moveTo>
                  <a:pt x="1035" y="1326"/>
                </a:moveTo>
                <a:cubicBezTo>
                  <a:pt x="1042" y="1326"/>
                  <a:pt x="1048" y="1321"/>
                  <a:pt x="1048" y="1314"/>
                </a:cubicBezTo>
                <a:cubicBezTo>
                  <a:pt x="1048" y="1307"/>
                  <a:pt x="1042" y="1301"/>
                  <a:pt x="1035" y="1301"/>
                </a:cubicBezTo>
                <a:cubicBezTo>
                  <a:pt x="1028" y="1301"/>
                  <a:pt x="1023" y="1307"/>
                  <a:pt x="1023" y="1314"/>
                </a:cubicBezTo>
                <a:cubicBezTo>
                  <a:pt x="1023" y="1321"/>
                  <a:pt x="1028" y="1326"/>
                  <a:pt x="1035" y="1326"/>
                </a:cubicBezTo>
                <a:close/>
                <a:moveTo>
                  <a:pt x="1075" y="1326"/>
                </a:moveTo>
                <a:cubicBezTo>
                  <a:pt x="1082" y="1326"/>
                  <a:pt x="1087" y="1321"/>
                  <a:pt x="1087" y="1314"/>
                </a:cubicBezTo>
                <a:cubicBezTo>
                  <a:pt x="1087" y="1307"/>
                  <a:pt x="1082" y="1301"/>
                  <a:pt x="1075" y="1301"/>
                </a:cubicBezTo>
                <a:cubicBezTo>
                  <a:pt x="1068" y="1301"/>
                  <a:pt x="1062" y="1307"/>
                  <a:pt x="1062" y="1314"/>
                </a:cubicBezTo>
                <a:cubicBezTo>
                  <a:pt x="1062" y="1321"/>
                  <a:pt x="1068" y="1326"/>
                  <a:pt x="1075" y="1326"/>
                </a:cubicBezTo>
                <a:close/>
                <a:moveTo>
                  <a:pt x="1114" y="1326"/>
                </a:moveTo>
                <a:cubicBezTo>
                  <a:pt x="1121" y="1326"/>
                  <a:pt x="1127" y="1321"/>
                  <a:pt x="1127" y="1314"/>
                </a:cubicBezTo>
                <a:cubicBezTo>
                  <a:pt x="1127" y="1307"/>
                  <a:pt x="1121" y="1301"/>
                  <a:pt x="1114" y="1301"/>
                </a:cubicBezTo>
                <a:cubicBezTo>
                  <a:pt x="1107" y="1301"/>
                  <a:pt x="1101" y="1307"/>
                  <a:pt x="1101" y="1314"/>
                </a:cubicBezTo>
                <a:cubicBezTo>
                  <a:pt x="1101" y="1321"/>
                  <a:pt x="1107" y="1326"/>
                  <a:pt x="1114" y="1326"/>
                </a:cubicBezTo>
                <a:close/>
                <a:moveTo>
                  <a:pt x="1154" y="1326"/>
                </a:moveTo>
                <a:cubicBezTo>
                  <a:pt x="1161" y="1326"/>
                  <a:pt x="1166" y="1321"/>
                  <a:pt x="1166" y="1314"/>
                </a:cubicBezTo>
                <a:cubicBezTo>
                  <a:pt x="1166" y="1307"/>
                  <a:pt x="1161" y="1301"/>
                  <a:pt x="1154" y="1301"/>
                </a:cubicBezTo>
                <a:cubicBezTo>
                  <a:pt x="1146" y="1301"/>
                  <a:pt x="1141" y="1307"/>
                  <a:pt x="1141" y="1314"/>
                </a:cubicBezTo>
                <a:cubicBezTo>
                  <a:pt x="1141" y="1321"/>
                  <a:pt x="1146" y="1326"/>
                  <a:pt x="1154" y="1326"/>
                </a:cubicBezTo>
                <a:close/>
                <a:moveTo>
                  <a:pt x="1193" y="1326"/>
                </a:moveTo>
                <a:cubicBezTo>
                  <a:pt x="1200" y="1326"/>
                  <a:pt x="1206" y="1321"/>
                  <a:pt x="1206" y="1314"/>
                </a:cubicBezTo>
                <a:cubicBezTo>
                  <a:pt x="1206" y="1307"/>
                  <a:pt x="1200" y="1301"/>
                  <a:pt x="1193" y="1301"/>
                </a:cubicBezTo>
                <a:cubicBezTo>
                  <a:pt x="1186" y="1301"/>
                  <a:pt x="1180" y="1307"/>
                  <a:pt x="1180" y="1314"/>
                </a:cubicBezTo>
                <a:cubicBezTo>
                  <a:pt x="1180" y="1321"/>
                  <a:pt x="1186" y="1326"/>
                  <a:pt x="1193" y="1326"/>
                </a:cubicBezTo>
                <a:close/>
                <a:moveTo>
                  <a:pt x="1232" y="1326"/>
                </a:moveTo>
                <a:cubicBezTo>
                  <a:pt x="1239" y="1326"/>
                  <a:pt x="1245" y="1321"/>
                  <a:pt x="1245" y="1314"/>
                </a:cubicBezTo>
                <a:cubicBezTo>
                  <a:pt x="1245" y="1307"/>
                  <a:pt x="1239" y="1301"/>
                  <a:pt x="1232" y="1301"/>
                </a:cubicBezTo>
                <a:cubicBezTo>
                  <a:pt x="1225" y="1301"/>
                  <a:pt x="1220" y="1307"/>
                  <a:pt x="1220" y="1314"/>
                </a:cubicBezTo>
                <a:cubicBezTo>
                  <a:pt x="1220" y="1321"/>
                  <a:pt x="1225" y="1326"/>
                  <a:pt x="1232" y="1326"/>
                </a:cubicBezTo>
                <a:close/>
                <a:moveTo>
                  <a:pt x="1272" y="1301"/>
                </a:moveTo>
                <a:cubicBezTo>
                  <a:pt x="1265" y="1301"/>
                  <a:pt x="1259" y="1307"/>
                  <a:pt x="1259" y="1314"/>
                </a:cubicBezTo>
                <a:cubicBezTo>
                  <a:pt x="1259" y="1321"/>
                  <a:pt x="1265" y="1326"/>
                  <a:pt x="1272" y="1326"/>
                </a:cubicBezTo>
                <a:cubicBezTo>
                  <a:pt x="1279" y="1326"/>
                  <a:pt x="1285" y="1321"/>
                  <a:pt x="1285" y="1314"/>
                </a:cubicBezTo>
                <a:cubicBezTo>
                  <a:pt x="1285" y="1307"/>
                  <a:pt x="1279" y="1301"/>
                  <a:pt x="1272" y="1301"/>
                </a:cubicBezTo>
                <a:close/>
                <a:moveTo>
                  <a:pt x="1824" y="1301"/>
                </a:moveTo>
                <a:cubicBezTo>
                  <a:pt x="1817" y="1301"/>
                  <a:pt x="1811" y="1307"/>
                  <a:pt x="1811" y="1314"/>
                </a:cubicBezTo>
                <a:cubicBezTo>
                  <a:pt x="1811" y="1321"/>
                  <a:pt x="1817" y="1326"/>
                  <a:pt x="1824" y="1326"/>
                </a:cubicBezTo>
                <a:cubicBezTo>
                  <a:pt x="1831" y="1326"/>
                  <a:pt x="1837" y="1321"/>
                  <a:pt x="1837" y="1314"/>
                </a:cubicBezTo>
                <a:cubicBezTo>
                  <a:pt x="1837" y="1307"/>
                  <a:pt x="1831" y="1301"/>
                  <a:pt x="1824" y="1301"/>
                </a:cubicBezTo>
                <a:close/>
                <a:moveTo>
                  <a:pt x="1863" y="1326"/>
                </a:moveTo>
                <a:cubicBezTo>
                  <a:pt x="1870" y="1326"/>
                  <a:pt x="1876" y="1321"/>
                  <a:pt x="1876" y="1314"/>
                </a:cubicBezTo>
                <a:cubicBezTo>
                  <a:pt x="1876" y="1307"/>
                  <a:pt x="1870" y="1301"/>
                  <a:pt x="1863" y="1301"/>
                </a:cubicBezTo>
                <a:cubicBezTo>
                  <a:pt x="1856" y="1301"/>
                  <a:pt x="1850" y="1307"/>
                  <a:pt x="1850" y="1314"/>
                </a:cubicBezTo>
                <a:cubicBezTo>
                  <a:pt x="1850" y="1321"/>
                  <a:pt x="1856" y="1326"/>
                  <a:pt x="1863" y="1326"/>
                </a:cubicBezTo>
                <a:close/>
                <a:moveTo>
                  <a:pt x="1903" y="1326"/>
                </a:moveTo>
                <a:cubicBezTo>
                  <a:pt x="1910" y="1326"/>
                  <a:pt x="1915" y="1321"/>
                  <a:pt x="1915" y="1314"/>
                </a:cubicBezTo>
                <a:cubicBezTo>
                  <a:pt x="1915" y="1307"/>
                  <a:pt x="1910" y="1301"/>
                  <a:pt x="1903" y="1301"/>
                </a:cubicBezTo>
                <a:cubicBezTo>
                  <a:pt x="1896" y="1301"/>
                  <a:pt x="1890" y="1307"/>
                  <a:pt x="1890" y="1314"/>
                </a:cubicBezTo>
                <a:cubicBezTo>
                  <a:pt x="1890" y="1321"/>
                  <a:pt x="1896" y="1326"/>
                  <a:pt x="1903" y="1326"/>
                </a:cubicBezTo>
                <a:close/>
                <a:moveTo>
                  <a:pt x="1942" y="1326"/>
                </a:moveTo>
                <a:cubicBezTo>
                  <a:pt x="1949" y="1326"/>
                  <a:pt x="1955" y="1321"/>
                  <a:pt x="1955" y="1314"/>
                </a:cubicBezTo>
                <a:cubicBezTo>
                  <a:pt x="1955" y="1307"/>
                  <a:pt x="1949" y="1301"/>
                  <a:pt x="1942" y="1301"/>
                </a:cubicBezTo>
                <a:cubicBezTo>
                  <a:pt x="1935" y="1301"/>
                  <a:pt x="1929" y="1307"/>
                  <a:pt x="1929" y="1314"/>
                </a:cubicBezTo>
                <a:cubicBezTo>
                  <a:pt x="1929" y="1321"/>
                  <a:pt x="1935" y="1326"/>
                  <a:pt x="1942" y="1326"/>
                </a:cubicBezTo>
                <a:close/>
                <a:moveTo>
                  <a:pt x="1981" y="1301"/>
                </a:moveTo>
                <a:cubicBezTo>
                  <a:pt x="1974" y="1301"/>
                  <a:pt x="1969" y="1307"/>
                  <a:pt x="1969" y="1314"/>
                </a:cubicBezTo>
                <a:cubicBezTo>
                  <a:pt x="1969" y="1321"/>
                  <a:pt x="1974" y="1326"/>
                  <a:pt x="1981" y="1326"/>
                </a:cubicBezTo>
                <a:cubicBezTo>
                  <a:pt x="1988" y="1326"/>
                  <a:pt x="1994" y="1321"/>
                  <a:pt x="1994" y="1314"/>
                </a:cubicBezTo>
                <a:cubicBezTo>
                  <a:pt x="1994" y="1307"/>
                  <a:pt x="1988" y="1301"/>
                  <a:pt x="1981" y="1301"/>
                </a:cubicBezTo>
                <a:close/>
                <a:moveTo>
                  <a:pt x="2021" y="1326"/>
                </a:moveTo>
                <a:cubicBezTo>
                  <a:pt x="2028" y="1326"/>
                  <a:pt x="2034" y="1321"/>
                  <a:pt x="2034" y="1314"/>
                </a:cubicBezTo>
                <a:cubicBezTo>
                  <a:pt x="2034" y="1307"/>
                  <a:pt x="2028" y="1301"/>
                  <a:pt x="2021" y="1301"/>
                </a:cubicBezTo>
                <a:cubicBezTo>
                  <a:pt x="2014" y="1301"/>
                  <a:pt x="2008" y="1307"/>
                  <a:pt x="2008" y="1314"/>
                </a:cubicBezTo>
                <a:cubicBezTo>
                  <a:pt x="2008" y="1321"/>
                  <a:pt x="2014" y="1326"/>
                  <a:pt x="2021" y="1326"/>
                </a:cubicBezTo>
                <a:close/>
                <a:moveTo>
                  <a:pt x="2060" y="1301"/>
                </a:moveTo>
                <a:cubicBezTo>
                  <a:pt x="2053" y="1301"/>
                  <a:pt x="2048" y="1307"/>
                  <a:pt x="2048" y="1314"/>
                </a:cubicBezTo>
                <a:cubicBezTo>
                  <a:pt x="2048" y="1321"/>
                  <a:pt x="2053" y="1326"/>
                  <a:pt x="2060" y="1326"/>
                </a:cubicBezTo>
                <a:cubicBezTo>
                  <a:pt x="2067" y="1326"/>
                  <a:pt x="2073" y="1321"/>
                  <a:pt x="2073" y="1314"/>
                </a:cubicBezTo>
                <a:cubicBezTo>
                  <a:pt x="2073" y="1307"/>
                  <a:pt x="2067" y="1301"/>
                  <a:pt x="2060" y="1301"/>
                </a:cubicBezTo>
                <a:close/>
                <a:moveTo>
                  <a:pt x="2179" y="1301"/>
                </a:moveTo>
                <a:cubicBezTo>
                  <a:pt x="2172" y="1301"/>
                  <a:pt x="2166" y="1307"/>
                  <a:pt x="2166" y="1314"/>
                </a:cubicBezTo>
                <a:cubicBezTo>
                  <a:pt x="2166" y="1321"/>
                  <a:pt x="2172" y="1326"/>
                  <a:pt x="2179" y="1326"/>
                </a:cubicBezTo>
                <a:cubicBezTo>
                  <a:pt x="2186" y="1326"/>
                  <a:pt x="2191" y="1321"/>
                  <a:pt x="2191" y="1314"/>
                </a:cubicBezTo>
                <a:cubicBezTo>
                  <a:pt x="2191" y="1307"/>
                  <a:pt x="2186" y="1301"/>
                  <a:pt x="2179" y="1301"/>
                </a:cubicBezTo>
                <a:close/>
                <a:moveTo>
                  <a:pt x="2967" y="1326"/>
                </a:moveTo>
                <a:cubicBezTo>
                  <a:pt x="2974" y="1326"/>
                  <a:pt x="2980" y="1321"/>
                  <a:pt x="2980" y="1314"/>
                </a:cubicBezTo>
                <a:cubicBezTo>
                  <a:pt x="2980" y="1307"/>
                  <a:pt x="2974" y="1301"/>
                  <a:pt x="2967" y="1301"/>
                </a:cubicBezTo>
                <a:cubicBezTo>
                  <a:pt x="2960" y="1301"/>
                  <a:pt x="2954" y="1307"/>
                  <a:pt x="2954" y="1314"/>
                </a:cubicBezTo>
                <a:cubicBezTo>
                  <a:pt x="2954" y="1321"/>
                  <a:pt x="2960" y="1326"/>
                  <a:pt x="2967" y="1326"/>
                </a:cubicBezTo>
                <a:close/>
                <a:moveTo>
                  <a:pt x="3006" y="1326"/>
                </a:moveTo>
                <a:cubicBezTo>
                  <a:pt x="3014" y="1326"/>
                  <a:pt x="3019" y="1321"/>
                  <a:pt x="3019" y="1314"/>
                </a:cubicBezTo>
                <a:cubicBezTo>
                  <a:pt x="3019" y="1307"/>
                  <a:pt x="3014" y="1301"/>
                  <a:pt x="3006" y="1301"/>
                </a:cubicBezTo>
                <a:cubicBezTo>
                  <a:pt x="2999" y="1301"/>
                  <a:pt x="2994" y="1307"/>
                  <a:pt x="2994" y="1314"/>
                </a:cubicBezTo>
                <a:cubicBezTo>
                  <a:pt x="2994" y="1321"/>
                  <a:pt x="2999" y="1326"/>
                  <a:pt x="3006" y="1326"/>
                </a:cubicBezTo>
                <a:close/>
                <a:moveTo>
                  <a:pt x="3046" y="1326"/>
                </a:moveTo>
                <a:cubicBezTo>
                  <a:pt x="3053" y="1326"/>
                  <a:pt x="3059" y="1321"/>
                  <a:pt x="3059" y="1314"/>
                </a:cubicBezTo>
                <a:cubicBezTo>
                  <a:pt x="3059" y="1307"/>
                  <a:pt x="3053" y="1301"/>
                  <a:pt x="3046" y="1301"/>
                </a:cubicBezTo>
                <a:cubicBezTo>
                  <a:pt x="3039" y="1301"/>
                  <a:pt x="3033" y="1307"/>
                  <a:pt x="3033" y="1314"/>
                </a:cubicBezTo>
                <a:cubicBezTo>
                  <a:pt x="3033" y="1321"/>
                  <a:pt x="3039" y="1326"/>
                  <a:pt x="3046" y="1326"/>
                </a:cubicBezTo>
                <a:close/>
                <a:moveTo>
                  <a:pt x="3085" y="1326"/>
                </a:moveTo>
                <a:cubicBezTo>
                  <a:pt x="3092" y="1326"/>
                  <a:pt x="3098" y="1321"/>
                  <a:pt x="3098" y="1314"/>
                </a:cubicBezTo>
                <a:cubicBezTo>
                  <a:pt x="3098" y="1307"/>
                  <a:pt x="3092" y="1301"/>
                  <a:pt x="3085" y="1301"/>
                </a:cubicBezTo>
                <a:cubicBezTo>
                  <a:pt x="3078" y="1301"/>
                  <a:pt x="3073" y="1307"/>
                  <a:pt x="3073" y="1314"/>
                </a:cubicBezTo>
                <a:cubicBezTo>
                  <a:pt x="3073" y="1321"/>
                  <a:pt x="3078" y="1326"/>
                  <a:pt x="3085" y="1326"/>
                </a:cubicBezTo>
                <a:close/>
                <a:moveTo>
                  <a:pt x="3125" y="1326"/>
                </a:moveTo>
                <a:cubicBezTo>
                  <a:pt x="3132" y="1326"/>
                  <a:pt x="3137" y="1321"/>
                  <a:pt x="3137" y="1314"/>
                </a:cubicBezTo>
                <a:cubicBezTo>
                  <a:pt x="3137" y="1307"/>
                  <a:pt x="3132" y="1301"/>
                  <a:pt x="3125" y="1301"/>
                </a:cubicBezTo>
                <a:cubicBezTo>
                  <a:pt x="3118" y="1301"/>
                  <a:pt x="3112" y="1307"/>
                  <a:pt x="3112" y="1314"/>
                </a:cubicBezTo>
                <a:cubicBezTo>
                  <a:pt x="3112" y="1321"/>
                  <a:pt x="3118" y="1326"/>
                  <a:pt x="3125" y="1326"/>
                </a:cubicBezTo>
                <a:close/>
                <a:moveTo>
                  <a:pt x="3164" y="1326"/>
                </a:moveTo>
                <a:cubicBezTo>
                  <a:pt x="3171" y="1326"/>
                  <a:pt x="3177" y="1321"/>
                  <a:pt x="3177" y="1314"/>
                </a:cubicBezTo>
                <a:cubicBezTo>
                  <a:pt x="3177" y="1307"/>
                  <a:pt x="3171" y="1301"/>
                  <a:pt x="3164" y="1301"/>
                </a:cubicBezTo>
                <a:cubicBezTo>
                  <a:pt x="3157" y="1301"/>
                  <a:pt x="3151" y="1307"/>
                  <a:pt x="3151" y="1314"/>
                </a:cubicBezTo>
                <a:cubicBezTo>
                  <a:pt x="3151" y="1321"/>
                  <a:pt x="3157" y="1326"/>
                  <a:pt x="3164" y="1326"/>
                </a:cubicBezTo>
                <a:close/>
                <a:moveTo>
                  <a:pt x="996" y="1366"/>
                </a:moveTo>
                <a:cubicBezTo>
                  <a:pt x="1003" y="1366"/>
                  <a:pt x="1009" y="1360"/>
                  <a:pt x="1009" y="1353"/>
                </a:cubicBezTo>
                <a:cubicBezTo>
                  <a:pt x="1009" y="1346"/>
                  <a:pt x="1003" y="1340"/>
                  <a:pt x="996" y="1340"/>
                </a:cubicBezTo>
                <a:cubicBezTo>
                  <a:pt x="989" y="1340"/>
                  <a:pt x="983" y="1346"/>
                  <a:pt x="983" y="1353"/>
                </a:cubicBezTo>
                <a:cubicBezTo>
                  <a:pt x="983" y="1360"/>
                  <a:pt x="989" y="1366"/>
                  <a:pt x="996" y="1366"/>
                </a:cubicBezTo>
                <a:close/>
                <a:moveTo>
                  <a:pt x="1035" y="1366"/>
                </a:moveTo>
                <a:cubicBezTo>
                  <a:pt x="1042" y="1366"/>
                  <a:pt x="1048" y="1360"/>
                  <a:pt x="1048" y="1353"/>
                </a:cubicBezTo>
                <a:cubicBezTo>
                  <a:pt x="1048" y="1346"/>
                  <a:pt x="1042" y="1340"/>
                  <a:pt x="1035" y="1340"/>
                </a:cubicBezTo>
                <a:cubicBezTo>
                  <a:pt x="1028" y="1340"/>
                  <a:pt x="1023" y="1346"/>
                  <a:pt x="1023" y="1353"/>
                </a:cubicBezTo>
                <a:cubicBezTo>
                  <a:pt x="1023" y="1360"/>
                  <a:pt x="1028" y="1366"/>
                  <a:pt x="1035" y="1366"/>
                </a:cubicBezTo>
                <a:close/>
                <a:moveTo>
                  <a:pt x="1075" y="1366"/>
                </a:moveTo>
                <a:cubicBezTo>
                  <a:pt x="1082" y="1366"/>
                  <a:pt x="1087" y="1360"/>
                  <a:pt x="1087" y="1353"/>
                </a:cubicBezTo>
                <a:cubicBezTo>
                  <a:pt x="1087" y="1346"/>
                  <a:pt x="1082" y="1340"/>
                  <a:pt x="1075" y="1340"/>
                </a:cubicBezTo>
                <a:cubicBezTo>
                  <a:pt x="1068" y="1340"/>
                  <a:pt x="1062" y="1346"/>
                  <a:pt x="1062" y="1353"/>
                </a:cubicBezTo>
                <a:cubicBezTo>
                  <a:pt x="1062" y="1360"/>
                  <a:pt x="1068" y="1366"/>
                  <a:pt x="1075" y="1366"/>
                </a:cubicBezTo>
                <a:close/>
                <a:moveTo>
                  <a:pt x="1114" y="1366"/>
                </a:moveTo>
                <a:cubicBezTo>
                  <a:pt x="1121" y="1366"/>
                  <a:pt x="1127" y="1360"/>
                  <a:pt x="1127" y="1353"/>
                </a:cubicBezTo>
                <a:cubicBezTo>
                  <a:pt x="1127" y="1346"/>
                  <a:pt x="1121" y="1340"/>
                  <a:pt x="1114" y="1340"/>
                </a:cubicBezTo>
                <a:cubicBezTo>
                  <a:pt x="1107" y="1340"/>
                  <a:pt x="1101" y="1346"/>
                  <a:pt x="1101" y="1353"/>
                </a:cubicBezTo>
                <a:cubicBezTo>
                  <a:pt x="1101" y="1360"/>
                  <a:pt x="1107" y="1366"/>
                  <a:pt x="1114" y="1366"/>
                </a:cubicBezTo>
                <a:close/>
                <a:moveTo>
                  <a:pt x="1154" y="1366"/>
                </a:moveTo>
                <a:cubicBezTo>
                  <a:pt x="1161" y="1366"/>
                  <a:pt x="1166" y="1360"/>
                  <a:pt x="1166" y="1353"/>
                </a:cubicBezTo>
                <a:cubicBezTo>
                  <a:pt x="1166" y="1346"/>
                  <a:pt x="1161" y="1340"/>
                  <a:pt x="1154" y="1340"/>
                </a:cubicBezTo>
                <a:cubicBezTo>
                  <a:pt x="1146" y="1340"/>
                  <a:pt x="1141" y="1346"/>
                  <a:pt x="1141" y="1353"/>
                </a:cubicBezTo>
                <a:cubicBezTo>
                  <a:pt x="1141" y="1360"/>
                  <a:pt x="1146" y="1366"/>
                  <a:pt x="1154" y="1366"/>
                </a:cubicBezTo>
                <a:close/>
                <a:moveTo>
                  <a:pt x="1193" y="1366"/>
                </a:moveTo>
                <a:cubicBezTo>
                  <a:pt x="1200" y="1366"/>
                  <a:pt x="1206" y="1360"/>
                  <a:pt x="1206" y="1353"/>
                </a:cubicBezTo>
                <a:cubicBezTo>
                  <a:pt x="1206" y="1346"/>
                  <a:pt x="1200" y="1340"/>
                  <a:pt x="1193" y="1340"/>
                </a:cubicBezTo>
                <a:cubicBezTo>
                  <a:pt x="1186" y="1340"/>
                  <a:pt x="1180" y="1346"/>
                  <a:pt x="1180" y="1353"/>
                </a:cubicBezTo>
                <a:cubicBezTo>
                  <a:pt x="1180" y="1360"/>
                  <a:pt x="1186" y="1366"/>
                  <a:pt x="1193" y="1366"/>
                </a:cubicBezTo>
                <a:close/>
                <a:moveTo>
                  <a:pt x="1232" y="1340"/>
                </a:moveTo>
                <a:cubicBezTo>
                  <a:pt x="1225" y="1340"/>
                  <a:pt x="1220" y="1346"/>
                  <a:pt x="1220" y="1353"/>
                </a:cubicBezTo>
                <a:cubicBezTo>
                  <a:pt x="1220" y="1360"/>
                  <a:pt x="1225" y="1366"/>
                  <a:pt x="1232" y="1366"/>
                </a:cubicBezTo>
                <a:cubicBezTo>
                  <a:pt x="1239" y="1366"/>
                  <a:pt x="1245" y="1360"/>
                  <a:pt x="1245" y="1353"/>
                </a:cubicBezTo>
                <a:cubicBezTo>
                  <a:pt x="1245" y="1346"/>
                  <a:pt x="1239" y="1340"/>
                  <a:pt x="1232" y="1340"/>
                </a:cubicBezTo>
                <a:close/>
                <a:moveTo>
                  <a:pt x="1272" y="1340"/>
                </a:moveTo>
                <a:cubicBezTo>
                  <a:pt x="1265" y="1340"/>
                  <a:pt x="1259" y="1346"/>
                  <a:pt x="1259" y="1353"/>
                </a:cubicBezTo>
                <a:cubicBezTo>
                  <a:pt x="1259" y="1360"/>
                  <a:pt x="1265" y="1366"/>
                  <a:pt x="1272" y="1366"/>
                </a:cubicBezTo>
                <a:cubicBezTo>
                  <a:pt x="1279" y="1366"/>
                  <a:pt x="1285" y="1360"/>
                  <a:pt x="1285" y="1353"/>
                </a:cubicBezTo>
                <a:cubicBezTo>
                  <a:pt x="1285" y="1346"/>
                  <a:pt x="1279" y="1340"/>
                  <a:pt x="1272" y="1340"/>
                </a:cubicBezTo>
                <a:close/>
                <a:moveTo>
                  <a:pt x="1863" y="1366"/>
                </a:moveTo>
                <a:cubicBezTo>
                  <a:pt x="1870" y="1366"/>
                  <a:pt x="1876" y="1360"/>
                  <a:pt x="1876" y="1353"/>
                </a:cubicBezTo>
                <a:cubicBezTo>
                  <a:pt x="1876" y="1346"/>
                  <a:pt x="1870" y="1340"/>
                  <a:pt x="1863" y="1340"/>
                </a:cubicBezTo>
                <a:cubicBezTo>
                  <a:pt x="1856" y="1340"/>
                  <a:pt x="1850" y="1346"/>
                  <a:pt x="1850" y="1353"/>
                </a:cubicBezTo>
                <a:cubicBezTo>
                  <a:pt x="1850" y="1360"/>
                  <a:pt x="1856" y="1366"/>
                  <a:pt x="1863" y="1366"/>
                </a:cubicBezTo>
                <a:close/>
                <a:moveTo>
                  <a:pt x="1903" y="1366"/>
                </a:moveTo>
                <a:cubicBezTo>
                  <a:pt x="1910" y="1366"/>
                  <a:pt x="1915" y="1360"/>
                  <a:pt x="1915" y="1353"/>
                </a:cubicBezTo>
                <a:cubicBezTo>
                  <a:pt x="1915" y="1346"/>
                  <a:pt x="1910" y="1340"/>
                  <a:pt x="1903" y="1340"/>
                </a:cubicBezTo>
                <a:cubicBezTo>
                  <a:pt x="1896" y="1340"/>
                  <a:pt x="1890" y="1346"/>
                  <a:pt x="1890" y="1353"/>
                </a:cubicBezTo>
                <a:cubicBezTo>
                  <a:pt x="1890" y="1360"/>
                  <a:pt x="1896" y="1366"/>
                  <a:pt x="1903" y="1366"/>
                </a:cubicBezTo>
                <a:close/>
                <a:moveTo>
                  <a:pt x="1942" y="1366"/>
                </a:moveTo>
                <a:cubicBezTo>
                  <a:pt x="1949" y="1366"/>
                  <a:pt x="1955" y="1360"/>
                  <a:pt x="1955" y="1353"/>
                </a:cubicBezTo>
                <a:cubicBezTo>
                  <a:pt x="1955" y="1346"/>
                  <a:pt x="1949" y="1340"/>
                  <a:pt x="1942" y="1340"/>
                </a:cubicBezTo>
                <a:cubicBezTo>
                  <a:pt x="1935" y="1340"/>
                  <a:pt x="1929" y="1346"/>
                  <a:pt x="1929" y="1353"/>
                </a:cubicBezTo>
                <a:cubicBezTo>
                  <a:pt x="1929" y="1360"/>
                  <a:pt x="1935" y="1366"/>
                  <a:pt x="1942" y="1366"/>
                </a:cubicBezTo>
                <a:close/>
                <a:moveTo>
                  <a:pt x="1981" y="1366"/>
                </a:moveTo>
                <a:cubicBezTo>
                  <a:pt x="1988" y="1366"/>
                  <a:pt x="1994" y="1360"/>
                  <a:pt x="1994" y="1353"/>
                </a:cubicBezTo>
                <a:cubicBezTo>
                  <a:pt x="1994" y="1346"/>
                  <a:pt x="1988" y="1340"/>
                  <a:pt x="1981" y="1340"/>
                </a:cubicBezTo>
                <a:cubicBezTo>
                  <a:pt x="1974" y="1340"/>
                  <a:pt x="1969" y="1346"/>
                  <a:pt x="1969" y="1353"/>
                </a:cubicBezTo>
                <a:cubicBezTo>
                  <a:pt x="1969" y="1360"/>
                  <a:pt x="1974" y="1366"/>
                  <a:pt x="1981" y="1366"/>
                </a:cubicBezTo>
                <a:close/>
                <a:moveTo>
                  <a:pt x="2021" y="1366"/>
                </a:moveTo>
                <a:cubicBezTo>
                  <a:pt x="2028" y="1366"/>
                  <a:pt x="2034" y="1360"/>
                  <a:pt x="2034" y="1353"/>
                </a:cubicBezTo>
                <a:cubicBezTo>
                  <a:pt x="2034" y="1346"/>
                  <a:pt x="2028" y="1340"/>
                  <a:pt x="2021" y="1340"/>
                </a:cubicBezTo>
                <a:cubicBezTo>
                  <a:pt x="2014" y="1340"/>
                  <a:pt x="2008" y="1346"/>
                  <a:pt x="2008" y="1353"/>
                </a:cubicBezTo>
                <a:cubicBezTo>
                  <a:pt x="2008" y="1360"/>
                  <a:pt x="2014" y="1366"/>
                  <a:pt x="2021" y="1366"/>
                </a:cubicBezTo>
                <a:close/>
                <a:moveTo>
                  <a:pt x="2139" y="1340"/>
                </a:moveTo>
                <a:cubicBezTo>
                  <a:pt x="2132" y="1340"/>
                  <a:pt x="2126" y="1346"/>
                  <a:pt x="2126" y="1353"/>
                </a:cubicBezTo>
                <a:cubicBezTo>
                  <a:pt x="2126" y="1360"/>
                  <a:pt x="2132" y="1366"/>
                  <a:pt x="2139" y="1366"/>
                </a:cubicBezTo>
                <a:cubicBezTo>
                  <a:pt x="2146" y="1366"/>
                  <a:pt x="2152" y="1360"/>
                  <a:pt x="2152" y="1353"/>
                </a:cubicBezTo>
                <a:cubicBezTo>
                  <a:pt x="2152" y="1346"/>
                  <a:pt x="2146" y="1340"/>
                  <a:pt x="2139" y="1340"/>
                </a:cubicBezTo>
                <a:close/>
                <a:moveTo>
                  <a:pt x="2179" y="1340"/>
                </a:moveTo>
                <a:cubicBezTo>
                  <a:pt x="2172" y="1340"/>
                  <a:pt x="2166" y="1346"/>
                  <a:pt x="2166" y="1353"/>
                </a:cubicBezTo>
                <a:cubicBezTo>
                  <a:pt x="2166" y="1360"/>
                  <a:pt x="2172" y="1366"/>
                  <a:pt x="2179" y="1366"/>
                </a:cubicBezTo>
                <a:cubicBezTo>
                  <a:pt x="2186" y="1366"/>
                  <a:pt x="2191" y="1360"/>
                  <a:pt x="2191" y="1353"/>
                </a:cubicBezTo>
                <a:cubicBezTo>
                  <a:pt x="2191" y="1346"/>
                  <a:pt x="2186" y="1340"/>
                  <a:pt x="2179" y="1340"/>
                </a:cubicBezTo>
                <a:close/>
                <a:moveTo>
                  <a:pt x="2888" y="1366"/>
                </a:moveTo>
                <a:cubicBezTo>
                  <a:pt x="2895" y="1366"/>
                  <a:pt x="2901" y="1360"/>
                  <a:pt x="2901" y="1353"/>
                </a:cubicBezTo>
                <a:cubicBezTo>
                  <a:pt x="2901" y="1346"/>
                  <a:pt x="2895" y="1340"/>
                  <a:pt x="2888" y="1340"/>
                </a:cubicBezTo>
                <a:cubicBezTo>
                  <a:pt x="2881" y="1340"/>
                  <a:pt x="2875" y="1346"/>
                  <a:pt x="2875" y="1353"/>
                </a:cubicBezTo>
                <a:cubicBezTo>
                  <a:pt x="2875" y="1360"/>
                  <a:pt x="2881" y="1366"/>
                  <a:pt x="2888" y="1366"/>
                </a:cubicBezTo>
                <a:close/>
                <a:moveTo>
                  <a:pt x="2928" y="1366"/>
                </a:moveTo>
                <a:cubicBezTo>
                  <a:pt x="2935" y="1366"/>
                  <a:pt x="2940" y="1360"/>
                  <a:pt x="2940" y="1353"/>
                </a:cubicBezTo>
                <a:cubicBezTo>
                  <a:pt x="2940" y="1346"/>
                  <a:pt x="2935" y="1340"/>
                  <a:pt x="2928" y="1340"/>
                </a:cubicBezTo>
                <a:cubicBezTo>
                  <a:pt x="2921" y="1340"/>
                  <a:pt x="2915" y="1346"/>
                  <a:pt x="2915" y="1353"/>
                </a:cubicBezTo>
                <a:cubicBezTo>
                  <a:pt x="2915" y="1360"/>
                  <a:pt x="2921" y="1366"/>
                  <a:pt x="2928" y="1366"/>
                </a:cubicBezTo>
                <a:close/>
                <a:moveTo>
                  <a:pt x="2967" y="1366"/>
                </a:moveTo>
                <a:cubicBezTo>
                  <a:pt x="2974" y="1366"/>
                  <a:pt x="2980" y="1360"/>
                  <a:pt x="2980" y="1353"/>
                </a:cubicBezTo>
                <a:cubicBezTo>
                  <a:pt x="2980" y="1346"/>
                  <a:pt x="2974" y="1340"/>
                  <a:pt x="2967" y="1340"/>
                </a:cubicBezTo>
                <a:cubicBezTo>
                  <a:pt x="2960" y="1340"/>
                  <a:pt x="2954" y="1346"/>
                  <a:pt x="2954" y="1353"/>
                </a:cubicBezTo>
                <a:cubicBezTo>
                  <a:pt x="2954" y="1360"/>
                  <a:pt x="2960" y="1366"/>
                  <a:pt x="2967" y="1366"/>
                </a:cubicBezTo>
                <a:close/>
                <a:moveTo>
                  <a:pt x="3006" y="1366"/>
                </a:moveTo>
                <a:cubicBezTo>
                  <a:pt x="3014" y="1366"/>
                  <a:pt x="3019" y="1360"/>
                  <a:pt x="3019" y="1353"/>
                </a:cubicBezTo>
                <a:cubicBezTo>
                  <a:pt x="3019" y="1346"/>
                  <a:pt x="3014" y="1340"/>
                  <a:pt x="3006" y="1340"/>
                </a:cubicBezTo>
                <a:cubicBezTo>
                  <a:pt x="2999" y="1340"/>
                  <a:pt x="2994" y="1346"/>
                  <a:pt x="2994" y="1353"/>
                </a:cubicBezTo>
                <a:cubicBezTo>
                  <a:pt x="2994" y="1360"/>
                  <a:pt x="2999" y="1366"/>
                  <a:pt x="3006" y="1366"/>
                </a:cubicBezTo>
                <a:close/>
                <a:moveTo>
                  <a:pt x="3046" y="1366"/>
                </a:moveTo>
                <a:cubicBezTo>
                  <a:pt x="3053" y="1366"/>
                  <a:pt x="3059" y="1360"/>
                  <a:pt x="3059" y="1353"/>
                </a:cubicBezTo>
                <a:cubicBezTo>
                  <a:pt x="3059" y="1346"/>
                  <a:pt x="3053" y="1340"/>
                  <a:pt x="3046" y="1340"/>
                </a:cubicBezTo>
                <a:cubicBezTo>
                  <a:pt x="3039" y="1340"/>
                  <a:pt x="3033" y="1346"/>
                  <a:pt x="3033" y="1353"/>
                </a:cubicBezTo>
                <a:cubicBezTo>
                  <a:pt x="3033" y="1360"/>
                  <a:pt x="3039" y="1366"/>
                  <a:pt x="3046" y="1366"/>
                </a:cubicBezTo>
                <a:close/>
                <a:moveTo>
                  <a:pt x="3085" y="1366"/>
                </a:moveTo>
                <a:cubicBezTo>
                  <a:pt x="3092" y="1366"/>
                  <a:pt x="3098" y="1360"/>
                  <a:pt x="3098" y="1353"/>
                </a:cubicBezTo>
                <a:cubicBezTo>
                  <a:pt x="3098" y="1346"/>
                  <a:pt x="3092" y="1340"/>
                  <a:pt x="3085" y="1340"/>
                </a:cubicBezTo>
                <a:cubicBezTo>
                  <a:pt x="3078" y="1340"/>
                  <a:pt x="3073" y="1346"/>
                  <a:pt x="3073" y="1353"/>
                </a:cubicBezTo>
                <a:cubicBezTo>
                  <a:pt x="3073" y="1360"/>
                  <a:pt x="3078" y="1366"/>
                  <a:pt x="3085" y="1366"/>
                </a:cubicBezTo>
                <a:close/>
                <a:moveTo>
                  <a:pt x="3125" y="1366"/>
                </a:moveTo>
                <a:cubicBezTo>
                  <a:pt x="3132" y="1366"/>
                  <a:pt x="3137" y="1360"/>
                  <a:pt x="3137" y="1353"/>
                </a:cubicBezTo>
                <a:cubicBezTo>
                  <a:pt x="3137" y="1346"/>
                  <a:pt x="3132" y="1340"/>
                  <a:pt x="3125" y="1340"/>
                </a:cubicBezTo>
                <a:cubicBezTo>
                  <a:pt x="3118" y="1340"/>
                  <a:pt x="3112" y="1346"/>
                  <a:pt x="3112" y="1353"/>
                </a:cubicBezTo>
                <a:cubicBezTo>
                  <a:pt x="3112" y="1360"/>
                  <a:pt x="3118" y="1366"/>
                  <a:pt x="3125" y="1366"/>
                </a:cubicBezTo>
                <a:close/>
                <a:moveTo>
                  <a:pt x="3164" y="1366"/>
                </a:moveTo>
                <a:cubicBezTo>
                  <a:pt x="3171" y="1366"/>
                  <a:pt x="3177" y="1360"/>
                  <a:pt x="3177" y="1353"/>
                </a:cubicBezTo>
                <a:cubicBezTo>
                  <a:pt x="3177" y="1346"/>
                  <a:pt x="3171" y="1340"/>
                  <a:pt x="3164" y="1340"/>
                </a:cubicBezTo>
                <a:cubicBezTo>
                  <a:pt x="3157" y="1340"/>
                  <a:pt x="3151" y="1346"/>
                  <a:pt x="3151" y="1353"/>
                </a:cubicBezTo>
                <a:cubicBezTo>
                  <a:pt x="3151" y="1360"/>
                  <a:pt x="3157" y="1366"/>
                  <a:pt x="3164" y="1366"/>
                </a:cubicBezTo>
                <a:close/>
                <a:moveTo>
                  <a:pt x="3204" y="1366"/>
                </a:moveTo>
                <a:cubicBezTo>
                  <a:pt x="3211" y="1366"/>
                  <a:pt x="3216" y="1360"/>
                  <a:pt x="3216" y="1353"/>
                </a:cubicBezTo>
                <a:cubicBezTo>
                  <a:pt x="3216" y="1346"/>
                  <a:pt x="3211" y="1340"/>
                  <a:pt x="3204" y="1340"/>
                </a:cubicBezTo>
                <a:cubicBezTo>
                  <a:pt x="3197" y="1340"/>
                  <a:pt x="3191" y="1346"/>
                  <a:pt x="3191" y="1353"/>
                </a:cubicBezTo>
                <a:cubicBezTo>
                  <a:pt x="3191" y="1360"/>
                  <a:pt x="3197" y="1366"/>
                  <a:pt x="3204" y="1366"/>
                </a:cubicBezTo>
                <a:close/>
                <a:moveTo>
                  <a:pt x="996" y="1405"/>
                </a:moveTo>
                <a:cubicBezTo>
                  <a:pt x="1003" y="1405"/>
                  <a:pt x="1009" y="1400"/>
                  <a:pt x="1009" y="1393"/>
                </a:cubicBezTo>
                <a:cubicBezTo>
                  <a:pt x="1009" y="1385"/>
                  <a:pt x="1003" y="1380"/>
                  <a:pt x="996" y="1380"/>
                </a:cubicBezTo>
                <a:cubicBezTo>
                  <a:pt x="989" y="1380"/>
                  <a:pt x="983" y="1385"/>
                  <a:pt x="983" y="1393"/>
                </a:cubicBezTo>
                <a:cubicBezTo>
                  <a:pt x="983" y="1400"/>
                  <a:pt x="989" y="1405"/>
                  <a:pt x="996" y="1405"/>
                </a:cubicBezTo>
                <a:close/>
                <a:moveTo>
                  <a:pt x="1035" y="1405"/>
                </a:moveTo>
                <a:cubicBezTo>
                  <a:pt x="1042" y="1405"/>
                  <a:pt x="1048" y="1400"/>
                  <a:pt x="1048" y="1393"/>
                </a:cubicBezTo>
                <a:cubicBezTo>
                  <a:pt x="1048" y="1385"/>
                  <a:pt x="1042" y="1380"/>
                  <a:pt x="1035" y="1380"/>
                </a:cubicBezTo>
                <a:cubicBezTo>
                  <a:pt x="1028" y="1380"/>
                  <a:pt x="1023" y="1385"/>
                  <a:pt x="1023" y="1393"/>
                </a:cubicBezTo>
                <a:cubicBezTo>
                  <a:pt x="1023" y="1400"/>
                  <a:pt x="1028" y="1405"/>
                  <a:pt x="1035" y="1405"/>
                </a:cubicBezTo>
                <a:close/>
                <a:moveTo>
                  <a:pt x="1075" y="1405"/>
                </a:moveTo>
                <a:cubicBezTo>
                  <a:pt x="1082" y="1405"/>
                  <a:pt x="1087" y="1400"/>
                  <a:pt x="1087" y="1393"/>
                </a:cubicBezTo>
                <a:cubicBezTo>
                  <a:pt x="1087" y="1385"/>
                  <a:pt x="1082" y="1380"/>
                  <a:pt x="1075" y="1380"/>
                </a:cubicBezTo>
                <a:cubicBezTo>
                  <a:pt x="1068" y="1380"/>
                  <a:pt x="1062" y="1385"/>
                  <a:pt x="1062" y="1393"/>
                </a:cubicBezTo>
                <a:cubicBezTo>
                  <a:pt x="1062" y="1400"/>
                  <a:pt x="1068" y="1405"/>
                  <a:pt x="1075" y="1405"/>
                </a:cubicBezTo>
                <a:close/>
                <a:moveTo>
                  <a:pt x="1114" y="1405"/>
                </a:moveTo>
                <a:cubicBezTo>
                  <a:pt x="1121" y="1405"/>
                  <a:pt x="1127" y="1400"/>
                  <a:pt x="1127" y="1393"/>
                </a:cubicBezTo>
                <a:cubicBezTo>
                  <a:pt x="1127" y="1385"/>
                  <a:pt x="1121" y="1380"/>
                  <a:pt x="1114" y="1380"/>
                </a:cubicBezTo>
                <a:cubicBezTo>
                  <a:pt x="1107" y="1380"/>
                  <a:pt x="1101" y="1385"/>
                  <a:pt x="1101" y="1393"/>
                </a:cubicBezTo>
                <a:cubicBezTo>
                  <a:pt x="1101" y="1400"/>
                  <a:pt x="1107" y="1405"/>
                  <a:pt x="1114" y="1405"/>
                </a:cubicBezTo>
                <a:close/>
                <a:moveTo>
                  <a:pt x="1154" y="1405"/>
                </a:moveTo>
                <a:cubicBezTo>
                  <a:pt x="1161" y="1405"/>
                  <a:pt x="1166" y="1400"/>
                  <a:pt x="1166" y="1393"/>
                </a:cubicBezTo>
                <a:cubicBezTo>
                  <a:pt x="1166" y="1385"/>
                  <a:pt x="1161" y="1380"/>
                  <a:pt x="1154" y="1380"/>
                </a:cubicBezTo>
                <a:cubicBezTo>
                  <a:pt x="1146" y="1380"/>
                  <a:pt x="1141" y="1385"/>
                  <a:pt x="1141" y="1393"/>
                </a:cubicBezTo>
                <a:cubicBezTo>
                  <a:pt x="1141" y="1400"/>
                  <a:pt x="1146" y="1405"/>
                  <a:pt x="1154" y="1405"/>
                </a:cubicBezTo>
                <a:close/>
                <a:moveTo>
                  <a:pt x="1193" y="1380"/>
                </a:moveTo>
                <a:cubicBezTo>
                  <a:pt x="1186" y="1380"/>
                  <a:pt x="1180" y="1385"/>
                  <a:pt x="1180" y="1393"/>
                </a:cubicBezTo>
                <a:cubicBezTo>
                  <a:pt x="1180" y="1400"/>
                  <a:pt x="1186" y="1405"/>
                  <a:pt x="1193" y="1405"/>
                </a:cubicBezTo>
                <a:cubicBezTo>
                  <a:pt x="1200" y="1405"/>
                  <a:pt x="1206" y="1400"/>
                  <a:pt x="1206" y="1393"/>
                </a:cubicBezTo>
                <a:cubicBezTo>
                  <a:pt x="1206" y="1385"/>
                  <a:pt x="1200" y="1380"/>
                  <a:pt x="1193" y="1380"/>
                </a:cubicBezTo>
                <a:close/>
                <a:moveTo>
                  <a:pt x="1863" y="1380"/>
                </a:moveTo>
                <a:cubicBezTo>
                  <a:pt x="1856" y="1380"/>
                  <a:pt x="1850" y="1385"/>
                  <a:pt x="1850" y="1393"/>
                </a:cubicBezTo>
                <a:cubicBezTo>
                  <a:pt x="1850" y="1400"/>
                  <a:pt x="1856" y="1405"/>
                  <a:pt x="1863" y="1405"/>
                </a:cubicBezTo>
                <a:cubicBezTo>
                  <a:pt x="1870" y="1405"/>
                  <a:pt x="1876" y="1400"/>
                  <a:pt x="1876" y="1393"/>
                </a:cubicBezTo>
                <a:cubicBezTo>
                  <a:pt x="1876" y="1385"/>
                  <a:pt x="1870" y="1380"/>
                  <a:pt x="1863" y="1380"/>
                </a:cubicBezTo>
                <a:close/>
                <a:moveTo>
                  <a:pt x="1903" y="1405"/>
                </a:moveTo>
                <a:cubicBezTo>
                  <a:pt x="1910" y="1405"/>
                  <a:pt x="1915" y="1400"/>
                  <a:pt x="1915" y="1393"/>
                </a:cubicBezTo>
                <a:cubicBezTo>
                  <a:pt x="1915" y="1385"/>
                  <a:pt x="1910" y="1380"/>
                  <a:pt x="1903" y="1380"/>
                </a:cubicBezTo>
                <a:cubicBezTo>
                  <a:pt x="1896" y="1380"/>
                  <a:pt x="1890" y="1385"/>
                  <a:pt x="1890" y="1393"/>
                </a:cubicBezTo>
                <a:cubicBezTo>
                  <a:pt x="1890" y="1400"/>
                  <a:pt x="1896" y="1405"/>
                  <a:pt x="1903" y="1405"/>
                </a:cubicBezTo>
                <a:close/>
                <a:moveTo>
                  <a:pt x="1942" y="1405"/>
                </a:moveTo>
                <a:cubicBezTo>
                  <a:pt x="1949" y="1405"/>
                  <a:pt x="1955" y="1400"/>
                  <a:pt x="1955" y="1393"/>
                </a:cubicBezTo>
                <a:cubicBezTo>
                  <a:pt x="1955" y="1385"/>
                  <a:pt x="1949" y="1380"/>
                  <a:pt x="1942" y="1380"/>
                </a:cubicBezTo>
                <a:cubicBezTo>
                  <a:pt x="1935" y="1380"/>
                  <a:pt x="1929" y="1385"/>
                  <a:pt x="1929" y="1393"/>
                </a:cubicBezTo>
                <a:cubicBezTo>
                  <a:pt x="1929" y="1400"/>
                  <a:pt x="1935" y="1405"/>
                  <a:pt x="1942" y="1405"/>
                </a:cubicBezTo>
                <a:close/>
                <a:moveTo>
                  <a:pt x="1981" y="1405"/>
                </a:moveTo>
                <a:cubicBezTo>
                  <a:pt x="1988" y="1405"/>
                  <a:pt x="1994" y="1400"/>
                  <a:pt x="1994" y="1393"/>
                </a:cubicBezTo>
                <a:cubicBezTo>
                  <a:pt x="1994" y="1385"/>
                  <a:pt x="1988" y="1380"/>
                  <a:pt x="1981" y="1380"/>
                </a:cubicBezTo>
                <a:cubicBezTo>
                  <a:pt x="1974" y="1380"/>
                  <a:pt x="1969" y="1385"/>
                  <a:pt x="1969" y="1393"/>
                </a:cubicBezTo>
                <a:cubicBezTo>
                  <a:pt x="1969" y="1400"/>
                  <a:pt x="1974" y="1405"/>
                  <a:pt x="1981" y="1405"/>
                </a:cubicBezTo>
                <a:close/>
                <a:moveTo>
                  <a:pt x="2021" y="1380"/>
                </a:moveTo>
                <a:cubicBezTo>
                  <a:pt x="2014" y="1380"/>
                  <a:pt x="2008" y="1385"/>
                  <a:pt x="2008" y="1393"/>
                </a:cubicBezTo>
                <a:cubicBezTo>
                  <a:pt x="2008" y="1400"/>
                  <a:pt x="2014" y="1405"/>
                  <a:pt x="2021" y="1405"/>
                </a:cubicBezTo>
                <a:cubicBezTo>
                  <a:pt x="2028" y="1405"/>
                  <a:pt x="2034" y="1400"/>
                  <a:pt x="2034" y="1393"/>
                </a:cubicBezTo>
                <a:cubicBezTo>
                  <a:pt x="2034" y="1385"/>
                  <a:pt x="2028" y="1380"/>
                  <a:pt x="2021" y="1380"/>
                </a:cubicBezTo>
                <a:close/>
                <a:moveTo>
                  <a:pt x="2888" y="1405"/>
                </a:moveTo>
                <a:cubicBezTo>
                  <a:pt x="2895" y="1405"/>
                  <a:pt x="2901" y="1400"/>
                  <a:pt x="2901" y="1393"/>
                </a:cubicBezTo>
                <a:cubicBezTo>
                  <a:pt x="2901" y="1385"/>
                  <a:pt x="2895" y="1380"/>
                  <a:pt x="2888" y="1380"/>
                </a:cubicBezTo>
                <a:cubicBezTo>
                  <a:pt x="2881" y="1380"/>
                  <a:pt x="2875" y="1385"/>
                  <a:pt x="2875" y="1393"/>
                </a:cubicBezTo>
                <a:cubicBezTo>
                  <a:pt x="2875" y="1400"/>
                  <a:pt x="2881" y="1405"/>
                  <a:pt x="2888" y="1405"/>
                </a:cubicBezTo>
                <a:close/>
                <a:moveTo>
                  <a:pt x="2928" y="1405"/>
                </a:moveTo>
                <a:cubicBezTo>
                  <a:pt x="2935" y="1405"/>
                  <a:pt x="2940" y="1400"/>
                  <a:pt x="2940" y="1393"/>
                </a:cubicBezTo>
                <a:cubicBezTo>
                  <a:pt x="2940" y="1385"/>
                  <a:pt x="2935" y="1380"/>
                  <a:pt x="2928" y="1380"/>
                </a:cubicBezTo>
                <a:cubicBezTo>
                  <a:pt x="2921" y="1380"/>
                  <a:pt x="2915" y="1385"/>
                  <a:pt x="2915" y="1393"/>
                </a:cubicBezTo>
                <a:cubicBezTo>
                  <a:pt x="2915" y="1400"/>
                  <a:pt x="2921" y="1405"/>
                  <a:pt x="2928" y="1405"/>
                </a:cubicBezTo>
                <a:close/>
                <a:moveTo>
                  <a:pt x="2967" y="1405"/>
                </a:moveTo>
                <a:cubicBezTo>
                  <a:pt x="2974" y="1405"/>
                  <a:pt x="2980" y="1400"/>
                  <a:pt x="2980" y="1393"/>
                </a:cubicBezTo>
                <a:cubicBezTo>
                  <a:pt x="2980" y="1385"/>
                  <a:pt x="2974" y="1380"/>
                  <a:pt x="2967" y="1380"/>
                </a:cubicBezTo>
                <a:cubicBezTo>
                  <a:pt x="2960" y="1380"/>
                  <a:pt x="2954" y="1385"/>
                  <a:pt x="2954" y="1393"/>
                </a:cubicBezTo>
                <a:cubicBezTo>
                  <a:pt x="2954" y="1400"/>
                  <a:pt x="2960" y="1405"/>
                  <a:pt x="2967" y="1405"/>
                </a:cubicBezTo>
                <a:close/>
                <a:moveTo>
                  <a:pt x="3006" y="1380"/>
                </a:moveTo>
                <a:cubicBezTo>
                  <a:pt x="2999" y="1380"/>
                  <a:pt x="2994" y="1385"/>
                  <a:pt x="2994" y="1393"/>
                </a:cubicBezTo>
                <a:cubicBezTo>
                  <a:pt x="2994" y="1400"/>
                  <a:pt x="2999" y="1405"/>
                  <a:pt x="3006" y="1405"/>
                </a:cubicBezTo>
                <a:cubicBezTo>
                  <a:pt x="3014" y="1405"/>
                  <a:pt x="3019" y="1400"/>
                  <a:pt x="3019" y="1393"/>
                </a:cubicBezTo>
                <a:cubicBezTo>
                  <a:pt x="3019" y="1385"/>
                  <a:pt x="3014" y="1380"/>
                  <a:pt x="3006" y="1380"/>
                </a:cubicBezTo>
                <a:close/>
                <a:moveTo>
                  <a:pt x="3046" y="1405"/>
                </a:moveTo>
                <a:cubicBezTo>
                  <a:pt x="3053" y="1405"/>
                  <a:pt x="3059" y="1400"/>
                  <a:pt x="3059" y="1393"/>
                </a:cubicBezTo>
                <a:cubicBezTo>
                  <a:pt x="3059" y="1385"/>
                  <a:pt x="3053" y="1380"/>
                  <a:pt x="3046" y="1380"/>
                </a:cubicBezTo>
                <a:cubicBezTo>
                  <a:pt x="3039" y="1380"/>
                  <a:pt x="3033" y="1385"/>
                  <a:pt x="3033" y="1393"/>
                </a:cubicBezTo>
                <a:cubicBezTo>
                  <a:pt x="3033" y="1400"/>
                  <a:pt x="3039" y="1405"/>
                  <a:pt x="3046" y="1405"/>
                </a:cubicBezTo>
                <a:close/>
                <a:moveTo>
                  <a:pt x="3085" y="1380"/>
                </a:moveTo>
                <a:cubicBezTo>
                  <a:pt x="3078" y="1380"/>
                  <a:pt x="3073" y="1385"/>
                  <a:pt x="3073" y="1393"/>
                </a:cubicBezTo>
                <a:cubicBezTo>
                  <a:pt x="3073" y="1400"/>
                  <a:pt x="3078" y="1405"/>
                  <a:pt x="3085" y="1405"/>
                </a:cubicBezTo>
                <a:cubicBezTo>
                  <a:pt x="3092" y="1405"/>
                  <a:pt x="3098" y="1400"/>
                  <a:pt x="3098" y="1393"/>
                </a:cubicBezTo>
                <a:cubicBezTo>
                  <a:pt x="3098" y="1385"/>
                  <a:pt x="3092" y="1380"/>
                  <a:pt x="3085" y="1380"/>
                </a:cubicBezTo>
                <a:close/>
                <a:moveTo>
                  <a:pt x="3125" y="1405"/>
                </a:moveTo>
                <a:cubicBezTo>
                  <a:pt x="3132" y="1405"/>
                  <a:pt x="3137" y="1400"/>
                  <a:pt x="3137" y="1393"/>
                </a:cubicBezTo>
                <a:cubicBezTo>
                  <a:pt x="3137" y="1385"/>
                  <a:pt x="3132" y="1380"/>
                  <a:pt x="3125" y="1380"/>
                </a:cubicBezTo>
                <a:cubicBezTo>
                  <a:pt x="3118" y="1380"/>
                  <a:pt x="3112" y="1385"/>
                  <a:pt x="3112" y="1393"/>
                </a:cubicBezTo>
                <a:cubicBezTo>
                  <a:pt x="3112" y="1400"/>
                  <a:pt x="3118" y="1405"/>
                  <a:pt x="3125" y="1405"/>
                </a:cubicBezTo>
                <a:close/>
                <a:moveTo>
                  <a:pt x="3164" y="1405"/>
                </a:moveTo>
                <a:cubicBezTo>
                  <a:pt x="3171" y="1405"/>
                  <a:pt x="3177" y="1400"/>
                  <a:pt x="3177" y="1393"/>
                </a:cubicBezTo>
                <a:cubicBezTo>
                  <a:pt x="3177" y="1385"/>
                  <a:pt x="3171" y="1380"/>
                  <a:pt x="3164" y="1380"/>
                </a:cubicBezTo>
                <a:cubicBezTo>
                  <a:pt x="3157" y="1380"/>
                  <a:pt x="3151" y="1385"/>
                  <a:pt x="3151" y="1393"/>
                </a:cubicBezTo>
                <a:cubicBezTo>
                  <a:pt x="3151" y="1400"/>
                  <a:pt x="3157" y="1405"/>
                  <a:pt x="3164" y="1405"/>
                </a:cubicBezTo>
                <a:close/>
                <a:moveTo>
                  <a:pt x="3204" y="1380"/>
                </a:moveTo>
                <a:cubicBezTo>
                  <a:pt x="3197" y="1380"/>
                  <a:pt x="3191" y="1385"/>
                  <a:pt x="3191" y="1393"/>
                </a:cubicBezTo>
                <a:cubicBezTo>
                  <a:pt x="3191" y="1400"/>
                  <a:pt x="3197" y="1405"/>
                  <a:pt x="3204" y="1405"/>
                </a:cubicBezTo>
                <a:cubicBezTo>
                  <a:pt x="3211" y="1405"/>
                  <a:pt x="3216" y="1400"/>
                  <a:pt x="3216" y="1393"/>
                </a:cubicBezTo>
                <a:cubicBezTo>
                  <a:pt x="3216" y="1385"/>
                  <a:pt x="3211" y="1380"/>
                  <a:pt x="3204" y="1380"/>
                </a:cubicBezTo>
                <a:close/>
                <a:moveTo>
                  <a:pt x="3243" y="1405"/>
                </a:moveTo>
                <a:cubicBezTo>
                  <a:pt x="3250" y="1405"/>
                  <a:pt x="3256" y="1400"/>
                  <a:pt x="3256" y="1393"/>
                </a:cubicBezTo>
                <a:cubicBezTo>
                  <a:pt x="3256" y="1385"/>
                  <a:pt x="3250" y="1380"/>
                  <a:pt x="3243" y="1380"/>
                </a:cubicBezTo>
                <a:cubicBezTo>
                  <a:pt x="3236" y="1380"/>
                  <a:pt x="3230" y="1385"/>
                  <a:pt x="3230" y="1393"/>
                </a:cubicBezTo>
                <a:cubicBezTo>
                  <a:pt x="3230" y="1400"/>
                  <a:pt x="3236" y="1405"/>
                  <a:pt x="3243" y="1405"/>
                </a:cubicBezTo>
                <a:close/>
                <a:moveTo>
                  <a:pt x="996" y="1445"/>
                </a:moveTo>
                <a:cubicBezTo>
                  <a:pt x="1003" y="1445"/>
                  <a:pt x="1009" y="1439"/>
                  <a:pt x="1009" y="1432"/>
                </a:cubicBezTo>
                <a:cubicBezTo>
                  <a:pt x="1009" y="1425"/>
                  <a:pt x="1003" y="1419"/>
                  <a:pt x="996" y="1419"/>
                </a:cubicBezTo>
                <a:cubicBezTo>
                  <a:pt x="989" y="1419"/>
                  <a:pt x="983" y="1425"/>
                  <a:pt x="983" y="1432"/>
                </a:cubicBezTo>
                <a:cubicBezTo>
                  <a:pt x="983" y="1439"/>
                  <a:pt x="989" y="1445"/>
                  <a:pt x="996" y="1445"/>
                </a:cubicBezTo>
                <a:close/>
                <a:moveTo>
                  <a:pt x="1035" y="1445"/>
                </a:moveTo>
                <a:cubicBezTo>
                  <a:pt x="1042" y="1445"/>
                  <a:pt x="1048" y="1439"/>
                  <a:pt x="1048" y="1432"/>
                </a:cubicBezTo>
                <a:cubicBezTo>
                  <a:pt x="1048" y="1425"/>
                  <a:pt x="1042" y="1419"/>
                  <a:pt x="1035" y="1419"/>
                </a:cubicBezTo>
                <a:cubicBezTo>
                  <a:pt x="1028" y="1419"/>
                  <a:pt x="1023" y="1425"/>
                  <a:pt x="1023" y="1432"/>
                </a:cubicBezTo>
                <a:cubicBezTo>
                  <a:pt x="1023" y="1439"/>
                  <a:pt x="1028" y="1445"/>
                  <a:pt x="1035" y="1445"/>
                </a:cubicBezTo>
                <a:close/>
                <a:moveTo>
                  <a:pt x="1075" y="1445"/>
                </a:moveTo>
                <a:cubicBezTo>
                  <a:pt x="1082" y="1445"/>
                  <a:pt x="1087" y="1439"/>
                  <a:pt x="1087" y="1432"/>
                </a:cubicBezTo>
                <a:cubicBezTo>
                  <a:pt x="1087" y="1425"/>
                  <a:pt x="1082" y="1419"/>
                  <a:pt x="1075" y="1419"/>
                </a:cubicBezTo>
                <a:cubicBezTo>
                  <a:pt x="1068" y="1419"/>
                  <a:pt x="1062" y="1425"/>
                  <a:pt x="1062" y="1432"/>
                </a:cubicBezTo>
                <a:cubicBezTo>
                  <a:pt x="1062" y="1439"/>
                  <a:pt x="1068" y="1445"/>
                  <a:pt x="1075" y="1445"/>
                </a:cubicBezTo>
                <a:close/>
                <a:moveTo>
                  <a:pt x="1114" y="1445"/>
                </a:moveTo>
                <a:cubicBezTo>
                  <a:pt x="1121" y="1445"/>
                  <a:pt x="1127" y="1439"/>
                  <a:pt x="1127" y="1432"/>
                </a:cubicBezTo>
                <a:cubicBezTo>
                  <a:pt x="1127" y="1425"/>
                  <a:pt x="1121" y="1419"/>
                  <a:pt x="1114" y="1419"/>
                </a:cubicBezTo>
                <a:cubicBezTo>
                  <a:pt x="1107" y="1419"/>
                  <a:pt x="1101" y="1425"/>
                  <a:pt x="1101" y="1432"/>
                </a:cubicBezTo>
                <a:cubicBezTo>
                  <a:pt x="1101" y="1439"/>
                  <a:pt x="1107" y="1445"/>
                  <a:pt x="1114" y="1445"/>
                </a:cubicBezTo>
                <a:close/>
                <a:moveTo>
                  <a:pt x="1154" y="1445"/>
                </a:moveTo>
                <a:cubicBezTo>
                  <a:pt x="1161" y="1445"/>
                  <a:pt x="1166" y="1439"/>
                  <a:pt x="1166" y="1432"/>
                </a:cubicBezTo>
                <a:cubicBezTo>
                  <a:pt x="1166" y="1425"/>
                  <a:pt x="1161" y="1419"/>
                  <a:pt x="1154" y="1419"/>
                </a:cubicBezTo>
                <a:cubicBezTo>
                  <a:pt x="1146" y="1419"/>
                  <a:pt x="1141" y="1425"/>
                  <a:pt x="1141" y="1432"/>
                </a:cubicBezTo>
                <a:cubicBezTo>
                  <a:pt x="1141" y="1439"/>
                  <a:pt x="1146" y="1445"/>
                  <a:pt x="1154" y="1445"/>
                </a:cubicBezTo>
                <a:close/>
                <a:moveTo>
                  <a:pt x="1193" y="1419"/>
                </a:moveTo>
                <a:cubicBezTo>
                  <a:pt x="1186" y="1419"/>
                  <a:pt x="1180" y="1425"/>
                  <a:pt x="1180" y="1432"/>
                </a:cubicBezTo>
                <a:cubicBezTo>
                  <a:pt x="1180" y="1439"/>
                  <a:pt x="1186" y="1445"/>
                  <a:pt x="1193" y="1445"/>
                </a:cubicBezTo>
                <a:cubicBezTo>
                  <a:pt x="1200" y="1445"/>
                  <a:pt x="1206" y="1439"/>
                  <a:pt x="1206" y="1432"/>
                </a:cubicBezTo>
                <a:cubicBezTo>
                  <a:pt x="1206" y="1425"/>
                  <a:pt x="1200" y="1419"/>
                  <a:pt x="1193" y="1419"/>
                </a:cubicBezTo>
                <a:close/>
                <a:moveTo>
                  <a:pt x="1903" y="1419"/>
                </a:moveTo>
                <a:cubicBezTo>
                  <a:pt x="1896" y="1419"/>
                  <a:pt x="1890" y="1425"/>
                  <a:pt x="1890" y="1432"/>
                </a:cubicBezTo>
                <a:cubicBezTo>
                  <a:pt x="1890" y="1439"/>
                  <a:pt x="1896" y="1445"/>
                  <a:pt x="1903" y="1445"/>
                </a:cubicBezTo>
                <a:cubicBezTo>
                  <a:pt x="1910" y="1445"/>
                  <a:pt x="1915" y="1439"/>
                  <a:pt x="1915" y="1432"/>
                </a:cubicBezTo>
                <a:cubicBezTo>
                  <a:pt x="1915" y="1425"/>
                  <a:pt x="1910" y="1419"/>
                  <a:pt x="1903" y="1419"/>
                </a:cubicBezTo>
                <a:close/>
                <a:moveTo>
                  <a:pt x="1942" y="1445"/>
                </a:moveTo>
                <a:cubicBezTo>
                  <a:pt x="1949" y="1445"/>
                  <a:pt x="1955" y="1439"/>
                  <a:pt x="1955" y="1432"/>
                </a:cubicBezTo>
                <a:cubicBezTo>
                  <a:pt x="1955" y="1425"/>
                  <a:pt x="1949" y="1419"/>
                  <a:pt x="1942" y="1419"/>
                </a:cubicBezTo>
                <a:cubicBezTo>
                  <a:pt x="1935" y="1419"/>
                  <a:pt x="1929" y="1425"/>
                  <a:pt x="1929" y="1432"/>
                </a:cubicBezTo>
                <a:cubicBezTo>
                  <a:pt x="1929" y="1439"/>
                  <a:pt x="1935" y="1445"/>
                  <a:pt x="1942" y="1445"/>
                </a:cubicBezTo>
                <a:close/>
                <a:moveTo>
                  <a:pt x="1981" y="1445"/>
                </a:moveTo>
                <a:cubicBezTo>
                  <a:pt x="1988" y="1445"/>
                  <a:pt x="1994" y="1439"/>
                  <a:pt x="1994" y="1432"/>
                </a:cubicBezTo>
                <a:cubicBezTo>
                  <a:pt x="1994" y="1425"/>
                  <a:pt x="1988" y="1419"/>
                  <a:pt x="1981" y="1419"/>
                </a:cubicBezTo>
                <a:cubicBezTo>
                  <a:pt x="1974" y="1419"/>
                  <a:pt x="1969" y="1425"/>
                  <a:pt x="1969" y="1432"/>
                </a:cubicBezTo>
                <a:cubicBezTo>
                  <a:pt x="1969" y="1439"/>
                  <a:pt x="1974" y="1445"/>
                  <a:pt x="1981" y="1445"/>
                </a:cubicBezTo>
                <a:close/>
                <a:moveTo>
                  <a:pt x="2888" y="1419"/>
                </a:moveTo>
                <a:cubicBezTo>
                  <a:pt x="2881" y="1419"/>
                  <a:pt x="2875" y="1425"/>
                  <a:pt x="2875" y="1432"/>
                </a:cubicBezTo>
                <a:cubicBezTo>
                  <a:pt x="2875" y="1439"/>
                  <a:pt x="2881" y="1445"/>
                  <a:pt x="2888" y="1445"/>
                </a:cubicBezTo>
                <a:cubicBezTo>
                  <a:pt x="2895" y="1445"/>
                  <a:pt x="2901" y="1439"/>
                  <a:pt x="2901" y="1432"/>
                </a:cubicBezTo>
                <a:cubicBezTo>
                  <a:pt x="2901" y="1425"/>
                  <a:pt x="2895" y="1419"/>
                  <a:pt x="2888" y="1419"/>
                </a:cubicBezTo>
                <a:close/>
                <a:moveTo>
                  <a:pt x="2928" y="1419"/>
                </a:moveTo>
                <a:cubicBezTo>
                  <a:pt x="2921" y="1419"/>
                  <a:pt x="2915" y="1425"/>
                  <a:pt x="2915" y="1432"/>
                </a:cubicBezTo>
                <a:cubicBezTo>
                  <a:pt x="2915" y="1439"/>
                  <a:pt x="2921" y="1445"/>
                  <a:pt x="2928" y="1445"/>
                </a:cubicBezTo>
                <a:cubicBezTo>
                  <a:pt x="2935" y="1445"/>
                  <a:pt x="2940" y="1439"/>
                  <a:pt x="2940" y="1432"/>
                </a:cubicBezTo>
                <a:cubicBezTo>
                  <a:pt x="2940" y="1425"/>
                  <a:pt x="2935" y="1419"/>
                  <a:pt x="2928" y="1419"/>
                </a:cubicBezTo>
                <a:close/>
                <a:moveTo>
                  <a:pt x="2967" y="1445"/>
                </a:moveTo>
                <a:cubicBezTo>
                  <a:pt x="2974" y="1445"/>
                  <a:pt x="2980" y="1439"/>
                  <a:pt x="2980" y="1432"/>
                </a:cubicBezTo>
                <a:cubicBezTo>
                  <a:pt x="2980" y="1425"/>
                  <a:pt x="2974" y="1419"/>
                  <a:pt x="2967" y="1419"/>
                </a:cubicBezTo>
                <a:cubicBezTo>
                  <a:pt x="2960" y="1419"/>
                  <a:pt x="2954" y="1425"/>
                  <a:pt x="2954" y="1432"/>
                </a:cubicBezTo>
                <a:cubicBezTo>
                  <a:pt x="2954" y="1439"/>
                  <a:pt x="2960" y="1445"/>
                  <a:pt x="2967" y="1445"/>
                </a:cubicBezTo>
                <a:close/>
                <a:moveTo>
                  <a:pt x="3006" y="1419"/>
                </a:moveTo>
                <a:cubicBezTo>
                  <a:pt x="2999" y="1419"/>
                  <a:pt x="2994" y="1425"/>
                  <a:pt x="2994" y="1432"/>
                </a:cubicBezTo>
                <a:cubicBezTo>
                  <a:pt x="2994" y="1439"/>
                  <a:pt x="2999" y="1445"/>
                  <a:pt x="3006" y="1445"/>
                </a:cubicBezTo>
                <a:cubicBezTo>
                  <a:pt x="3014" y="1445"/>
                  <a:pt x="3019" y="1439"/>
                  <a:pt x="3019" y="1432"/>
                </a:cubicBezTo>
                <a:cubicBezTo>
                  <a:pt x="3019" y="1425"/>
                  <a:pt x="3014" y="1419"/>
                  <a:pt x="3006" y="1419"/>
                </a:cubicBezTo>
                <a:close/>
                <a:moveTo>
                  <a:pt x="3046" y="1419"/>
                </a:moveTo>
                <a:cubicBezTo>
                  <a:pt x="3039" y="1419"/>
                  <a:pt x="3033" y="1425"/>
                  <a:pt x="3033" y="1432"/>
                </a:cubicBezTo>
                <a:cubicBezTo>
                  <a:pt x="3033" y="1439"/>
                  <a:pt x="3039" y="1445"/>
                  <a:pt x="3046" y="1445"/>
                </a:cubicBezTo>
                <a:cubicBezTo>
                  <a:pt x="3053" y="1445"/>
                  <a:pt x="3059" y="1439"/>
                  <a:pt x="3059" y="1432"/>
                </a:cubicBezTo>
                <a:cubicBezTo>
                  <a:pt x="3059" y="1425"/>
                  <a:pt x="3053" y="1419"/>
                  <a:pt x="3046" y="1419"/>
                </a:cubicBezTo>
                <a:close/>
                <a:moveTo>
                  <a:pt x="3085" y="1445"/>
                </a:moveTo>
                <a:cubicBezTo>
                  <a:pt x="3092" y="1445"/>
                  <a:pt x="3098" y="1439"/>
                  <a:pt x="3098" y="1432"/>
                </a:cubicBezTo>
                <a:cubicBezTo>
                  <a:pt x="3098" y="1425"/>
                  <a:pt x="3092" y="1419"/>
                  <a:pt x="3085" y="1419"/>
                </a:cubicBezTo>
                <a:cubicBezTo>
                  <a:pt x="3078" y="1419"/>
                  <a:pt x="3073" y="1425"/>
                  <a:pt x="3073" y="1432"/>
                </a:cubicBezTo>
                <a:cubicBezTo>
                  <a:pt x="3073" y="1439"/>
                  <a:pt x="3078" y="1445"/>
                  <a:pt x="3085" y="1445"/>
                </a:cubicBezTo>
                <a:close/>
                <a:moveTo>
                  <a:pt x="3125" y="1419"/>
                </a:moveTo>
                <a:cubicBezTo>
                  <a:pt x="3118" y="1419"/>
                  <a:pt x="3112" y="1425"/>
                  <a:pt x="3112" y="1432"/>
                </a:cubicBezTo>
                <a:cubicBezTo>
                  <a:pt x="3112" y="1439"/>
                  <a:pt x="3118" y="1445"/>
                  <a:pt x="3125" y="1445"/>
                </a:cubicBezTo>
                <a:cubicBezTo>
                  <a:pt x="3132" y="1445"/>
                  <a:pt x="3137" y="1439"/>
                  <a:pt x="3137" y="1432"/>
                </a:cubicBezTo>
                <a:cubicBezTo>
                  <a:pt x="3137" y="1425"/>
                  <a:pt x="3132" y="1419"/>
                  <a:pt x="3125" y="1419"/>
                </a:cubicBezTo>
                <a:close/>
                <a:moveTo>
                  <a:pt x="3164" y="1445"/>
                </a:moveTo>
                <a:cubicBezTo>
                  <a:pt x="3171" y="1445"/>
                  <a:pt x="3177" y="1439"/>
                  <a:pt x="3177" y="1432"/>
                </a:cubicBezTo>
                <a:cubicBezTo>
                  <a:pt x="3177" y="1425"/>
                  <a:pt x="3171" y="1419"/>
                  <a:pt x="3164" y="1419"/>
                </a:cubicBezTo>
                <a:cubicBezTo>
                  <a:pt x="3157" y="1419"/>
                  <a:pt x="3151" y="1425"/>
                  <a:pt x="3151" y="1432"/>
                </a:cubicBezTo>
                <a:cubicBezTo>
                  <a:pt x="3151" y="1439"/>
                  <a:pt x="3157" y="1445"/>
                  <a:pt x="3164" y="1445"/>
                </a:cubicBezTo>
                <a:close/>
                <a:moveTo>
                  <a:pt x="3204" y="1445"/>
                </a:moveTo>
                <a:cubicBezTo>
                  <a:pt x="3211" y="1445"/>
                  <a:pt x="3216" y="1439"/>
                  <a:pt x="3216" y="1432"/>
                </a:cubicBezTo>
                <a:cubicBezTo>
                  <a:pt x="3216" y="1425"/>
                  <a:pt x="3211" y="1419"/>
                  <a:pt x="3204" y="1419"/>
                </a:cubicBezTo>
                <a:cubicBezTo>
                  <a:pt x="3197" y="1419"/>
                  <a:pt x="3191" y="1425"/>
                  <a:pt x="3191" y="1432"/>
                </a:cubicBezTo>
                <a:cubicBezTo>
                  <a:pt x="3191" y="1439"/>
                  <a:pt x="3197" y="1445"/>
                  <a:pt x="3204" y="1445"/>
                </a:cubicBezTo>
                <a:close/>
                <a:moveTo>
                  <a:pt x="3243" y="1419"/>
                </a:moveTo>
                <a:cubicBezTo>
                  <a:pt x="3236" y="1419"/>
                  <a:pt x="3230" y="1425"/>
                  <a:pt x="3230" y="1432"/>
                </a:cubicBezTo>
                <a:cubicBezTo>
                  <a:pt x="3230" y="1439"/>
                  <a:pt x="3236" y="1445"/>
                  <a:pt x="3243" y="1445"/>
                </a:cubicBezTo>
                <a:cubicBezTo>
                  <a:pt x="3250" y="1445"/>
                  <a:pt x="3256" y="1439"/>
                  <a:pt x="3256" y="1432"/>
                </a:cubicBezTo>
                <a:cubicBezTo>
                  <a:pt x="3256" y="1425"/>
                  <a:pt x="3250" y="1419"/>
                  <a:pt x="3243" y="1419"/>
                </a:cubicBezTo>
                <a:close/>
                <a:moveTo>
                  <a:pt x="996" y="1484"/>
                </a:moveTo>
                <a:cubicBezTo>
                  <a:pt x="1003" y="1484"/>
                  <a:pt x="1009" y="1478"/>
                  <a:pt x="1009" y="1471"/>
                </a:cubicBezTo>
                <a:cubicBezTo>
                  <a:pt x="1009" y="1464"/>
                  <a:pt x="1003" y="1459"/>
                  <a:pt x="996" y="1459"/>
                </a:cubicBezTo>
                <a:cubicBezTo>
                  <a:pt x="989" y="1459"/>
                  <a:pt x="983" y="1464"/>
                  <a:pt x="983" y="1471"/>
                </a:cubicBezTo>
                <a:cubicBezTo>
                  <a:pt x="983" y="1478"/>
                  <a:pt x="989" y="1484"/>
                  <a:pt x="996" y="1484"/>
                </a:cubicBezTo>
                <a:close/>
                <a:moveTo>
                  <a:pt x="1035" y="1484"/>
                </a:moveTo>
                <a:cubicBezTo>
                  <a:pt x="1042" y="1484"/>
                  <a:pt x="1048" y="1478"/>
                  <a:pt x="1048" y="1471"/>
                </a:cubicBezTo>
                <a:cubicBezTo>
                  <a:pt x="1048" y="1464"/>
                  <a:pt x="1042" y="1459"/>
                  <a:pt x="1035" y="1459"/>
                </a:cubicBezTo>
                <a:cubicBezTo>
                  <a:pt x="1028" y="1459"/>
                  <a:pt x="1023" y="1464"/>
                  <a:pt x="1023" y="1471"/>
                </a:cubicBezTo>
                <a:cubicBezTo>
                  <a:pt x="1023" y="1478"/>
                  <a:pt x="1028" y="1484"/>
                  <a:pt x="1035" y="1484"/>
                </a:cubicBezTo>
                <a:close/>
                <a:moveTo>
                  <a:pt x="1075" y="1484"/>
                </a:moveTo>
                <a:cubicBezTo>
                  <a:pt x="1082" y="1484"/>
                  <a:pt x="1087" y="1478"/>
                  <a:pt x="1087" y="1471"/>
                </a:cubicBezTo>
                <a:cubicBezTo>
                  <a:pt x="1087" y="1464"/>
                  <a:pt x="1082" y="1459"/>
                  <a:pt x="1075" y="1459"/>
                </a:cubicBezTo>
                <a:cubicBezTo>
                  <a:pt x="1068" y="1459"/>
                  <a:pt x="1062" y="1464"/>
                  <a:pt x="1062" y="1471"/>
                </a:cubicBezTo>
                <a:cubicBezTo>
                  <a:pt x="1062" y="1478"/>
                  <a:pt x="1068" y="1484"/>
                  <a:pt x="1075" y="1484"/>
                </a:cubicBezTo>
                <a:close/>
                <a:moveTo>
                  <a:pt x="1114" y="1459"/>
                </a:moveTo>
                <a:cubicBezTo>
                  <a:pt x="1107" y="1459"/>
                  <a:pt x="1101" y="1464"/>
                  <a:pt x="1101" y="1471"/>
                </a:cubicBezTo>
                <a:cubicBezTo>
                  <a:pt x="1101" y="1478"/>
                  <a:pt x="1107" y="1484"/>
                  <a:pt x="1114" y="1484"/>
                </a:cubicBezTo>
                <a:cubicBezTo>
                  <a:pt x="1121" y="1484"/>
                  <a:pt x="1127" y="1478"/>
                  <a:pt x="1127" y="1471"/>
                </a:cubicBezTo>
                <a:cubicBezTo>
                  <a:pt x="1127" y="1464"/>
                  <a:pt x="1121" y="1459"/>
                  <a:pt x="1114" y="1459"/>
                </a:cubicBezTo>
                <a:close/>
                <a:moveTo>
                  <a:pt x="1154" y="1459"/>
                </a:moveTo>
                <a:cubicBezTo>
                  <a:pt x="1146" y="1459"/>
                  <a:pt x="1141" y="1464"/>
                  <a:pt x="1141" y="1471"/>
                </a:cubicBezTo>
                <a:cubicBezTo>
                  <a:pt x="1141" y="1478"/>
                  <a:pt x="1146" y="1484"/>
                  <a:pt x="1154" y="1484"/>
                </a:cubicBezTo>
                <a:cubicBezTo>
                  <a:pt x="1161" y="1484"/>
                  <a:pt x="1166" y="1478"/>
                  <a:pt x="1166" y="1471"/>
                </a:cubicBezTo>
                <a:cubicBezTo>
                  <a:pt x="1166" y="1464"/>
                  <a:pt x="1161" y="1459"/>
                  <a:pt x="1154" y="1459"/>
                </a:cubicBezTo>
                <a:close/>
                <a:moveTo>
                  <a:pt x="1903" y="1459"/>
                </a:moveTo>
                <a:cubicBezTo>
                  <a:pt x="1896" y="1459"/>
                  <a:pt x="1890" y="1464"/>
                  <a:pt x="1890" y="1471"/>
                </a:cubicBezTo>
                <a:cubicBezTo>
                  <a:pt x="1890" y="1478"/>
                  <a:pt x="1896" y="1484"/>
                  <a:pt x="1903" y="1484"/>
                </a:cubicBezTo>
                <a:cubicBezTo>
                  <a:pt x="1910" y="1484"/>
                  <a:pt x="1915" y="1478"/>
                  <a:pt x="1915" y="1471"/>
                </a:cubicBezTo>
                <a:cubicBezTo>
                  <a:pt x="1915" y="1464"/>
                  <a:pt x="1910" y="1459"/>
                  <a:pt x="1903" y="1459"/>
                </a:cubicBezTo>
                <a:close/>
                <a:moveTo>
                  <a:pt x="1942" y="1459"/>
                </a:moveTo>
                <a:cubicBezTo>
                  <a:pt x="1935" y="1459"/>
                  <a:pt x="1929" y="1464"/>
                  <a:pt x="1929" y="1471"/>
                </a:cubicBezTo>
                <a:cubicBezTo>
                  <a:pt x="1929" y="1478"/>
                  <a:pt x="1935" y="1484"/>
                  <a:pt x="1942" y="1484"/>
                </a:cubicBezTo>
                <a:cubicBezTo>
                  <a:pt x="1949" y="1484"/>
                  <a:pt x="1955" y="1478"/>
                  <a:pt x="1955" y="1471"/>
                </a:cubicBezTo>
                <a:cubicBezTo>
                  <a:pt x="1955" y="1464"/>
                  <a:pt x="1949" y="1459"/>
                  <a:pt x="1942" y="1459"/>
                </a:cubicBezTo>
                <a:close/>
                <a:moveTo>
                  <a:pt x="1981" y="1459"/>
                </a:moveTo>
                <a:cubicBezTo>
                  <a:pt x="1974" y="1459"/>
                  <a:pt x="1969" y="1464"/>
                  <a:pt x="1969" y="1471"/>
                </a:cubicBezTo>
                <a:cubicBezTo>
                  <a:pt x="1969" y="1478"/>
                  <a:pt x="1974" y="1484"/>
                  <a:pt x="1981" y="1484"/>
                </a:cubicBezTo>
                <a:cubicBezTo>
                  <a:pt x="1988" y="1484"/>
                  <a:pt x="1994" y="1478"/>
                  <a:pt x="1994" y="1471"/>
                </a:cubicBezTo>
                <a:cubicBezTo>
                  <a:pt x="1994" y="1464"/>
                  <a:pt x="1988" y="1459"/>
                  <a:pt x="1981" y="1459"/>
                </a:cubicBezTo>
                <a:close/>
                <a:moveTo>
                  <a:pt x="2888" y="1459"/>
                </a:moveTo>
                <a:cubicBezTo>
                  <a:pt x="2881" y="1459"/>
                  <a:pt x="2875" y="1464"/>
                  <a:pt x="2875" y="1471"/>
                </a:cubicBezTo>
                <a:cubicBezTo>
                  <a:pt x="2875" y="1478"/>
                  <a:pt x="2881" y="1484"/>
                  <a:pt x="2888" y="1484"/>
                </a:cubicBezTo>
                <a:cubicBezTo>
                  <a:pt x="2895" y="1484"/>
                  <a:pt x="2901" y="1478"/>
                  <a:pt x="2901" y="1471"/>
                </a:cubicBezTo>
                <a:cubicBezTo>
                  <a:pt x="2901" y="1464"/>
                  <a:pt x="2895" y="1459"/>
                  <a:pt x="2888" y="1459"/>
                </a:cubicBezTo>
                <a:close/>
                <a:moveTo>
                  <a:pt x="2928" y="1459"/>
                </a:moveTo>
                <a:cubicBezTo>
                  <a:pt x="2921" y="1459"/>
                  <a:pt x="2915" y="1464"/>
                  <a:pt x="2915" y="1471"/>
                </a:cubicBezTo>
                <a:cubicBezTo>
                  <a:pt x="2915" y="1478"/>
                  <a:pt x="2921" y="1484"/>
                  <a:pt x="2928" y="1484"/>
                </a:cubicBezTo>
                <a:cubicBezTo>
                  <a:pt x="2935" y="1484"/>
                  <a:pt x="2940" y="1478"/>
                  <a:pt x="2940" y="1471"/>
                </a:cubicBezTo>
                <a:cubicBezTo>
                  <a:pt x="2940" y="1464"/>
                  <a:pt x="2935" y="1459"/>
                  <a:pt x="2928" y="1459"/>
                </a:cubicBezTo>
                <a:close/>
                <a:moveTo>
                  <a:pt x="2967" y="1459"/>
                </a:moveTo>
                <a:cubicBezTo>
                  <a:pt x="2960" y="1459"/>
                  <a:pt x="2954" y="1464"/>
                  <a:pt x="2954" y="1471"/>
                </a:cubicBezTo>
                <a:cubicBezTo>
                  <a:pt x="2954" y="1478"/>
                  <a:pt x="2960" y="1484"/>
                  <a:pt x="2967" y="1484"/>
                </a:cubicBezTo>
                <a:cubicBezTo>
                  <a:pt x="2974" y="1484"/>
                  <a:pt x="2980" y="1478"/>
                  <a:pt x="2980" y="1471"/>
                </a:cubicBezTo>
                <a:cubicBezTo>
                  <a:pt x="2980" y="1464"/>
                  <a:pt x="2974" y="1459"/>
                  <a:pt x="2967" y="1459"/>
                </a:cubicBezTo>
                <a:close/>
                <a:moveTo>
                  <a:pt x="3085" y="1459"/>
                </a:moveTo>
                <a:cubicBezTo>
                  <a:pt x="3078" y="1459"/>
                  <a:pt x="3073" y="1464"/>
                  <a:pt x="3073" y="1471"/>
                </a:cubicBezTo>
                <a:cubicBezTo>
                  <a:pt x="3073" y="1478"/>
                  <a:pt x="3078" y="1484"/>
                  <a:pt x="3085" y="1484"/>
                </a:cubicBezTo>
                <a:cubicBezTo>
                  <a:pt x="3092" y="1484"/>
                  <a:pt x="3098" y="1478"/>
                  <a:pt x="3098" y="1471"/>
                </a:cubicBezTo>
                <a:cubicBezTo>
                  <a:pt x="3098" y="1464"/>
                  <a:pt x="3092" y="1459"/>
                  <a:pt x="3085" y="1459"/>
                </a:cubicBezTo>
                <a:close/>
                <a:moveTo>
                  <a:pt x="3125" y="1459"/>
                </a:moveTo>
                <a:cubicBezTo>
                  <a:pt x="3118" y="1459"/>
                  <a:pt x="3112" y="1464"/>
                  <a:pt x="3112" y="1471"/>
                </a:cubicBezTo>
                <a:cubicBezTo>
                  <a:pt x="3112" y="1478"/>
                  <a:pt x="3118" y="1484"/>
                  <a:pt x="3125" y="1484"/>
                </a:cubicBezTo>
                <a:cubicBezTo>
                  <a:pt x="3132" y="1484"/>
                  <a:pt x="3137" y="1478"/>
                  <a:pt x="3137" y="1471"/>
                </a:cubicBezTo>
                <a:cubicBezTo>
                  <a:pt x="3137" y="1464"/>
                  <a:pt x="3132" y="1459"/>
                  <a:pt x="3125" y="1459"/>
                </a:cubicBezTo>
                <a:close/>
                <a:moveTo>
                  <a:pt x="3164" y="1459"/>
                </a:moveTo>
                <a:cubicBezTo>
                  <a:pt x="3157" y="1459"/>
                  <a:pt x="3151" y="1464"/>
                  <a:pt x="3151" y="1471"/>
                </a:cubicBezTo>
                <a:cubicBezTo>
                  <a:pt x="3151" y="1478"/>
                  <a:pt x="3157" y="1484"/>
                  <a:pt x="3164" y="1484"/>
                </a:cubicBezTo>
                <a:cubicBezTo>
                  <a:pt x="3171" y="1484"/>
                  <a:pt x="3177" y="1478"/>
                  <a:pt x="3177" y="1471"/>
                </a:cubicBezTo>
                <a:cubicBezTo>
                  <a:pt x="3177" y="1464"/>
                  <a:pt x="3171" y="1459"/>
                  <a:pt x="3164" y="1459"/>
                </a:cubicBezTo>
                <a:close/>
                <a:moveTo>
                  <a:pt x="3204" y="1459"/>
                </a:moveTo>
                <a:cubicBezTo>
                  <a:pt x="3197" y="1459"/>
                  <a:pt x="3191" y="1464"/>
                  <a:pt x="3191" y="1471"/>
                </a:cubicBezTo>
                <a:cubicBezTo>
                  <a:pt x="3191" y="1478"/>
                  <a:pt x="3197" y="1484"/>
                  <a:pt x="3204" y="1484"/>
                </a:cubicBezTo>
                <a:cubicBezTo>
                  <a:pt x="3211" y="1484"/>
                  <a:pt x="3216" y="1478"/>
                  <a:pt x="3216" y="1471"/>
                </a:cubicBezTo>
                <a:cubicBezTo>
                  <a:pt x="3216" y="1464"/>
                  <a:pt x="3211" y="1459"/>
                  <a:pt x="3204" y="1459"/>
                </a:cubicBezTo>
                <a:close/>
                <a:moveTo>
                  <a:pt x="3243" y="1466"/>
                </a:moveTo>
                <a:cubicBezTo>
                  <a:pt x="3240" y="1466"/>
                  <a:pt x="3238" y="1469"/>
                  <a:pt x="3238" y="1471"/>
                </a:cubicBezTo>
                <a:cubicBezTo>
                  <a:pt x="3238" y="1474"/>
                  <a:pt x="3240" y="1476"/>
                  <a:pt x="3243" y="1476"/>
                </a:cubicBezTo>
                <a:cubicBezTo>
                  <a:pt x="3246" y="1476"/>
                  <a:pt x="3248" y="1474"/>
                  <a:pt x="3248" y="1471"/>
                </a:cubicBezTo>
                <a:cubicBezTo>
                  <a:pt x="3248" y="1469"/>
                  <a:pt x="3246" y="1466"/>
                  <a:pt x="3243" y="1466"/>
                </a:cubicBezTo>
                <a:close/>
                <a:moveTo>
                  <a:pt x="996" y="1498"/>
                </a:moveTo>
                <a:cubicBezTo>
                  <a:pt x="989" y="1498"/>
                  <a:pt x="983" y="1504"/>
                  <a:pt x="983" y="1511"/>
                </a:cubicBezTo>
                <a:cubicBezTo>
                  <a:pt x="983" y="1518"/>
                  <a:pt x="989" y="1524"/>
                  <a:pt x="996" y="1524"/>
                </a:cubicBezTo>
                <a:cubicBezTo>
                  <a:pt x="1003" y="1524"/>
                  <a:pt x="1009" y="1518"/>
                  <a:pt x="1009" y="1511"/>
                </a:cubicBezTo>
                <a:cubicBezTo>
                  <a:pt x="1009" y="1504"/>
                  <a:pt x="1003" y="1498"/>
                  <a:pt x="996" y="1498"/>
                </a:cubicBezTo>
                <a:close/>
                <a:moveTo>
                  <a:pt x="1035" y="1498"/>
                </a:moveTo>
                <a:cubicBezTo>
                  <a:pt x="1028" y="1498"/>
                  <a:pt x="1023" y="1504"/>
                  <a:pt x="1023" y="1511"/>
                </a:cubicBezTo>
                <a:cubicBezTo>
                  <a:pt x="1023" y="1518"/>
                  <a:pt x="1028" y="1524"/>
                  <a:pt x="1035" y="1524"/>
                </a:cubicBezTo>
                <a:cubicBezTo>
                  <a:pt x="1042" y="1524"/>
                  <a:pt x="1048" y="1518"/>
                  <a:pt x="1048" y="1511"/>
                </a:cubicBezTo>
                <a:cubicBezTo>
                  <a:pt x="1048" y="1504"/>
                  <a:pt x="1042" y="1498"/>
                  <a:pt x="1035" y="1498"/>
                </a:cubicBezTo>
                <a:close/>
                <a:moveTo>
                  <a:pt x="1075" y="1498"/>
                </a:moveTo>
                <a:cubicBezTo>
                  <a:pt x="1068" y="1498"/>
                  <a:pt x="1062" y="1504"/>
                  <a:pt x="1062" y="1511"/>
                </a:cubicBezTo>
                <a:cubicBezTo>
                  <a:pt x="1062" y="1518"/>
                  <a:pt x="1068" y="1524"/>
                  <a:pt x="1075" y="1524"/>
                </a:cubicBezTo>
                <a:cubicBezTo>
                  <a:pt x="1082" y="1524"/>
                  <a:pt x="1087" y="1518"/>
                  <a:pt x="1087" y="1511"/>
                </a:cubicBezTo>
                <a:cubicBezTo>
                  <a:pt x="1087" y="1504"/>
                  <a:pt x="1082" y="1498"/>
                  <a:pt x="1075" y="1498"/>
                </a:cubicBezTo>
                <a:close/>
                <a:moveTo>
                  <a:pt x="3085" y="1498"/>
                </a:moveTo>
                <a:cubicBezTo>
                  <a:pt x="3078" y="1498"/>
                  <a:pt x="3073" y="1504"/>
                  <a:pt x="3073" y="1511"/>
                </a:cubicBezTo>
                <a:cubicBezTo>
                  <a:pt x="3073" y="1518"/>
                  <a:pt x="3078" y="1524"/>
                  <a:pt x="3085" y="1524"/>
                </a:cubicBezTo>
                <a:cubicBezTo>
                  <a:pt x="3092" y="1524"/>
                  <a:pt x="3098" y="1518"/>
                  <a:pt x="3098" y="1511"/>
                </a:cubicBezTo>
                <a:cubicBezTo>
                  <a:pt x="3098" y="1504"/>
                  <a:pt x="3092" y="1498"/>
                  <a:pt x="3085" y="1498"/>
                </a:cubicBezTo>
                <a:close/>
                <a:moveTo>
                  <a:pt x="3125" y="1498"/>
                </a:moveTo>
                <a:cubicBezTo>
                  <a:pt x="3118" y="1498"/>
                  <a:pt x="3112" y="1504"/>
                  <a:pt x="3112" y="1511"/>
                </a:cubicBezTo>
                <a:cubicBezTo>
                  <a:pt x="3112" y="1518"/>
                  <a:pt x="3118" y="1524"/>
                  <a:pt x="3125" y="1524"/>
                </a:cubicBezTo>
                <a:cubicBezTo>
                  <a:pt x="3132" y="1524"/>
                  <a:pt x="3137" y="1518"/>
                  <a:pt x="3137" y="1511"/>
                </a:cubicBezTo>
                <a:cubicBezTo>
                  <a:pt x="3137" y="1504"/>
                  <a:pt x="3132" y="1498"/>
                  <a:pt x="3125" y="1498"/>
                </a:cubicBezTo>
                <a:close/>
                <a:moveTo>
                  <a:pt x="3164" y="1498"/>
                </a:moveTo>
                <a:cubicBezTo>
                  <a:pt x="3157" y="1498"/>
                  <a:pt x="3151" y="1504"/>
                  <a:pt x="3151" y="1511"/>
                </a:cubicBezTo>
                <a:cubicBezTo>
                  <a:pt x="3151" y="1518"/>
                  <a:pt x="3157" y="1524"/>
                  <a:pt x="3164" y="1524"/>
                </a:cubicBezTo>
                <a:cubicBezTo>
                  <a:pt x="3171" y="1524"/>
                  <a:pt x="3177" y="1518"/>
                  <a:pt x="3177" y="1511"/>
                </a:cubicBezTo>
                <a:cubicBezTo>
                  <a:pt x="3177" y="1504"/>
                  <a:pt x="3171" y="1498"/>
                  <a:pt x="3164" y="1498"/>
                </a:cubicBezTo>
                <a:close/>
                <a:moveTo>
                  <a:pt x="3204" y="1498"/>
                </a:moveTo>
                <a:cubicBezTo>
                  <a:pt x="3197" y="1498"/>
                  <a:pt x="3191" y="1504"/>
                  <a:pt x="3191" y="1511"/>
                </a:cubicBezTo>
                <a:cubicBezTo>
                  <a:pt x="3191" y="1518"/>
                  <a:pt x="3197" y="1524"/>
                  <a:pt x="3204" y="1524"/>
                </a:cubicBezTo>
                <a:cubicBezTo>
                  <a:pt x="3211" y="1524"/>
                  <a:pt x="3216" y="1518"/>
                  <a:pt x="3216" y="1511"/>
                </a:cubicBezTo>
                <a:cubicBezTo>
                  <a:pt x="3216" y="1504"/>
                  <a:pt x="3211" y="1498"/>
                  <a:pt x="3204" y="1498"/>
                </a:cubicBezTo>
                <a:close/>
                <a:moveTo>
                  <a:pt x="956" y="1537"/>
                </a:moveTo>
                <a:cubicBezTo>
                  <a:pt x="949" y="1537"/>
                  <a:pt x="944" y="1543"/>
                  <a:pt x="944" y="1550"/>
                </a:cubicBezTo>
                <a:cubicBezTo>
                  <a:pt x="944" y="1557"/>
                  <a:pt x="949" y="1563"/>
                  <a:pt x="956" y="1563"/>
                </a:cubicBezTo>
                <a:cubicBezTo>
                  <a:pt x="963" y="1563"/>
                  <a:pt x="969" y="1557"/>
                  <a:pt x="969" y="1550"/>
                </a:cubicBezTo>
                <a:cubicBezTo>
                  <a:pt x="969" y="1543"/>
                  <a:pt x="963" y="1537"/>
                  <a:pt x="956" y="1537"/>
                </a:cubicBezTo>
                <a:close/>
                <a:moveTo>
                  <a:pt x="996" y="1537"/>
                </a:moveTo>
                <a:cubicBezTo>
                  <a:pt x="989" y="1537"/>
                  <a:pt x="983" y="1543"/>
                  <a:pt x="983" y="1550"/>
                </a:cubicBezTo>
                <a:cubicBezTo>
                  <a:pt x="983" y="1557"/>
                  <a:pt x="989" y="1563"/>
                  <a:pt x="996" y="1563"/>
                </a:cubicBezTo>
                <a:cubicBezTo>
                  <a:pt x="1003" y="1563"/>
                  <a:pt x="1009" y="1557"/>
                  <a:pt x="1009" y="1550"/>
                </a:cubicBezTo>
                <a:cubicBezTo>
                  <a:pt x="1009" y="1543"/>
                  <a:pt x="1003" y="1537"/>
                  <a:pt x="996" y="1537"/>
                </a:cubicBezTo>
                <a:close/>
                <a:moveTo>
                  <a:pt x="1035" y="1537"/>
                </a:moveTo>
                <a:cubicBezTo>
                  <a:pt x="1028" y="1537"/>
                  <a:pt x="1023" y="1543"/>
                  <a:pt x="1023" y="1550"/>
                </a:cubicBezTo>
                <a:cubicBezTo>
                  <a:pt x="1023" y="1557"/>
                  <a:pt x="1028" y="1563"/>
                  <a:pt x="1035" y="1563"/>
                </a:cubicBezTo>
                <a:cubicBezTo>
                  <a:pt x="1042" y="1563"/>
                  <a:pt x="1048" y="1557"/>
                  <a:pt x="1048" y="1550"/>
                </a:cubicBezTo>
                <a:cubicBezTo>
                  <a:pt x="1048" y="1543"/>
                  <a:pt x="1042" y="1537"/>
                  <a:pt x="1035" y="1537"/>
                </a:cubicBezTo>
                <a:close/>
                <a:moveTo>
                  <a:pt x="3480" y="1537"/>
                </a:moveTo>
                <a:cubicBezTo>
                  <a:pt x="3473" y="1537"/>
                  <a:pt x="3467" y="1543"/>
                  <a:pt x="3467" y="1550"/>
                </a:cubicBezTo>
                <a:cubicBezTo>
                  <a:pt x="3467" y="1557"/>
                  <a:pt x="3473" y="1563"/>
                  <a:pt x="3480" y="1563"/>
                </a:cubicBezTo>
                <a:cubicBezTo>
                  <a:pt x="3487" y="1563"/>
                  <a:pt x="3492" y="1557"/>
                  <a:pt x="3492" y="1550"/>
                </a:cubicBezTo>
                <a:cubicBezTo>
                  <a:pt x="3492" y="1543"/>
                  <a:pt x="3487" y="1537"/>
                  <a:pt x="3480" y="1537"/>
                </a:cubicBezTo>
                <a:close/>
                <a:moveTo>
                  <a:pt x="965" y="1590"/>
                </a:moveTo>
                <a:cubicBezTo>
                  <a:pt x="965" y="1585"/>
                  <a:pt x="961" y="1581"/>
                  <a:pt x="956" y="1581"/>
                </a:cubicBezTo>
                <a:cubicBezTo>
                  <a:pt x="952" y="1581"/>
                  <a:pt x="948" y="1585"/>
                  <a:pt x="948" y="1590"/>
                </a:cubicBezTo>
                <a:cubicBezTo>
                  <a:pt x="948" y="1594"/>
                  <a:pt x="952" y="1598"/>
                  <a:pt x="956" y="1598"/>
                </a:cubicBezTo>
                <a:cubicBezTo>
                  <a:pt x="961" y="1598"/>
                  <a:pt x="965" y="1594"/>
                  <a:pt x="965" y="1590"/>
                </a:cubicBezTo>
                <a:close/>
                <a:moveTo>
                  <a:pt x="996" y="1577"/>
                </a:moveTo>
                <a:cubicBezTo>
                  <a:pt x="989" y="1577"/>
                  <a:pt x="983" y="1583"/>
                  <a:pt x="983" y="1590"/>
                </a:cubicBezTo>
                <a:cubicBezTo>
                  <a:pt x="983" y="1597"/>
                  <a:pt x="989" y="1602"/>
                  <a:pt x="996" y="1602"/>
                </a:cubicBezTo>
                <a:cubicBezTo>
                  <a:pt x="1003" y="1602"/>
                  <a:pt x="1009" y="1597"/>
                  <a:pt x="1009" y="1590"/>
                </a:cubicBezTo>
                <a:cubicBezTo>
                  <a:pt x="1009" y="1583"/>
                  <a:pt x="1003" y="1577"/>
                  <a:pt x="996" y="1577"/>
                </a:cubicBezTo>
                <a:close/>
                <a:moveTo>
                  <a:pt x="1035" y="1577"/>
                </a:moveTo>
                <a:cubicBezTo>
                  <a:pt x="1028" y="1577"/>
                  <a:pt x="1023" y="1583"/>
                  <a:pt x="1023" y="1590"/>
                </a:cubicBezTo>
                <a:cubicBezTo>
                  <a:pt x="1023" y="1597"/>
                  <a:pt x="1028" y="1602"/>
                  <a:pt x="1035" y="1602"/>
                </a:cubicBezTo>
                <a:cubicBezTo>
                  <a:pt x="1042" y="1602"/>
                  <a:pt x="1048" y="1597"/>
                  <a:pt x="1048" y="1590"/>
                </a:cubicBezTo>
                <a:cubicBezTo>
                  <a:pt x="1048" y="1583"/>
                  <a:pt x="1042" y="1577"/>
                  <a:pt x="1035" y="1577"/>
                </a:cubicBezTo>
                <a:close/>
                <a:moveTo>
                  <a:pt x="3440" y="1577"/>
                </a:moveTo>
                <a:cubicBezTo>
                  <a:pt x="3433" y="1577"/>
                  <a:pt x="3427" y="1583"/>
                  <a:pt x="3427" y="1590"/>
                </a:cubicBezTo>
                <a:cubicBezTo>
                  <a:pt x="3427" y="1597"/>
                  <a:pt x="3433" y="1602"/>
                  <a:pt x="3440" y="1602"/>
                </a:cubicBezTo>
                <a:cubicBezTo>
                  <a:pt x="3447" y="1602"/>
                  <a:pt x="3453" y="1597"/>
                  <a:pt x="3453" y="1590"/>
                </a:cubicBezTo>
                <a:cubicBezTo>
                  <a:pt x="3453" y="1583"/>
                  <a:pt x="3447" y="1577"/>
                  <a:pt x="3440" y="1577"/>
                </a:cubicBezTo>
                <a:close/>
                <a:moveTo>
                  <a:pt x="944" y="1629"/>
                </a:moveTo>
                <a:cubicBezTo>
                  <a:pt x="944" y="1636"/>
                  <a:pt x="949" y="1642"/>
                  <a:pt x="956" y="1642"/>
                </a:cubicBezTo>
                <a:cubicBezTo>
                  <a:pt x="963" y="1642"/>
                  <a:pt x="969" y="1636"/>
                  <a:pt x="969" y="1629"/>
                </a:cubicBezTo>
                <a:cubicBezTo>
                  <a:pt x="969" y="1622"/>
                  <a:pt x="963" y="1616"/>
                  <a:pt x="956" y="1616"/>
                </a:cubicBezTo>
                <a:cubicBezTo>
                  <a:pt x="949" y="1616"/>
                  <a:pt x="944" y="1622"/>
                  <a:pt x="944" y="1629"/>
                </a:cubicBezTo>
                <a:close/>
                <a:moveTo>
                  <a:pt x="996" y="1616"/>
                </a:moveTo>
                <a:cubicBezTo>
                  <a:pt x="989" y="1616"/>
                  <a:pt x="983" y="1622"/>
                  <a:pt x="983" y="1629"/>
                </a:cubicBezTo>
                <a:cubicBezTo>
                  <a:pt x="983" y="1636"/>
                  <a:pt x="989" y="1642"/>
                  <a:pt x="996" y="1642"/>
                </a:cubicBezTo>
                <a:cubicBezTo>
                  <a:pt x="1003" y="1642"/>
                  <a:pt x="1009" y="1636"/>
                  <a:pt x="1009" y="1629"/>
                </a:cubicBezTo>
                <a:cubicBezTo>
                  <a:pt x="1009" y="1622"/>
                  <a:pt x="1003" y="1616"/>
                  <a:pt x="996" y="1616"/>
                </a:cubicBezTo>
                <a:close/>
                <a:moveTo>
                  <a:pt x="3401" y="1616"/>
                </a:moveTo>
                <a:cubicBezTo>
                  <a:pt x="3394" y="1616"/>
                  <a:pt x="3388" y="1622"/>
                  <a:pt x="3388" y="1629"/>
                </a:cubicBezTo>
                <a:cubicBezTo>
                  <a:pt x="3388" y="1636"/>
                  <a:pt x="3394" y="1642"/>
                  <a:pt x="3401" y="1642"/>
                </a:cubicBezTo>
                <a:cubicBezTo>
                  <a:pt x="3408" y="1642"/>
                  <a:pt x="3413" y="1636"/>
                  <a:pt x="3413" y="1629"/>
                </a:cubicBezTo>
                <a:cubicBezTo>
                  <a:pt x="3413" y="1622"/>
                  <a:pt x="3408" y="1616"/>
                  <a:pt x="3401" y="1616"/>
                </a:cubicBezTo>
                <a:close/>
                <a:moveTo>
                  <a:pt x="956" y="1656"/>
                </a:moveTo>
                <a:cubicBezTo>
                  <a:pt x="949" y="1656"/>
                  <a:pt x="944" y="1661"/>
                  <a:pt x="944" y="1668"/>
                </a:cubicBezTo>
                <a:cubicBezTo>
                  <a:pt x="944" y="1676"/>
                  <a:pt x="949" y="1681"/>
                  <a:pt x="956" y="1681"/>
                </a:cubicBezTo>
                <a:cubicBezTo>
                  <a:pt x="963" y="1681"/>
                  <a:pt x="969" y="1676"/>
                  <a:pt x="969" y="1668"/>
                </a:cubicBezTo>
                <a:cubicBezTo>
                  <a:pt x="969" y="1661"/>
                  <a:pt x="963" y="1656"/>
                  <a:pt x="956" y="1656"/>
                </a:cubicBezTo>
                <a:close/>
                <a:moveTo>
                  <a:pt x="996" y="1656"/>
                </a:moveTo>
                <a:cubicBezTo>
                  <a:pt x="989" y="1656"/>
                  <a:pt x="983" y="1661"/>
                  <a:pt x="983" y="1668"/>
                </a:cubicBezTo>
                <a:cubicBezTo>
                  <a:pt x="983" y="1676"/>
                  <a:pt x="989" y="1681"/>
                  <a:pt x="996" y="1681"/>
                </a:cubicBezTo>
                <a:cubicBezTo>
                  <a:pt x="1003" y="1681"/>
                  <a:pt x="1009" y="1676"/>
                  <a:pt x="1009" y="1668"/>
                </a:cubicBezTo>
                <a:cubicBezTo>
                  <a:pt x="1009" y="1661"/>
                  <a:pt x="1003" y="1656"/>
                  <a:pt x="996" y="1656"/>
                </a:cubicBezTo>
                <a:close/>
                <a:moveTo>
                  <a:pt x="956" y="1696"/>
                </a:moveTo>
                <a:cubicBezTo>
                  <a:pt x="950" y="1696"/>
                  <a:pt x="945" y="1702"/>
                  <a:pt x="945" y="1708"/>
                </a:cubicBezTo>
                <a:cubicBezTo>
                  <a:pt x="945" y="1714"/>
                  <a:pt x="950" y="1719"/>
                  <a:pt x="956" y="1719"/>
                </a:cubicBezTo>
                <a:cubicBezTo>
                  <a:pt x="963" y="1719"/>
                  <a:pt x="968" y="1714"/>
                  <a:pt x="968" y="1708"/>
                </a:cubicBezTo>
                <a:cubicBezTo>
                  <a:pt x="968" y="1702"/>
                  <a:pt x="963" y="1696"/>
                  <a:pt x="956" y="1696"/>
                </a:cubicBezTo>
                <a:close/>
                <a:moveTo>
                  <a:pt x="996" y="1719"/>
                </a:moveTo>
                <a:cubicBezTo>
                  <a:pt x="1002" y="1719"/>
                  <a:pt x="1007" y="1714"/>
                  <a:pt x="1007" y="1708"/>
                </a:cubicBezTo>
                <a:cubicBezTo>
                  <a:pt x="1007" y="1702"/>
                  <a:pt x="1002" y="1697"/>
                  <a:pt x="996" y="1697"/>
                </a:cubicBezTo>
                <a:cubicBezTo>
                  <a:pt x="990" y="1697"/>
                  <a:pt x="985" y="1702"/>
                  <a:pt x="985" y="1708"/>
                </a:cubicBezTo>
                <a:cubicBezTo>
                  <a:pt x="985" y="1714"/>
                  <a:pt x="990" y="1719"/>
                  <a:pt x="996" y="1719"/>
                </a:cubicBezTo>
                <a:close/>
                <a:moveTo>
                  <a:pt x="996" y="1735"/>
                </a:moveTo>
                <a:cubicBezTo>
                  <a:pt x="989" y="1735"/>
                  <a:pt x="983" y="1740"/>
                  <a:pt x="983" y="1747"/>
                </a:cubicBezTo>
                <a:cubicBezTo>
                  <a:pt x="983" y="1754"/>
                  <a:pt x="989" y="1760"/>
                  <a:pt x="996" y="1760"/>
                </a:cubicBezTo>
                <a:cubicBezTo>
                  <a:pt x="1003" y="1760"/>
                  <a:pt x="1009" y="1754"/>
                  <a:pt x="1009" y="1747"/>
                </a:cubicBezTo>
                <a:cubicBezTo>
                  <a:pt x="1009" y="1740"/>
                  <a:pt x="1003" y="1735"/>
                  <a:pt x="996" y="1735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  <a:alpha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1" name="六边形 20"/>
          <p:cNvSpPr/>
          <p:nvPr/>
        </p:nvSpPr>
        <p:spPr>
          <a:xfrm>
            <a:off x="3843555" y="1677327"/>
            <a:ext cx="1249567" cy="107721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22" name="六边形 21"/>
          <p:cNvSpPr/>
          <p:nvPr/>
        </p:nvSpPr>
        <p:spPr>
          <a:xfrm>
            <a:off x="3843554" y="2884054"/>
            <a:ext cx="1249567" cy="107721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标题文本</a:t>
            </a:r>
            <a:b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</a:b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预设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22525" y="1522117"/>
            <a:ext cx="3164125" cy="1916619"/>
            <a:chOff x="822525" y="1522117"/>
            <a:chExt cx="3164125" cy="1916619"/>
          </a:xfrm>
        </p:grpSpPr>
        <p:sp>
          <p:nvSpPr>
            <p:cNvPr id="23" name="六边形 22"/>
            <p:cNvSpPr/>
            <p:nvPr/>
          </p:nvSpPr>
          <p:spPr>
            <a:xfrm>
              <a:off x="2549547" y="2199856"/>
              <a:ext cx="1437103" cy="123888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solidFill>
                    <a:schemeClr val="tx1"/>
                  </a:solidFill>
                  <a:cs typeface="+mn-ea"/>
                  <a:sym typeface="+mn-lt"/>
                </a:rPr>
              </a:br>
              <a:r>
                <a:rPr lang="zh-CN" altLang="en-US" sz="1000" dirty="0">
                  <a:solidFill>
                    <a:schemeClr val="tx1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1744720" y="1522117"/>
              <a:ext cx="804827" cy="693816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accent6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25" name="六边形 24"/>
            <p:cNvSpPr/>
            <p:nvPr/>
          </p:nvSpPr>
          <p:spPr>
            <a:xfrm>
              <a:off x="822525" y="2507734"/>
              <a:ext cx="804827" cy="693816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1100" b="1" dirty="0">
                  <a:solidFill>
                    <a:schemeClr val="accent6"/>
                  </a:solidFill>
                  <a:cs typeface="+mn-ea"/>
                  <a:sym typeface="+mn-lt"/>
                </a:rPr>
                <a:t>关键词</a:t>
              </a:r>
            </a:p>
          </p:txBody>
        </p:sp>
        <p:cxnSp>
          <p:nvCxnSpPr>
            <p:cNvPr id="7" name="直接连接符 6"/>
            <p:cNvCxnSpPr>
              <a:stCxn id="25" idx="5"/>
              <a:endCxn id="24" idx="3"/>
            </p:cNvCxnSpPr>
            <p:nvPr/>
          </p:nvCxnSpPr>
          <p:spPr>
            <a:xfrm flipV="1">
              <a:off x="1453898" y="1869025"/>
              <a:ext cx="290822" cy="638709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/>
            <p:cNvCxnSpPr>
              <a:stCxn id="24" idx="0"/>
              <a:endCxn id="23" idx="4"/>
            </p:cNvCxnSpPr>
            <p:nvPr/>
          </p:nvCxnSpPr>
          <p:spPr>
            <a:xfrm>
              <a:off x="2549547" y="1869025"/>
              <a:ext cx="309720" cy="330831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950026" y="1100012"/>
            <a:ext cx="2728303" cy="3477096"/>
            <a:chOff x="4950026" y="1100012"/>
            <a:chExt cx="2728303" cy="3477096"/>
          </a:xfrm>
        </p:grpSpPr>
        <p:sp>
          <p:nvSpPr>
            <p:cNvPr id="20" name="六边形 19"/>
            <p:cNvSpPr/>
            <p:nvPr/>
          </p:nvSpPr>
          <p:spPr>
            <a:xfrm>
              <a:off x="4950026" y="2199856"/>
              <a:ext cx="1437103" cy="123888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 anchorCtr="1"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dirty="0">
                  <a:solidFill>
                    <a:schemeClr val="tx1"/>
                  </a:solidFill>
                  <a:cs typeface="+mn-ea"/>
                  <a:sym typeface="+mn-lt"/>
                </a:rPr>
              </a:br>
              <a:r>
                <a:rPr lang="zh-CN" altLang="en-US" sz="1000" dirty="0">
                  <a:solidFill>
                    <a:schemeClr val="tx1"/>
                  </a:solidFill>
                  <a:cs typeface="+mn-ea"/>
                  <a:sym typeface="+mn-lt"/>
                </a:rPr>
                <a:t>（建议使用主题字体）</a:t>
              </a:r>
            </a:p>
          </p:txBody>
        </p:sp>
        <p:cxnSp>
          <p:nvCxnSpPr>
            <p:cNvPr id="9" name="直接连接符 8"/>
            <p:cNvCxnSpPr>
              <a:stCxn id="20" idx="0"/>
              <a:endCxn id="15" idx="3"/>
            </p:cNvCxnSpPr>
            <p:nvPr/>
          </p:nvCxnSpPr>
          <p:spPr>
            <a:xfrm>
              <a:off x="6387129" y="2819297"/>
              <a:ext cx="486374" cy="0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6102390" y="1100012"/>
              <a:ext cx="1575939" cy="3477096"/>
              <a:chOff x="8136520" y="976943"/>
              <a:chExt cx="2101252" cy="4636127"/>
            </a:xfrm>
          </p:grpSpPr>
          <p:sp>
            <p:nvSpPr>
              <p:cNvPr id="15" name="六边形 14"/>
              <p:cNvSpPr/>
              <p:nvPr/>
            </p:nvSpPr>
            <p:spPr>
              <a:xfrm>
                <a:off x="9164669" y="2806778"/>
                <a:ext cx="1073103" cy="925088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chemeClr val="accent6"/>
                    </a:solidFill>
                    <a:cs typeface="+mn-ea"/>
                    <a:sym typeface="+mn-lt"/>
                  </a:rPr>
                  <a:t>关键词</a:t>
                </a:r>
              </a:p>
            </p:txBody>
          </p:sp>
          <p:sp>
            <p:nvSpPr>
              <p:cNvPr id="16" name="六边形 15"/>
              <p:cNvSpPr/>
              <p:nvPr/>
            </p:nvSpPr>
            <p:spPr>
              <a:xfrm>
                <a:off x="8136520" y="976943"/>
                <a:ext cx="1073102" cy="925088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chemeClr val="accent6"/>
                    </a:solidFill>
                    <a:cs typeface="+mn-ea"/>
                    <a:sym typeface="+mn-lt"/>
                  </a:rPr>
                  <a:t>关键词</a:t>
                </a:r>
              </a:p>
            </p:txBody>
          </p:sp>
          <p:cxnSp>
            <p:nvCxnSpPr>
              <p:cNvPr id="17" name="直接连接符 16"/>
              <p:cNvCxnSpPr>
                <a:stCxn id="16" idx="1"/>
                <a:endCxn id="15" idx="4"/>
              </p:cNvCxnSpPr>
              <p:nvPr/>
            </p:nvCxnSpPr>
            <p:spPr>
              <a:xfrm>
                <a:off x="8978351" y="1902031"/>
                <a:ext cx="417591" cy="90474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>
                <a:stCxn id="19" idx="5"/>
                <a:endCxn id="15" idx="2"/>
              </p:cNvCxnSpPr>
              <p:nvPr/>
            </p:nvCxnSpPr>
            <p:spPr>
              <a:xfrm flipV="1">
                <a:off x="8990669" y="3731866"/>
                <a:ext cx="405272" cy="956116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六边形 18"/>
              <p:cNvSpPr/>
              <p:nvPr/>
            </p:nvSpPr>
            <p:spPr>
              <a:xfrm>
                <a:off x="8148839" y="4687982"/>
                <a:ext cx="1073103" cy="925088"/>
              </a:xfrm>
              <a:prstGeom prst="hexagon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zh-CN" altLang="en-US" sz="1100" b="1" dirty="0">
                    <a:solidFill>
                      <a:schemeClr val="accent6"/>
                    </a:solidFill>
                    <a:cs typeface="+mn-ea"/>
                    <a:sym typeface="+mn-lt"/>
                  </a:rPr>
                  <a:t>关键词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1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 rot="1789234">
            <a:off x="4177816" y="1388661"/>
            <a:ext cx="2976852" cy="2450968"/>
            <a:chOff x="4777672" y="1410621"/>
            <a:chExt cx="2976852" cy="2450968"/>
          </a:xfrm>
        </p:grpSpPr>
        <p:sp>
          <p:nvSpPr>
            <p:cNvPr id="4" name="Freeform: Shape 6"/>
            <p:cNvSpPr/>
            <p:nvPr/>
          </p:nvSpPr>
          <p:spPr>
            <a:xfrm rot="19800000">
              <a:off x="6685726" y="1410621"/>
              <a:ext cx="449580" cy="912863"/>
            </a:xfrm>
            <a:custGeom>
              <a:avLst/>
              <a:gdLst>
                <a:gd name="connsiteX0" fmla="*/ 0 w 899160"/>
                <a:gd name="connsiteY0" fmla="*/ 0 h 1825727"/>
                <a:gd name="connsiteX1" fmla="*/ 169043 w 899160"/>
                <a:gd name="connsiteY1" fmla="*/ 17041 h 1825727"/>
                <a:gd name="connsiteX2" fmla="*/ 899160 w 899160"/>
                <a:gd name="connsiteY2" fmla="*/ 912863 h 1825727"/>
                <a:gd name="connsiteX3" fmla="*/ 169043 w 899160"/>
                <a:gd name="connsiteY3" fmla="*/ 1808686 h 1825727"/>
                <a:gd name="connsiteX4" fmla="*/ 0 w 899160"/>
                <a:gd name="connsiteY4" fmla="*/ 1825727 h 1825727"/>
                <a:gd name="connsiteX5" fmla="*/ 0 w 899160"/>
                <a:gd name="connsiteY5" fmla="*/ 1368527 h 1825727"/>
                <a:gd name="connsiteX6" fmla="*/ 76902 w 899160"/>
                <a:gd name="connsiteY6" fmla="*/ 1360775 h 1825727"/>
                <a:gd name="connsiteX7" fmla="*/ 441960 w 899160"/>
                <a:gd name="connsiteY7" fmla="*/ 912863 h 1825727"/>
                <a:gd name="connsiteX8" fmla="*/ 76902 w 899160"/>
                <a:gd name="connsiteY8" fmla="*/ 464952 h 1825727"/>
                <a:gd name="connsiteX9" fmla="*/ 0 w 899160"/>
                <a:gd name="connsiteY9" fmla="*/ 457200 h 182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160" h="1825727">
                  <a:moveTo>
                    <a:pt x="0" y="0"/>
                  </a:moveTo>
                  <a:lnTo>
                    <a:pt x="169043" y="17041"/>
                  </a:lnTo>
                  <a:cubicBezTo>
                    <a:pt x="585720" y="102305"/>
                    <a:pt x="899160" y="470980"/>
                    <a:pt x="899160" y="912863"/>
                  </a:cubicBezTo>
                  <a:cubicBezTo>
                    <a:pt x="899160" y="1354746"/>
                    <a:pt x="585720" y="1723421"/>
                    <a:pt x="169043" y="1808686"/>
                  </a:cubicBezTo>
                  <a:lnTo>
                    <a:pt x="0" y="1825727"/>
                  </a:lnTo>
                  <a:lnTo>
                    <a:pt x="0" y="1368527"/>
                  </a:lnTo>
                  <a:lnTo>
                    <a:pt x="76902" y="1360775"/>
                  </a:lnTo>
                  <a:cubicBezTo>
                    <a:pt x="285240" y="1318142"/>
                    <a:pt x="441960" y="1133805"/>
                    <a:pt x="441960" y="912863"/>
                  </a:cubicBezTo>
                  <a:cubicBezTo>
                    <a:pt x="441960" y="691921"/>
                    <a:pt x="285240" y="507584"/>
                    <a:pt x="76902" y="464952"/>
                  </a:cubicBezTo>
                  <a:lnTo>
                    <a:pt x="0" y="45720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 rot="19800000">
              <a:off x="4777672" y="2040023"/>
              <a:ext cx="1897380" cy="2286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 rot="19800000">
              <a:off x="5539268" y="2520218"/>
              <a:ext cx="1447800" cy="2286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7" name="Freeform: Shape 9"/>
            <p:cNvSpPr/>
            <p:nvPr/>
          </p:nvSpPr>
          <p:spPr>
            <a:xfrm rot="9000000">
              <a:off x="5391029" y="2948726"/>
              <a:ext cx="449580" cy="912863"/>
            </a:xfrm>
            <a:custGeom>
              <a:avLst/>
              <a:gdLst>
                <a:gd name="connsiteX0" fmla="*/ 0 w 899160"/>
                <a:gd name="connsiteY0" fmla="*/ 0 h 1825727"/>
                <a:gd name="connsiteX1" fmla="*/ 169043 w 899160"/>
                <a:gd name="connsiteY1" fmla="*/ 17041 h 1825727"/>
                <a:gd name="connsiteX2" fmla="*/ 899160 w 899160"/>
                <a:gd name="connsiteY2" fmla="*/ 912863 h 1825727"/>
                <a:gd name="connsiteX3" fmla="*/ 169043 w 899160"/>
                <a:gd name="connsiteY3" fmla="*/ 1808686 h 1825727"/>
                <a:gd name="connsiteX4" fmla="*/ 0 w 899160"/>
                <a:gd name="connsiteY4" fmla="*/ 1825727 h 1825727"/>
                <a:gd name="connsiteX5" fmla="*/ 0 w 899160"/>
                <a:gd name="connsiteY5" fmla="*/ 1368527 h 1825727"/>
                <a:gd name="connsiteX6" fmla="*/ 76902 w 899160"/>
                <a:gd name="connsiteY6" fmla="*/ 1360775 h 1825727"/>
                <a:gd name="connsiteX7" fmla="*/ 441960 w 899160"/>
                <a:gd name="connsiteY7" fmla="*/ 912863 h 1825727"/>
                <a:gd name="connsiteX8" fmla="*/ 76902 w 899160"/>
                <a:gd name="connsiteY8" fmla="*/ 464952 h 1825727"/>
                <a:gd name="connsiteX9" fmla="*/ 0 w 899160"/>
                <a:gd name="connsiteY9" fmla="*/ 457200 h 182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160" h="1825727">
                  <a:moveTo>
                    <a:pt x="0" y="0"/>
                  </a:moveTo>
                  <a:lnTo>
                    <a:pt x="169043" y="17041"/>
                  </a:lnTo>
                  <a:cubicBezTo>
                    <a:pt x="585720" y="102305"/>
                    <a:pt x="899160" y="470980"/>
                    <a:pt x="899160" y="912863"/>
                  </a:cubicBezTo>
                  <a:cubicBezTo>
                    <a:pt x="899160" y="1354746"/>
                    <a:pt x="585720" y="1723421"/>
                    <a:pt x="169043" y="1808686"/>
                  </a:cubicBezTo>
                  <a:lnTo>
                    <a:pt x="0" y="1825727"/>
                  </a:lnTo>
                  <a:lnTo>
                    <a:pt x="0" y="1368527"/>
                  </a:lnTo>
                  <a:lnTo>
                    <a:pt x="76902" y="1360775"/>
                  </a:lnTo>
                  <a:cubicBezTo>
                    <a:pt x="285240" y="1318142"/>
                    <a:pt x="441960" y="1133805"/>
                    <a:pt x="441960" y="912863"/>
                  </a:cubicBezTo>
                  <a:cubicBezTo>
                    <a:pt x="441960" y="691921"/>
                    <a:pt x="285240" y="507584"/>
                    <a:pt x="76902" y="464952"/>
                  </a:cubicBezTo>
                  <a:lnTo>
                    <a:pt x="0" y="45720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8" name="Rectangle 10"/>
            <p:cNvSpPr/>
            <p:nvPr/>
          </p:nvSpPr>
          <p:spPr>
            <a:xfrm rot="19800000">
              <a:off x="5851078" y="3001229"/>
              <a:ext cx="1897380" cy="2286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9" name="Oval 11"/>
            <p:cNvSpPr/>
            <p:nvPr/>
          </p:nvSpPr>
          <p:spPr>
            <a:xfrm rot="19800000">
              <a:off x="6779521" y="1570822"/>
              <a:ext cx="457200" cy="457200"/>
            </a:xfrm>
            <a:prstGeom prst="ellipse">
              <a:avLst/>
            </a:prstGeom>
            <a:solidFill>
              <a:srgbClr val="005DA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0" name="Oval 12"/>
            <p:cNvSpPr/>
            <p:nvPr/>
          </p:nvSpPr>
          <p:spPr>
            <a:xfrm rot="19800000">
              <a:off x="5290398" y="3229477"/>
              <a:ext cx="457200" cy="457200"/>
            </a:xfrm>
            <a:prstGeom prst="ellipse">
              <a:avLst/>
            </a:prstGeom>
            <a:solidFill>
              <a:srgbClr val="005DA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1" name="Oval 13"/>
            <p:cNvSpPr/>
            <p:nvPr/>
          </p:nvSpPr>
          <p:spPr>
            <a:xfrm rot="19800000">
              <a:off x="4777697" y="2341453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Oval 14"/>
            <p:cNvSpPr/>
            <p:nvPr/>
          </p:nvSpPr>
          <p:spPr>
            <a:xfrm rot="19800000">
              <a:off x="7297324" y="2467683"/>
              <a:ext cx="457200" cy="457200"/>
            </a:xfrm>
            <a:prstGeom prst="ellipse">
              <a:avLst/>
            </a:prstGeom>
            <a:solidFill>
              <a:srgbClr val="005DA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13" name="Rectangle 15"/>
          <p:cNvSpPr/>
          <p:nvPr/>
        </p:nvSpPr>
        <p:spPr>
          <a:xfrm rot="1623547">
            <a:off x="-1343837" y="1427798"/>
            <a:ext cx="3540371" cy="51435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4" name="TextBox 20"/>
          <p:cNvSpPr txBox="1"/>
          <p:nvPr/>
        </p:nvSpPr>
        <p:spPr>
          <a:xfrm flipH="1">
            <a:off x="3709395" y="948190"/>
            <a:ext cx="1725209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5" name="TextBox 21"/>
          <p:cNvSpPr txBox="1"/>
          <p:nvPr/>
        </p:nvSpPr>
        <p:spPr>
          <a:xfrm flipH="1">
            <a:off x="3708649" y="1179023"/>
            <a:ext cx="1725955" cy="347595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（建议使用主题字）。 </a:t>
            </a:r>
          </a:p>
        </p:txBody>
      </p:sp>
      <p:sp>
        <p:nvSpPr>
          <p:cNvPr id="16" name="TextBox 23"/>
          <p:cNvSpPr txBox="1"/>
          <p:nvPr/>
        </p:nvSpPr>
        <p:spPr>
          <a:xfrm flipH="1">
            <a:off x="7065563" y="1912515"/>
            <a:ext cx="1725209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b="1" dirty="0">
                <a:solidFill>
                  <a:srgbClr val="005DA2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7" name="TextBox 24"/>
          <p:cNvSpPr txBox="1"/>
          <p:nvPr/>
        </p:nvSpPr>
        <p:spPr>
          <a:xfrm flipH="1">
            <a:off x="7064817" y="2143348"/>
            <a:ext cx="1725955" cy="347595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（建议使用主题字）。 </a:t>
            </a:r>
          </a:p>
        </p:txBody>
      </p:sp>
      <p:sp>
        <p:nvSpPr>
          <p:cNvPr id="18" name="TextBox 26"/>
          <p:cNvSpPr txBox="1"/>
          <p:nvPr/>
        </p:nvSpPr>
        <p:spPr>
          <a:xfrm flipH="1">
            <a:off x="3795986" y="3605159"/>
            <a:ext cx="1725209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b="1" dirty="0">
                <a:solidFill>
                  <a:srgbClr val="005DA2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9" name="TextBox 27"/>
          <p:cNvSpPr txBox="1"/>
          <p:nvPr/>
        </p:nvSpPr>
        <p:spPr>
          <a:xfrm flipH="1">
            <a:off x="3795240" y="3835992"/>
            <a:ext cx="1725955" cy="347595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（建议使用主题字）。 </a:t>
            </a:r>
          </a:p>
        </p:txBody>
      </p:sp>
      <p:sp>
        <p:nvSpPr>
          <p:cNvPr id="20" name="TextBox 29"/>
          <p:cNvSpPr txBox="1"/>
          <p:nvPr/>
        </p:nvSpPr>
        <p:spPr>
          <a:xfrm flipH="1">
            <a:off x="7065563" y="3142148"/>
            <a:ext cx="1725209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pPr algn="ctr"/>
            <a:r>
              <a:rPr lang="zh-CN" altLang="en-US" sz="1400" b="1" dirty="0">
                <a:solidFill>
                  <a:srgbClr val="005DA2"/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21" name="TextBox 30"/>
          <p:cNvSpPr txBox="1"/>
          <p:nvPr/>
        </p:nvSpPr>
        <p:spPr>
          <a:xfrm flipH="1">
            <a:off x="7065563" y="3372981"/>
            <a:ext cx="1725955" cy="347595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</a:t>
            </a:r>
            <a:b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</a:br>
            <a:r>
              <a: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（建议使用主题字）。 </a:t>
            </a:r>
          </a:p>
        </p:txBody>
      </p:sp>
      <p:sp>
        <p:nvSpPr>
          <p:cNvPr id="35" name="Rectangle 15"/>
          <p:cNvSpPr/>
          <p:nvPr/>
        </p:nvSpPr>
        <p:spPr>
          <a:xfrm rot="1623547">
            <a:off x="-1408598" y="1266414"/>
            <a:ext cx="3935057" cy="5143500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8"/>
          <p:cNvSpPr>
            <a:spLocks/>
          </p:cNvSpPr>
          <p:nvPr/>
        </p:nvSpPr>
        <p:spPr bwMode="auto">
          <a:xfrm rot="5400000">
            <a:off x="4731063" y="1609024"/>
            <a:ext cx="512112" cy="2865082"/>
          </a:xfrm>
          <a:custGeom>
            <a:avLst/>
            <a:gdLst>
              <a:gd name="T0" fmla="*/ 0 w 462"/>
              <a:gd name="T1" fmla="*/ 0 h 2068"/>
              <a:gd name="T2" fmla="*/ 0 w 462"/>
              <a:gd name="T3" fmla="*/ 2068 h 2068"/>
              <a:gd name="T4" fmla="*/ 462 w 462"/>
              <a:gd name="T5" fmla="*/ 1702 h 2068"/>
              <a:gd name="T6" fmla="*/ 462 w 462"/>
              <a:gd name="T7" fmla="*/ 0 h 2068"/>
              <a:gd name="T8" fmla="*/ 0 w 462"/>
              <a:gd name="T9" fmla="*/ 0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2068">
                <a:moveTo>
                  <a:pt x="0" y="0"/>
                </a:moveTo>
                <a:lnTo>
                  <a:pt x="0" y="2068"/>
                </a:lnTo>
                <a:lnTo>
                  <a:pt x="462" y="1702"/>
                </a:lnTo>
                <a:lnTo>
                  <a:pt x="46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2" name="Freeform: Shape 10"/>
          <p:cNvSpPr>
            <a:spLocks/>
          </p:cNvSpPr>
          <p:nvPr/>
        </p:nvSpPr>
        <p:spPr bwMode="auto">
          <a:xfrm rot="5400000">
            <a:off x="6365628" y="2870567"/>
            <a:ext cx="1015357" cy="547247"/>
          </a:xfrm>
          <a:custGeom>
            <a:avLst/>
            <a:gdLst>
              <a:gd name="T0" fmla="*/ 458 w 916"/>
              <a:gd name="T1" fmla="*/ 0 h 395"/>
              <a:gd name="T2" fmla="*/ 916 w 916"/>
              <a:gd name="T3" fmla="*/ 395 h 395"/>
              <a:gd name="T4" fmla="*/ 458 w 916"/>
              <a:gd name="T5" fmla="*/ 395 h 395"/>
              <a:gd name="T6" fmla="*/ 0 w 916"/>
              <a:gd name="T7" fmla="*/ 395 h 395"/>
              <a:gd name="T8" fmla="*/ 458 w 916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" h="395">
                <a:moveTo>
                  <a:pt x="458" y="0"/>
                </a:moveTo>
                <a:lnTo>
                  <a:pt x="916" y="395"/>
                </a:lnTo>
                <a:lnTo>
                  <a:pt x="458" y="395"/>
                </a:lnTo>
                <a:lnTo>
                  <a:pt x="0" y="395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3" name="Freeform: Shape 11"/>
          <p:cNvSpPr>
            <a:spLocks/>
          </p:cNvSpPr>
          <p:nvPr/>
        </p:nvSpPr>
        <p:spPr bwMode="auto">
          <a:xfrm rot="5400000">
            <a:off x="6619468" y="2616728"/>
            <a:ext cx="507678" cy="547247"/>
          </a:xfrm>
          <a:custGeom>
            <a:avLst/>
            <a:gdLst>
              <a:gd name="T0" fmla="*/ 458 w 458"/>
              <a:gd name="T1" fmla="*/ 0 h 395"/>
              <a:gd name="T2" fmla="*/ 0 w 458"/>
              <a:gd name="T3" fmla="*/ 395 h 395"/>
              <a:gd name="T4" fmla="*/ 227 w 458"/>
              <a:gd name="T5" fmla="*/ 395 h 395"/>
              <a:gd name="T6" fmla="*/ 0 w 458"/>
              <a:gd name="T7" fmla="*/ 395 h 395"/>
              <a:gd name="T8" fmla="*/ 210 w 458"/>
              <a:gd name="T9" fmla="*/ 214 h 395"/>
              <a:gd name="T10" fmla="*/ 458 w 458"/>
              <a:gd name="T11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395">
                <a:moveTo>
                  <a:pt x="458" y="0"/>
                </a:moveTo>
                <a:lnTo>
                  <a:pt x="0" y="395"/>
                </a:lnTo>
                <a:lnTo>
                  <a:pt x="227" y="395"/>
                </a:lnTo>
                <a:lnTo>
                  <a:pt x="0" y="395"/>
                </a:lnTo>
                <a:lnTo>
                  <a:pt x="210" y="214"/>
                </a:lnTo>
                <a:lnTo>
                  <a:pt x="458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4" name="Freeform: Shape 12"/>
          <p:cNvSpPr>
            <a:spLocks/>
          </p:cNvSpPr>
          <p:nvPr/>
        </p:nvSpPr>
        <p:spPr bwMode="auto">
          <a:xfrm rot="5400000">
            <a:off x="6619468" y="2616728"/>
            <a:ext cx="507678" cy="547247"/>
          </a:xfrm>
          <a:custGeom>
            <a:avLst/>
            <a:gdLst>
              <a:gd name="T0" fmla="*/ 458 w 458"/>
              <a:gd name="T1" fmla="*/ 0 h 395"/>
              <a:gd name="T2" fmla="*/ 0 w 458"/>
              <a:gd name="T3" fmla="*/ 395 h 395"/>
              <a:gd name="T4" fmla="*/ 227 w 458"/>
              <a:gd name="T5" fmla="*/ 395 h 395"/>
              <a:gd name="T6" fmla="*/ 0 w 458"/>
              <a:gd name="T7" fmla="*/ 395 h 395"/>
              <a:gd name="T8" fmla="*/ 210 w 458"/>
              <a:gd name="T9" fmla="*/ 214 h 395"/>
              <a:gd name="T10" fmla="*/ 458 w 458"/>
              <a:gd name="T11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395">
                <a:moveTo>
                  <a:pt x="458" y="0"/>
                </a:moveTo>
                <a:lnTo>
                  <a:pt x="0" y="395"/>
                </a:lnTo>
                <a:lnTo>
                  <a:pt x="227" y="395"/>
                </a:lnTo>
                <a:lnTo>
                  <a:pt x="0" y="395"/>
                </a:lnTo>
                <a:lnTo>
                  <a:pt x="210" y="214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5" name="Freeform: Shape 13"/>
          <p:cNvSpPr>
            <a:spLocks/>
          </p:cNvSpPr>
          <p:nvPr/>
        </p:nvSpPr>
        <p:spPr bwMode="auto">
          <a:xfrm rot="5400000">
            <a:off x="6619468" y="3124407"/>
            <a:ext cx="507678" cy="547247"/>
          </a:xfrm>
          <a:custGeom>
            <a:avLst/>
            <a:gdLst>
              <a:gd name="T0" fmla="*/ 0 w 458"/>
              <a:gd name="T1" fmla="*/ 0 h 395"/>
              <a:gd name="T2" fmla="*/ 0 w 458"/>
              <a:gd name="T3" fmla="*/ 0 h 395"/>
              <a:gd name="T4" fmla="*/ 458 w 458"/>
              <a:gd name="T5" fmla="*/ 395 h 395"/>
              <a:gd name="T6" fmla="*/ 458 w 458"/>
              <a:gd name="T7" fmla="*/ 395 h 395"/>
              <a:gd name="T8" fmla="*/ 0 w 458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395">
                <a:moveTo>
                  <a:pt x="0" y="0"/>
                </a:moveTo>
                <a:lnTo>
                  <a:pt x="0" y="0"/>
                </a:lnTo>
                <a:lnTo>
                  <a:pt x="458" y="395"/>
                </a:lnTo>
                <a:lnTo>
                  <a:pt x="458" y="395"/>
                </a:lnTo>
                <a:lnTo>
                  <a:pt x="0" y="0"/>
                </a:lnTo>
                <a:close/>
              </a:path>
            </a:pathLst>
          </a:custGeom>
          <a:solidFill>
            <a:srgbClr val="AEA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6" name="Freeform: Shape 14"/>
          <p:cNvSpPr>
            <a:spLocks/>
          </p:cNvSpPr>
          <p:nvPr/>
        </p:nvSpPr>
        <p:spPr bwMode="auto">
          <a:xfrm rot="5400000">
            <a:off x="6619468" y="3124407"/>
            <a:ext cx="507678" cy="547247"/>
          </a:xfrm>
          <a:custGeom>
            <a:avLst/>
            <a:gdLst>
              <a:gd name="T0" fmla="*/ 0 w 458"/>
              <a:gd name="T1" fmla="*/ 0 h 395"/>
              <a:gd name="T2" fmla="*/ 0 w 458"/>
              <a:gd name="T3" fmla="*/ 0 h 395"/>
              <a:gd name="T4" fmla="*/ 458 w 458"/>
              <a:gd name="T5" fmla="*/ 395 h 395"/>
              <a:gd name="T6" fmla="*/ 458 w 458"/>
              <a:gd name="T7" fmla="*/ 395 h 395"/>
              <a:gd name="T8" fmla="*/ 0 w 458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395">
                <a:moveTo>
                  <a:pt x="0" y="0"/>
                </a:moveTo>
                <a:lnTo>
                  <a:pt x="0" y="0"/>
                </a:lnTo>
                <a:lnTo>
                  <a:pt x="458" y="395"/>
                </a:lnTo>
                <a:lnTo>
                  <a:pt x="458" y="39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8" name="Freeform: Shape 16"/>
          <p:cNvSpPr>
            <a:spLocks/>
          </p:cNvSpPr>
          <p:nvPr/>
        </p:nvSpPr>
        <p:spPr bwMode="auto">
          <a:xfrm rot="5400000">
            <a:off x="4702662" y="1637426"/>
            <a:ext cx="512112" cy="2808279"/>
          </a:xfrm>
          <a:custGeom>
            <a:avLst/>
            <a:gdLst>
              <a:gd name="T0" fmla="*/ 462 w 462"/>
              <a:gd name="T1" fmla="*/ 0 h 2027"/>
              <a:gd name="T2" fmla="*/ 231 w 462"/>
              <a:gd name="T3" fmla="*/ 0 h 2027"/>
              <a:gd name="T4" fmla="*/ 0 w 462"/>
              <a:gd name="T5" fmla="*/ 0 h 2027"/>
              <a:gd name="T6" fmla="*/ 0 w 462"/>
              <a:gd name="T7" fmla="*/ 2027 h 2027"/>
              <a:gd name="T8" fmla="*/ 462 w 462"/>
              <a:gd name="T9" fmla="*/ 1661 h 2027"/>
              <a:gd name="T10" fmla="*/ 462 w 462"/>
              <a:gd name="T11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2027">
                <a:moveTo>
                  <a:pt x="462" y="0"/>
                </a:moveTo>
                <a:lnTo>
                  <a:pt x="231" y="0"/>
                </a:lnTo>
                <a:lnTo>
                  <a:pt x="0" y="0"/>
                </a:lnTo>
                <a:lnTo>
                  <a:pt x="0" y="2027"/>
                </a:lnTo>
                <a:lnTo>
                  <a:pt x="462" y="1661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0" name="Freeform: Shape 18"/>
          <p:cNvSpPr>
            <a:spLocks/>
          </p:cNvSpPr>
          <p:nvPr/>
        </p:nvSpPr>
        <p:spPr bwMode="auto">
          <a:xfrm rot="5400000">
            <a:off x="6365628" y="2870567"/>
            <a:ext cx="1015357" cy="547247"/>
          </a:xfrm>
          <a:custGeom>
            <a:avLst/>
            <a:gdLst>
              <a:gd name="T0" fmla="*/ 458 w 916"/>
              <a:gd name="T1" fmla="*/ 0 h 395"/>
              <a:gd name="T2" fmla="*/ 458 w 916"/>
              <a:gd name="T3" fmla="*/ 0 h 395"/>
              <a:gd name="T4" fmla="*/ 210 w 916"/>
              <a:gd name="T5" fmla="*/ 214 h 395"/>
              <a:gd name="T6" fmla="*/ 0 w 916"/>
              <a:gd name="T7" fmla="*/ 395 h 395"/>
              <a:gd name="T8" fmla="*/ 227 w 916"/>
              <a:gd name="T9" fmla="*/ 395 h 395"/>
              <a:gd name="T10" fmla="*/ 458 w 916"/>
              <a:gd name="T11" fmla="*/ 395 h 395"/>
              <a:gd name="T12" fmla="*/ 689 w 916"/>
              <a:gd name="T13" fmla="*/ 395 h 395"/>
              <a:gd name="T14" fmla="*/ 916 w 916"/>
              <a:gd name="T15" fmla="*/ 395 h 395"/>
              <a:gd name="T16" fmla="*/ 458 w 91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6" h="395">
                <a:moveTo>
                  <a:pt x="458" y="0"/>
                </a:moveTo>
                <a:lnTo>
                  <a:pt x="458" y="0"/>
                </a:lnTo>
                <a:lnTo>
                  <a:pt x="210" y="214"/>
                </a:lnTo>
                <a:lnTo>
                  <a:pt x="0" y="395"/>
                </a:lnTo>
                <a:lnTo>
                  <a:pt x="227" y="395"/>
                </a:lnTo>
                <a:lnTo>
                  <a:pt x="458" y="395"/>
                </a:lnTo>
                <a:lnTo>
                  <a:pt x="689" y="395"/>
                </a:lnTo>
                <a:lnTo>
                  <a:pt x="916" y="395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2" name="Freeform: Shape 20"/>
          <p:cNvSpPr>
            <a:spLocks/>
          </p:cNvSpPr>
          <p:nvPr/>
        </p:nvSpPr>
        <p:spPr bwMode="auto">
          <a:xfrm rot="5400000">
            <a:off x="4031418" y="1465438"/>
            <a:ext cx="517655" cy="2122488"/>
          </a:xfrm>
          <a:custGeom>
            <a:avLst/>
            <a:gdLst>
              <a:gd name="T0" fmla="*/ 0 w 467"/>
              <a:gd name="T1" fmla="*/ 1532 h 1532"/>
              <a:gd name="T2" fmla="*/ 0 w 467"/>
              <a:gd name="T3" fmla="*/ 0 h 1532"/>
              <a:gd name="T4" fmla="*/ 467 w 467"/>
              <a:gd name="T5" fmla="*/ 366 h 1532"/>
              <a:gd name="T6" fmla="*/ 467 w 467"/>
              <a:gd name="T7" fmla="*/ 1532 h 1532"/>
              <a:gd name="T8" fmla="*/ 0 w 467"/>
              <a:gd name="T9" fmla="*/ 1532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" h="1532">
                <a:moveTo>
                  <a:pt x="0" y="1532"/>
                </a:moveTo>
                <a:lnTo>
                  <a:pt x="0" y="0"/>
                </a:lnTo>
                <a:lnTo>
                  <a:pt x="467" y="366"/>
                </a:lnTo>
                <a:lnTo>
                  <a:pt x="467" y="1532"/>
                </a:lnTo>
                <a:lnTo>
                  <a:pt x="0" y="15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4" name="Freeform: Shape 22"/>
          <p:cNvSpPr>
            <a:spLocks/>
          </p:cNvSpPr>
          <p:nvPr/>
        </p:nvSpPr>
        <p:spPr bwMode="auto">
          <a:xfrm rot="5400000">
            <a:off x="2503255" y="2250148"/>
            <a:ext cx="1016465" cy="548633"/>
          </a:xfrm>
          <a:custGeom>
            <a:avLst/>
            <a:gdLst>
              <a:gd name="T0" fmla="*/ 458 w 917"/>
              <a:gd name="T1" fmla="*/ 396 h 396"/>
              <a:gd name="T2" fmla="*/ 917 w 917"/>
              <a:gd name="T3" fmla="*/ 0 h 396"/>
              <a:gd name="T4" fmla="*/ 458 w 917"/>
              <a:gd name="T5" fmla="*/ 0 h 396"/>
              <a:gd name="T6" fmla="*/ 0 w 917"/>
              <a:gd name="T7" fmla="*/ 0 h 396"/>
              <a:gd name="T8" fmla="*/ 458 w 917"/>
              <a:gd name="T9" fmla="*/ 396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7" h="396">
                <a:moveTo>
                  <a:pt x="458" y="396"/>
                </a:moveTo>
                <a:lnTo>
                  <a:pt x="917" y="0"/>
                </a:lnTo>
                <a:lnTo>
                  <a:pt x="458" y="0"/>
                </a:lnTo>
                <a:lnTo>
                  <a:pt x="0" y="0"/>
                </a:lnTo>
                <a:lnTo>
                  <a:pt x="458" y="3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5" name="Freeform: Shape 23"/>
          <p:cNvSpPr>
            <a:spLocks/>
          </p:cNvSpPr>
          <p:nvPr/>
        </p:nvSpPr>
        <p:spPr bwMode="auto">
          <a:xfrm rot="5400000">
            <a:off x="2503255" y="2250148"/>
            <a:ext cx="1016465" cy="548633"/>
          </a:xfrm>
          <a:custGeom>
            <a:avLst/>
            <a:gdLst>
              <a:gd name="T0" fmla="*/ 917 w 917"/>
              <a:gd name="T1" fmla="*/ 0 h 396"/>
              <a:gd name="T2" fmla="*/ 917 w 917"/>
              <a:gd name="T3" fmla="*/ 0 h 396"/>
              <a:gd name="T4" fmla="*/ 458 w 917"/>
              <a:gd name="T5" fmla="*/ 396 h 396"/>
              <a:gd name="T6" fmla="*/ 0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917" y="0"/>
                </a:lnTo>
                <a:lnTo>
                  <a:pt x="458" y="396"/>
                </a:lnTo>
                <a:lnTo>
                  <a:pt x="0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6" name="Freeform: Shape 24"/>
          <p:cNvSpPr>
            <a:spLocks/>
          </p:cNvSpPr>
          <p:nvPr/>
        </p:nvSpPr>
        <p:spPr bwMode="auto">
          <a:xfrm rot="5400000">
            <a:off x="2503255" y="2250148"/>
            <a:ext cx="1016465" cy="548633"/>
          </a:xfrm>
          <a:custGeom>
            <a:avLst/>
            <a:gdLst>
              <a:gd name="T0" fmla="*/ 917 w 917"/>
              <a:gd name="T1" fmla="*/ 0 h 396"/>
              <a:gd name="T2" fmla="*/ 917 w 917"/>
              <a:gd name="T3" fmla="*/ 0 h 396"/>
              <a:gd name="T4" fmla="*/ 458 w 917"/>
              <a:gd name="T5" fmla="*/ 396 h 396"/>
              <a:gd name="T6" fmla="*/ 0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917" y="0"/>
                </a:lnTo>
                <a:lnTo>
                  <a:pt x="458" y="396"/>
                </a:lnTo>
                <a:lnTo>
                  <a:pt x="0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7" name="Freeform: Shape 25"/>
          <p:cNvSpPr>
            <a:spLocks/>
          </p:cNvSpPr>
          <p:nvPr/>
        </p:nvSpPr>
        <p:spPr bwMode="auto">
          <a:xfrm rot="5400000">
            <a:off x="3810414" y="1491622"/>
            <a:ext cx="1016465" cy="2065685"/>
          </a:xfrm>
          <a:custGeom>
            <a:avLst/>
            <a:gdLst>
              <a:gd name="T0" fmla="*/ 227 w 917"/>
              <a:gd name="T1" fmla="*/ 1491 h 1491"/>
              <a:gd name="T2" fmla="*/ 0 w 917"/>
              <a:gd name="T3" fmla="*/ 1491 h 1491"/>
              <a:gd name="T4" fmla="*/ 227 w 917"/>
              <a:gd name="T5" fmla="*/ 1491 h 1491"/>
              <a:gd name="T6" fmla="*/ 227 w 917"/>
              <a:gd name="T7" fmla="*/ 1491 h 1491"/>
              <a:gd name="T8" fmla="*/ 227 w 917"/>
              <a:gd name="T9" fmla="*/ 0 h 1491"/>
              <a:gd name="T10" fmla="*/ 227 w 917"/>
              <a:gd name="T11" fmla="*/ 0 h 1491"/>
              <a:gd name="T12" fmla="*/ 694 w 917"/>
              <a:gd name="T13" fmla="*/ 366 h 1491"/>
              <a:gd name="T14" fmla="*/ 694 w 917"/>
              <a:gd name="T15" fmla="*/ 1491 h 1491"/>
              <a:gd name="T16" fmla="*/ 917 w 917"/>
              <a:gd name="T17" fmla="*/ 1491 h 1491"/>
              <a:gd name="T18" fmla="*/ 917 w 917"/>
              <a:gd name="T19" fmla="*/ 1491 h 1491"/>
              <a:gd name="T20" fmla="*/ 694 w 917"/>
              <a:gd name="T21" fmla="*/ 1491 h 1491"/>
              <a:gd name="T22" fmla="*/ 694 w 917"/>
              <a:gd name="T23" fmla="*/ 366 h 1491"/>
              <a:gd name="T24" fmla="*/ 227 w 917"/>
              <a:gd name="T25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7" h="1491">
                <a:moveTo>
                  <a:pt x="227" y="1491"/>
                </a:moveTo>
                <a:lnTo>
                  <a:pt x="0" y="1491"/>
                </a:lnTo>
                <a:lnTo>
                  <a:pt x="227" y="1491"/>
                </a:lnTo>
                <a:lnTo>
                  <a:pt x="227" y="1491"/>
                </a:lnTo>
                <a:close/>
                <a:moveTo>
                  <a:pt x="227" y="0"/>
                </a:moveTo>
                <a:lnTo>
                  <a:pt x="227" y="0"/>
                </a:lnTo>
                <a:lnTo>
                  <a:pt x="694" y="366"/>
                </a:lnTo>
                <a:lnTo>
                  <a:pt x="694" y="1491"/>
                </a:lnTo>
                <a:lnTo>
                  <a:pt x="917" y="1491"/>
                </a:lnTo>
                <a:lnTo>
                  <a:pt x="917" y="1491"/>
                </a:lnTo>
                <a:lnTo>
                  <a:pt x="694" y="1491"/>
                </a:lnTo>
                <a:lnTo>
                  <a:pt x="694" y="366"/>
                </a:lnTo>
                <a:lnTo>
                  <a:pt x="227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8" name="Freeform: Shape 26"/>
          <p:cNvSpPr>
            <a:spLocks/>
          </p:cNvSpPr>
          <p:nvPr/>
        </p:nvSpPr>
        <p:spPr bwMode="auto">
          <a:xfrm rot="5400000">
            <a:off x="3810414" y="1491622"/>
            <a:ext cx="1016465" cy="2065685"/>
          </a:xfrm>
          <a:custGeom>
            <a:avLst/>
            <a:gdLst>
              <a:gd name="T0" fmla="*/ 227 w 917"/>
              <a:gd name="T1" fmla="*/ 1491 h 1491"/>
              <a:gd name="T2" fmla="*/ 0 w 917"/>
              <a:gd name="T3" fmla="*/ 1491 h 1491"/>
              <a:gd name="T4" fmla="*/ 227 w 917"/>
              <a:gd name="T5" fmla="*/ 1491 h 1491"/>
              <a:gd name="T6" fmla="*/ 227 w 917"/>
              <a:gd name="T7" fmla="*/ 1491 h 1491"/>
              <a:gd name="T8" fmla="*/ 227 w 917"/>
              <a:gd name="T9" fmla="*/ 0 h 1491"/>
              <a:gd name="T10" fmla="*/ 227 w 917"/>
              <a:gd name="T11" fmla="*/ 0 h 1491"/>
              <a:gd name="T12" fmla="*/ 694 w 917"/>
              <a:gd name="T13" fmla="*/ 366 h 1491"/>
              <a:gd name="T14" fmla="*/ 694 w 917"/>
              <a:gd name="T15" fmla="*/ 1491 h 1491"/>
              <a:gd name="T16" fmla="*/ 917 w 917"/>
              <a:gd name="T17" fmla="*/ 1491 h 1491"/>
              <a:gd name="T18" fmla="*/ 917 w 917"/>
              <a:gd name="T19" fmla="*/ 1491 h 1491"/>
              <a:gd name="T20" fmla="*/ 694 w 917"/>
              <a:gd name="T21" fmla="*/ 1491 h 1491"/>
              <a:gd name="T22" fmla="*/ 694 w 917"/>
              <a:gd name="T23" fmla="*/ 366 h 1491"/>
              <a:gd name="T24" fmla="*/ 227 w 917"/>
              <a:gd name="T25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7" h="1491">
                <a:moveTo>
                  <a:pt x="227" y="1491"/>
                </a:moveTo>
                <a:lnTo>
                  <a:pt x="0" y="1491"/>
                </a:lnTo>
                <a:lnTo>
                  <a:pt x="227" y="1491"/>
                </a:lnTo>
                <a:lnTo>
                  <a:pt x="227" y="1491"/>
                </a:lnTo>
                <a:moveTo>
                  <a:pt x="227" y="0"/>
                </a:moveTo>
                <a:lnTo>
                  <a:pt x="227" y="0"/>
                </a:lnTo>
                <a:lnTo>
                  <a:pt x="694" y="366"/>
                </a:lnTo>
                <a:lnTo>
                  <a:pt x="694" y="1491"/>
                </a:lnTo>
                <a:lnTo>
                  <a:pt x="917" y="1491"/>
                </a:lnTo>
                <a:lnTo>
                  <a:pt x="917" y="1491"/>
                </a:lnTo>
                <a:lnTo>
                  <a:pt x="694" y="1491"/>
                </a:lnTo>
                <a:lnTo>
                  <a:pt x="694" y="366"/>
                </a:lnTo>
                <a:lnTo>
                  <a:pt x="22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1" name="Freeform: Shape 29"/>
          <p:cNvSpPr>
            <a:spLocks/>
          </p:cNvSpPr>
          <p:nvPr/>
        </p:nvSpPr>
        <p:spPr bwMode="auto">
          <a:xfrm rot="5400000">
            <a:off x="2503255" y="2250148"/>
            <a:ext cx="1016465" cy="548633"/>
          </a:xfrm>
          <a:custGeom>
            <a:avLst/>
            <a:gdLst>
              <a:gd name="T0" fmla="*/ 917 w 917"/>
              <a:gd name="T1" fmla="*/ 0 h 396"/>
              <a:gd name="T2" fmla="*/ 694 w 917"/>
              <a:gd name="T3" fmla="*/ 0 h 396"/>
              <a:gd name="T4" fmla="*/ 458 w 917"/>
              <a:gd name="T5" fmla="*/ 0 h 396"/>
              <a:gd name="T6" fmla="*/ 227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694" y="0"/>
                </a:lnTo>
                <a:lnTo>
                  <a:pt x="458" y="0"/>
                </a:lnTo>
                <a:lnTo>
                  <a:pt x="227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3" name="Freeform: Shape 31"/>
          <p:cNvSpPr>
            <a:spLocks/>
          </p:cNvSpPr>
          <p:nvPr/>
        </p:nvSpPr>
        <p:spPr bwMode="auto">
          <a:xfrm rot="5400000">
            <a:off x="4717070" y="907467"/>
            <a:ext cx="516546" cy="2204229"/>
          </a:xfrm>
          <a:custGeom>
            <a:avLst/>
            <a:gdLst>
              <a:gd name="T0" fmla="*/ 466 w 466"/>
              <a:gd name="T1" fmla="*/ 0 h 1591"/>
              <a:gd name="T2" fmla="*/ 466 w 466"/>
              <a:gd name="T3" fmla="*/ 1591 h 1591"/>
              <a:gd name="T4" fmla="*/ 0 w 466"/>
              <a:gd name="T5" fmla="*/ 1224 h 1591"/>
              <a:gd name="T6" fmla="*/ 0 w 466"/>
              <a:gd name="T7" fmla="*/ 0 h 1591"/>
              <a:gd name="T8" fmla="*/ 466 w 466"/>
              <a:gd name="T9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1591">
                <a:moveTo>
                  <a:pt x="466" y="0"/>
                </a:moveTo>
                <a:lnTo>
                  <a:pt x="466" y="1591"/>
                </a:lnTo>
                <a:lnTo>
                  <a:pt x="0" y="1224"/>
                </a:lnTo>
                <a:lnTo>
                  <a:pt x="0" y="0"/>
                </a:lnTo>
                <a:lnTo>
                  <a:pt x="4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5" name="Freeform: Shape 33"/>
          <p:cNvSpPr>
            <a:spLocks/>
          </p:cNvSpPr>
          <p:nvPr/>
        </p:nvSpPr>
        <p:spPr bwMode="auto">
          <a:xfrm rot="5400000">
            <a:off x="5783690" y="1735265"/>
            <a:ext cx="1019791" cy="548633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7" name="Freeform: Shape 35"/>
          <p:cNvSpPr>
            <a:spLocks/>
          </p:cNvSpPr>
          <p:nvPr/>
        </p:nvSpPr>
        <p:spPr bwMode="auto">
          <a:xfrm rot="5400000">
            <a:off x="4687976" y="936561"/>
            <a:ext cx="516546" cy="2146040"/>
          </a:xfrm>
          <a:custGeom>
            <a:avLst/>
            <a:gdLst>
              <a:gd name="T0" fmla="*/ 466 w 466"/>
              <a:gd name="T1" fmla="*/ 0 h 1549"/>
              <a:gd name="T2" fmla="*/ 235 w 466"/>
              <a:gd name="T3" fmla="*/ 0 h 1549"/>
              <a:gd name="T4" fmla="*/ 0 w 466"/>
              <a:gd name="T5" fmla="*/ 0 h 1549"/>
              <a:gd name="T6" fmla="*/ 0 w 466"/>
              <a:gd name="T7" fmla="*/ 539 h 1549"/>
              <a:gd name="T8" fmla="*/ 0 w 466"/>
              <a:gd name="T9" fmla="*/ 539 h 1549"/>
              <a:gd name="T10" fmla="*/ 0 w 466"/>
              <a:gd name="T11" fmla="*/ 1182 h 1549"/>
              <a:gd name="T12" fmla="*/ 466 w 466"/>
              <a:gd name="T13" fmla="*/ 1549 h 1549"/>
              <a:gd name="T14" fmla="*/ 466 w 466"/>
              <a:gd name="T15" fmla="*/ 0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6" h="1549">
                <a:moveTo>
                  <a:pt x="466" y="0"/>
                </a:moveTo>
                <a:lnTo>
                  <a:pt x="235" y="0"/>
                </a:lnTo>
                <a:lnTo>
                  <a:pt x="0" y="0"/>
                </a:lnTo>
                <a:lnTo>
                  <a:pt x="0" y="539"/>
                </a:lnTo>
                <a:lnTo>
                  <a:pt x="0" y="539"/>
                </a:lnTo>
                <a:lnTo>
                  <a:pt x="0" y="1182"/>
                </a:lnTo>
                <a:lnTo>
                  <a:pt x="466" y="1549"/>
                </a:lnTo>
                <a:lnTo>
                  <a:pt x="4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8" name="Freeform: Shape 36"/>
          <p:cNvSpPr>
            <a:spLocks/>
          </p:cNvSpPr>
          <p:nvPr/>
        </p:nvSpPr>
        <p:spPr bwMode="auto">
          <a:xfrm rot="5400000">
            <a:off x="5783690" y="1735265"/>
            <a:ext cx="1019791" cy="548633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227 w 920"/>
              <a:gd name="T5" fmla="*/ 396 h 396"/>
              <a:gd name="T6" fmla="*/ 462 w 920"/>
              <a:gd name="T7" fmla="*/ 396 h 396"/>
              <a:gd name="T8" fmla="*/ 693 w 920"/>
              <a:gd name="T9" fmla="*/ 396 h 396"/>
              <a:gd name="T10" fmla="*/ 920 w 920"/>
              <a:gd name="T11" fmla="*/ 396 h 396"/>
              <a:gd name="T12" fmla="*/ 462 w 920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227" y="396"/>
                </a:lnTo>
                <a:lnTo>
                  <a:pt x="462" y="396"/>
                </a:lnTo>
                <a:lnTo>
                  <a:pt x="693" y="396"/>
                </a:lnTo>
                <a:lnTo>
                  <a:pt x="920" y="396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0" name="Freeform: Shape 38"/>
          <p:cNvSpPr>
            <a:spLocks/>
          </p:cNvSpPr>
          <p:nvPr/>
        </p:nvSpPr>
        <p:spPr bwMode="auto">
          <a:xfrm rot="5400000">
            <a:off x="3791737" y="270526"/>
            <a:ext cx="512112" cy="2449451"/>
          </a:xfrm>
          <a:custGeom>
            <a:avLst/>
            <a:gdLst>
              <a:gd name="T0" fmla="*/ 462 w 462"/>
              <a:gd name="T1" fmla="*/ 1768 h 1768"/>
              <a:gd name="T2" fmla="*/ 462 w 462"/>
              <a:gd name="T3" fmla="*/ 0 h 1768"/>
              <a:gd name="T4" fmla="*/ 0 w 462"/>
              <a:gd name="T5" fmla="*/ 367 h 1768"/>
              <a:gd name="T6" fmla="*/ 0 w 462"/>
              <a:gd name="T7" fmla="*/ 1768 h 1768"/>
              <a:gd name="T8" fmla="*/ 462 w 462"/>
              <a:gd name="T9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1768">
                <a:moveTo>
                  <a:pt x="462" y="1768"/>
                </a:moveTo>
                <a:lnTo>
                  <a:pt x="462" y="0"/>
                </a:lnTo>
                <a:lnTo>
                  <a:pt x="0" y="367"/>
                </a:lnTo>
                <a:lnTo>
                  <a:pt x="0" y="1768"/>
                </a:lnTo>
                <a:lnTo>
                  <a:pt x="462" y="17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6" name="Freeform: Shape 44"/>
          <p:cNvSpPr>
            <a:spLocks/>
          </p:cNvSpPr>
          <p:nvPr/>
        </p:nvSpPr>
        <p:spPr bwMode="auto">
          <a:xfrm rot="5400000">
            <a:off x="3823602" y="302391"/>
            <a:ext cx="512112" cy="2385721"/>
          </a:xfrm>
          <a:custGeom>
            <a:avLst/>
            <a:gdLst>
              <a:gd name="T0" fmla="*/ 462 w 462"/>
              <a:gd name="T1" fmla="*/ 0 h 1722"/>
              <a:gd name="T2" fmla="*/ 0 w 462"/>
              <a:gd name="T3" fmla="*/ 367 h 1722"/>
              <a:gd name="T4" fmla="*/ 0 w 462"/>
              <a:gd name="T5" fmla="*/ 1722 h 1722"/>
              <a:gd name="T6" fmla="*/ 231 w 462"/>
              <a:gd name="T7" fmla="*/ 1722 h 1722"/>
              <a:gd name="T8" fmla="*/ 462 w 462"/>
              <a:gd name="T9" fmla="*/ 1722 h 1722"/>
              <a:gd name="T10" fmla="*/ 462 w 462"/>
              <a:gd name="T11" fmla="*/ 0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1722">
                <a:moveTo>
                  <a:pt x="462" y="0"/>
                </a:moveTo>
                <a:lnTo>
                  <a:pt x="0" y="367"/>
                </a:lnTo>
                <a:lnTo>
                  <a:pt x="0" y="1722"/>
                </a:lnTo>
                <a:lnTo>
                  <a:pt x="231" y="1722"/>
                </a:lnTo>
                <a:lnTo>
                  <a:pt x="462" y="1722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338165" y="1019413"/>
            <a:ext cx="2934353" cy="1015357"/>
            <a:chOff x="2338165" y="1456384"/>
            <a:chExt cx="2934353" cy="1015357"/>
          </a:xfrm>
        </p:grpSpPr>
        <p:grpSp>
          <p:nvGrpSpPr>
            <p:cNvPr id="72" name="组合 71"/>
            <p:cNvGrpSpPr/>
            <p:nvPr/>
          </p:nvGrpSpPr>
          <p:grpSpPr>
            <a:xfrm>
              <a:off x="2338165" y="1456384"/>
              <a:ext cx="2934353" cy="1015357"/>
              <a:chOff x="2338165" y="1424545"/>
              <a:chExt cx="2934353" cy="1015357"/>
            </a:xfrm>
          </p:grpSpPr>
          <p:sp>
            <p:nvSpPr>
              <p:cNvPr id="65" name="Freeform: Shape 43"/>
              <p:cNvSpPr>
                <a:spLocks/>
              </p:cNvSpPr>
              <p:nvPr/>
            </p:nvSpPr>
            <p:spPr bwMode="auto">
              <a:xfrm rot="5400000">
                <a:off x="3823602" y="739362"/>
                <a:ext cx="512112" cy="2385721"/>
              </a:xfrm>
              <a:custGeom>
                <a:avLst/>
                <a:gdLst>
                  <a:gd name="T0" fmla="*/ 462 w 462"/>
                  <a:gd name="T1" fmla="*/ 0 h 1722"/>
                  <a:gd name="T2" fmla="*/ 0 w 462"/>
                  <a:gd name="T3" fmla="*/ 367 h 1722"/>
                  <a:gd name="T4" fmla="*/ 0 w 462"/>
                  <a:gd name="T5" fmla="*/ 1722 h 1722"/>
                  <a:gd name="T6" fmla="*/ 231 w 462"/>
                  <a:gd name="T7" fmla="*/ 1722 h 1722"/>
                  <a:gd name="T8" fmla="*/ 462 w 462"/>
                  <a:gd name="T9" fmla="*/ 1722 h 1722"/>
                  <a:gd name="T10" fmla="*/ 462 w 462"/>
                  <a:gd name="T11" fmla="*/ 0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1722">
                    <a:moveTo>
                      <a:pt x="462" y="0"/>
                    </a:moveTo>
                    <a:lnTo>
                      <a:pt x="0" y="367"/>
                    </a:lnTo>
                    <a:lnTo>
                      <a:pt x="0" y="1722"/>
                    </a:lnTo>
                    <a:lnTo>
                      <a:pt x="231" y="1722"/>
                    </a:lnTo>
                    <a:lnTo>
                      <a:pt x="462" y="1722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7" name="Freeform: Shape 45"/>
              <p:cNvSpPr>
                <a:spLocks/>
              </p:cNvSpPr>
              <p:nvPr/>
            </p:nvSpPr>
            <p:spPr bwMode="auto">
              <a:xfrm rot="5400000">
                <a:off x="2104803" y="1657907"/>
                <a:ext cx="1015357" cy="548633"/>
              </a:xfrm>
              <a:custGeom>
                <a:avLst/>
                <a:gdLst>
                  <a:gd name="T0" fmla="*/ 916 w 916"/>
                  <a:gd name="T1" fmla="*/ 0 h 396"/>
                  <a:gd name="T2" fmla="*/ 689 w 916"/>
                  <a:gd name="T3" fmla="*/ 0 h 396"/>
                  <a:gd name="T4" fmla="*/ 458 w 916"/>
                  <a:gd name="T5" fmla="*/ 0 h 396"/>
                  <a:gd name="T6" fmla="*/ 227 w 916"/>
                  <a:gd name="T7" fmla="*/ 0 h 396"/>
                  <a:gd name="T8" fmla="*/ 0 w 916"/>
                  <a:gd name="T9" fmla="*/ 0 h 396"/>
                  <a:gd name="T10" fmla="*/ 458 w 916"/>
                  <a:gd name="T11" fmla="*/ 396 h 396"/>
                  <a:gd name="T12" fmla="*/ 916 w 916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6" h="396">
                    <a:moveTo>
                      <a:pt x="916" y="0"/>
                    </a:moveTo>
                    <a:lnTo>
                      <a:pt x="689" y="0"/>
                    </a:lnTo>
                    <a:lnTo>
                      <a:pt x="458" y="0"/>
                    </a:lnTo>
                    <a:lnTo>
                      <a:pt x="227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3"/>
            <p:cNvSpPr txBox="1"/>
            <p:nvPr/>
          </p:nvSpPr>
          <p:spPr>
            <a:xfrm>
              <a:off x="3140848" y="1814023"/>
              <a:ext cx="1061829" cy="253916"/>
            </a:xfrm>
            <a:prstGeom prst="rect">
              <a:avLst/>
            </a:prstGeom>
            <a:noFill/>
            <a:effectLst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873229" y="1531525"/>
            <a:ext cx="2694673" cy="1019791"/>
            <a:chOff x="3873229" y="1968496"/>
            <a:chExt cx="2694673" cy="1019791"/>
          </a:xfrm>
        </p:grpSpPr>
        <p:grpSp>
          <p:nvGrpSpPr>
            <p:cNvPr id="71" name="组合 70"/>
            <p:cNvGrpSpPr/>
            <p:nvPr/>
          </p:nvGrpSpPr>
          <p:grpSpPr>
            <a:xfrm>
              <a:off x="3873229" y="1968496"/>
              <a:ext cx="2694673" cy="1019791"/>
              <a:chOff x="3873229" y="1936657"/>
              <a:chExt cx="2694673" cy="1019791"/>
            </a:xfrm>
          </p:grpSpPr>
          <p:sp>
            <p:nvSpPr>
              <p:cNvPr id="54" name="Freeform: Shape 32"/>
              <p:cNvSpPr>
                <a:spLocks/>
              </p:cNvSpPr>
              <p:nvPr/>
            </p:nvSpPr>
            <p:spPr bwMode="auto">
              <a:xfrm rot="5400000">
                <a:off x="5783690" y="2172236"/>
                <a:ext cx="1019791" cy="548633"/>
              </a:xfrm>
              <a:custGeom>
                <a:avLst/>
                <a:gdLst>
                  <a:gd name="T0" fmla="*/ 462 w 920"/>
                  <a:gd name="T1" fmla="*/ 0 h 396"/>
                  <a:gd name="T2" fmla="*/ 0 w 920"/>
                  <a:gd name="T3" fmla="*/ 396 h 396"/>
                  <a:gd name="T4" fmla="*/ 462 w 920"/>
                  <a:gd name="T5" fmla="*/ 396 h 396"/>
                  <a:gd name="T6" fmla="*/ 920 w 920"/>
                  <a:gd name="T7" fmla="*/ 396 h 396"/>
                  <a:gd name="T8" fmla="*/ 462 w 920"/>
                  <a:gd name="T9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0" h="396">
                    <a:moveTo>
                      <a:pt x="462" y="0"/>
                    </a:moveTo>
                    <a:lnTo>
                      <a:pt x="0" y="396"/>
                    </a:lnTo>
                    <a:lnTo>
                      <a:pt x="462" y="396"/>
                    </a:lnTo>
                    <a:lnTo>
                      <a:pt x="920" y="396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56" name="Freeform: Shape 34"/>
              <p:cNvSpPr>
                <a:spLocks/>
              </p:cNvSpPr>
              <p:nvPr/>
            </p:nvSpPr>
            <p:spPr bwMode="auto">
              <a:xfrm rot="5400000">
                <a:off x="4687976" y="1373532"/>
                <a:ext cx="516546" cy="2146040"/>
              </a:xfrm>
              <a:custGeom>
                <a:avLst/>
                <a:gdLst>
                  <a:gd name="T0" fmla="*/ 466 w 466"/>
                  <a:gd name="T1" fmla="*/ 0 h 1549"/>
                  <a:gd name="T2" fmla="*/ 235 w 466"/>
                  <a:gd name="T3" fmla="*/ 0 h 1549"/>
                  <a:gd name="T4" fmla="*/ 0 w 466"/>
                  <a:gd name="T5" fmla="*/ 0 h 1549"/>
                  <a:gd name="T6" fmla="*/ 0 w 466"/>
                  <a:gd name="T7" fmla="*/ 539 h 1549"/>
                  <a:gd name="T8" fmla="*/ 0 w 466"/>
                  <a:gd name="T9" fmla="*/ 539 h 1549"/>
                  <a:gd name="T10" fmla="*/ 0 w 466"/>
                  <a:gd name="T11" fmla="*/ 1182 h 1549"/>
                  <a:gd name="T12" fmla="*/ 466 w 466"/>
                  <a:gd name="T13" fmla="*/ 1549 h 1549"/>
                  <a:gd name="T14" fmla="*/ 466 w 466"/>
                  <a:gd name="T15" fmla="*/ 0 h 1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6" h="1549">
                    <a:moveTo>
                      <a:pt x="466" y="0"/>
                    </a:moveTo>
                    <a:lnTo>
                      <a:pt x="235" y="0"/>
                    </a:lnTo>
                    <a:lnTo>
                      <a:pt x="0" y="0"/>
                    </a:lnTo>
                    <a:lnTo>
                      <a:pt x="0" y="539"/>
                    </a:lnTo>
                    <a:lnTo>
                      <a:pt x="0" y="539"/>
                    </a:lnTo>
                    <a:lnTo>
                      <a:pt x="0" y="1182"/>
                    </a:lnTo>
                    <a:lnTo>
                      <a:pt x="466" y="1549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6" name="TextBox 4"/>
            <p:cNvSpPr txBox="1"/>
            <p:nvPr/>
          </p:nvSpPr>
          <p:spPr>
            <a:xfrm>
              <a:off x="4784173" y="2359652"/>
              <a:ext cx="1061829" cy="253916"/>
            </a:xfrm>
            <a:prstGeom prst="rect">
              <a:avLst/>
            </a:prstGeom>
            <a:noFill/>
            <a:effectLst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737171" y="2048071"/>
            <a:ext cx="2614318" cy="1016465"/>
            <a:chOff x="2737171" y="2485042"/>
            <a:chExt cx="2614318" cy="1016465"/>
          </a:xfrm>
        </p:grpSpPr>
        <p:grpSp>
          <p:nvGrpSpPr>
            <p:cNvPr id="69" name="组合 68"/>
            <p:cNvGrpSpPr/>
            <p:nvPr/>
          </p:nvGrpSpPr>
          <p:grpSpPr>
            <a:xfrm>
              <a:off x="2737171" y="2485042"/>
              <a:ext cx="2614318" cy="1016465"/>
              <a:chOff x="2737171" y="2453203"/>
              <a:chExt cx="2614318" cy="1016465"/>
            </a:xfrm>
          </p:grpSpPr>
          <p:sp>
            <p:nvSpPr>
              <p:cNvPr id="43" name="Freeform: Shape 21"/>
              <p:cNvSpPr>
                <a:spLocks/>
              </p:cNvSpPr>
              <p:nvPr/>
            </p:nvSpPr>
            <p:spPr bwMode="auto">
              <a:xfrm rot="5400000">
                <a:off x="2503255" y="2687119"/>
                <a:ext cx="1016465" cy="548633"/>
              </a:xfrm>
              <a:custGeom>
                <a:avLst/>
                <a:gdLst>
                  <a:gd name="T0" fmla="*/ 458 w 917"/>
                  <a:gd name="T1" fmla="*/ 396 h 396"/>
                  <a:gd name="T2" fmla="*/ 917 w 917"/>
                  <a:gd name="T3" fmla="*/ 0 h 396"/>
                  <a:gd name="T4" fmla="*/ 458 w 917"/>
                  <a:gd name="T5" fmla="*/ 0 h 396"/>
                  <a:gd name="T6" fmla="*/ 0 w 917"/>
                  <a:gd name="T7" fmla="*/ 0 h 396"/>
                  <a:gd name="T8" fmla="*/ 458 w 917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7" h="396">
                    <a:moveTo>
                      <a:pt x="458" y="396"/>
                    </a:moveTo>
                    <a:lnTo>
                      <a:pt x="917" y="0"/>
                    </a:lnTo>
                    <a:lnTo>
                      <a:pt x="458" y="0"/>
                    </a:lnTo>
                    <a:lnTo>
                      <a:pt x="0" y="0"/>
                    </a:lnTo>
                    <a:lnTo>
                      <a:pt x="458" y="3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49" name="Freeform: Shape 27"/>
              <p:cNvSpPr>
                <a:spLocks/>
              </p:cNvSpPr>
              <p:nvPr/>
            </p:nvSpPr>
            <p:spPr bwMode="auto">
              <a:xfrm rot="5400000">
                <a:off x="4059819" y="1930810"/>
                <a:ext cx="517655" cy="2065685"/>
              </a:xfrm>
              <a:custGeom>
                <a:avLst/>
                <a:gdLst>
                  <a:gd name="T0" fmla="*/ 0 w 467"/>
                  <a:gd name="T1" fmla="*/ 0 h 1491"/>
                  <a:gd name="T2" fmla="*/ 0 w 467"/>
                  <a:gd name="T3" fmla="*/ 1491 h 1491"/>
                  <a:gd name="T4" fmla="*/ 0 w 467"/>
                  <a:gd name="T5" fmla="*/ 1491 h 1491"/>
                  <a:gd name="T6" fmla="*/ 231 w 467"/>
                  <a:gd name="T7" fmla="*/ 1491 h 1491"/>
                  <a:gd name="T8" fmla="*/ 467 w 467"/>
                  <a:gd name="T9" fmla="*/ 1491 h 1491"/>
                  <a:gd name="T10" fmla="*/ 467 w 467"/>
                  <a:gd name="T11" fmla="*/ 366 h 1491"/>
                  <a:gd name="T12" fmla="*/ 0 w 467"/>
                  <a:gd name="T13" fmla="*/ 0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1491">
                    <a:moveTo>
                      <a:pt x="0" y="0"/>
                    </a:moveTo>
                    <a:lnTo>
                      <a:pt x="0" y="1491"/>
                    </a:lnTo>
                    <a:lnTo>
                      <a:pt x="0" y="1491"/>
                    </a:lnTo>
                    <a:lnTo>
                      <a:pt x="231" y="1491"/>
                    </a:lnTo>
                    <a:lnTo>
                      <a:pt x="467" y="1491"/>
                    </a:lnTo>
                    <a:lnTo>
                      <a:pt x="467" y="3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7" name="TextBox 5"/>
            <p:cNvSpPr txBox="1"/>
            <p:nvPr/>
          </p:nvSpPr>
          <p:spPr>
            <a:xfrm>
              <a:off x="3422669" y="2863430"/>
              <a:ext cx="1061829" cy="253916"/>
            </a:xfrm>
            <a:prstGeom prst="rect">
              <a:avLst/>
            </a:prstGeom>
            <a:noFill/>
            <a:effectLst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554578" y="2565725"/>
            <a:ext cx="3355526" cy="1015357"/>
            <a:chOff x="3554578" y="3002696"/>
            <a:chExt cx="3355526" cy="1015357"/>
          </a:xfrm>
        </p:grpSpPr>
        <p:grpSp>
          <p:nvGrpSpPr>
            <p:cNvPr id="70" name="组合 69"/>
            <p:cNvGrpSpPr/>
            <p:nvPr/>
          </p:nvGrpSpPr>
          <p:grpSpPr>
            <a:xfrm>
              <a:off x="3554578" y="3002696"/>
              <a:ext cx="3355526" cy="1015357"/>
              <a:chOff x="3554578" y="2970857"/>
              <a:chExt cx="3355526" cy="1015357"/>
            </a:xfrm>
          </p:grpSpPr>
          <p:sp>
            <p:nvSpPr>
              <p:cNvPr id="37" name="Freeform: Shape 15"/>
              <p:cNvSpPr>
                <a:spLocks/>
              </p:cNvSpPr>
              <p:nvPr/>
            </p:nvSpPr>
            <p:spPr bwMode="auto">
              <a:xfrm rot="5400000">
                <a:off x="4702662" y="2074397"/>
                <a:ext cx="512112" cy="2808279"/>
              </a:xfrm>
              <a:custGeom>
                <a:avLst/>
                <a:gdLst>
                  <a:gd name="T0" fmla="*/ 462 w 462"/>
                  <a:gd name="T1" fmla="*/ 0 h 2027"/>
                  <a:gd name="T2" fmla="*/ 231 w 462"/>
                  <a:gd name="T3" fmla="*/ 0 h 2027"/>
                  <a:gd name="T4" fmla="*/ 0 w 462"/>
                  <a:gd name="T5" fmla="*/ 0 h 2027"/>
                  <a:gd name="T6" fmla="*/ 0 w 462"/>
                  <a:gd name="T7" fmla="*/ 2027 h 2027"/>
                  <a:gd name="T8" fmla="*/ 462 w 462"/>
                  <a:gd name="T9" fmla="*/ 1661 h 2027"/>
                  <a:gd name="T10" fmla="*/ 462 w 462"/>
                  <a:gd name="T11" fmla="*/ 0 h 2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2027">
                    <a:moveTo>
                      <a:pt x="462" y="0"/>
                    </a:moveTo>
                    <a:lnTo>
                      <a:pt x="231" y="0"/>
                    </a:lnTo>
                    <a:lnTo>
                      <a:pt x="0" y="0"/>
                    </a:lnTo>
                    <a:lnTo>
                      <a:pt x="0" y="2027"/>
                    </a:lnTo>
                    <a:lnTo>
                      <a:pt x="462" y="1661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9" name="Freeform: Shape 17"/>
              <p:cNvSpPr>
                <a:spLocks/>
              </p:cNvSpPr>
              <p:nvPr/>
            </p:nvSpPr>
            <p:spPr bwMode="auto">
              <a:xfrm rot="5400000">
                <a:off x="6128802" y="3204912"/>
                <a:ext cx="1015357" cy="547247"/>
              </a:xfrm>
              <a:custGeom>
                <a:avLst/>
                <a:gdLst>
                  <a:gd name="T0" fmla="*/ 458 w 916"/>
                  <a:gd name="T1" fmla="*/ 0 h 395"/>
                  <a:gd name="T2" fmla="*/ 458 w 916"/>
                  <a:gd name="T3" fmla="*/ 0 h 395"/>
                  <a:gd name="T4" fmla="*/ 210 w 916"/>
                  <a:gd name="T5" fmla="*/ 214 h 395"/>
                  <a:gd name="T6" fmla="*/ 0 w 916"/>
                  <a:gd name="T7" fmla="*/ 395 h 395"/>
                  <a:gd name="T8" fmla="*/ 227 w 916"/>
                  <a:gd name="T9" fmla="*/ 395 h 395"/>
                  <a:gd name="T10" fmla="*/ 458 w 916"/>
                  <a:gd name="T11" fmla="*/ 395 h 395"/>
                  <a:gd name="T12" fmla="*/ 689 w 916"/>
                  <a:gd name="T13" fmla="*/ 395 h 395"/>
                  <a:gd name="T14" fmla="*/ 916 w 916"/>
                  <a:gd name="T15" fmla="*/ 395 h 395"/>
                  <a:gd name="T16" fmla="*/ 458 w 916"/>
                  <a:gd name="T17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6" h="395">
                    <a:moveTo>
                      <a:pt x="458" y="0"/>
                    </a:moveTo>
                    <a:lnTo>
                      <a:pt x="458" y="0"/>
                    </a:lnTo>
                    <a:lnTo>
                      <a:pt x="210" y="214"/>
                    </a:lnTo>
                    <a:lnTo>
                      <a:pt x="0" y="395"/>
                    </a:lnTo>
                    <a:lnTo>
                      <a:pt x="227" y="395"/>
                    </a:lnTo>
                    <a:lnTo>
                      <a:pt x="458" y="395"/>
                    </a:lnTo>
                    <a:lnTo>
                      <a:pt x="689" y="395"/>
                    </a:lnTo>
                    <a:lnTo>
                      <a:pt x="916" y="395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8" name="TextBox 6"/>
            <p:cNvSpPr txBox="1"/>
            <p:nvPr/>
          </p:nvSpPr>
          <p:spPr>
            <a:xfrm>
              <a:off x="4651380" y="3383018"/>
              <a:ext cx="1061829" cy="253916"/>
            </a:xfrm>
            <a:prstGeom prst="rect">
              <a:avLst/>
            </a:prstGeom>
            <a:noFill/>
            <a:effectLst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6" name="Group 48"/>
          <p:cNvGrpSpPr/>
          <p:nvPr/>
        </p:nvGrpSpPr>
        <p:grpSpPr>
          <a:xfrm>
            <a:off x="6516216" y="1634151"/>
            <a:ext cx="2264535" cy="1604637"/>
            <a:chOff x="8170814" y="1912116"/>
            <a:chExt cx="2749722" cy="2139516"/>
          </a:xfrm>
        </p:grpSpPr>
        <p:grpSp>
          <p:nvGrpSpPr>
            <p:cNvPr id="16" name="Group 58"/>
            <p:cNvGrpSpPr/>
            <p:nvPr/>
          </p:nvGrpSpPr>
          <p:grpSpPr>
            <a:xfrm>
              <a:off x="8170814" y="1912116"/>
              <a:ext cx="2611177" cy="2139516"/>
              <a:chOff x="1193500" y="1491637"/>
              <a:chExt cx="3761195" cy="2139516"/>
            </a:xfrm>
          </p:grpSpPr>
          <p:grpSp>
            <p:nvGrpSpPr>
              <p:cNvPr id="18" name="Group 60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2" name="TextBox 64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 dirty="0">
                      <a:cs typeface="+mn-ea"/>
                      <a:sym typeface="+mn-lt"/>
                    </a:rPr>
                  </a:br>
                  <a:r>
                    <a:rPr lang="zh-CN" altLang="en-US" sz="10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3" name="Rectangle 65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  <p:grpSp>
            <p:nvGrpSpPr>
              <p:cNvPr id="19" name="Group 61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0" name="TextBox 62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 dirty="0"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 dirty="0">
                      <a:cs typeface="+mn-ea"/>
                      <a:sym typeface="+mn-lt"/>
                    </a:rPr>
                  </a:br>
                  <a:r>
                    <a:rPr lang="zh-CN" altLang="en-US" sz="1000" dirty="0"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1" name="Rectangle 63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</p:grpSp>
        </p:grpSp>
        <p:cxnSp>
          <p:nvCxnSpPr>
            <p:cNvPr id="17" name="Straight Connector 59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2338165" y="3085645"/>
            <a:ext cx="2934353" cy="1015357"/>
            <a:chOff x="2338165" y="1456384"/>
            <a:chExt cx="2934353" cy="1015357"/>
          </a:xfrm>
          <a:solidFill>
            <a:srgbClr val="7F7F7F"/>
          </a:solidFill>
        </p:grpSpPr>
        <p:grpSp>
          <p:nvGrpSpPr>
            <p:cNvPr id="78" name="组合 77"/>
            <p:cNvGrpSpPr/>
            <p:nvPr/>
          </p:nvGrpSpPr>
          <p:grpSpPr>
            <a:xfrm>
              <a:off x="2338165" y="1456384"/>
              <a:ext cx="2934353" cy="1015357"/>
              <a:chOff x="2338165" y="1424545"/>
              <a:chExt cx="2934353" cy="1015357"/>
            </a:xfrm>
            <a:grpFill/>
          </p:grpSpPr>
          <p:sp>
            <p:nvSpPr>
              <p:cNvPr id="80" name="Freeform: Shape 43"/>
              <p:cNvSpPr>
                <a:spLocks/>
              </p:cNvSpPr>
              <p:nvPr/>
            </p:nvSpPr>
            <p:spPr bwMode="auto">
              <a:xfrm rot="5400000">
                <a:off x="3823602" y="739362"/>
                <a:ext cx="512112" cy="2385721"/>
              </a:xfrm>
              <a:custGeom>
                <a:avLst/>
                <a:gdLst>
                  <a:gd name="T0" fmla="*/ 462 w 462"/>
                  <a:gd name="T1" fmla="*/ 0 h 1722"/>
                  <a:gd name="T2" fmla="*/ 0 w 462"/>
                  <a:gd name="T3" fmla="*/ 367 h 1722"/>
                  <a:gd name="T4" fmla="*/ 0 w 462"/>
                  <a:gd name="T5" fmla="*/ 1722 h 1722"/>
                  <a:gd name="T6" fmla="*/ 231 w 462"/>
                  <a:gd name="T7" fmla="*/ 1722 h 1722"/>
                  <a:gd name="T8" fmla="*/ 462 w 462"/>
                  <a:gd name="T9" fmla="*/ 1722 h 1722"/>
                  <a:gd name="T10" fmla="*/ 462 w 462"/>
                  <a:gd name="T11" fmla="*/ 0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1722">
                    <a:moveTo>
                      <a:pt x="462" y="0"/>
                    </a:moveTo>
                    <a:lnTo>
                      <a:pt x="0" y="367"/>
                    </a:lnTo>
                    <a:lnTo>
                      <a:pt x="0" y="1722"/>
                    </a:lnTo>
                    <a:lnTo>
                      <a:pt x="231" y="1722"/>
                    </a:lnTo>
                    <a:lnTo>
                      <a:pt x="462" y="1722"/>
                    </a:lnTo>
                    <a:lnTo>
                      <a:pt x="4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1" name="Freeform: Shape 45"/>
              <p:cNvSpPr>
                <a:spLocks/>
              </p:cNvSpPr>
              <p:nvPr/>
            </p:nvSpPr>
            <p:spPr bwMode="auto">
              <a:xfrm rot="5400000">
                <a:off x="2104803" y="1657907"/>
                <a:ext cx="1015357" cy="548633"/>
              </a:xfrm>
              <a:custGeom>
                <a:avLst/>
                <a:gdLst>
                  <a:gd name="T0" fmla="*/ 916 w 916"/>
                  <a:gd name="T1" fmla="*/ 0 h 396"/>
                  <a:gd name="T2" fmla="*/ 689 w 916"/>
                  <a:gd name="T3" fmla="*/ 0 h 396"/>
                  <a:gd name="T4" fmla="*/ 458 w 916"/>
                  <a:gd name="T5" fmla="*/ 0 h 396"/>
                  <a:gd name="T6" fmla="*/ 227 w 916"/>
                  <a:gd name="T7" fmla="*/ 0 h 396"/>
                  <a:gd name="T8" fmla="*/ 0 w 916"/>
                  <a:gd name="T9" fmla="*/ 0 h 396"/>
                  <a:gd name="T10" fmla="*/ 458 w 916"/>
                  <a:gd name="T11" fmla="*/ 396 h 396"/>
                  <a:gd name="T12" fmla="*/ 916 w 916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6" h="396">
                    <a:moveTo>
                      <a:pt x="916" y="0"/>
                    </a:moveTo>
                    <a:lnTo>
                      <a:pt x="689" y="0"/>
                    </a:lnTo>
                    <a:lnTo>
                      <a:pt x="458" y="0"/>
                    </a:lnTo>
                    <a:lnTo>
                      <a:pt x="227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79" name="TextBox 3"/>
            <p:cNvSpPr txBox="1"/>
            <p:nvPr/>
          </p:nvSpPr>
          <p:spPr>
            <a:xfrm>
              <a:off x="3140848" y="1814023"/>
              <a:ext cx="1061829" cy="253916"/>
            </a:xfrm>
            <a:prstGeom prst="rect">
              <a:avLst/>
            </a:prstGeom>
            <a:grpFill/>
            <a:effectLst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67544" y="879924"/>
            <a:ext cx="2259720" cy="3203994"/>
            <a:chOff x="467544" y="879924"/>
            <a:chExt cx="2259720" cy="3203994"/>
          </a:xfrm>
        </p:grpSpPr>
        <p:sp>
          <p:nvSpPr>
            <p:cNvPr id="62" name="Freeform: Shape 40"/>
            <p:cNvSpPr>
              <a:spLocks/>
            </p:cNvSpPr>
            <p:nvPr/>
          </p:nvSpPr>
          <p:spPr bwMode="auto">
            <a:xfrm rot="5400000">
              <a:off x="1945269" y="1113286"/>
              <a:ext cx="1015357" cy="548633"/>
            </a:xfrm>
            <a:custGeom>
              <a:avLst/>
              <a:gdLst>
                <a:gd name="T0" fmla="*/ 458 w 916"/>
                <a:gd name="T1" fmla="*/ 396 h 396"/>
                <a:gd name="T2" fmla="*/ 0 w 916"/>
                <a:gd name="T3" fmla="*/ 0 h 396"/>
                <a:gd name="T4" fmla="*/ 458 w 916"/>
                <a:gd name="T5" fmla="*/ 0 h 396"/>
                <a:gd name="T6" fmla="*/ 916 w 916"/>
                <a:gd name="T7" fmla="*/ 0 h 396"/>
                <a:gd name="T8" fmla="*/ 458 w 91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396">
                  <a:moveTo>
                    <a:pt x="458" y="396"/>
                  </a:moveTo>
                  <a:lnTo>
                    <a:pt x="0" y="0"/>
                  </a:lnTo>
                  <a:lnTo>
                    <a:pt x="458" y="0"/>
                  </a:lnTo>
                  <a:lnTo>
                    <a:pt x="916" y="0"/>
                  </a:lnTo>
                  <a:lnTo>
                    <a:pt x="458" y="3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3" name="Freeform: Shape 41"/>
            <p:cNvSpPr>
              <a:spLocks/>
            </p:cNvSpPr>
            <p:nvPr/>
          </p:nvSpPr>
          <p:spPr bwMode="auto">
            <a:xfrm rot="5400000">
              <a:off x="2199109" y="1367125"/>
              <a:ext cx="507678" cy="548633"/>
            </a:xfrm>
            <a:custGeom>
              <a:avLst/>
              <a:gdLst>
                <a:gd name="T0" fmla="*/ 458 w 458"/>
                <a:gd name="T1" fmla="*/ 0 h 396"/>
                <a:gd name="T2" fmla="*/ 0 w 458"/>
                <a:gd name="T3" fmla="*/ 396 h 396"/>
                <a:gd name="T4" fmla="*/ 396 w 458"/>
                <a:gd name="T5" fmla="*/ 58 h 396"/>
                <a:gd name="T6" fmla="*/ 458 w 45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96">
                  <a:moveTo>
                    <a:pt x="458" y="0"/>
                  </a:moveTo>
                  <a:lnTo>
                    <a:pt x="0" y="396"/>
                  </a:lnTo>
                  <a:lnTo>
                    <a:pt x="396" y="58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A6A5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4" name="Freeform: Shape 42"/>
            <p:cNvSpPr>
              <a:spLocks/>
            </p:cNvSpPr>
            <p:nvPr/>
          </p:nvSpPr>
          <p:spPr bwMode="auto">
            <a:xfrm rot="5400000">
              <a:off x="2199109" y="1367125"/>
              <a:ext cx="507678" cy="548633"/>
            </a:xfrm>
            <a:custGeom>
              <a:avLst/>
              <a:gdLst>
                <a:gd name="T0" fmla="*/ 458 w 458"/>
                <a:gd name="T1" fmla="*/ 0 h 396"/>
                <a:gd name="T2" fmla="*/ 0 w 458"/>
                <a:gd name="T3" fmla="*/ 396 h 396"/>
                <a:gd name="T4" fmla="*/ 396 w 458"/>
                <a:gd name="T5" fmla="*/ 58 h 396"/>
                <a:gd name="T6" fmla="*/ 458 w 45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96">
                  <a:moveTo>
                    <a:pt x="458" y="0"/>
                  </a:moveTo>
                  <a:lnTo>
                    <a:pt x="0" y="396"/>
                  </a:lnTo>
                  <a:lnTo>
                    <a:pt x="396" y="58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7" name="Group 49"/>
            <p:cNvGrpSpPr/>
            <p:nvPr/>
          </p:nvGrpSpPr>
          <p:grpSpPr>
            <a:xfrm>
              <a:off x="467544" y="1423875"/>
              <a:ext cx="2234885" cy="1818880"/>
              <a:chOff x="1307468" y="1697288"/>
              <a:chExt cx="2713719" cy="2425173"/>
            </a:xfrm>
          </p:grpSpPr>
          <p:grpSp>
            <p:nvGrpSpPr>
              <p:cNvPr id="8" name="Group 50"/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0" name="Group 52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TextBox 56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 dirty="0">
                        <a:cs typeface="+mn-ea"/>
                        <a:sym typeface="+mn-lt"/>
                      </a:rPr>
                    </a:br>
                    <a:r>
                      <a:rPr lang="zh-CN" altLang="en-US" sz="1000" dirty="0"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15" name="Rectangle 57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1600" b="1" dirty="0">
                        <a:solidFill>
                          <a:schemeClr val="accent1"/>
                        </a:solidFill>
                        <a:cs typeface="+mn-ea"/>
                        <a:sym typeface="+mn-lt"/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11" name="Group 53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2" name="TextBox 54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 dirty="0">
                        <a:cs typeface="+mn-ea"/>
                        <a:sym typeface="+mn-lt"/>
                      </a:rPr>
                    </a:br>
                    <a:r>
                      <a:rPr lang="zh-CN" altLang="en-US" sz="1000" dirty="0"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13" name="Rectangle 55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1600" b="1" dirty="0">
                        <a:solidFill>
                          <a:schemeClr val="accent2"/>
                        </a:solidFill>
                        <a:cs typeface="+mn-ea"/>
                        <a:sym typeface="+mn-lt"/>
                      </a:rPr>
                      <a:t>标题文本预设</a:t>
                    </a:r>
                  </a:p>
                </p:txBody>
              </p:sp>
            </p:grpSp>
          </p:grpSp>
          <p:cxnSp>
            <p:nvCxnSpPr>
              <p:cNvPr id="9" name="Straight Connector 51"/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51"/>
              <p:cNvCxnSpPr/>
              <p:nvPr/>
            </p:nvCxnSpPr>
            <p:spPr>
              <a:xfrm>
                <a:off x="1307468" y="412246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52"/>
            <p:cNvGrpSpPr/>
            <p:nvPr/>
          </p:nvGrpSpPr>
          <p:grpSpPr>
            <a:xfrm>
              <a:off x="524034" y="3472212"/>
              <a:ext cx="2150436" cy="611706"/>
              <a:chOff x="1317257" y="1824875"/>
              <a:chExt cx="3761195" cy="815608"/>
            </a:xfrm>
          </p:grpSpPr>
          <p:sp>
            <p:nvSpPr>
              <p:cNvPr id="89" name="TextBox 56"/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dirty="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 dirty="0">
                    <a:cs typeface="+mn-ea"/>
                    <a:sym typeface="+mn-lt"/>
                  </a:rPr>
                </a:br>
                <a:r>
                  <a:rPr lang="zh-CN" altLang="en-US" sz="1000" dirty="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90" name="Rectangle 57"/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sp>
        <p:nvSpPr>
          <p:cNvPr id="95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3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5071" y="3277021"/>
            <a:ext cx="2864801" cy="230833"/>
          </a:xfrm>
          <a:prstGeom prst="rect">
            <a:avLst/>
          </a:prstGeom>
          <a:noFill/>
        </p:spPr>
        <p:txBody>
          <a:bodyPr wrap="none">
            <a:normAutofit fontScale="77500" lnSpcReduction="20000"/>
          </a:bodyPr>
          <a:lstStyle/>
          <a:p>
            <a:r>
              <a:rPr lang="zh-CN" altLang="en-US" sz="1400" b="1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标题文本预设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071" y="3588645"/>
            <a:ext cx="2864801" cy="427713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</a:b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如需更改请在（设置形状格式）菜单下（文本选项）中调整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635896" y="1131590"/>
            <a:ext cx="4487827" cy="3360440"/>
            <a:chOff x="3635896" y="1131590"/>
            <a:chExt cx="4487827" cy="3360440"/>
          </a:xfrm>
        </p:grpSpPr>
        <p:sp>
          <p:nvSpPr>
            <p:cNvPr id="4" name="Rectangle 1"/>
            <p:cNvSpPr/>
            <p:nvPr/>
          </p:nvSpPr>
          <p:spPr>
            <a:xfrm>
              <a:off x="3782981" y="1291630"/>
              <a:ext cx="4340742" cy="3200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7" name="Rectangle 3"/>
            <p:cNvSpPr/>
            <p:nvPr/>
          </p:nvSpPr>
          <p:spPr>
            <a:xfrm>
              <a:off x="3635896" y="1131590"/>
              <a:ext cx="4340741" cy="3200400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844" y="1851670"/>
            <a:ext cx="4449688" cy="936104"/>
            <a:chOff x="9844" y="1851670"/>
            <a:chExt cx="4449688" cy="936104"/>
          </a:xfrm>
        </p:grpSpPr>
        <p:sp>
          <p:nvSpPr>
            <p:cNvPr id="10" name="矩形: 圆角 9"/>
            <p:cNvSpPr/>
            <p:nvPr/>
          </p:nvSpPr>
          <p:spPr>
            <a:xfrm>
              <a:off x="9844" y="1851670"/>
              <a:ext cx="4449688" cy="93610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3841" y="2118965"/>
              <a:ext cx="2215991" cy="484748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26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171924" y="2829026"/>
            <a:ext cx="4623807" cy="2317027"/>
          </a:xfrm>
          <a:prstGeom prst="triangl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" name="半闭框 4"/>
          <p:cNvSpPr/>
          <p:nvPr/>
        </p:nvSpPr>
        <p:spPr>
          <a:xfrm rot="8100000">
            <a:off x="-843801" y="3099553"/>
            <a:ext cx="1693261" cy="1693262"/>
          </a:xfrm>
          <a:prstGeom prst="halfFrame">
            <a:avLst>
              <a:gd name="adj1" fmla="val 12361"/>
              <a:gd name="adj2" fmla="val 1145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" name="半闭框 5"/>
          <p:cNvSpPr/>
          <p:nvPr/>
        </p:nvSpPr>
        <p:spPr>
          <a:xfrm rot="8100000">
            <a:off x="-1261706" y="3085264"/>
            <a:ext cx="1693261" cy="1693262"/>
          </a:xfrm>
          <a:prstGeom prst="halfFrame">
            <a:avLst>
              <a:gd name="adj1" fmla="val 11665"/>
              <a:gd name="adj2" fmla="val 11057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162851" y="1623132"/>
            <a:ext cx="2235684" cy="223568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625647" y="3291097"/>
            <a:ext cx="5341683" cy="1645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168160" y="5143141"/>
            <a:ext cx="2033794" cy="2375"/>
          </a:xfrm>
          <a:custGeom>
            <a:avLst/>
            <a:gdLst>
              <a:gd name="connsiteX0" fmla="*/ 3160 w 2711725"/>
              <a:gd name="connsiteY0" fmla="*/ 0 h 3167"/>
              <a:gd name="connsiteX1" fmla="*/ 2711725 w 2711725"/>
              <a:gd name="connsiteY1" fmla="*/ 0 h 3167"/>
              <a:gd name="connsiteX2" fmla="*/ 0 w 2711725"/>
              <a:gd name="connsiteY2" fmla="*/ 3167 h 3167"/>
              <a:gd name="connsiteX3" fmla="*/ 3160 w 2711725"/>
              <a:gd name="connsiteY3" fmla="*/ 0 h 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725" h="3167">
                <a:moveTo>
                  <a:pt x="3160" y="0"/>
                </a:moveTo>
                <a:lnTo>
                  <a:pt x="2711725" y="0"/>
                </a:lnTo>
                <a:lnTo>
                  <a:pt x="0" y="3167"/>
                </a:lnTo>
                <a:lnTo>
                  <a:pt x="316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60600" y="1426630"/>
            <a:ext cx="2617545" cy="696164"/>
            <a:chOff x="2460600" y="1426630"/>
            <a:chExt cx="2617545" cy="696164"/>
          </a:xfrm>
        </p:grpSpPr>
        <p:sp>
          <p:nvSpPr>
            <p:cNvPr id="10" name="菱形 9"/>
            <p:cNvSpPr/>
            <p:nvPr/>
          </p:nvSpPr>
          <p:spPr>
            <a:xfrm>
              <a:off x="4381982" y="1426630"/>
              <a:ext cx="696163" cy="696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460600" y="1454590"/>
              <a:ext cx="1645780" cy="640242"/>
              <a:chOff x="8003440" y="1528113"/>
              <a:chExt cx="2194374" cy="853656"/>
            </a:xfrm>
          </p:grpSpPr>
          <p:sp>
            <p:nvSpPr>
              <p:cNvPr id="20" name="文本框 15"/>
              <p:cNvSpPr txBox="1"/>
              <p:nvPr/>
            </p:nvSpPr>
            <p:spPr>
              <a:xfrm>
                <a:off x="8003440" y="1735438"/>
                <a:ext cx="2194374" cy="6463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92500" lnSpcReduction="20000"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 dirty="0">
                    <a:cs typeface="+mn-ea"/>
                    <a:sym typeface="+mn-lt"/>
                  </a:rPr>
                </a:br>
                <a:r>
                  <a:rPr lang="zh-CN" altLang="en-US" sz="1050" dirty="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003440" y="1528113"/>
                <a:ext cx="2194374" cy="295500"/>
              </a:xfrm>
              <a:prstGeom prst="rect">
                <a:avLst/>
              </a:prstGeom>
            </p:spPr>
            <p:txBody>
              <a:bodyPr wrap="none" lIns="0" tIns="0" rIns="0" bIns="0" anchor="t" anchorCtr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zh-CN" altLang="en-US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3710719" y="2689778"/>
            <a:ext cx="2617545" cy="696164"/>
            <a:chOff x="3710719" y="2689778"/>
            <a:chExt cx="2617545" cy="696164"/>
          </a:xfrm>
        </p:grpSpPr>
        <p:sp>
          <p:nvSpPr>
            <p:cNvPr id="12" name="菱形 11"/>
            <p:cNvSpPr/>
            <p:nvPr/>
          </p:nvSpPr>
          <p:spPr>
            <a:xfrm>
              <a:off x="5632101" y="2689778"/>
              <a:ext cx="696163" cy="696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710719" y="2717739"/>
              <a:ext cx="1645780" cy="640242"/>
              <a:chOff x="8003440" y="3014487"/>
              <a:chExt cx="2194374" cy="853656"/>
            </a:xfrm>
          </p:grpSpPr>
          <p:sp>
            <p:nvSpPr>
              <p:cNvPr id="18" name="文本框 19"/>
              <p:cNvSpPr txBox="1"/>
              <p:nvPr/>
            </p:nvSpPr>
            <p:spPr>
              <a:xfrm>
                <a:off x="8003440" y="3221812"/>
                <a:ext cx="2194374" cy="6463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92500" lnSpcReduction="20000"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 dirty="0">
                    <a:cs typeface="+mn-ea"/>
                    <a:sym typeface="+mn-lt"/>
                  </a:rPr>
                </a:br>
                <a:r>
                  <a:rPr lang="zh-CN" altLang="en-US" sz="1050" dirty="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8003440" y="3014487"/>
                <a:ext cx="2194374" cy="295500"/>
              </a:xfrm>
              <a:prstGeom prst="rect">
                <a:avLst/>
              </a:prstGeom>
            </p:spPr>
            <p:txBody>
              <a:bodyPr wrap="none" lIns="0" tIns="0" rIns="0" bIns="0" anchor="t" anchorCtr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zh-CN" altLang="en-US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941562" y="3932902"/>
            <a:ext cx="2617545" cy="696164"/>
            <a:chOff x="4941562" y="3932902"/>
            <a:chExt cx="2617545" cy="696164"/>
          </a:xfrm>
        </p:grpSpPr>
        <p:sp>
          <p:nvSpPr>
            <p:cNvPr id="14" name="菱形 13"/>
            <p:cNvSpPr/>
            <p:nvPr/>
          </p:nvSpPr>
          <p:spPr>
            <a:xfrm>
              <a:off x="6862944" y="3932902"/>
              <a:ext cx="696163" cy="696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941562" y="3960863"/>
              <a:ext cx="1645780" cy="640242"/>
              <a:chOff x="8003440" y="4744128"/>
              <a:chExt cx="2194374" cy="853656"/>
            </a:xfrm>
          </p:grpSpPr>
          <p:sp>
            <p:nvSpPr>
              <p:cNvPr id="16" name="文本框 22"/>
              <p:cNvSpPr txBox="1"/>
              <p:nvPr/>
            </p:nvSpPr>
            <p:spPr>
              <a:xfrm>
                <a:off x="8003440" y="4951453"/>
                <a:ext cx="2194374" cy="64633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rmAutofit fontScale="92500" lnSpcReduction="20000"/>
              </a:bodyPr>
              <a:lstStyle/>
              <a:p>
                <a:pPr algn="r" defTabSz="914378">
                  <a:lnSpc>
                    <a:spcPct val="120000"/>
                  </a:lnSpc>
                  <a:defRPr/>
                </a:pPr>
                <a:r>
                  <a:rPr lang="zh-CN" altLang="en-US" sz="1050" dirty="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 dirty="0">
                    <a:cs typeface="+mn-ea"/>
                    <a:sym typeface="+mn-lt"/>
                  </a:rPr>
                </a:br>
                <a:r>
                  <a:rPr lang="zh-CN" altLang="en-US" sz="1050" dirty="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003440" y="4744128"/>
                <a:ext cx="2194374" cy="295500"/>
              </a:xfrm>
              <a:prstGeom prst="rect">
                <a:avLst/>
              </a:prstGeom>
            </p:spPr>
            <p:txBody>
              <a:bodyPr wrap="none" lIns="0" tIns="0" rIns="0" bIns="0" anchor="t" anchorCtr="0">
                <a:normAutofit fontScale="92500" lnSpcReduction="20000"/>
              </a:bodyPr>
              <a:lstStyle/>
              <a:p>
                <a:pPr lvl="0" algn="r" defTabSz="914378">
                  <a:defRPr/>
                </a:pPr>
                <a:r>
                  <a:rPr lang="zh-CN" altLang="en-US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4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2" presetClass="entr" presetSubtype="4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1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8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3163599" y="3329927"/>
            <a:ext cx="281680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rgbClr val="005DA2"/>
                </a:solidFill>
                <a:cs typeface="+mn-ea"/>
                <a:sym typeface="+mn-lt"/>
              </a:rPr>
              <a:t>请替换文字内容</a:t>
            </a:r>
            <a:endParaRPr lang="en-GB" altLang="zh-CN" sz="3100" dirty="0">
              <a:solidFill>
                <a:srgbClr val="005DA2"/>
              </a:solidFill>
              <a:cs typeface="+mn-ea"/>
              <a:sym typeface="+mn-lt"/>
            </a:endParaRPr>
          </a:p>
        </p:txBody>
      </p:sp>
      <p:sp>
        <p:nvSpPr>
          <p:cNvPr id="15" name="TextBox 49"/>
          <p:cNvSpPr txBox="1"/>
          <p:nvPr/>
        </p:nvSpPr>
        <p:spPr>
          <a:xfrm>
            <a:off x="3200263" y="3909705"/>
            <a:ext cx="278013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 eaLnBrk="0" hangingPunct="0"/>
            <a:r>
              <a:rPr lang="zh-CN" altLang="en-US" sz="11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请替换文字内容，点击添加相关标题文字，</a:t>
            </a:r>
            <a:endParaRPr lang="en-US" altLang="zh-CN" sz="11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  <a:p>
            <a:pPr lvl="0" algn="ctr" eaLnBrk="0" hangingPunct="0"/>
            <a:r>
              <a:rPr lang="zh-CN" altLang="en-US" sz="1100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也可以直接复制你的内容到此。</a:t>
            </a:r>
            <a:endParaRPr lang="zh-CN" altLang="en-US" sz="1100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81655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rmAutofit fontScale="92500" lnSpcReduction="10000"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6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 animBg="1"/>
      <p:bldP spid="17" grpId="0" animBg="1"/>
      <p:bldP spid="18" grpId="0" animBg="1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aejtcic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2282</Words>
  <Application>Microsoft Office PowerPoint</Application>
  <PresentationFormat>全屏显示(16:9)</PresentationFormat>
  <Paragraphs>235</Paragraphs>
  <Slides>27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学术报告</dc:title>
  <dc:creator>第一PPT</dc:creator>
  <cp:keywords>www.1ppt.com</cp:keywords>
  <dc:description>www.1ppt.com</dc:description>
  <cp:lastModifiedBy>Windows User</cp:lastModifiedBy>
  <cp:revision>145</cp:revision>
  <dcterms:created xsi:type="dcterms:W3CDTF">2015-12-11T17:46:17Z</dcterms:created>
  <dcterms:modified xsi:type="dcterms:W3CDTF">2021-06-15T02:05:49Z</dcterms:modified>
</cp:coreProperties>
</file>